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  <p:sldId id="264" r:id="rId3"/>
    <p:sldId id="265" r:id="rId4"/>
    <p:sldId id="259" r:id="rId5"/>
    <p:sldId id="266" r:id="rId6"/>
    <p:sldId id="261" r:id="rId7"/>
    <p:sldId id="267" r:id="rId8"/>
    <p:sldId id="268" r:id="rId9"/>
    <p:sldId id="281" r:id="rId10"/>
    <p:sldId id="270" r:id="rId11"/>
    <p:sldId id="271" r:id="rId12"/>
    <p:sldId id="272" r:id="rId13"/>
    <p:sldId id="275" r:id="rId14"/>
    <p:sldId id="280" r:id="rId15"/>
    <p:sldId id="276" r:id="rId16"/>
    <p:sldId id="277" r:id="rId17"/>
    <p:sldId id="278" r:id="rId18"/>
    <p:sldId id="279" r:id="rId19"/>
    <p:sldId id="282" r:id="rId20"/>
    <p:sldId id="283" r:id="rId21"/>
    <p:sldId id="284" r:id="rId22"/>
    <p:sldId id="287" r:id="rId23"/>
    <p:sldId id="288" r:id="rId24"/>
    <p:sldId id="289" r:id="rId25"/>
    <p:sldId id="290" r:id="rId26"/>
    <p:sldId id="29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5F720A-F23C-4F0A-899C-2EF970456088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shop.ch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9" y="2494481"/>
            <a:ext cx="2016222" cy="18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 </a:t>
            </a:r>
            <a:r>
              <a:rPr lang="en-US" dirty="0" err="1"/>
              <a:t>url</a:t>
            </a:r>
            <a:r>
              <a:rPr lang="en-US" dirty="0"/>
              <a:t> </a:t>
            </a:r>
            <a:endParaRPr lang="de-CH" dirty="0"/>
          </a:p>
        </p:txBody>
      </p:sp>
      <p:pic>
        <p:nvPicPr>
          <p:cNvPr id="8" name="Picture 2" descr="E:\codeshop\seo-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56784" cy="46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1907704" y="2276872"/>
            <a:ext cx="2592288" cy="2862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de-CH" dirty="0"/>
          </a:p>
        </p:txBody>
      </p:sp>
      <p:pic>
        <p:nvPicPr>
          <p:cNvPr id="9218" name="Picture 2" descr="E:\codeshop\responsiv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70" y="3284984"/>
            <a:ext cx="7093144" cy="12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E:\codeshop\responsiv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859381" cy="84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:\codeshop\responsive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41" y="5013176"/>
            <a:ext cx="5899402" cy="14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Wikipedia web service consuming</a:t>
            </a:r>
            <a:endParaRPr lang="de-CH" dirty="0"/>
          </a:p>
        </p:txBody>
      </p:sp>
      <p:pic>
        <p:nvPicPr>
          <p:cNvPr id="10242" name="Picture 2" descr="E:\codeshop\ws-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3" y="2420888"/>
            <a:ext cx="872786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23528" y="3753036"/>
            <a:ext cx="8496944" cy="11161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content – add offers</a:t>
            </a:r>
            <a:endParaRPr lang="de-CH" dirty="0"/>
          </a:p>
        </p:txBody>
      </p:sp>
      <p:pic>
        <p:nvPicPr>
          <p:cNvPr id="12290" name="Picture 2" descr="E:\codeshop\user-cont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535987" cy="4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content – add reviews</a:t>
            </a:r>
            <a:endParaRPr lang="de-CH" dirty="0"/>
          </a:p>
        </p:txBody>
      </p:sp>
      <p:pic>
        <p:nvPicPr>
          <p:cNvPr id="15362" name="Picture 2" descr="E:\codeshop\user-conten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2060848"/>
            <a:ext cx="8505825" cy="43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2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E:\codeshop\gitki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91994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Google login</a:t>
            </a:r>
            <a:endParaRPr lang="de-CH" dirty="0"/>
          </a:p>
        </p:txBody>
      </p:sp>
      <p:pic>
        <p:nvPicPr>
          <p:cNvPr id="13314" name="Picture 2" descr="E:\codeshop\gitki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3681708" cy="29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Security - error handling</a:t>
            </a:r>
            <a:endParaRPr lang="de-CH" dirty="0"/>
          </a:p>
        </p:txBody>
      </p:sp>
      <p:pic>
        <p:nvPicPr>
          <p:cNvPr id="16386" name="Picture 2" descr="E:\codeshop\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2" y="2636912"/>
            <a:ext cx="862413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Security - minimal code exposure</a:t>
            </a:r>
            <a:endParaRPr lang="de-CH" dirty="0"/>
          </a:p>
        </p:txBody>
      </p:sp>
      <p:pic>
        <p:nvPicPr>
          <p:cNvPr id="14338" name="Picture 2" descr="E:\codeshop\expo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88839"/>
            <a:ext cx="3024336" cy="474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843808" y="2415264"/>
            <a:ext cx="936104" cy="149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Security - typed </a:t>
            </a:r>
            <a:r>
              <a:rPr lang="en-US" dirty="0" err="1" smtClean="0"/>
              <a:t>superglobals</a:t>
            </a:r>
            <a:endParaRPr lang="de-CH" dirty="0"/>
          </a:p>
        </p:txBody>
      </p:sp>
      <p:pic>
        <p:nvPicPr>
          <p:cNvPr id="11266" name="Picture 2" descr="E:\codeshop\typ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677978" cy="395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11560" y="3356992"/>
            <a:ext cx="8280920" cy="19442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de-CH" dirty="0"/>
          </a:p>
        </p:txBody>
      </p:sp>
      <p:pic>
        <p:nvPicPr>
          <p:cNvPr id="17411" name="Picture 3" descr="E:\codeshop\team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47" y="2564904"/>
            <a:ext cx="8770702" cy="243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3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Index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Technologies </a:t>
            </a:r>
            <a:r>
              <a:rPr lang="de-CH" dirty="0" err="1" smtClean="0"/>
              <a:t>used</a:t>
            </a:r>
            <a:endParaRPr lang="de-CH" dirty="0" smtClean="0"/>
          </a:p>
          <a:p>
            <a:r>
              <a:rPr lang="de-CH" dirty="0" smtClean="0"/>
              <a:t>Features</a:t>
            </a:r>
          </a:p>
          <a:p>
            <a:r>
              <a:rPr lang="de-CH" dirty="0" smtClean="0"/>
              <a:t>Team </a:t>
            </a:r>
            <a:r>
              <a:rPr lang="de-CH" dirty="0" err="1" smtClean="0"/>
              <a:t>distribution</a:t>
            </a:r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Demo / </a:t>
            </a:r>
            <a:r>
              <a:rPr lang="de-CH" dirty="0" err="1" smtClean="0"/>
              <a:t>Screencast</a:t>
            </a:r>
            <a:endParaRPr lang="de-CH" dirty="0" smtClean="0"/>
          </a:p>
          <a:p>
            <a:r>
              <a:rPr lang="de-CH" dirty="0" smtClean="0"/>
              <a:t>Q&amp;A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63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Punch card</a:t>
            </a:r>
            <a:endParaRPr lang="de-CH" dirty="0"/>
          </a:p>
        </p:txBody>
      </p:sp>
      <p:pic>
        <p:nvPicPr>
          <p:cNvPr id="4" name="Picture 2" descr="E:\codeshop\team-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7472" y="9591672"/>
            <a:ext cx="6675536" cy="36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codeshop\team-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6897"/>
            <a:ext cx="8706510" cy="47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Mathias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File upload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18n</a:t>
            </a:r>
          </a:p>
          <a:p>
            <a:pPr lvl="1"/>
            <a:endParaRPr lang="en-US" dirty="0" smtClean="0"/>
          </a:p>
          <a:p>
            <a:pPr lvl="1"/>
            <a:endParaRPr lang="de-CH" dirty="0"/>
          </a:p>
        </p:txBody>
      </p:sp>
      <p:pic>
        <p:nvPicPr>
          <p:cNvPr id="4" name="Picture 2" descr="E:\codeshop\team-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7472" y="9591672"/>
            <a:ext cx="6675536" cy="36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E:\codeshop\team-mathi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077071"/>
            <a:ext cx="5929313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9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E:\codeshop\team-misc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077071"/>
            <a:ext cx="5900737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Mischa</a:t>
            </a:r>
            <a:endParaRPr lang="en-US" dirty="0" smtClean="0"/>
          </a:p>
          <a:p>
            <a:pPr lvl="1"/>
            <a:r>
              <a:rPr lang="en-US" dirty="0" smtClean="0"/>
              <a:t>Composer</a:t>
            </a:r>
          </a:p>
          <a:p>
            <a:pPr lvl="1"/>
            <a:r>
              <a:rPr lang="en-US" dirty="0" err="1" smtClean="0"/>
              <a:t>SaveVars</a:t>
            </a:r>
            <a:endParaRPr lang="en-US" dirty="0" smtClean="0"/>
          </a:p>
          <a:p>
            <a:pPr lvl="1"/>
            <a:r>
              <a:rPr lang="en-US" dirty="0" err="1" smtClean="0"/>
              <a:t>JsonController</a:t>
            </a:r>
            <a:endParaRPr lang="en-US" dirty="0" smtClean="0"/>
          </a:p>
          <a:p>
            <a:pPr lvl="1"/>
            <a:r>
              <a:rPr lang="en-US" dirty="0" smtClean="0"/>
              <a:t>Google login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de-CH" dirty="0"/>
          </a:p>
        </p:txBody>
      </p:sp>
      <p:pic>
        <p:nvPicPr>
          <p:cNvPr id="4" name="Picture 2" descr="E:\codeshop\team-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7472" y="9591672"/>
            <a:ext cx="6675536" cy="36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1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codeshop\team-domi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57" y="4077071"/>
            <a:ext cx="5861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Dominik</a:t>
            </a:r>
            <a:endParaRPr lang="en-US" dirty="0" smtClean="0"/>
          </a:p>
          <a:p>
            <a:pPr lvl="1"/>
            <a:r>
              <a:rPr lang="en-US" dirty="0" smtClean="0"/>
              <a:t>Favicon</a:t>
            </a:r>
          </a:p>
          <a:p>
            <a:pPr lvl="1"/>
            <a:r>
              <a:rPr lang="en-US" dirty="0" smtClean="0"/>
              <a:t>Installation manual</a:t>
            </a:r>
          </a:p>
          <a:p>
            <a:pPr lvl="1"/>
            <a:endParaRPr lang="de-CH" dirty="0"/>
          </a:p>
        </p:txBody>
      </p:sp>
      <p:pic>
        <p:nvPicPr>
          <p:cNvPr id="4" name="Picture 2" descr="E:\codeshop\team-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7472" y="9591672"/>
            <a:ext cx="6675536" cy="36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1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ERD @ the beginning was  awesome</a:t>
            </a:r>
          </a:p>
          <a:p>
            <a:r>
              <a:rPr lang="en-US" dirty="0"/>
              <a:t>Autoloaders </a:t>
            </a:r>
            <a:r>
              <a:rPr lang="en-US" dirty="0" smtClean="0"/>
              <a:t>are dangerous</a:t>
            </a:r>
          </a:p>
          <a:p>
            <a:r>
              <a:rPr lang="en-US" dirty="0" smtClean="0"/>
              <a:t>Tags made stuff a bit complicated</a:t>
            </a:r>
          </a:p>
          <a:p>
            <a:r>
              <a:rPr lang="en-US" dirty="0" smtClean="0"/>
              <a:t>External login was a good idea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works quite well</a:t>
            </a:r>
          </a:p>
          <a:p>
            <a:r>
              <a:rPr lang="en-US" dirty="0" smtClean="0"/>
              <a:t>When changing something make sure that other things don’t break -&gt; Unit tests would help</a:t>
            </a:r>
          </a:p>
          <a:p>
            <a:r>
              <a:rPr lang="en-US" dirty="0" smtClean="0"/>
              <a:t>Bootstrap is hilarious!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oop</a:t>
            </a:r>
            <a:r>
              <a:rPr lang="en-US" dirty="0" smtClean="0"/>
              <a:t> fails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22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/ Screencast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http://codeshop.ch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4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663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Technologies used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Responsive</a:t>
            </a:r>
            <a:r>
              <a:rPr lang="de-CH" dirty="0" smtClean="0"/>
              <a:t> design			Bootstrap</a:t>
            </a:r>
          </a:p>
          <a:p>
            <a:r>
              <a:rPr lang="de-CH" dirty="0" smtClean="0"/>
              <a:t>OR Mapper:			</a:t>
            </a:r>
            <a:r>
              <a:rPr lang="de-CH" dirty="0" err="1" smtClean="0"/>
              <a:t>Propel</a:t>
            </a:r>
            <a:endParaRPr lang="de-CH" dirty="0" smtClean="0"/>
          </a:p>
          <a:p>
            <a:r>
              <a:rPr lang="de-CH" dirty="0" err="1" smtClean="0"/>
              <a:t>Libs</a:t>
            </a:r>
            <a:r>
              <a:rPr lang="de-CH" dirty="0" smtClean="0"/>
              <a:t> &amp; </a:t>
            </a:r>
            <a:r>
              <a:rPr lang="de-CH" dirty="0" err="1" smtClean="0"/>
              <a:t>autoloading</a:t>
            </a:r>
            <a:r>
              <a:rPr lang="de-CH" dirty="0" smtClean="0"/>
              <a:t>:		Composer</a:t>
            </a:r>
          </a:p>
          <a:p>
            <a:r>
              <a:rPr lang="de-CH" dirty="0" smtClean="0"/>
              <a:t>Cross </a:t>
            </a:r>
            <a:r>
              <a:rPr lang="de-CH" dirty="0" err="1" smtClean="0"/>
              <a:t>plattform</a:t>
            </a:r>
            <a:r>
              <a:rPr lang="de-CH" dirty="0" smtClean="0"/>
              <a:t> </a:t>
            </a:r>
            <a:r>
              <a:rPr lang="de-CH" dirty="0" err="1" smtClean="0"/>
              <a:t>js</a:t>
            </a:r>
            <a:r>
              <a:rPr lang="de-CH" dirty="0" smtClean="0"/>
              <a:t>:			</a:t>
            </a:r>
            <a:r>
              <a:rPr lang="de-CH" dirty="0" err="1" smtClean="0"/>
              <a:t>Jquery</a:t>
            </a:r>
            <a:endParaRPr lang="de-CH" dirty="0" smtClean="0"/>
          </a:p>
          <a:p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logic</a:t>
            </a:r>
            <a:r>
              <a:rPr lang="de-CH" dirty="0" smtClean="0"/>
              <a:t>:			PHP</a:t>
            </a:r>
          </a:p>
          <a:p>
            <a:r>
              <a:rPr lang="de-CH" dirty="0" smtClean="0"/>
              <a:t>Webserver:				Apache | </a:t>
            </a:r>
            <a:r>
              <a:rPr lang="de-CH" dirty="0" err="1" smtClean="0"/>
              <a:t>Lighttpd</a:t>
            </a:r>
            <a:endParaRPr lang="de-CH" dirty="0" smtClean="0"/>
          </a:p>
          <a:p>
            <a:r>
              <a:rPr lang="en-US" dirty="0" smtClean="0"/>
              <a:t>DBMS:				SQLite | MySQL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65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codeshop\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1" y="2420888"/>
            <a:ext cx="874427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Strict MVC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99860" y="2996952"/>
            <a:ext cx="8620611" cy="14401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9861" y="4437112"/>
            <a:ext cx="8620610" cy="576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99860" y="5013176"/>
            <a:ext cx="8620611" cy="792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5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templating</a:t>
            </a:r>
            <a:endParaRPr lang="en-US" dirty="0" smtClean="0"/>
          </a:p>
          <a:p>
            <a:endParaRPr lang="de-CH" dirty="0"/>
          </a:p>
        </p:txBody>
      </p:sp>
      <p:pic>
        <p:nvPicPr>
          <p:cNvPr id="2050" name="Picture 2" descr="E:\codeshop\php_temp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518498" cy="43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4509120"/>
            <a:ext cx="231726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632684" y="2299862"/>
            <a:ext cx="5688632" cy="15611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i18n - Labels</a:t>
            </a:r>
            <a:endParaRPr lang="de-CH" dirty="0"/>
          </a:p>
        </p:txBody>
      </p:sp>
      <p:pic>
        <p:nvPicPr>
          <p:cNvPr id="8" name="Picture 2" descr="E:\codeshop\php_templa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1"/>
          <a:stretch/>
        </p:blipFill>
        <p:spPr bwMode="auto">
          <a:xfrm>
            <a:off x="1403648" y="5195843"/>
            <a:ext cx="6518498" cy="10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355976" y="5733256"/>
            <a:ext cx="2448272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pic>
        <p:nvPicPr>
          <p:cNvPr id="6147" name="Picture 3" descr="E:\codeshop\i18n-lab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100263"/>
            <a:ext cx="8780463" cy="26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220596" y="3143798"/>
            <a:ext cx="8671883" cy="7172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- Database</a:t>
            </a:r>
            <a:endParaRPr lang="de-CH" dirty="0"/>
          </a:p>
        </p:txBody>
      </p:sp>
      <p:pic>
        <p:nvPicPr>
          <p:cNvPr id="5122" name="Picture 2" descr="E:\codeshop\i18n-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292354" cy="425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915816" y="2636912"/>
            <a:ext cx="2160240" cy="3600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92080" y="2636912"/>
            <a:ext cx="1656184" cy="3600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292080" y="3212976"/>
            <a:ext cx="223224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39552" y="3789040"/>
            <a:ext cx="6984776" cy="5040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E:\codeshop\search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2" y="2708920"/>
            <a:ext cx="85852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i18n – search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6588224" y="2708920"/>
            <a:ext cx="2160240" cy="4320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67544" y="3933055"/>
            <a:ext cx="549406" cy="2160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i18n – </a:t>
            </a:r>
            <a:r>
              <a:rPr lang="en-US" dirty="0" err="1" smtClean="0"/>
              <a:t>url</a:t>
            </a:r>
            <a:endParaRPr lang="de-CH" dirty="0"/>
          </a:p>
        </p:txBody>
      </p:sp>
      <p:pic>
        <p:nvPicPr>
          <p:cNvPr id="8" name="Picture 2" descr="E:\codeshop\seo-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56784" cy="46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2987824" y="2276872"/>
            <a:ext cx="360040" cy="2862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Benutzerdefiniert 7">
      <a:dk1>
        <a:srgbClr val="555555"/>
      </a:dk1>
      <a:lt1>
        <a:srgbClr val="FFFFFF"/>
      </a:lt1>
      <a:dk2>
        <a:srgbClr val="FF3500"/>
      </a:dk2>
      <a:lt2>
        <a:srgbClr val="FFFFFF"/>
      </a:lt2>
      <a:accent1>
        <a:srgbClr val="FF3500"/>
      </a:accent1>
      <a:accent2>
        <a:srgbClr val="222222"/>
      </a:accent2>
      <a:accent3>
        <a:srgbClr val="FF3500"/>
      </a:accent3>
      <a:accent4>
        <a:srgbClr val="222222"/>
      </a:accent4>
      <a:accent5>
        <a:srgbClr val="FF3500"/>
      </a:accent5>
      <a:accent6>
        <a:srgbClr val="222222"/>
      </a:accent6>
      <a:hlink>
        <a:srgbClr val="FF3500"/>
      </a:hlink>
      <a:folHlink>
        <a:srgbClr val="222222"/>
      </a:folHlink>
    </a:clrScheme>
    <a:fontScheme name="Benutzerdefiniert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169</Words>
  <Application>Microsoft Office PowerPoint</Application>
  <PresentationFormat>Bildschirmpräsentation (4:3)</PresentationFormat>
  <Paragraphs>79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Dactylos</vt:lpstr>
      <vt:lpstr>PowerPoint-Präsentation</vt:lpstr>
      <vt:lpstr>Index</vt:lpstr>
      <vt:lpstr>Technologies used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</vt:lpstr>
      <vt:lpstr>Features</vt:lpstr>
      <vt:lpstr>Features</vt:lpstr>
      <vt:lpstr>Features</vt:lpstr>
      <vt:lpstr>Features</vt:lpstr>
      <vt:lpstr>Features</vt:lpstr>
      <vt:lpstr>Features</vt:lpstr>
      <vt:lpstr>Team distribution</vt:lpstr>
      <vt:lpstr>Team distribution</vt:lpstr>
      <vt:lpstr>Team distribution</vt:lpstr>
      <vt:lpstr>Team distribution</vt:lpstr>
      <vt:lpstr>Team distribution</vt:lpstr>
      <vt:lpstr>Lessons learned</vt:lpstr>
      <vt:lpstr>Demonstration / Screencast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Codeshop</dc:title>
  <dc:creator>Asator</dc:creator>
  <cp:lastModifiedBy>Mathias Winkler</cp:lastModifiedBy>
  <cp:revision>94</cp:revision>
  <dcterms:created xsi:type="dcterms:W3CDTF">2015-01-07T16:47:07Z</dcterms:created>
  <dcterms:modified xsi:type="dcterms:W3CDTF">2015-01-08T10:00:59Z</dcterms:modified>
</cp:coreProperties>
</file>