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4" r:id="rId3"/>
    <p:sldId id="265" r:id="rId4"/>
    <p:sldId id="292" r:id="rId5"/>
    <p:sldId id="293" r:id="rId6"/>
    <p:sldId id="259" r:id="rId7"/>
    <p:sldId id="266" r:id="rId8"/>
    <p:sldId id="261" r:id="rId9"/>
    <p:sldId id="267" r:id="rId10"/>
    <p:sldId id="268" r:id="rId11"/>
    <p:sldId id="281" r:id="rId12"/>
    <p:sldId id="270" r:id="rId13"/>
    <p:sldId id="271" r:id="rId14"/>
    <p:sldId id="272" r:id="rId15"/>
    <p:sldId id="275" r:id="rId16"/>
    <p:sldId id="280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5F720A-F23C-4F0A-899C-2EF970456088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shop.ch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2494481"/>
            <a:ext cx="2016222" cy="18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E:\codeshop\sear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" y="2708920"/>
            <a:ext cx="85852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search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6588224" y="2708920"/>
            <a:ext cx="2160240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7544" y="3933055"/>
            <a:ext cx="549406" cy="216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</a:t>
            </a:r>
            <a:r>
              <a:rPr lang="en-US" dirty="0" err="1" smtClean="0"/>
              <a:t>url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987824" y="2276872"/>
            <a:ext cx="360040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/>
              <a:t>url</a:t>
            </a:r>
            <a:r>
              <a:rPr lang="en-US" dirty="0"/>
              <a:t> 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907704" y="2276872"/>
            <a:ext cx="2592288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de-CH" dirty="0"/>
          </a:p>
        </p:txBody>
      </p:sp>
      <p:pic>
        <p:nvPicPr>
          <p:cNvPr id="9218" name="Picture 2" descr="E:\codeshop\responsiv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0" y="3284984"/>
            <a:ext cx="7093144" cy="12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codeshop\responsiv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59381" cy="8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:\codeshop\responsiv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1" y="5013176"/>
            <a:ext cx="5899402" cy="14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Wikipedia web service consuming</a:t>
            </a:r>
            <a:endParaRPr lang="de-CH" dirty="0"/>
          </a:p>
        </p:txBody>
      </p:sp>
      <p:pic>
        <p:nvPicPr>
          <p:cNvPr id="10242" name="Picture 2" descr="E:\codeshop\ws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3" y="2420888"/>
            <a:ext cx="872786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23528" y="3753036"/>
            <a:ext cx="8496944" cy="1116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offers</a:t>
            </a:r>
            <a:endParaRPr lang="de-CH" dirty="0"/>
          </a:p>
        </p:txBody>
      </p:sp>
      <p:pic>
        <p:nvPicPr>
          <p:cNvPr id="12290" name="Picture 2" descr="E:\codeshop\user-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535987" cy="4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reviews</a:t>
            </a:r>
            <a:endParaRPr lang="de-CH" dirty="0"/>
          </a:p>
        </p:txBody>
      </p:sp>
      <p:pic>
        <p:nvPicPr>
          <p:cNvPr id="15362" name="Picture 2" descr="E:\codeshop\user-conten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2060848"/>
            <a:ext cx="8505825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E:\codeshop\gitki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9199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login</a:t>
            </a:r>
            <a:endParaRPr lang="de-CH" dirty="0"/>
          </a:p>
        </p:txBody>
      </p:sp>
      <p:pic>
        <p:nvPicPr>
          <p:cNvPr id="13314" name="Picture 2" descr="E:\codeshop\gitki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3681708" cy="29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error handling</a:t>
            </a:r>
            <a:endParaRPr lang="de-CH" dirty="0"/>
          </a:p>
        </p:txBody>
      </p:sp>
      <p:pic>
        <p:nvPicPr>
          <p:cNvPr id="16386" name="Picture 2" descr="E:\codeshop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2" y="2636912"/>
            <a:ext cx="86241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minimal code exposure</a:t>
            </a:r>
            <a:endParaRPr lang="de-CH" dirty="0"/>
          </a:p>
        </p:txBody>
      </p:sp>
      <p:pic>
        <p:nvPicPr>
          <p:cNvPr id="14338" name="Picture 2" descr="E:\codeshop\expo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39"/>
            <a:ext cx="3024336" cy="47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843808" y="2415264"/>
            <a:ext cx="936104" cy="149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Index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mtClean="0"/>
              <a:t>Technologies </a:t>
            </a:r>
            <a:r>
              <a:rPr lang="de-CH" smtClean="0"/>
              <a:t>used</a:t>
            </a:r>
          </a:p>
          <a:p>
            <a:r>
              <a:rPr lang="en-US" smtClean="0"/>
              <a:t>Database</a:t>
            </a:r>
            <a:endParaRPr lang="de-CH" dirty="0" smtClean="0"/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Team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 / </a:t>
            </a:r>
            <a:r>
              <a:rPr lang="de-CH" dirty="0" err="1" smtClean="0"/>
              <a:t>Screencast</a:t>
            </a:r>
            <a:endParaRPr lang="de-CH" dirty="0" smtClean="0"/>
          </a:p>
          <a:p>
            <a:r>
              <a:rPr lang="de-CH" dirty="0" smtClean="0"/>
              <a:t>Q&amp;A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63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typed </a:t>
            </a:r>
            <a:r>
              <a:rPr lang="en-US" dirty="0" err="1" smtClean="0"/>
              <a:t>superglobals</a:t>
            </a:r>
            <a:endParaRPr lang="de-CH" dirty="0"/>
          </a:p>
        </p:txBody>
      </p:sp>
      <p:pic>
        <p:nvPicPr>
          <p:cNvPr id="11266" name="Picture 2" descr="E:\codeshop\ty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77978" cy="395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11560" y="3356992"/>
            <a:ext cx="8280920" cy="1944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de-CH" dirty="0"/>
          </a:p>
        </p:txBody>
      </p:sp>
      <p:pic>
        <p:nvPicPr>
          <p:cNvPr id="17411" name="Picture 3" descr="E:\codeshop\team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7" y="2564904"/>
            <a:ext cx="8770702" cy="24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Punch card</a:t>
            </a:r>
            <a:endParaRPr lang="de-CH" dirty="0"/>
          </a:p>
        </p:txBody>
      </p:sp>
      <p:pic>
        <p:nvPicPr>
          <p:cNvPr id="5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6897"/>
            <a:ext cx="8706510" cy="47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Mathias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File upload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  <p:pic>
        <p:nvPicPr>
          <p:cNvPr id="18435" name="Picture 3" descr="E:\codeshop\team-math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29313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E:\codeshop\team-misc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00737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Mischa</a:t>
            </a:r>
            <a:endParaRPr lang="en-US" dirty="0" smtClean="0"/>
          </a:p>
          <a:p>
            <a:pPr lvl="1"/>
            <a:r>
              <a:rPr lang="en-US" dirty="0" smtClean="0"/>
              <a:t>Composer</a:t>
            </a:r>
          </a:p>
          <a:p>
            <a:pPr lvl="1"/>
            <a:r>
              <a:rPr lang="en-US" dirty="0" err="1" smtClean="0"/>
              <a:t>SaveVars</a:t>
            </a:r>
            <a:endParaRPr lang="en-US" dirty="0" smtClean="0"/>
          </a:p>
          <a:p>
            <a:pPr lvl="1"/>
            <a:r>
              <a:rPr lang="en-US" dirty="0" err="1" smtClean="0"/>
              <a:t>JsonController</a:t>
            </a:r>
            <a:endParaRPr lang="en-US" dirty="0" smtClean="0"/>
          </a:p>
          <a:p>
            <a:pPr lvl="1"/>
            <a:r>
              <a:rPr lang="en-US" dirty="0" smtClean="0"/>
              <a:t>Google login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codeshop\team-domi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7" y="4077071"/>
            <a:ext cx="5861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Dominik</a:t>
            </a:r>
            <a:endParaRPr lang="en-US" dirty="0" smtClean="0"/>
          </a:p>
          <a:p>
            <a:pPr lvl="1"/>
            <a:r>
              <a:rPr lang="en-US" dirty="0" smtClean="0"/>
              <a:t>Favicon</a:t>
            </a:r>
          </a:p>
          <a:p>
            <a:pPr lvl="1"/>
            <a:r>
              <a:rPr lang="en-US" smtClean="0"/>
              <a:t>Installation manual</a:t>
            </a:r>
          </a:p>
          <a:p>
            <a:pPr lvl="1"/>
            <a:r>
              <a:rPr lang="en-US" smtClean="0"/>
              <a:t>Testing</a:t>
            </a:r>
            <a:endParaRPr lang="en-US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21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ERD @ the beginning was  awesome</a:t>
            </a:r>
          </a:p>
          <a:p>
            <a:r>
              <a:rPr lang="en-US" dirty="0"/>
              <a:t>Autoloaders </a:t>
            </a:r>
            <a:r>
              <a:rPr lang="en-US" dirty="0" smtClean="0"/>
              <a:t>are dangerous</a:t>
            </a:r>
          </a:p>
          <a:p>
            <a:r>
              <a:rPr lang="en-US" dirty="0" smtClean="0"/>
              <a:t>Tags made stuff a bit complicated</a:t>
            </a:r>
          </a:p>
          <a:p>
            <a:r>
              <a:rPr lang="en-US" dirty="0" smtClean="0"/>
              <a:t>External login was a good idea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works quite well</a:t>
            </a:r>
          </a:p>
          <a:p>
            <a:r>
              <a:rPr lang="en-US" dirty="0" smtClean="0"/>
              <a:t>When changing something make sure that other things don’t break -&gt; Unit tests would help</a:t>
            </a:r>
          </a:p>
          <a:p>
            <a:r>
              <a:rPr lang="en-US" dirty="0" smtClean="0"/>
              <a:t>Bootstrap is hilarious!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fails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2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/ Screencast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http://codeshop.ch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4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63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Technologies used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err="1" smtClean="0"/>
              <a:t>Responsive</a:t>
            </a:r>
            <a:r>
              <a:rPr lang="de-CH" smtClean="0"/>
              <a:t> </a:t>
            </a:r>
            <a:r>
              <a:rPr lang="de-CH" smtClean="0"/>
              <a:t>design:</a:t>
            </a:r>
            <a:r>
              <a:rPr lang="de-CH" dirty="0" smtClean="0"/>
              <a:t>	</a:t>
            </a:r>
            <a:r>
              <a:rPr lang="de-CH" smtClean="0"/>
              <a:t>	</a:t>
            </a:r>
            <a:r>
              <a:rPr lang="de-CH" smtClean="0"/>
              <a:t>Bootstrap</a:t>
            </a:r>
            <a:endParaRPr lang="de-CH" dirty="0" smtClean="0"/>
          </a:p>
          <a:p>
            <a:r>
              <a:rPr lang="de-CH" dirty="0" smtClean="0"/>
              <a:t>OR Mapper:			</a:t>
            </a:r>
            <a:r>
              <a:rPr lang="de-CH" dirty="0" err="1" smtClean="0"/>
              <a:t>Propel</a:t>
            </a:r>
            <a:endParaRPr lang="de-CH" dirty="0" smtClean="0"/>
          </a:p>
          <a:p>
            <a:r>
              <a:rPr lang="de-CH" dirty="0" err="1" smtClean="0"/>
              <a:t>Libs</a:t>
            </a:r>
            <a:r>
              <a:rPr lang="de-CH" dirty="0" smtClean="0"/>
              <a:t> &amp; </a:t>
            </a:r>
            <a:r>
              <a:rPr lang="de-CH" dirty="0" err="1" smtClean="0"/>
              <a:t>autoloading</a:t>
            </a:r>
            <a:r>
              <a:rPr lang="de-CH" dirty="0" smtClean="0"/>
              <a:t>:		Composer</a:t>
            </a:r>
          </a:p>
          <a:p>
            <a:r>
              <a:rPr lang="de-CH" dirty="0" smtClean="0"/>
              <a:t>Cross </a:t>
            </a:r>
            <a:r>
              <a:rPr lang="de-CH" dirty="0" err="1" smtClean="0"/>
              <a:t>plattform</a:t>
            </a:r>
            <a:r>
              <a:rPr lang="de-CH" dirty="0" smtClean="0"/>
              <a:t> </a:t>
            </a:r>
            <a:r>
              <a:rPr lang="de-CH" dirty="0" err="1" smtClean="0"/>
              <a:t>js</a:t>
            </a:r>
            <a:r>
              <a:rPr lang="de-CH" dirty="0" smtClean="0"/>
              <a:t>:			</a:t>
            </a:r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:			PHP</a:t>
            </a:r>
          </a:p>
          <a:p>
            <a:r>
              <a:rPr lang="de-CH" dirty="0" smtClean="0"/>
              <a:t>Webserver:				Apache | </a:t>
            </a:r>
            <a:r>
              <a:rPr lang="de-CH" dirty="0" err="1" smtClean="0"/>
              <a:t>Lighttpd</a:t>
            </a:r>
            <a:endParaRPr lang="de-CH" dirty="0" smtClean="0"/>
          </a:p>
          <a:p>
            <a:r>
              <a:rPr lang="en-US" dirty="0" smtClean="0"/>
              <a:t>DBMS:				SQLite | MySQL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65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ERD</a:t>
            </a:r>
            <a:endParaRPr lang="de-CH" dirty="0"/>
          </a:p>
        </p:txBody>
      </p:sp>
      <p:pic>
        <p:nvPicPr>
          <p:cNvPr id="1026" name="Picture 2" descr="C:\Users\Mathias\Documents\GitHub\ch.bfh.bti7054.w2014.p.webshop\doc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9031"/>
            <a:ext cx="9144000" cy="39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PDO Database abstraction</a:t>
            </a:r>
            <a:endParaRPr lang="de-CH" dirty="0"/>
          </a:p>
        </p:txBody>
      </p:sp>
      <p:pic>
        <p:nvPicPr>
          <p:cNvPr id="2050" name="Picture 2" descr="SQL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4" y="3084093"/>
            <a:ext cx="313698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de/thumb/1/1f/Logo_MySQL.svg/250px-Logo_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8571"/>
            <a:ext cx="3312368" cy="17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odeshop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" y="2420888"/>
            <a:ext cx="874427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Strict MVC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9860" y="2996952"/>
            <a:ext cx="8620611" cy="14401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61" y="4437112"/>
            <a:ext cx="8620610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9860" y="5013176"/>
            <a:ext cx="8620611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templating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2050" name="Picture 2" descr="E:\codeshop\php_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518498" cy="43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4509120"/>
            <a:ext cx="231726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2684" y="2299862"/>
            <a:ext cx="5688632" cy="15611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- Labels</a:t>
            </a:r>
            <a:endParaRPr lang="de-CH" dirty="0"/>
          </a:p>
        </p:txBody>
      </p:sp>
      <p:pic>
        <p:nvPicPr>
          <p:cNvPr id="8" name="Picture 2" descr="E:\codeshop\php_templa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1"/>
          <a:stretch/>
        </p:blipFill>
        <p:spPr bwMode="auto">
          <a:xfrm>
            <a:off x="1403648" y="5195843"/>
            <a:ext cx="6518498" cy="10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355976" y="5733256"/>
            <a:ext cx="24482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pic>
        <p:nvPicPr>
          <p:cNvPr id="6147" name="Picture 3" descr="E:\codeshop\i18n-lab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0263"/>
            <a:ext cx="8780463" cy="26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220596" y="3143798"/>
            <a:ext cx="8671883" cy="717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- Database</a:t>
            </a:r>
            <a:endParaRPr lang="de-CH" dirty="0"/>
          </a:p>
        </p:txBody>
      </p:sp>
      <p:pic>
        <p:nvPicPr>
          <p:cNvPr id="5122" name="Picture 2" descr="E:\codeshop\i18n-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92354" cy="42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15816" y="2636912"/>
            <a:ext cx="2160240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0" y="2636912"/>
            <a:ext cx="1656184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92080" y="3212976"/>
            <a:ext cx="223224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552" y="3789040"/>
            <a:ext cx="6984776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Benutzerdefiniert 7">
      <a:dk1>
        <a:srgbClr val="555555"/>
      </a:dk1>
      <a:lt1>
        <a:srgbClr val="FFFFFF"/>
      </a:lt1>
      <a:dk2>
        <a:srgbClr val="FF3500"/>
      </a:dk2>
      <a:lt2>
        <a:srgbClr val="FFFFFF"/>
      </a:lt2>
      <a:accent1>
        <a:srgbClr val="FF3500"/>
      </a:accent1>
      <a:accent2>
        <a:srgbClr val="222222"/>
      </a:accent2>
      <a:accent3>
        <a:srgbClr val="FF3500"/>
      </a:accent3>
      <a:accent4>
        <a:srgbClr val="222222"/>
      </a:accent4>
      <a:accent5>
        <a:srgbClr val="FF3500"/>
      </a:accent5>
      <a:accent6>
        <a:srgbClr val="222222"/>
      </a:accent6>
      <a:hlink>
        <a:srgbClr val="FF3500"/>
      </a:hlink>
      <a:folHlink>
        <a:srgbClr val="222222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178</Words>
  <Application>Microsoft Office PowerPoint</Application>
  <PresentationFormat>Bildschirmpräsentation (4:3)</PresentationFormat>
  <Paragraphs>85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Dactylos</vt:lpstr>
      <vt:lpstr>PowerPoint-Präsentation</vt:lpstr>
      <vt:lpstr>Index</vt:lpstr>
      <vt:lpstr>Technologies used</vt:lpstr>
      <vt:lpstr>Database</vt:lpstr>
      <vt:lpstr>Database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Team distribution</vt:lpstr>
      <vt:lpstr>Team distribution</vt:lpstr>
      <vt:lpstr>Team distribution</vt:lpstr>
      <vt:lpstr>Team distribution</vt:lpstr>
      <vt:lpstr>Team distribution</vt:lpstr>
      <vt:lpstr>Lessons learned</vt:lpstr>
      <vt:lpstr>Demonstration / Screencast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Codeshop</dc:title>
  <dc:creator>Asator</dc:creator>
  <cp:lastModifiedBy>Mathias Winkler</cp:lastModifiedBy>
  <cp:revision>104</cp:revision>
  <dcterms:created xsi:type="dcterms:W3CDTF">2015-01-07T16:47:07Z</dcterms:created>
  <dcterms:modified xsi:type="dcterms:W3CDTF">2015-01-09T08:12:15Z</dcterms:modified>
</cp:coreProperties>
</file>