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 varScale="1">
        <p:scale>
          <a:sx n="111" d="100"/>
          <a:sy n="111" d="100"/>
        </p:scale>
        <p:origin x="-162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7A5F-A14C-44CE-8DFF-C301860F54C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91D386-2761-49CA-9B50-9F5CE5CC7CE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7A5F-A14C-44CE-8DFF-C301860F54C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D386-2761-49CA-9B50-9F5CE5CC7C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7A5F-A14C-44CE-8DFF-C301860F54C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D386-2761-49CA-9B50-9F5CE5CC7C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7A5F-A14C-44CE-8DFF-C301860F54C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D386-2761-49CA-9B50-9F5CE5CC7C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7A5F-A14C-44CE-8DFF-C301860F54C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D386-2761-49CA-9B50-9F5CE5CC7CE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7A5F-A14C-44CE-8DFF-C301860F54C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D386-2761-49CA-9B50-9F5CE5CC7C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7A5F-A14C-44CE-8DFF-C301860F54C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D386-2761-49CA-9B50-9F5CE5CC7C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7A5F-A14C-44CE-8DFF-C301860F54C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D386-2761-49CA-9B50-9F5CE5CC7C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7A5F-A14C-44CE-8DFF-C301860F54C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D386-2761-49CA-9B50-9F5CE5CC7C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7A5F-A14C-44CE-8DFF-C301860F54C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D386-2761-49CA-9B50-9F5CE5CC7C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7A5F-A14C-44CE-8DFF-C301860F54C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D386-2761-49CA-9B50-9F5CE5CC7CE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D107A5F-A14C-44CE-8DFF-C301860F54C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B91D386-2761-49CA-9B50-9F5CE5CC7CE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TDD with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3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3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JS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1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Prac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505869"/>
            <a:ext cx="72009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14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TDD</a:t>
            </a:r>
          </a:p>
          <a:p>
            <a:r>
              <a:rPr lang="en-US" dirty="0" smtClean="0"/>
              <a:t>Why TDD</a:t>
            </a:r>
          </a:p>
          <a:p>
            <a:r>
              <a:rPr lang="en-US" dirty="0" smtClean="0"/>
              <a:t>TDD with Angular</a:t>
            </a:r>
          </a:p>
          <a:p>
            <a:pPr lvl="1"/>
            <a:r>
              <a:rPr lang="en-US" dirty="0" smtClean="0"/>
              <a:t>Technologies</a:t>
            </a:r>
          </a:p>
          <a:p>
            <a:r>
              <a:rPr lang="en-US" dirty="0" smtClean="0"/>
              <a:t>TDD with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Technologies</a:t>
            </a:r>
          </a:p>
          <a:p>
            <a:r>
              <a:rPr lang="en-US" dirty="0" smtClean="0"/>
              <a:t>Aiding technologies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err="1" smtClean="0"/>
              <a:t>Prac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877" y="1981867"/>
            <a:ext cx="3347696" cy="4306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58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</a:p>
          <a:p>
            <a:endParaRPr lang="en-US" dirty="0"/>
          </a:p>
          <a:p>
            <a:r>
              <a:rPr lang="en-US" dirty="0" smtClean="0"/>
              <a:t>A bit of a religion</a:t>
            </a:r>
          </a:p>
          <a:p>
            <a:endParaRPr lang="en-US" dirty="0" smtClean="0"/>
          </a:p>
          <a:p>
            <a:r>
              <a:rPr lang="en-US" dirty="0" smtClean="0"/>
              <a:t>Write what you expect</a:t>
            </a:r>
          </a:p>
          <a:p>
            <a:endParaRPr lang="en-US" dirty="0" smtClean="0"/>
          </a:p>
          <a:p>
            <a:r>
              <a:rPr lang="en-US" dirty="0" smtClean="0"/>
              <a:t>Then make the code give that result</a:t>
            </a:r>
          </a:p>
        </p:txBody>
      </p:sp>
    </p:spTree>
    <p:extLst>
      <p:ext uri="{BB962C8B-B14F-4D97-AF65-F5344CB8AC3E}">
        <p14:creationId xmlns:p14="http://schemas.microsoft.com/office/powerpoint/2010/main" val="291406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cover actual expectations</a:t>
            </a:r>
          </a:p>
          <a:p>
            <a:pPr lvl="1"/>
            <a:r>
              <a:rPr lang="en-US" dirty="0" smtClean="0"/>
              <a:t>Tests don’t check that the code does what it already does</a:t>
            </a:r>
          </a:p>
          <a:p>
            <a:endParaRPr lang="en-US" dirty="0"/>
          </a:p>
          <a:p>
            <a:r>
              <a:rPr lang="en-US" dirty="0" smtClean="0"/>
              <a:t>Leads to testable code</a:t>
            </a:r>
          </a:p>
          <a:p>
            <a:pPr lvl="1"/>
            <a:r>
              <a:rPr lang="en-US" dirty="0" smtClean="0"/>
              <a:t>No struggle to figure out how to test something because of how it was built</a:t>
            </a:r>
          </a:p>
          <a:p>
            <a:pPr lvl="1"/>
            <a:endParaRPr lang="en-US" dirty="0"/>
          </a:p>
          <a:p>
            <a:r>
              <a:rPr lang="en-US" dirty="0" smtClean="0"/>
              <a:t>Smaller units</a:t>
            </a:r>
          </a:p>
          <a:p>
            <a:pPr lvl="1"/>
            <a:r>
              <a:rPr lang="en-US" dirty="0" smtClean="0"/>
              <a:t>Each component is tested and therefore written in smaller parts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3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with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Karma</a:t>
            </a:r>
          </a:p>
          <a:p>
            <a:pPr lvl="1"/>
            <a:r>
              <a:rPr lang="en-US" dirty="0" smtClean="0"/>
              <a:t>Command line tool</a:t>
            </a:r>
          </a:p>
          <a:p>
            <a:pPr lvl="1"/>
            <a:r>
              <a:rPr lang="en-US" dirty="0" smtClean="0"/>
              <a:t>Spawns web server</a:t>
            </a:r>
          </a:p>
          <a:p>
            <a:pPr lvl="1"/>
            <a:r>
              <a:rPr lang="en-US" dirty="0" smtClean="0"/>
              <a:t>Displays test results</a:t>
            </a:r>
          </a:p>
          <a:p>
            <a:pPr lvl="1"/>
            <a:endParaRPr lang="en-US" dirty="0"/>
          </a:p>
          <a:p>
            <a:r>
              <a:rPr lang="en-US" dirty="0" smtClean="0"/>
              <a:t>Jasmine</a:t>
            </a:r>
          </a:p>
          <a:p>
            <a:pPr lvl="1"/>
            <a:r>
              <a:rPr lang="en-US" dirty="0" smtClean="0"/>
              <a:t>Testing framework</a:t>
            </a:r>
          </a:p>
          <a:p>
            <a:pPr lvl="1"/>
            <a:r>
              <a:rPr lang="en-US" dirty="0" smtClean="0"/>
              <a:t>Provides test structuring functions</a:t>
            </a:r>
          </a:p>
          <a:p>
            <a:pPr lvl="1"/>
            <a:r>
              <a:rPr lang="en-US" dirty="0" smtClean="0"/>
              <a:t>Provides mocking functionality</a:t>
            </a:r>
          </a:p>
          <a:p>
            <a:pPr lvl="1"/>
            <a:r>
              <a:rPr lang="en-US" dirty="0" smtClean="0"/>
              <a:t>Provides assertions</a:t>
            </a:r>
          </a:p>
          <a:p>
            <a:pPr lvl="1"/>
            <a:r>
              <a:rPr lang="en-US" dirty="0" smtClean="0"/>
              <a:t>Recommended by official Angular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5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with 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Mocha - alternative to Jasmine</a:t>
            </a:r>
          </a:p>
          <a:p>
            <a:pPr lvl="1"/>
            <a:r>
              <a:rPr lang="en-US" dirty="0" smtClean="0"/>
              <a:t>No built in assertions, combine with:</a:t>
            </a:r>
          </a:p>
          <a:p>
            <a:pPr lvl="2"/>
            <a:r>
              <a:rPr lang="en-US" dirty="0" smtClean="0"/>
              <a:t>Chai </a:t>
            </a:r>
          </a:p>
          <a:p>
            <a:pPr lvl="2"/>
            <a:r>
              <a:rPr lang="en-US" dirty="0" smtClean="0"/>
              <a:t>Expect.js</a:t>
            </a:r>
          </a:p>
          <a:p>
            <a:pPr lvl="2"/>
            <a:r>
              <a:rPr lang="en-US" dirty="0" smtClean="0"/>
              <a:t>Should.js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No build in spies / test-doubles / mocks</a:t>
            </a:r>
          </a:p>
          <a:p>
            <a:pPr lvl="2"/>
            <a:r>
              <a:rPr lang="en-US" dirty="0" err="1" smtClean="0"/>
              <a:t>Sinon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Qunit</a:t>
            </a:r>
            <a:r>
              <a:rPr lang="en-US" dirty="0" smtClean="0"/>
              <a:t> – another alternative</a:t>
            </a:r>
          </a:p>
          <a:p>
            <a:pPr lvl="1"/>
            <a:r>
              <a:rPr lang="en-US" dirty="0" smtClean="0"/>
              <a:t>Used by </a:t>
            </a:r>
            <a:r>
              <a:rPr lang="en-US" dirty="0" err="1" smtClean="0"/>
              <a:t>JQuery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828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with 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behaviour</a:t>
            </a:r>
            <a:r>
              <a:rPr lang="en-US" dirty="0" smtClean="0"/>
              <a:t> driven approach: </a:t>
            </a:r>
            <a:r>
              <a:rPr lang="en-US" b="1" dirty="0" smtClean="0"/>
              <a:t>CUCUMBER</a:t>
            </a:r>
          </a:p>
          <a:p>
            <a:pPr lvl="1"/>
            <a:r>
              <a:rPr lang="en-US" dirty="0" smtClean="0"/>
              <a:t>Feature files in English</a:t>
            </a:r>
          </a:p>
          <a:p>
            <a:pPr lvl="2"/>
            <a:r>
              <a:rPr lang="en-US" dirty="0" smtClean="0"/>
              <a:t>Can be written by business /  testers</a:t>
            </a:r>
          </a:p>
          <a:p>
            <a:pPr lvl="1"/>
            <a:r>
              <a:rPr lang="en-US" dirty="0" smtClean="0"/>
              <a:t>Use Regex to match test scenarios</a:t>
            </a:r>
          </a:p>
          <a:p>
            <a:pPr lvl="2"/>
            <a:r>
              <a:rPr lang="en-US" dirty="0" smtClean="0"/>
              <a:t>Can re-use scenarios</a:t>
            </a:r>
          </a:p>
          <a:p>
            <a:pPr lvl="2"/>
            <a:endParaRPr lang="en-US" dirty="0"/>
          </a:p>
          <a:p>
            <a:r>
              <a:rPr lang="en-US" dirty="0" smtClean="0"/>
              <a:t>Protractor</a:t>
            </a:r>
          </a:p>
          <a:p>
            <a:pPr lvl="1"/>
            <a:r>
              <a:rPr lang="en-US" dirty="0" smtClean="0"/>
              <a:t>End to end testing framework</a:t>
            </a:r>
          </a:p>
          <a:p>
            <a:pPr lvl="1"/>
            <a:r>
              <a:rPr lang="en-US" dirty="0" smtClean="0"/>
              <a:t>Uses web-driver</a:t>
            </a:r>
          </a:p>
          <a:p>
            <a:pPr lvl="2"/>
            <a:r>
              <a:rPr lang="en-US" dirty="0" smtClean="0"/>
              <a:t>Selenium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1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with Node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8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Aiding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coverage</a:t>
            </a:r>
          </a:p>
          <a:p>
            <a:pPr lvl="1"/>
            <a:r>
              <a:rPr lang="en-US" dirty="0" smtClean="0"/>
              <a:t>Percentage of code ran by the tests</a:t>
            </a:r>
          </a:p>
          <a:p>
            <a:pPr lvl="1"/>
            <a:r>
              <a:rPr lang="en-US" dirty="0" smtClean="0"/>
              <a:t>Not single source of truth – only a guideline</a:t>
            </a:r>
          </a:p>
          <a:p>
            <a:pPr lvl="1"/>
            <a:r>
              <a:rPr lang="en-US" dirty="0" smtClean="0"/>
              <a:t>Can use:</a:t>
            </a:r>
          </a:p>
          <a:p>
            <a:pPr lvl="2"/>
            <a:r>
              <a:rPr lang="en-US" dirty="0" smtClean="0"/>
              <a:t>Istanbul – most popular</a:t>
            </a:r>
          </a:p>
          <a:p>
            <a:pPr lvl="2"/>
            <a:r>
              <a:rPr lang="en-US" dirty="0" smtClean="0"/>
              <a:t>Blanket.js</a:t>
            </a:r>
          </a:p>
          <a:p>
            <a:pPr lvl="2"/>
            <a:r>
              <a:rPr lang="en-US" dirty="0" err="1" smtClean="0"/>
              <a:t>JSCover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3327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44</TotalTime>
  <Words>235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Apothecary</vt:lpstr>
      <vt:lpstr>TDD with Javascript</vt:lpstr>
      <vt:lpstr>Overview</vt:lpstr>
      <vt:lpstr>WHAT IS tdd</vt:lpstr>
      <vt:lpstr>Why tdd</vt:lpstr>
      <vt:lpstr>TDD with Angular</vt:lpstr>
      <vt:lpstr>TDD with Angular</vt:lpstr>
      <vt:lpstr>TDD with Angular</vt:lpstr>
      <vt:lpstr>TDD with Node JS</vt:lpstr>
      <vt:lpstr>Aiding Technologies</vt:lpstr>
      <vt:lpstr>Angular Examples</vt:lpstr>
      <vt:lpstr>Node JS examples</vt:lpstr>
      <vt:lpstr>Prac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with Javascript</dc:title>
  <dc:creator>Kris</dc:creator>
  <cp:lastModifiedBy>Kris</cp:lastModifiedBy>
  <cp:revision>35</cp:revision>
  <dcterms:created xsi:type="dcterms:W3CDTF">2016-08-15T18:35:41Z</dcterms:created>
  <dcterms:modified xsi:type="dcterms:W3CDTF">2016-08-15T19:19:54Z</dcterms:modified>
</cp:coreProperties>
</file>