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2D7E1-E48E-4984-AF3E-7C7DA2840046}" v="44" dt="2023-02-05T16:34:08.105"/>
    <p1510:client id="{AE2C5ED6-3629-45D7-94DA-CC191EDF82B0}" v="23" dt="2023-02-05T17:47:09.739"/>
    <p1510:client id="{C2251636-063A-40C7-8CD1-6811D420EA07}" v="11" dt="2023-02-05T18:35:33.569"/>
    <p1510:client id="{C94B80BA-7873-4E61-820E-BAC5BF45F555}" v="449" dt="2023-02-05T17:46:42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9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gar Bauer [BG-20]" userId="04a8a51a-1752-42f3-9803-26363daf1c6d" providerId="ADAL" clId="{C94B80BA-7873-4E61-820E-BAC5BF45F555}"/>
    <pc:docChg chg="custSel addSld modSld">
      <pc:chgData name="Ansgar Bauer [BG-20]" userId="04a8a51a-1752-42f3-9803-26363daf1c6d" providerId="ADAL" clId="{C94B80BA-7873-4E61-820E-BAC5BF45F555}" dt="2023-02-05T17:46:42.838" v="447"/>
      <pc:docMkLst>
        <pc:docMk/>
      </pc:docMkLst>
      <pc:sldChg chg="modSp mod">
        <pc:chgData name="Ansgar Bauer [BG-20]" userId="04a8a51a-1752-42f3-9803-26363daf1c6d" providerId="ADAL" clId="{C94B80BA-7873-4E61-820E-BAC5BF45F555}" dt="2023-02-05T17:46:26.689" v="446" actId="20577"/>
        <pc:sldMkLst>
          <pc:docMk/>
          <pc:sldMk cId="1837683413" sldId="256"/>
        </pc:sldMkLst>
        <pc:spChg chg="mod">
          <ac:chgData name="Ansgar Bauer [BG-20]" userId="04a8a51a-1752-42f3-9803-26363daf1c6d" providerId="ADAL" clId="{C94B80BA-7873-4E61-820E-BAC5BF45F555}" dt="2023-02-05T17:46:26.689" v="446" actId="20577"/>
          <ac:spMkLst>
            <pc:docMk/>
            <pc:sldMk cId="1837683413" sldId="256"/>
            <ac:spMk id="3" creationId="{8CE1D4DA-8FCA-A55E-7101-B4B09E7FE7DA}"/>
          </ac:spMkLst>
        </pc:spChg>
      </pc:sldChg>
      <pc:sldChg chg="modSp mod">
        <pc:chgData name="Ansgar Bauer [BG-20]" userId="04a8a51a-1752-42f3-9803-26363daf1c6d" providerId="ADAL" clId="{C94B80BA-7873-4E61-820E-BAC5BF45F555}" dt="2023-02-05T17:45:34.322" v="399"/>
        <pc:sldMkLst>
          <pc:docMk/>
          <pc:sldMk cId="2498520194" sldId="257"/>
        </pc:sldMkLst>
        <pc:spChg chg="mod">
          <ac:chgData name="Ansgar Bauer [BG-20]" userId="04a8a51a-1752-42f3-9803-26363daf1c6d" providerId="ADAL" clId="{C94B80BA-7873-4E61-820E-BAC5BF45F555}" dt="2023-02-05T17:45:34.322" v="399"/>
          <ac:spMkLst>
            <pc:docMk/>
            <pc:sldMk cId="2498520194" sldId="257"/>
            <ac:spMk id="13" creationId="{FC23E0E9-7E07-192E-D283-CA89321E4E38}"/>
          </ac:spMkLst>
        </pc:spChg>
      </pc:sldChg>
      <pc:sldChg chg="modSp mod">
        <pc:chgData name="Ansgar Bauer [BG-20]" userId="04a8a51a-1752-42f3-9803-26363daf1c6d" providerId="ADAL" clId="{C94B80BA-7873-4E61-820E-BAC5BF45F555}" dt="2023-02-05T17:44:34.365" v="384" actId="20577"/>
        <pc:sldMkLst>
          <pc:docMk/>
          <pc:sldMk cId="4155004962" sldId="260"/>
        </pc:sldMkLst>
        <pc:spChg chg="mod">
          <ac:chgData name="Ansgar Bauer [BG-20]" userId="04a8a51a-1752-42f3-9803-26363daf1c6d" providerId="ADAL" clId="{C94B80BA-7873-4E61-820E-BAC5BF45F555}" dt="2023-02-05T17:44:34.365" v="384" actId="20577"/>
          <ac:spMkLst>
            <pc:docMk/>
            <pc:sldMk cId="4155004962" sldId="260"/>
            <ac:spMk id="2" creationId="{CB335879-8539-885C-AB33-0B4BD4AFC42D}"/>
          </ac:spMkLst>
        </pc:spChg>
      </pc:sldChg>
      <pc:sldChg chg="modSp mod">
        <pc:chgData name="Ansgar Bauer [BG-20]" userId="04a8a51a-1752-42f3-9803-26363daf1c6d" providerId="ADAL" clId="{C94B80BA-7873-4E61-820E-BAC5BF45F555}" dt="2023-02-05T17:44:27.352" v="378" actId="20577"/>
        <pc:sldMkLst>
          <pc:docMk/>
          <pc:sldMk cId="1615205742" sldId="261"/>
        </pc:sldMkLst>
        <pc:spChg chg="mod">
          <ac:chgData name="Ansgar Bauer [BG-20]" userId="04a8a51a-1752-42f3-9803-26363daf1c6d" providerId="ADAL" clId="{C94B80BA-7873-4E61-820E-BAC5BF45F555}" dt="2023-02-05T17:44:27.352" v="378" actId="20577"/>
          <ac:spMkLst>
            <pc:docMk/>
            <pc:sldMk cId="1615205742" sldId="261"/>
            <ac:spMk id="2" creationId="{87748A0B-1DAA-A9B5-2D8B-D008E92A3E27}"/>
          </ac:spMkLst>
        </pc:spChg>
        <pc:spChg chg="mod">
          <ac:chgData name="Ansgar Bauer [BG-20]" userId="04a8a51a-1752-42f3-9803-26363daf1c6d" providerId="ADAL" clId="{C94B80BA-7873-4E61-820E-BAC5BF45F555}" dt="2023-02-05T17:32:38.730" v="261" actId="20577"/>
          <ac:spMkLst>
            <pc:docMk/>
            <pc:sldMk cId="1615205742" sldId="261"/>
            <ac:spMk id="12" creationId="{E17BF336-1A75-5FA9-BDE3-23C198E046FB}"/>
          </ac:spMkLst>
        </pc:spChg>
      </pc:sldChg>
      <pc:sldChg chg="modSp mod">
        <pc:chgData name="Ansgar Bauer [BG-20]" userId="04a8a51a-1752-42f3-9803-26363daf1c6d" providerId="ADAL" clId="{C94B80BA-7873-4E61-820E-BAC5BF45F555}" dt="2023-02-05T17:44:13.910" v="362" actId="14100"/>
        <pc:sldMkLst>
          <pc:docMk/>
          <pc:sldMk cId="3161282334" sldId="263"/>
        </pc:sldMkLst>
        <pc:spChg chg="mod">
          <ac:chgData name="Ansgar Bauer [BG-20]" userId="04a8a51a-1752-42f3-9803-26363daf1c6d" providerId="ADAL" clId="{C94B80BA-7873-4E61-820E-BAC5BF45F555}" dt="2023-02-05T17:44:13.910" v="362" actId="14100"/>
          <ac:spMkLst>
            <pc:docMk/>
            <pc:sldMk cId="3161282334" sldId="263"/>
            <ac:spMk id="8" creationId="{FDAD2161-3359-2A56-3D35-EA2A5D19B84F}"/>
          </ac:spMkLst>
        </pc:spChg>
      </pc:sldChg>
      <pc:sldChg chg="modSp mod">
        <pc:chgData name="Ansgar Bauer [BG-20]" userId="04a8a51a-1752-42f3-9803-26363daf1c6d" providerId="ADAL" clId="{C94B80BA-7873-4E61-820E-BAC5BF45F555}" dt="2023-02-05T17:44:20.596" v="372" actId="20577"/>
        <pc:sldMkLst>
          <pc:docMk/>
          <pc:sldMk cId="2038849067" sldId="264"/>
        </pc:sldMkLst>
        <pc:spChg chg="mod">
          <ac:chgData name="Ansgar Bauer [BG-20]" userId="04a8a51a-1752-42f3-9803-26363daf1c6d" providerId="ADAL" clId="{C94B80BA-7873-4E61-820E-BAC5BF45F555}" dt="2023-02-05T17:44:20.596" v="372" actId="20577"/>
          <ac:spMkLst>
            <pc:docMk/>
            <pc:sldMk cId="2038849067" sldId="264"/>
            <ac:spMk id="2" creationId="{FC552A45-F6F3-56F3-650B-541C95C18779}"/>
          </ac:spMkLst>
        </pc:spChg>
      </pc:sldChg>
      <pc:sldChg chg="modSp new mod">
        <pc:chgData name="Ansgar Bauer [BG-20]" userId="04a8a51a-1752-42f3-9803-26363daf1c6d" providerId="ADAL" clId="{C94B80BA-7873-4E61-820E-BAC5BF45F555}" dt="2023-02-05T17:46:42.838" v="447"/>
        <pc:sldMkLst>
          <pc:docMk/>
          <pc:sldMk cId="1015779425" sldId="267"/>
        </pc:sldMkLst>
        <pc:spChg chg="mod">
          <ac:chgData name="Ansgar Bauer [BG-20]" userId="04a8a51a-1752-42f3-9803-26363daf1c6d" providerId="ADAL" clId="{C94B80BA-7873-4E61-820E-BAC5BF45F555}" dt="2023-02-05T17:45:50.513" v="411" actId="20577"/>
          <ac:spMkLst>
            <pc:docMk/>
            <pc:sldMk cId="1015779425" sldId="267"/>
            <ac:spMk id="2" creationId="{57F6E97F-FFAD-4CCC-637D-051D10C09DBB}"/>
          </ac:spMkLst>
        </pc:spChg>
        <pc:spChg chg="mod">
          <ac:chgData name="Ansgar Bauer [BG-20]" userId="04a8a51a-1752-42f3-9803-26363daf1c6d" providerId="ADAL" clId="{C94B80BA-7873-4E61-820E-BAC5BF45F555}" dt="2023-02-05T17:46:42.838" v="447"/>
          <ac:spMkLst>
            <pc:docMk/>
            <pc:sldMk cId="1015779425" sldId="267"/>
            <ac:spMk id="3" creationId="{A232AD4F-DFCE-203A-68FA-7EBC243F2D9F}"/>
          </ac:spMkLst>
        </pc:spChg>
      </pc:sldChg>
    </pc:docChg>
  </pc:docChgLst>
  <pc:docChgLst>
    <pc:chgData name="Ansgar Bauer [BG-20]" userId="04a8a51a-1752-42f3-9803-26363daf1c6d" providerId="ADAL" clId="{2A42D7E1-E48E-4984-AF3E-7C7DA2840046}"/>
    <pc:docChg chg="undo custSel addSld delSld modSld modShowInfo">
      <pc:chgData name="Ansgar Bauer [BG-20]" userId="04a8a51a-1752-42f3-9803-26363daf1c6d" providerId="ADAL" clId="{2A42D7E1-E48E-4984-AF3E-7C7DA2840046}" dt="2023-02-05T16:37:41.105" v="4346" actId="20577"/>
      <pc:docMkLst>
        <pc:docMk/>
      </pc:docMkLst>
      <pc:sldChg chg="modSp modTransition">
        <pc:chgData name="Ansgar Bauer [BG-20]" userId="04a8a51a-1752-42f3-9803-26363daf1c6d" providerId="ADAL" clId="{2A42D7E1-E48E-4984-AF3E-7C7DA2840046}" dt="2023-02-05T16:13:46.175" v="3940"/>
        <pc:sldMkLst>
          <pc:docMk/>
          <pc:sldMk cId="1837683413" sldId="256"/>
        </pc:sldMkLst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1837683413" sldId="256"/>
            <ac:spMk id="2" creationId="{538994E1-9E86-52FE-6A72-1186B8066EE7}"/>
          </ac:spMkLst>
        </pc:spChg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1837683413" sldId="256"/>
            <ac:spMk id="3" creationId="{8CE1D4DA-8FCA-A55E-7101-B4B09E7FE7DA}"/>
          </ac:spMkLst>
        </pc:spChg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1837683413" sldId="256"/>
            <ac:spMk id="4" creationId="{BDE5212A-D404-49C1-1B0F-57DE735AA9A1}"/>
          </ac:spMkLst>
        </pc:spChg>
      </pc:sldChg>
      <pc:sldChg chg="addSp delSp modSp mod modTransition setBg delDesignElem">
        <pc:chgData name="Ansgar Bauer [BG-20]" userId="04a8a51a-1752-42f3-9803-26363daf1c6d" providerId="ADAL" clId="{2A42D7E1-E48E-4984-AF3E-7C7DA2840046}" dt="2023-02-05T16:13:52.903" v="3941"/>
        <pc:sldMkLst>
          <pc:docMk/>
          <pc:sldMk cId="2498520194" sldId="257"/>
        </pc:sldMkLst>
        <pc:spChg chg="mod">
          <ac:chgData name="Ansgar Bauer [BG-20]" userId="04a8a51a-1752-42f3-9803-26363daf1c6d" providerId="ADAL" clId="{2A42D7E1-E48E-4984-AF3E-7C7DA2840046}" dt="2023-02-05T16:09:17.411" v="3910" actId="26606"/>
          <ac:spMkLst>
            <pc:docMk/>
            <pc:sldMk cId="2498520194" sldId="257"/>
            <ac:spMk id="12" creationId="{2B228F5A-3BAC-04EA-2690-BCB0BAB2AD0D}"/>
          </ac:spMkLst>
        </pc:spChg>
        <pc:spChg chg="mod">
          <ac:chgData name="Ansgar Bauer [BG-20]" userId="04a8a51a-1752-42f3-9803-26363daf1c6d" providerId="ADAL" clId="{2A42D7E1-E48E-4984-AF3E-7C7DA2840046}" dt="2023-02-05T16:09:17.411" v="3910" actId="26606"/>
          <ac:spMkLst>
            <pc:docMk/>
            <pc:sldMk cId="2498520194" sldId="257"/>
            <ac:spMk id="13" creationId="{FC23E0E9-7E07-192E-D283-CA89321E4E38}"/>
          </ac:spMkLst>
        </pc:spChg>
        <pc:spChg chg="mod">
          <ac:chgData name="Ansgar Bauer [BG-20]" userId="04a8a51a-1752-42f3-9803-26363daf1c6d" providerId="ADAL" clId="{2A42D7E1-E48E-4984-AF3E-7C7DA2840046}" dt="2023-02-05T16:09:17.411" v="3910" actId="26606"/>
          <ac:spMkLst>
            <pc:docMk/>
            <pc:sldMk cId="2498520194" sldId="257"/>
            <ac:spMk id="14" creationId="{D5A89A53-19FE-1C50-E1E0-F3BC86D37984}"/>
          </ac:spMkLst>
        </pc:spChg>
        <pc:spChg chg="add del">
          <ac:chgData name="Ansgar Bauer [BG-20]" userId="04a8a51a-1752-42f3-9803-26363daf1c6d" providerId="ADAL" clId="{2A42D7E1-E48E-4984-AF3E-7C7DA2840046}" dt="2023-02-05T16:09:04.528" v="3906"/>
          <ac:spMkLst>
            <pc:docMk/>
            <pc:sldMk cId="2498520194" sldId="257"/>
            <ac:spMk id="16" creationId="{69652D62-ECFB-408E-ABE6-155A644F433D}"/>
          </ac:spMkLst>
        </pc:spChg>
        <pc:spChg chg="add del">
          <ac:chgData name="Ansgar Bauer [BG-20]" userId="04a8a51a-1752-42f3-9803-26363daf1c6d" providerId="ADAL" clId="{2A42D7E1-E48E-4984-AF3E-7C7DA2840046}" dt="2023-02-05T16:09:04.528" v="3906"/>
          <ac:spMkLst>
            <pc:docMk/>
            <pc:sldMk cId="2498520194" sldId="257"/>
            <ac:spMk id="17" creationId="{C1FEA985-924B-4044-8778-32D1E7164C01}"/>
          </ac:spMkLst>
        </pc:spChg>
        <pc:spChg chg="add del">
          <ac:chgData name="Ansgar Bauer [BG-20]" userId="04a8a51a-1752-42f3-9803-26363daf1c6d" providerId="ADAL" clId="{2A42D7E1-E48E-4984-AF3E-7C7DA2840046}" dt="2023-02-05T16:08:43.672" v="3898"/>
          <ac:spMkLst>
            <pc:docMk/>
            <pc:sldMk cId="2498520194" sldId="257"/>
            <ac:spMk id="19" creationId="{69652D62-ECFB-408E-ABE6-155A644F433D}"/>
          </ac:spMkLst>
        </pc:spChg>
        <pc:spChg chg="add del">
          <ac:chgData name="Ansgar Bauer [BG-20]" userId="04a8a51a-1752-42f3-9803-26363daf1c6d" providerId="ADAL" clId="{2A42D7E1-E48E-4984-AF3E-7C7DA2840046}" dt="2023-02-05T16:09:17.406" v="3909" actId="26606"/>
          <ac:spMkLst>
            <pc:docMk/>
            <pc:sldMk cId="2498520194" sldId="257"/>
            <ac:spMk id="20" creationId="{69652D62-ECFB-408E-ABE6-155A644F433D}"/>
          </ac:spMkLst>
        </pc:spChg>
        <pc:spChg chg="add del">
          <ac:chgData name="Ansgar Bauer [BG-20]" userId="04a8a51a-1752-42f3-9803-26363daf1c6d" providerId="ADAL" clId="{2A42D7E1-E48E-4984-AF3E-7C7DA2840046}" dt="2023-02-05T16:08:43.672" v="3898"/>
          <ac:spMkLst>
            <pc:docMk/>
            <pc:sldMk cId="2498520194" sldId="257"/>
            <ac:spMk id="21" creationId="{C1FEA985-924B-4044-8778-32D1E7164C01}"/>
          </ac:spMkLst>
        </pc:spChg>
        <pc:spChg chg="add del">
          <ac:chgData name="Ansgar Bauer [BG-20]" userId="04a8a51a-1752-42f3-9803-26363daf1c6d" providerId="ADAL" clId="{2A42D7E1-E48E-4984-AF3E-7C7DA2840046}" dt="2023-02-05T16:09:17.406" v="3909" actId="26606"/>
          <ac:spMkLst>
            <pc:docMk/>
            <pc:sldMk cId="2498520194" sldId="257"/>
            <ac:spMk id="22" creationId="{C1FEA985-924B-4044-8778-32D1E7164C01}"/>
          </ac:spMkLst>
        </pc:spChg>
        <pc:spChg chg="add">
          <ac:chgData name="Ansgar Bauer [BG-20]" userId="04a8a51a-1752-42f3-9803-26363daf1c6d" providerId="ADAL" clId="{2A42D7E1-E48E-4984-AF3E-7C7DA2840046}" dt="2023-02-05T16:09:17.411" v="3910" actId="26606"/>
          <ac:spMkLst>
            <pc:docMk/>
            <pc:sldMk cId="2498520194" sldId="257"/>
            <ac:spMk id="26" creationId="{9A6C2C86-63BF-47D5-AA3F-905111A238E2}"/>
          </ac:spMkLst>
        </pc:spChg>
        <pc:cxnChg chg="add del">
          <ac:chgData name="Ansgar Bauer [BG-20]" userId="04a8a51a-1752-42f3-9803-26363daf1c6d" providerId="ADAL" clId="{2A42D7E1-E48E-4984-AF3E-7C7DA2840046}" dt="2023-02-05T16:09:04.528" v="3906"/>
          <ac:cxnSpMkLst>
            <pc:docMk/>
            <pc:sldMk cId="2498520194" sldId="257"/>
            <ac:cxnSpMk id="18" creationId="{96C7F9CB-BCC3-4648-8DEF-07B0887D87D6}"/>
          </ac:cxnSpMkLst>
        </pc:cxnChg>
        <pc:cxnChg chg="add del">
          <ac:chgData name="Ansgar Bauer [BG-20]" userId="04a8a51a-1752-42f3-9803-26363daf1c6d" providerId="ADAL" clId="{2A42D7E1-E48E-4984-AF3E-7C7DA2840046}" dt="2023-02-05T16:08:43.672" v="3898"/>
          <ac:cxnSpMkLst>
            <pc:docMk/>
            <pc:sldMk cId="2498520194" sldId="257"/>
            <ac:cxnSpMk id="23" creationId="{96C7F9CB-BCC3-4648-8DEF-07B0887D87D6}"/>
          </ac:cxnSpMkLst>
        </pc:cxnChg>
        <pc:cxnChg chg="add del">
          <ac:chgData name="Ansgar Bauer [BG-20]" userId="04a8a51a-1752-42f3-9803-26363daf1c6d" providerId="ADAL" clId="{2A42D7E1-E48E-4984-AF3E-7C7DA2840046}" dt="2023-02-05T16:09:17.406" v="3909" actId="26606"/>
          <ac:cxnSpMkLst>
            <pc:docMk/>
            <pc:sldMk cId="2498520194" sldId="257"/>
            <ac:cxnSpMk id="24" creationId="{96C7F9CB-BCC3-4648-8DEF-07B0887D87D6}"/>
          </ac:cxnSpMkLst>
        </pc:cxnChg>
        <pc:cxnChg chg="add">
          <ac:chgData name="Ansgar Bauer [BG-20]" userId="04a8a51a-1752-42f3-9803-26363daf1c6d" providerId="ADAL" clId="{2A42D7E1-E48E-4984-AF3E-7C7DA2840046}" dt="2023-02-05T16:09:17.411" v="3910" actId="26606"/>
          <ac:cxnSpMkLst>
            <pc:docMk/>
            <pc:sldMk cId="2498520194" sldId="257"/>
            <ac:cxnSpMk id="27" creationId="{425A0768-3044-4AA9-A889-D2CAA68C517A}"/>
          </ac:cxnSpMkLst>
        </pc:cxnChg>
      </pc:sldChg>
      <pc:sldChg chg="addSp delSp modSp mod modTransition setBg setClrOvrMap delDesignElem">
        <pc:chgData name="Ansgar Bauer [BG-20]" userId="04a8a51a-1752-42f3-9803-26363daf1c6d" providerId="ADAL" clId="{2A42D7E1-E48E-4984-AF3E-7C7DA2840046}" dt="2023-02-05T16:15:44.554" v="3952" actId="26606"/>
        <pc:sldMkLst>
          <pc:docMk/>
          <pc:sldMk cId="3278346830" sldId="258"/>
        </pc:sldMkLst>
        <pc:spChg chg="mod ord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2" creationId="{F84F9C0D-CD2F-7EB9-C757-21E2DB76C46D}"/>
          </ac:spMkLst>
        </pc:spChg>
        <pc:spChg chg="del mod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3" creationId="{4D0924D8-F7C0-B113-A4B6-03790F41014D}"/>
          </ac:spMkLst>
        </pc:spChg>
        <pc:spChg chg="mod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4" creationId="{9B298A7B-6119-3D55-FDE0-4FD5193C0C46}"/>
          </ac:spMkLst>
        </pc:spChg>
        <pc:spChg chg="add del">
          <ac:chgData name="Ansgar Bauer [BG-20]" userId="04a8a51a-1752-42f3-9803-26363daf1c6d" providerId="ADAL" clId="{2A42D7E1-E48E-4984-AF3E-7C7DA2840046}" dt="2023-02-05T16:09:56.843" v="3912" actId="26606"/>
          <ac:spMkLst>
            <pc:docMk/>
            <pc:sldMk cId="3278346830" sldId="258"/>
            <ac:spMk id="6" creationId="{769960A3-4EE1-43D2-ABFC-C7A03ED21489}"/>
          </ac:spMkLst>
        </pc:spChg>
        <pc:spChg chg="add del">
          <ac:chgData name="Ansgar Bauer [BG-20]" userId="04a8a51a-1752-42f3-9803-26363daf1c6d" providerId="ADAL" clId="{2A42D7E1-E48E-4984-AF3E-7C7DA2840046}" dt="2023-02-05T16:08:43.672" v="3898"/>
          <ac:spMkLst>
            <pc:docMk/>
            <pc:sldMk cId="3278346830" sldId="258"/>
            <ac:spMk id="9" creationId="{7CFAC9FD-BAD6-47B4-9C11-BE23CEAC750B}"/>
          </ac:spMkLst>
        </pc:spChg>
        <pc:spChg chg="add del">
          <ac:chgData name="Ansgar Bauer [BG-20]" userId="04a8a51a-1752-42f3-9803-26363daf1c6d" providerId="ADAL" clId="{2A42D7E1-E48E-4984-AF3E-7C7DA2840046}" dt="2023-02-05T16:10:01.597" v="3914" actId="26606"/>
          <ac:spMkLst>
            <pc:docMk/>
            <pc:sldMk cId="3278346830" sldId="258"/>
            <ac:spMk id="10" creationId="{D0525BA9-A43C-4507-B537-1C1FE195F580}"/>
          </ac:spMkLst>
        </pc:spChg>
        <pc:spChg chg="add del">
          <ac:chgData name="Ansgar Bauer [BG-20]" userId="04a8a51a-1752-42f3-9803-26363daf1c6d" providerId="ADAL" clId="{2A42D7E1-E48E-4984-AF3E-7C7DA2840046}" dt="2023-02-05T16:08:43.672" v="3898"/>
          <ac:spMkLst>
            <pc:docMk/>
            <pc:sldMk cId="3278346830" sldId="258"/>
            <ac:spMk id="11" creationId="{45B67B9C-9B45-4084-9BB5-187071EE9A61}"/>
          </ac:spMkLst>
        </pc:spChg>
        <pc:spChg chg="add del">
          <ac:chgData name="Ansgar Bauer [BG-20]" userId="04a8a51a-1752-42f3-9803-26363daf1c6d" providerId="ADAL" clId="{2A42D7E1-E48E-4984-AF3E-7C7DA2840046}" dt="2023-02-05T16:10:01.597" v="3914" actId="26606"/>
          <ac:spMkLst>
            <pc:docMk/>
            <pc:sldMk cId="3278346830" sldId="258"/>
            <ac:spMk id="12" creationId="{D6FD794E-584A-4E6D-9325-2FCF354F0C7A}"/>
          </ac:spMkLst>
        </pc:spChg>
        <pc:spChg chg="add del">
          <ac:chgData name="Ansgar Bauer [BG-20]" userId="04a8a51a-1752-42f3-9803-26363daf1c6d" providerId="ADAL" clId="{2A42D7E1-E48E-4984-AF3E-7C7DA2840046}" dt="2023-02-05T16:10:01.597" v="3914" actId="26606"/>
          <ac:spMkLst>
            <pc:docMk/>
            <pc:sldMk cId="3278346830" sldId="258"/>
            <ac:spMk id="13" creationId="{DD1DFF2C-5A04-407E-915B-ED139C426272}"/>
          </ac:spMkLst>
        </pc:spChg>
        <pc:spChg chg="add del">
          <ac:chgData name="Ansgar Bauer [BG-20]" userId="04a8a51a-1752-42f3-9803-26363daf1c6d" providerId="ADAL" clId="{2A42D7E1-E48E-4984-AF3E-7C7DA2840046}" dt="2023-02-05T16:10:02.654" v="3916" actId="26606"/>
          <ac:spMkLst>
            <pc:docMk/>
            <pc:sldMk cId="3278346830" sldId="258"/>
            <ac:spMk id="15" creationId="{AC224410-FF86-4FBB-A05E-61232D4B1368}"/>
          </ac:spMkLst>
        </pc:spChg>
        <pc:spChg chg="add del">
          <ac:chgData name="Ansgar Bauer [BG-20]" userId="04a8a51a-1752-42f3-9803-26363daf1c6d" providerId="ADAL" clId="{2A42D7E1-E48E-4984-AF3E-7C7DA2840046}" dt="2023-02-05T16:10:02.654" v="3916" actId="26606"/>
          <ac:spMkLst>
            <pc:docMk/>
            <pc:sldMk cId="3278346830" sldId="258"/>
            <ac:spMk id="16" creationId="{02D3A4F5-ED97-4C3C-9BA5-06B0D180E3CB}"/>
          </ac:spMkLst>
        </pc:spChg>
        <pc:spChg chg="add del">
          <ac:chgData name="Ansgar Bauer [BG-20]" userId="04a8a51a-1752-42f3-9803-26363daf1c6d" providerId="ADAL" clId="{2A42D7E1-E48E-4984-AF3E-7C7DA2840046}" dt="2023-02-05T16:10:05.992" v="3918" actId="26606"/>
          <ac:spMkLst>
            <pc:docMk/>
            <pc:sldMk cId="3278346830" sldId="258"/>
            <ac:spMk id="18" creationId="{132A4578-DD2D-42E5-A30D-A61A991B8523}"/>
          </ac:spMkLst>
        </pc:spChg>
        <pc:spChg chg="add del">
          <ac:chgData name="Ansgar Bauer [BG-20]" userId="04a8a51a-1752-42f3-9803-26363daf1c6d" providerId="ADAL" clId="{2A42D7E1-E48E-4984-AF3E-7C7DA2840046}" dt="2023-02-05T16:10:08.646" v="3920" actId="26606"/>
          <ac:spMkLst>
            <pc:docMk/>
            <pc:sldMk cId="3278346830" sldId="258"/>
            <ac:spMk id="21" creationId="{6D1BDDA5-3A06-496B-9760-33E2917372F2}"/>
          </ac:spMkLst>
        </pc:spChg>
        <pc:spChg chg="add del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24" creationId="{D0525BA9-A43C-4507-B537-1C1FE195F580}"/>
          </ac:spMkLst>
        </pc:spChg>
        <pc:spChg chg="add del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25" creationId="{D6FD794E-584A-4E6D-9325-2FCF354F0C7A}"/>
          </ac:spMkLst>
        </pc:spChg>
        <pc:spChg chg="add del">
          <ac:chgData name="Ansgar Bauer [BG-20]" userId="04a8a51a-1752-42f3-9803-26363daf1c6d" providerId="ADAL" clId="{2A42D7E1-E48E-4984-AF3E-7C7DA2840046}" dt="2023-02-05T16:15:44.554" v="3952" actId="26606"/>
          <ac:spMkLst>
            <pc:docMk/>
            <pc:sldMk cId="3278346830" sldId="258"/>
            <ac:spMk id="26" creationId="{DD1DFF2C-5A04-407E-915B-ED139C426272}"/>
          </ac:spMkLst>
        </pc:spChg>
        <pc:graphicFrameChg chg="add">
          <ac:chgData name="Ansgar Bauer [BG-20]" userId="04a8a51a-1752-42f3-9803-26363daf1c6d" providerId="ADAL" clId="{2A42D7E1-E48E-4984-AF3E-7C7DA2840046}" dt="2023-02-05T16:15:44.554" v="3952" actId="26606"/>
          <ac:graphicFrameMkLst>
            <pc:docMk/>
            <pc:sldMk cId="3278346830" sldId="258"/>
            <ac:graphicFrameMk id="28" creationId="{795FFAC6-528E-0311-6DA7-0FC50DC800B7}"/>
          </ac:graphicFrameMkLst>
        </pc:graphicFrameChg>
        <pc:picChg chg="add del">
          <ac:chgData name="Ansgar Bauer [BG-20]" userId="04a8a51a-1752-42f3-9803-26363daf1c6d" providerId="ADAL" clId="{2A42D7E1-E48E-4984-AF3E-7C7DA2840046}" dt="2023-02-05T16:09:56.843" v="3912" actId="26606"/>
          <ac:picMkLst>
            <pc:docMk/>
            <pc:sldMk cId="3278346830" sldId="258"/>
            <ac:picMk id="7" creationId="{16ABCF9F-46A6-4370-8EC8-B1EDB4510B54}"/>
          </ac:picMkLst>
        </pc:picChg>
        <pc:picChg chg="add del">
          <ac:chgData name="Ansgar Bauer [BG-20]" userId="04a8a51a-1752-42f3-9803-26363daf1c6d" providerId="ADAL" clId="{2A42D7E1-E48E-4984-AF3E-7C7DA2840046}" dt="2023-02-05T16:10:05.992" v="3918" actId="26606"/>
          <ac:picMkLst>
            <pc:docMk/>
            <pc:sldMk cId="3278346830" sldId="258"/>
            <ac:picMk id="19" creationId="{0A14F76F-D1CE-4226-A477-F8A3F641E7F9}"/>
          </ac:picMkLst>
        </pc:picChg>
        <pc:picChg chg="add del">
          <ac:chgData name="Ansgar Bauer [BG-20]" userId="04a8a51a-1752-42f3-9803-26363daf1c6d" providerId="ADAL" clId="{2A42D7E1-E48E-4984-AF3E-7C7DA2840046}" dt="2023-02-05T16:10:08.646" v="3920" actId="26606"/>
          <ac:picMkLst>
            <pc:docMk/>
            <pc:sldMk cId="3278346830" sldId="258"/>
            <ac:picMk id="22" creationId="{DADD4C7D-B329-46D6-8471-04F555BCC4BC}"/>
          </ac:picMkLst>
        </pc:picChg>
        <pc:picChg chg="add">
          <ac:chgData name="Ansgar Bauer [BG-20]" userId="04a8a51a-1752-42f3-9803-26363daf1c6d" providerId="ADAL" clId="{2A42D7E1-E48E-4984-AF3E-7C7DA2840046}" dt="2023-02-05T16:15:44.554" v="3952" actId="26606"/>
          <ac:picMkLst>
            <pc:docMk/>
            <pc:sldMk cId="3278346830" sldId="258"/>
            <ac:picMk id="32" creationId="{2532A841-3876-4914-9400-39DC9FE5113D}"/>
          </ac:picMkLst>
        </pc:picChg>
      </pc:sldChg>
      <pc:sldChg chg="addSp delSp modSp mod modTransition modAnim">
        <pc:chgData name="Ansgar Bauer [BG-20]" userId="04a8a51a-1752-42f3-9803-26363daf1c6d" providerId="ADAL" clId="{2A42D7E1-E48E-4984-AF3E-7C7DA2840046}" dt="2023-02-05T16:15:32.525" v="3951" actId="167"/>
        <pc:sldMkLst>
          <pc:docMk/>
          <pc:sldMk cId="4082015953" sldId="259"/>
        </pc:sldMkLst>
        <pc:spChg chg="del">
          <ac:chgData name="Ansgar Bauer [BG-20]" userId="04a8a51a-1752-42f3-9803-26363daf1c6d" providerId="ADAL" clId="{2A42D7E1-E48E-4984-AF3E-7C7DA2840046}" dt="2023-02-05T14:40:01.845" v="739" actId="478"/>
          <ac:spMkLst>
            <pc:docMk/>
            <pc:sldMk cId="4082015953" sldId="259"/>
            <ac:spMk id="2" creationId="{B876B572-1193-2FAD-E101-BCDB2A98053C}"/>
          </ac:spMkLst>
        </pc:spChg>
        <pc:spChg chg="del">
          <ac:chgData name="Ansgar Bauer [BG-20]" userId="04a8a51a-1752-42f3-9803-26363daf1c6d" providerId="ADAL" clId="{2A42D7E1-E48E-4984-AF3E-7C7DA2840046}" dt="2023-02-05T14:40:09.838" v="741" actId="478"/>
          <ac:spMkLst>
            <pc:docMk/>
            <pc:sldMk cId="4082015953" sldId="259"/>
            <ac:spMk id="3" creationId="{8955C6F3-C131-44EE-466C-9E0B00CD8673}"/>
          </ac:spMkLst>
        </pc:spChg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4082015953" sldId="259"/>
            <ac:spMk id="4" creationId="{289623BB-D31F-78D6-7F1B-3D61A0D7CB51}"/>
          </ac:spMkLst>
        </pc:spChg>
        <pc:spChg chg="add del mod">
          <ac:chgData name="Ansgar Bauer [BG-20]" userId="04a8a51a-1752-42f3-9803-26363daf1c6d" providerId="ADAL" clId="{2A42D7E1-E48E-4984-AF3E-7C7DA2840046}" dt="2023-02-05T14:40:06.123" v="740" actId="478"/>
          <ac:spMkLst>
            <pc:docMk/>
            <pc:sldMk cId="4082015953" sldId="259"/>
            <ac:spMk id="6" creationId="{B6DCE298-5B48-3A3D-59B3-AB3415537A87}"/>
          </ac:spMkLst>
        </pc:spChg>
        <pc:picChg chg="add mod">
          <ac:chgData name="Ansgar Bauer [BG-20]" userId="04a8a51a-1752-42f3-9803-26363daf1c6d" providerId="ADAL" clId="{2A42D7E1-E48E-4984-AF3E-7C7DA2840046}" dt="2023-02-05T14:49:30.546" v="783" actId="1076"/>
          <ac:picMkLst>
            <pc:docMk/>
            <pc:sldMk cId="4082015953" sldId="259"/>
            <ac:picMk id="8" creationId="{1E432117-4BDF-2BE4-8BF7-EE681F1A47FD}"/>
          </ac:picMkLst>
        </pc:picChg>
        <pc:picChg chg="add mod">
          <ac:chgData name="Ansgar Bauer [BG-20]" userId="04a8a51a-1752-42f3-9803-26363daf1c6d" providerId="ADAL" clId="{2A42D7E1-E48E-4984-AF3E-7C7DA2840046}" dt="2023-02-05T14:50:11.947" v="790" actId="1076"/>
          <ac:picMkLst>
            <pc:docMk/>
            <pc:sldMk cId="4082015953" sldId="259"/>
            <ac:picMk id="9" creationId="{64274A00-3E4F-C882-5EF3-8B8BB45C23AA}"/>
          </ac:picMkLst>
        </pc:picChg>
        <pc:picChg chg="add mod">
          <ac:chgData name="Ansgar Bauer [BG-20]" userId="04a8a51a-1752-42f3-9803-26363daf1c6d" providerId="ADAL" clId="{2A42D7E1-E48E-4984-AF3E-7C7DA2840046}" dt="2023-02-05T14:50:59.661" v="798" actId="1076"/>
          <ac:picMkLst>
            <pc:docMk/>
            <pc:sldMk cId="4082015953" sldId="259"/>
            <ac:picMk id="11" creationId="{DAA27C95-D034-D085-B745-BC6120FC2CE4}"/>
          </ac:picMkLst>
        </pc:picChg>
        <pc:picChg chg="add mod ord">
          <ac:chgData name="Ansgar Bauer [BG-20]" userId="04a8a51a-1752-42f3-9803-26363daf1c6d" providerId="ADAL" clId="{2A42D7E1-E48E-4984-AF3E-7C7DA2840046}" dt="2023-02-05T16:15:32.525" v="3951" actId="167"/>
          <ac:picMkLst>
            <pc:docMk/>
            <pc:sldMk cId="4082015953" sldId="259"/>
            <ac:picMk id="13" creationId="{BE15BE22-A23F-208B-58AD-3B0B819F9D9E}"/>
          </ac:picMkLst>
        </pc:picChg>
      </pc:sldChg>
      <pc:sldChg chg="addSp delSp modSp mod modTransition modClrScheme chgLayout">
        <pc:chgData name="Ansgar Bauer [BG-20]" userId="04a8a51a-1752-42f3-9803-26363daf1c6d" providerId="ADAL" clId="{2A42D7E1-E48E-4984-AF3E-7C7DA2840046}" dt="2023-02-05T16:14:12.105" v="3945"/>
        <pc:sldMkLst>
          <pc:docMk/>
          <pc:sldMk cId="4155004962" sldId="260"/>
        </pc:sldMkLst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4155004962" sldId="260"/>
            <ac:spMk id="2" creationId="{CB335879-8539-885C-AB33-0B4BD4AFC42D}"/>
          </ac:spMkLst>
        </pc:spChg>
        <pc:spChg chg="mod ord">
          <ac:chgData name="Ansgar Bauer [BG-20]" userId="04a8a51a-1752-42f3-9803-26363daf1c6d" providerId="ADAL" clId="{2A42D7E1-E48E-4984-AF3E-7C7DA2840046}" dt="2023-02-05T16:11:52.981" v="3935" actId="20577"/>
          <ac:spMkLst>
            <pc:docMk/>
            <pc:sldMk cId="4155004962" sldId="260"/>
            <ac:spMk id="3" creationId="{E8F62005-C461-FF76-0ABC-F2CDC48592FF}"/>
          </ac:spMkLst>
        </pc:spChg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4155004962" sldId="260"/>
            <ac:spMk id="4" creationId="{500C36F1-58E5-7FBF-9C00-BD12D2BEB5A3}"/>
          </ac:spMkLst>
        </pc:spChg>
        <pc:spChg chg="add 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4155004962" sldId="260"/>
            <ac:spMk id="5" creationId="{0C10940C-6E60-3565-2617-0395B118A248}"/>
          </ac:spMkLst>
        </pc:spChg>
        <pc:graphicFrameChg chg="add del mod modGraphic">
          <ac:chgData name="Ansgar Bauer [BG-20]" userId="04a8a51a-1752-42f3-9803-26363daf1c6d" providerId="ADAL" clId="{2A42D7E1-E48E-4984-AF3E-7C7DA2840046}" dt="2023-02-05T16:11:15.763" v="3926" actId="3680"/>
          <ac:graphicFrameMkLst>
            <pc:docMk/>
            <pc:sldMk cId="4155004962" sldId="260"/>
            <ac:graphicFrameMk id="6" creationId="{ED024314-5139-116B-95C3-1E34CD3FB737}"/>
          </ac:graphicFrameMkLst>
        </pc:graphicFrameChg>
      </pc:sldChg>
      <pc:sldChg chg="addSp delSp modSp mod modTransition modClrScheme chgLayout">
        <pc:chgData name="Ansgar Bauer [BG-20]" userId="04a8a51a-1752-42f3-9803-26363daf1c6d" providerId="ADAL" clId="{2A42D7E1-E48E-4984-AF3E-7C7DA2840046}" dt="2023-02-05T16:14:16.289" v="3946"/>
        <pc:sldMkLst>
          <pc:docMk/>
          <pc:sldMk cId="1615205742" sldId="261"/>
        </pc:sldMkLst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1615205742" sldId="261"/>
            <ac:spMk id="2" creationId="{87748A0B-1DAA-A9B5-2D8B-D008E92A3E27}"/>
          </ac:spMkLst>
        </pc:spChg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1615205742" sldId="261"/>
            <ac:spMk id="3" creationId="{62136FE7-3C95-7AD8-DF62-3229AAA3BFF2}"/>
          </ac:spMkLst>
        </pc:spChg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1615205742" sldId="261"/>
            <ac:spMk id="4" creationId="{BEB6C56E-245E-9F87-1992-5126F79E33D1}"/>
          </ac:spMkLst>
        </pc:spChg>
        <pc:spChg chg="add del mod ord">
          <ac:chgData name="Ansgar Bauer [BG-20]" userId="04a8a51a-1752-42f3-9803-26363daf1c6d" providerId="ADAL" clId="{2A42D7E1-E48E-4984-AF3E-7C7DA2840046}" dt="2023-02-05T15:14:37.066" v="1586" actId="478"/>
          <ac:spMkLst>
            <pc:docMk/>
            <pc:sldMk cId="1615205742" sldId="261"/>
            <ac:spMk id="5" creationId="{9E9C6B43-2850-B83D-2892-3890561DCCC5}"/>
          </ac:spMkLst>
        </pc:spChg>
        <pc:spChg chg="add del mod ord">
          <ac:chgData name="Ansgar Bauer [BG-20]" userId="04a8a51a-1752-42f3-9803-26363daf1c6d" providerId="ADAL" clId="{2A42D7E1-E48E-4984-AF3E-7C7DA2840046}" dt="2023-02-05T15:04:17.784" v="1018" actId="478"/>
          <ac:spMkLst>
            <pc:docMk/>
            <pc:sldMk cId="1615205742" sldId="261"/>
            <ac:spMk id="6" creationId="{7D3339E0-4230-5EAE-44FE-8F1ADDD163FB}"/>
          </ac:spMkLst>
        </pc:spChg>
        <pc:spChg chg="add del mod ord">
          <ac:chgData name="Ansgar Bauer [BG-20]" userId="04a8a51a-1752-42f3-9803-26363daf1c6d" providerId="ADAL" clId="{2A42D7E1-E48E-4984-AF3E-7C7DA2840046}" dt="2023-02-05T15:04:11.830" v="1016" actId="478"/>
          <ac:spMkLst>
            <pc:docMk/>
            <pc:sldMk cId="1615205742" sldId="261"/>
            <ac:spMk id="7" creationId="{A827943A-AC6B-227A-52CC-DC24C105D1E6}"/>
          </ac:spMkLst>
        </pc:spChg>
        <pc:spChg chg="add del mod">
          <ac:chgData name="Ansgar Bauer [BG-20]" userId="04a8a51a-1752-42f3-9803-26363daf1c6d" providerId="ADAL" clId="{2A42D7E1-E48E-4984-AF3E-7C7DA2840046}" dt="2023-02-05T15:04:14.473" v="1017" actId="478"/>
          <ac:spMkLst>
            <pc:docMk/>
            <pc:sldMk cId="1615205742" sldId="261"/>
            <ac:spMk id="9" creationId="{A075CE58-A9F9-8FC3-7E6F-0FD613B9129A}"/>
          </ac:spMkLst>
        </pc:spChg>
        <pc:spChg chg="add del mod">
          <ac:chgData name="Ansgar Bauer [BG-20]" userId="04a8a51a-1752-42f3-9803-26363daf1c6d" providerId="ADAL" clId="{2A42D7E1-E48E-4984-AF3E-7C7DA2840046}" dt="2023-02-05T15:04:19.692" v="1019" actId="478"/>
          <ac:spMkLst>
            <pc:docMk/>
            <pc:sldMk cId="1615205742" sldId="261"/>
            <ac:spMk id="11" creationId="{FB86A31D-AAF9-0938-C2F5-6B34B97888CC}"/>
          </ac:spMkLst>
        </pc:spChg>
        <pc:spChg chg="add 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1615205742" sldId="261"/>
            <ac:spMk id="12" creationId="{E17BF336-1A75-5FA9-BDE3-23C198E046FB}"/>
          </ac:spMkLst>
        </pc:spChg>
      </pc:sldChg>
      <pc:sldChg chg="addSp delSp modSp new mod modTransition setBg modClrScheme delDesignElem chgLayout">
        <pc:chgData name="Ansgar Bauer [BG-20]" userId="04a8a51a-1752-42f3-9803-26363daf1c6d" providerId="ADAL" clId="{2A42D7E1-E48E-4984-AF3E-7C7DA2840046}" dt="2023-02-05T16:14:09.700" v="3944"/>
        <pc:sldMkLst>
          <pc:docMk/>
          <pc:sldMk cId="2211005682" sldId="262"/>
        </pc:sldMkLst>
        <pc:spChg chg="mod ord">
          <ac:chgData name="Ansgar Bauer [BG-20]" userId="04a8a51a-1752-42f3-9803-26363daf1c6d" providerId="ADAL" clId="{2A42D7E1-E48E-4984-AF3E-7C7DA2840046}" dt="2023-02-05T16:08:54.640" v="3902" actId="26606"/>
          <ac:spMkLst>
            <pc:docMk/>
            <pc:sldMk cId="2211005682" sldId="262"/>
            <ac:spMk id="2" creationId="{98867CA0-68DC-716F-3E12-96CF13C32EB3}"/>
          </ac:spMkLst>
        </pc:spChg>
        <pc:spChg chg="del mod ord">
          <ac:chgData name="Ansgar Bauer [BG-20]" userId="04a8a51a-1752-42f3-9803-26363daf1c6d" providerId="ADAL" clId="{2A42D7E1-E48E-4984-AF3E-7C7DA2840046}" dt="2023-02-04T10:38:05.151" v="66" actId="700"/>
          <ac:spMkLst>
            <pc:docMk/>
            <pc:sldMk cId="2211005682" sldId="262"/>
            <ac:spMk id="3" creationId="{318153F5-757C-A2AD-1FB1-E4ACB4972FD4}"/>
          </ac:spMkLst>
        </pc:spChg>
        <pc:spChg chg="mod ord">
          <ac:chgData name="Ansgar Bauer [BG-20]" userId="04a8a51a-1752-42f3-9803-26363daf1c6d" providerId="ADAL" clId="{2A42D7E1-E48E-4984-AF3E-7C7DA2840046}" dt="2023-02-05T16:08:54.640" v="3902" actId="26606"/>
          <ac:spMkLst>
            <pc:docMk/>
            <pc:sldMk cId="2211005682" sldId="262"/>
            <ac:spMk id="4" creationId="{3AC53FE0-BF98-09B1-89E5-4BFCDB88D494}"/>
          </ac:spMkLst>
        </pc:spChg>
        <pc:spChg chg="add del mod ord">
          <ac:chgData name="Ansgar Bauer [BG-20]" userId="04a8a51a-1752-42f3-9803-26363daf1c6d" providerId="ADAL" clId="{2A42D7E1-E48E-4984-AF3E-7C7DA2840046}" dt="2023-02-05T16:08:17.201" v="3889" actId="478"/>
          <ac:spMkLst>
            <pc:docMk/>
            <pc:sldMk cId="2211005682" sldId="262"/>
            <ac:spMk id="5" creationId="{CDFCDCB5-B4B3-E7C4-711F-853A61F9B791}"/>
          </ac:spMkLst>
        </pc:spChg>
        <pc:spChg chg="add del">
          <ac:chgData name="Ansgar Bauer [BG-20]" userId="04a8a51a-1752-42f3-9803-26363daf1c6d" providerId="ADAL" clId="{2A42D7E1-E48E-4984-AF3E-7C7DA2840046}" dt="2023-02-05T16:08:49.406" v="3901"/>
          <ac:spMkLst>
            <pc:docMk/>
            <pc:sldMk cId="2211005682" sldId="262"/>
            <ac:spMk id="6" creationId="{DAB482FD-C684-4DAA-AC4C-1739F51A98A0}"/>
          </ac:spMkLst>
        </pc:spChg>
        <pc:spChg chg="add del">
          <ac:chgData name="Ansgar Bauer [BG-20]" userId="04a8a51a-1752-42f3-9803-26363daf1c6d" providerId="ADAL" clId="{2A42D7E1-E48E-4984-AF3E-7C7DA2840046}" dt="2023-02-05T16:08:32.477" v="3891" actId="26606"/>
          <ac:spMkLst>
            <pc:docMk/>
            <pc:sldMk cId="2211005682" sldId="262"/>
            <ac:spMk id="9" creationId="{DAB482FD-C684-4DAA-AC4C-1739F51A98A0}"/>
          </ac:spMkLst>
        </pc:spChg>
        <pc:spChg chg="add del">
          <ac:chgData name="Ansgar Bauer [BG-20]" userId="04a8a51a-1752-42f3-9803-26363daf1c6d" providerId="ADAL" clId="{2A42D7E1-E48E-4984-AF3E-7C7DA2840046}" dt="2023-02-05T16:08:38.460" v="3893" actId="26606"/>
          <ac:spMkLst>
            <pc:docMk/>
            <pc:sldMk cId="2211005682" sldId="262"/>
            <ac:spMk id="13" creationId="{2124007E-BA57-41B2-8C6B-5E99927F2247}"/>
          </ac:spMkLst>
        </pc:spChg>
        <pc:spChg chg="add del">
          <ac:chgData name="Ansgar Bauer [BG-20]" userId="04a8a51a-1752-42f3-9803-26363daf1c6d" providerId="ADAL" clId="{2A42D7E1-E48E-4984-AF3E-7C7DA2840046}" dt="2023-02-05T16:08:38.460" v="3893" actId="26606"/>
          <ac:spMkLst>
            <pc:docMk/>
            <pc:sldMk cId="2211005682" sldId="262"/>
            <ac:spMk id="14" creationId="{8DEB9D55-38C8-45B4-BB2D-4FDBBDB08C37}"/>
          </ac:spMkLst>
        </pc:spChg>
        <pc:spChg chg="add del">
          <ac:chgData name="Ansgar Bauer [BG-20]" userId="04a8a51a-1752-42f3-9803-26363daf1c6d" providerId="ADAL" clId="{2A42D7E1-E48E-4984-AF3E-7C7DA2840046}" dt="2023-02-05T16:08:43.672" v="3898"/>
          <ac:spMkLst>
            <pc:docMk/>
            <pc:sldMk cId="2211005682" sldId="262"/>
            <ac:spMk id="16" creationId="{DAB482FD-C684-4DAA-AC4C-1739F51A98A0}"/>
          </ac:spMkLst>
        </pc:spChg>
        <pc:picChg chg="add">
          <ac:chgData name="Ansgar Bauer [BG-20]" userId="04a8a51a-1752-42f3-9803-26363daf1c6d" providerId="ADAL" clId="{2A42D7E1-E48E-4984-AF3E-7C7DA2840046}" dt="2023-02-05T16:08:54.640" v="3902" actId="26606"/>
          <ac:picMkLst>
            <pc:docMk/>
            <pc:sldMk cId="2211005682" sldId="262"/>
            <ac:picMk id="8" creationId="{9B8806F9-FCB2-C418-1C0D-358CE53D2BF8}"/>
          </ac:picMkLst>
        </pc:picChg>
        <pc:picChg chg="add del">
          <ac:chgData name="Ansgar Bauer [BG-20]" userId="04a8a51a-1752-42f3-9803-26363daf1c6d" providerId="ADAL" clId="{2A42D7E1-E48E-4984-AF3E-7C7DA2840046}" dt="2023-02-05T16:09:04.528" v="3906"/>
          <ac:picMkLst>
            <pc:docMk/>
            <pc:sldMk cId="2211005682" sldId="262"/>
            <ac:picMk id="10" creationId="{A77B0B02-1911-4269-8B3E-7D87C2143C1C}"/>
          </ac:picMkLst>
        </pc:picChg>
        <pc:cxnChg chg="add del">
          <ac:chgData name="Ansgar Bauer [BG-20]" userId="04a8a51a-1752-42f3-9803-26363daf1c6d" providerId="ADAL" clId="{2A42D7E1-E48E-4984-AF3E-7C7DA2840046}" dt="2023-02-05T16:08:49.406" v="3901"/>
          <ac:cxnSpMkLst>
            <pc:docMk/>
            <pc:sldMk cId="2211005682" sldId="262"/>
            <ac:cxnSpMk id="7" creationId="{2DAA738B-EDF5-4694-B25A-3488245BC87C}"/>
          </ac:cxnSpMkLst>
        </pc:cxnChg>
        <pc:cxnChg chg="add del">
          <ac:chgData name="Ansgar Bauer [BG-20]" userId="04a8a51a-1752-42f3-9803-26363daf1c6d" providerId="ADAL" clId="{2A42D7E1-E48E-4984-AF3E-7C7DA2840046}" dt="2023-02-05T16:08:32.477" v="3891" actId="26606"/>
          <ac:cxnSpMkLst>
            <pc:docMk/>
            <pc:sldMk cId="2211005682" sldId="262"/>
            <ac:cxnSpMk id="11" creationId="{2DAA738B-EDF5-4694-B25A-3488245BC87C}"/>
          </ac:cxnSpMkLst>
        </pc:cxnChg>
        <pc:cxnChg chg="add del">
          <ac:chgData name="Ansgar Bauer [BG-20]" userId="04a8a51a-1752-42f3-9803-26363daf1c6d" providerId="ADAL" clId="{2A42D7E1-E48E-4984-AF3E-7C7DA2840046}" dt="2023-02-05T16:08:43.672" v="3898"/>
          <ac:cxnSpMkLst>
            <pc:docMk/>
            <pc:sldMk cId="2211005682" sldId="262"/>
            <ac:cxnSpMk id="17" creationId="{2DAA738B-EDF5-4694-B25A-3488245BC87C}"/>
          </ac:cxnSpMkLst>
        </pc:cxnChg>
      </pc:sldChg>
      <pc:sldChg chg="addSp delSp modSp new mod modTransition setBg modClrScheme chgLayout">
        <pc:chgData name="Ansgar Bauer [BG-20]" userId="04a8a51a-1752-42f3-9803-26363daf1c6d" providerId="ADAL" clId="{2A42D7E1-E48E-4984-AF3E-7C7DA2840046}" dt="2023-02-05T16:14:20.153" v="3947"/>
        <pc:sldMkLst>
          <pc:docMk/>
          <pc:sldMk cId="3161282334" sldId="263"/>
        </pc:sldMkLst>
        <pc:spChg chg="del mod ord">
          <ac:chgData name="Ansgar Bauer [BG-20]" userId="04a8a51a-1752-42f3-9803-26363daf1c6d" providerId="ADAL" clId="{2A42D7E1-E48E-4984-AF3E-7C7DA2840046}" dt="2023-02-04T10:44:37.019" v="261" actId="700"/>
          <ac:spMkLst>
            <pc:docMk/>
            <pc:sldMk cId="3161282334" sldId="263"/>
            <ac:spMk id="2" creationId="{FCB57EF8-7787-C709-962D-DC00005EC728}"/>
          </ac:spMkLst>
        </pc:spChg>
        <pc:spChg chg="del">
          <ac:chgData name="Ansgar Bauer [BG-20]" userId="04a8a51a-1752-42f3-9803-26363daf1c6d" providerId="ADAL" clId="{2A42D7E1-E48E-4984-AF3E-7C7DA2840046}" dt="2023-02-04T10:44:37.019" v="261" actId="700"/>
          <ac:spMkLst>
            <pc:docMk/>
            <pc:sldMk cId="3161282334" sldId="263"/>
            <ac:spMk id="3" creationId="{BACA2796-362D-A9AB-1DCE-28119155AA74}"/>
          </ac:spMkLst>
        </pc:spChg>
        <pc:spChg chg="del mod ord">
          <ac:chgData name="Ansgar Bauer [BG-20]" userId="04a8a51a-1752-42f3-9803-26363daf1c6d" providerId="ADAL" clId="{2A42D7E1-E48E-4984-AF3E-7C7DA2840046}" dt="2023-02-04T10:44:37.019" v="261" actId="700"/>
          <ac:spMkLst>
            <pc:docMk/>
            <pc:sldMk cId="3161282334" sldId="263"/>
            <ac:spMk id="4" creationId="{AE5043C9-AA0C-E5FC-A563-18CACA8906C1}"/>
          </ac:spMkLst>
        </pc:spChg>
        <pc:spChg chg="del">
          <ac:chgData name="Ansgar Bauer [BG-20]" userId="04a8a51a-1752-42f3-9803-26363daf1c6d" providerId="ADAL" clId="{2A42D7E1-E48E-4984-AF3E-7C7DA2840046}" dt="2023-02-04T10:44:37.019" v="261" actId="700"/>
          <ac:spMkLst>
            <pc:docMk/>
            <pc:sldMk cId="3161282334" sldId="263"/>
            <ac:spMk id="5" creationId="{396477F7-8113-8C19-9BA5-8DD0A9670EF3}"/>
          </ac:spMkLst>
        </pc:spChg>
        <pc:spChg chg="del">
          <ac:chgData name="Ansgar Bauer [BG-20]" userId="04a8a51a-1752-42f3-9803-26363daf1c6d" providerId="ADAL" clId="{2A42D7E1-E48E-4984-AF3E-7C7DA2840046}" dt="2023-02-04T10:44:37.019" v="261" actId="700"/>
          <ac:spMkLst>
            <pc:docMk/>
            <pc:sldMk cId="3161282334" sldId="263"/>
            <ac:spMk id="6" creationId="{F34AC6B8-2452-815C-4CEF-1D16F464627D}"/>
          </ac:spMkLst>
        </pc:spChg>
        <pc:spChg chg="mod ord">
          <ac:chgData name="Ansgar Bauer [BG-20]" userId="04a8a51a-1752-42f3-9803-26363daf1c6d" providerId="ADAL" clId="{2A42D7E1-E48E-4984-AF3E-7C7DA2840046}" dt="2023-02-05T16:12:39.300" v="3938" actId="26606"/>
          <ac:spMkLst>
            <pc:docMk/>
            <pc:sldMk cId="3161282334" sldId="263"/>
            <ac:spMk id="7" creationId="{221E017A-5DA5-CADA-791D-669AB11501AA}"/>
          </ac:spMkLst>
        </pc:spChg>
        <pc:spChg chg="add mod ord">
          <ac:chgData name="Ansgar Bauer [BG-20]" userId="04a8a51a-1752-42f3-9803-26363daf1c6d" providerId="ADAL" clId="{2A42D7E1-E48E-4984-AF3E-7C7DA2840046}" dt="2023-02-05T16:12:39.300" v="3938" actId="26606"/>
          <ac:spMkLst>
            <pc:docMk/>
            <pc:sldMk cId="3161282334" sldId="263"/>
            <ac:spMk id="8" creationId="{FDAD2161-3359-2A56-3D35-EA2A5D19B84F}"/>
          </ac:spMkLst>
        </pc:spChg>
        <pc:spChg chg="add del mod ord">
          <ac:chgData name="Ansgar Bauer [BG-20]" userId="04a8a51a-1752-42f3-9803-26363daf1c6d" providerId="ADAL" clId="{2A42D7E1-E48E-4984-AF3E-7C7DA2840046}" dt="2023-02-05T16:12:39.300" v="3938" actId="26606"/>
          <ac:spMkLst>
            <pc:docMk/>
            <pc:sldMk cId="3161282334" sldId="263"/>
            <ac:spMk id="9" creationId="{A7BD9231-CEB5-8CC0-A0A0-C71288C0A71D}"/>
          </ac:spMkLst>
        </pc:spChg>
        <pc:spChg chg="add del">
          <ac:chgData name="Ansgar Bauer [BG-20]" userId="04a8a51a-1752-42f3-9803-26363daf1c6d" providerId="ADAL" clId="{2A42D7E1-E48E-4984-AF3E-7C7DA2840046}" dt="2023-02-05T16:12:39.238" v="3937" actId="26606"/>
          <ac:spMkLst>
            <pc:docMk/>
            <pc:sldMk cId="3161282334" sldId="263"/>
            <ac:spMk id="14" creationId="{9A6C2C86-63BF-47D5-AA3F-905111A238E2}"/>
          </ac:spMkLst>
        </pc:spChg>
        <pc:graphicFrameChg chg="add">
          <ac:chgData name="Ansgar Bauer [BG-20]" userId="04a8a51a-1752-42f3-9803-26363daf1c6d" providerId="ADAL" clId="{2A42D7E1-E48E-4984-AF3E-7C7DA2840046}" dt="2023-02-05T16:12:39.300" v="3938" actId="26606"/>
          <ac:graphicFrameMkLst>
            <pc:docMk/>
            <pc:sldMk cId="3161282334" sldId="263"/>
            <ac:graphicFrameMk id="11" creationId="{5C00AAA7-629B-2F0C-186D-FE33235AC1F5}"/>
          </ac:graphicFrameMkLst>
        </pc:graphicFrameChg>
        <pc:picChg chg="add">
          <ac:chgData name="Ansgar Bauer [BG-20]" userId="04a8a51a-1752-42f3-9803-26363daf1c6d" providerId="ADAL" clId="{2A42D7E1-E48E-4984-AF3E-7C7DA2840046}" dt="2023-02-05T16:12:39.300" v="3938" actId="26606"/>
          <ac:picMkLst>
            <pc:docMk/>
            <pc:sldMk cId="3161282334" sldId="263"/>
            <ac:picMk id="15" creationId="{2532A841-3876-4914-9400-39DC9FE5113D}"/>
          </ac:picMkLst>
        </pc:picChg>
        <pc:cxnChg chg="add del">
          <ac:chgData name="Ansgar Bauer [BG-20]" userId="04a8a51a-1752-42f3-9803-26363daf1c6d" providerId="ADAL" clId="{2A42D7E1-E48E-4984-AF3E-7C7DA2840046}" dt="2023-02-05T16:12:39.238" v="3937" actId="26606"/>
          <ac:cxnSpMkLst>
            <pc:docMk/>
            <pc:sldMk cId="3161282334" sldId="263"/>
            <ac:cxnSpMk id="16" creationId="{425A0768-3044-4AA9-A889-D2CAA68C517A}"/>
          </ac:cxnSpMkLst>
        </pc:cxnChg>
      </pc:sldChg>
      <pc:sldChg chg="addSp delSp modSp new mod modTransition modClrScheme chgLayout">
        <pc:chgData name="Ansgar Bauer [BG-20]" userId="04a8a51a-1752-42f3-9803-26363daf1c6d" providerId="ADAL" clId="{2A42D7E1-E48E-4984-AF3E-7C7DA2840046}" dt="2023-02-05T16:14:22.661" v="3948"/>
        <pc:sldMkLst>
          <pc:docMk/>
          <pc:sldMk cId="2038849067" sldId="264"/>
        </pc:sldMkLst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2038849067" sldId="264"/>
            <ac:spMk id="2" creationId="{FC552A45-F6F3-56F3-650B-541C95C18779}"/>
          </ac:spMkLst>
        </pc:spChg>
        <pc:spChg chg="del mod ord">
          <ac:chgData name="Ansgar Bauer [BG-20]" userId="04a8a51a-1752-42f3-9803-26363daf1c6d" providerId="ADAL" clId="{2A42D7E1-E48E-4984-AF3E-7C7DA2840046}" dt="2023-02-05T16:00:08.106" v="3674" actId="700"/>
          <ac:spMkLst>
            <pc:docMk/>
            <pc:sldMk cId="2038849067" sldId="264"/>
            <ac:spMk id="3" creationId="{860B8EC3-3628-9E55-6010-6B8AD36A803E}"/>
          </ac:spMkLst>
        </pc:spChg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2038849067" sldId="264"/>
            <ac:spMk id="4" creationId="{CE8CF515-E21F-10ED-CB2B-E14782CF63E6}"/>
          </ac:spMkLst>
        </pc:spChg>
        <pc:spChg chg="add 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2038849067" sldId="264"/>
            <ac:spMk id="5" creationId="{9F16E8B7-5774-1877-72DB-023AC386B7BF}"/>
          </ac:spMkLst>
        </pc:spChg>
      </pc:sldChg>
      <pc:sldChg chg="modSp new mod modTransition">
        <pc:chgData name="Ansgar Bauer [BG-20]" userId="04a8a51a-1752-42f3-9803-26363daf1c6d" providerId="ADAL" clId="{2A42D7E1-E48E-4984-AF3E-7C7DA2840046}" dt="2023-02-05T16:37:41.105" v="4346" actId="20577"/>
        <pc:sldMkLst>
          <pc:docMk/>
          <pc:sldMk cId="1493796108" sldId="265"/>
        </pc:sldMkLst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1493796108" sldId="265"/>
            <ac:spMk id="2" creationId="{8E431920-BB64-1219-64EE-DF1C7D8A5547}"/>
          </ac:spMkLst>
        </pc:spChg>
        <pc:spChg chg="mod">
          <ac:chgData name="Ansgar Bauer [BG-20]" userId="04a8a51a-1752-42f3-9803-26363daf1c6d" providerId="ADAL" clId="{2A42D7E1-E48E-4984-AF3E-7C7DA2840046}" dt="2023-02-05T16:37:41.105" v="4346" actId="20577"/>
          <ac:spMkLst>
            <pc:docMk/>
            <pc:sldMk cId="1493796108" sldId="265"/>
            <ac:spMk id="3" creationId="{437C07AF-0420-939C-45B1-49DA3B40CFB3}"/>
          </ac:spMkLst>
        </pc:spChg>
        <pc:spChg chg="mod">
          <ac:chgData name="Ansgar Bauer [BG-20]" userId="04a8a51a-1752-42f3-9803-26363daf1c6d" providerId="ADAL" clId="{2A42D7E1-E48E-4984-AF3E-7C7DA2840046}" dt="2023-02-05T16:09:10.128" v="3907"/>
          <ac:spMkLst>
            <pc:docMk/>
            <pc:sldMk cId="1493796108" sldId="265"/>
            <ac:spMk id="4" creationId="{85E9450A-8D16-2EA2-6B05-C0A911F5364D}"/>
          </ac:spMkLst>
        </pc:spChg>
      </pc:sldChg>
      <pc:sldChg chg="addSp delSp modSp new mod modTransition modClrScheme chgLayout">
        <pc:chgData name="Ansgar Bauer [BG-20]" userId="04a8a51a-1752-42f3-9803-26363daf1c6d" providerId="ADAL" clId="{2A42D7E1-E48E-4984-AF3E-7C7DA2840046}" dt="2023-02-05T16:14:27.722" v="3950"/>
        <pc:sldMkLst>
          <pc:docMk/>
          <pc:sldMk cId="823862246" sldId="266"/>
        </pc:sldMkLst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823862246" sldId="266"/>
            <ac:spMk id="2" creationId="{74021D7D-B21B-93AD-FE57-6F0D3D0731EE}"/>
          </ac:spMkLst>
        </pc:spChg>
        <pc:spChg chg="del mod ord">
          <ac:chgData name="Ansgar Bauer [BG-20]" userId="04a8a51a-1752-42f3-9803-26363daf1c6d" providerId="ADAL" clId="{2A42D7E1-E48E-4984-AF3E-7C7DA2840046}" dt="2023-02-05T15:58:40.450" v="3622" actId="700"/>
          <ac:spMkLst>
            <pc:docMk/>
            <pc:sldMk cId="823862246" sldId="266"/>
            <ac:spMk id="3" creationId="{4712513D-D764-3535-CDE4-B95EA8336C39}"/>
          </ac:spMkLst>
        </pc:spChg>
        <pc:spChg chg="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823862246" sldId="266"/>
            <ac:spMk id="4" creationId="{26C7C436-2BA1-D9D0-C691-6B6DA24DF5DD}"/>
          </ac:spMkLst>
        </pc:spChg>
        <pc:spChg chg="add mod ord">
          <ac:chgData name="Ansgar Bauer [BG-20]" userId="04a8a51a-1752-42f3-9803-26363daf1c6d" providerId="ADAL" clId="{2A42D7E1-E48E-4984-AF3E-7C7DA2840046}" dt="2023-02-05T16:09:10.128" v="3907"/>
          <ac:spMkLst>
            <pc:docMk/>
            <pc:sldMk cId="823862246" sldId="266"/>
            <ac:spMk id="5" creationId="{E10988BC-A87B-5B11-E21B-AA0FE4830D00}"/>
          </ac:spMkLst>
        </pc:spChg>
      </pc:sldChg>
      <pc:sldChg chg="new del">
        <pc:chgData name="Ansgar Bauer [BG-20]" userId="04a8a51a-1752-42f3-9803-26363daf1c6d" providerId="ADAL" clId="{2A42D7E1-E48E-4984-AF3E-7C7DA2840046}" dt="2023-02-04T14:07:17.704" v="590" actId="2696"/>
        <pc:sldMkLst>
          <pc:docMk/>
          <pc:sldMk cId="3570288682" sldId="266"/>
        </pc:sldMkLst>
      </pc:sldChg>
    </pc:docChg>
  </pc:docChgLst>
  <pc:docChgLst>
    <pc:chgData name="Timo Julian Koertge [BG-20]" userId="3a3cdd37-e6bd-4423-8339-c4227d83f46e" providerId="ADAL" clId="{AE2C5ED6-3629-45D7-94DA-CC191EDF82B0}"/>
    <pc:docChg chg="modSld">
      <pc:chgData name="Timo Julian Koertge [BG-20]" userId="3a3cdd37-e6bd-4423-8339-c4227d83f46e" providerId="ADAL" clId="{AE2C5ED6-3629-45D7-94DA-CC191EDF82B0}" dt="2023-02-05T17:47:09.739" v="20" actId="20578"/>
      <pc:docMkLst>
        <pc:docMk/>
      </pc:docMkLst>
      <pc:sldChg chg="modSp mod">
        <pc:chgData name="Timo Julian Koertge [BG-20]" userId="3a3cdd37-e6bd-4423-8339-c4227d83f46e" providerId="ADAL" clId="{AE2C5ED6-3629-45D7-94DA-CC191EDF82B0}" dt="2023-02-05T17:47:09.739" v="20" actId="20578"/>
        <pc:sldMkLst>
          <pc:docMk/>
          <pc:sldMk cId="1837683413" sldId="256"/>
        </pc:sldMkLst>
        <pc:spChg chg="mod">
          <ac:chgData name="Timo Julian Koertge [BG-20]" userId="3a3cdd37-e6bd-4423-8339-c4227d83f46e" providerId="ADAL" clId="{AE2C5ED6-3629-45D7-94DA-CC191EDF82B0}" dt="2023-02-05T17:47:09.739" v="20" actId="20578"/>
          <ac:spMkLst>
            <pc:docMk/>
            <pc:sldMk cId="1837683413" sldId="256"/>
            <ac:spMk id="3" creationId="{8CE1D4DA-8FCA-A55E-7101-B4B09E7FE7DA}"/>
          </ac:spMkLst>
        </pc:spChg>
      </pc:sldChg>
      <pc:sldChg chg="modSp mod">
        <pc:chgData name="Timo Julian Koertge [BG-20]" userId="3a3cdd37-e6bd-4423-8339-c4227d83f46e" providerId="ADAL" clId="{AE2C5ED6-3629-45D7-94DA-CC191EDF82B0}" dt="2023-02-05T17:17:43.678" v="1" actId="20577"/>
        <pc:sldMkLst>
          <pc:docMk/>
          <pc:sldMk cId="4155004962" sldId="260"/>
        </pc:sldMkLst>
        <pc:spChg chg="mod">
          <ac:chgData name="Timo Julian Koertge [BG-20]" userId="3a3cdd37-e6bd-4423-8339-c4227d83f46e" providerId="ADAL" clId="{AE2C5ED6-3629-45D7-94DA-CC191EDF82B0}" dt="2023-02-05T17:17:43.678" v="1" actId="20577"/>
          <ac:spMkLst>
            <pc:docMk/>
            <pc:sldMk cId="4155004962" sldId="260"/>
            <ac:spMk id="5" creationId="{0C10940C-6E60-3565-2617-0395B118A248}"/>
          </ac:spMkLst>
        </pc:spChg>
      </pc:sldChg>
      <pc:sldChg chg="modSp mod">
        <pc:chgData name="Timo Julian Koertge [BG-20]" userId="3a3cdd37-e6bd-4423-8339-c4227d83f46e" providerId="ADAL" clId="{AE2C5ED6-3629-45D7-94DA-CC191EDF82B0}" dt="2023-02-05T17:18:05.057" v="13" actId="20577"/>
        <pc:sldMkLst>
          <pc:docMk/>
          <pc:sldMk cId="1615205742" sldId="261"/>
        </pc:sldMkLst>
        <pc:spChg chg="mod">
          <ac:chgData name="Timo Julian Koertge [BG-20]" userId="3a3cdd37-e6bd-4423-8339-c4227d83f46e" providerId="ADAL" clId="{AE2C5ED6-3629-45D7-94DA-CC191EDF82B0}" dt="2023-02-05T17:18:05.057" v="13" actId="20577"/>
          <ac:spMkLst>
            <pc:docMk/>
            <pc:sldMk cId="1615205742" sldId="261"/>
            <ac:spMk id="12" creationId="{E17BF336-1A75-5FA9-BDE3-23C198E046FB}"/>
          </ac:spMkLst>
        </pc:spChg>
      </pc:sldChg>
    </pc:docChg>
  </pc:docChgLst>
  <pc:docChgLst>
    <pc:chgData name="Ansgar Bauer [BG-20]" userId="04a8a51a-1752-42f3-9803-26363daf1c6d" providerId="ADAL" clId="{C2251636-063A-40C7-8CD1-6811D420EA07}"/>
    <pc:docChg chg="custSel modSld">
      <pc:chgData name="Ansgar Bauer [BG-20]" userId="04a8a51a-1752-42f3-9803-26363daf1c6d" providerId="ADAL" clId="{C2251636-063A-40C7-8CD1-6811D420EA07}" dt="2023-02-05T18:35:33.569" v="20"/>
      <pc:docMkLst>
        <pc:docMk/>
      </pc:docMkLst>
      <pc:sldChg chg="addSp delSp modSp mod delAnim modAnim">
        <pc:chgData name="Ansgar Bauer [BG-20]" userId="04a8a51a-1752-42f3-9803-26363daf1c6d" providerId="ADAL" clId="{C2251636-063A-40C7-8CD1-6811D420EA07}" dt="2023-02-05T18:35:33.569" v="20"/>
        <pc:sldMkLst>
          <pc:docMk/>
          <pc:sldMk cId="4082015953" sldId="259"/>
        </pc:sldMkLst>
        <pc:picChg chg="add mod">
          <ac:chgData name="Ansgar Bauer [BG-20]" userId="04a8a51a-1752-42f3-9803-26363daf1c6d" providerId="ADAL" clId="{C2251636-063A-40C7-8CD1-6811D420EA07}" dt="2023-02-05T18:35:14.398" v="19" actId="1076"/>
          <ac:picMkLst>
            <pc:docMk/>
            <pc:sldMk cId="4082015953" sldId="259"/>
            <ac:picMk id="3" creationId="{4048C50F-E98B-A212-D4D8-8762288407BE}"/>
          </ac:picMkLst>
        </pc:picChg>
        <pc:picChg chg="del">
          <ac:chgData name="Ansgar Bauer [BG-20]" userId="04a8a51a-1752-42f3-9803-26363daf1c6d" providerId="ADAL" clId="{C2251636-063A-40C7-8CD1-6811D420EA07}" dt="2023-02-05T18:33:00.358" v="5" actId="478"/>
          <ac:picMkLst>
            <pc:docMk/>
            <pc:sldMk cId="4082015953" sldId="259"/>
            <ac:picMk id="9" creationId="{64274A00-3E4F-C882-5EF3-8B8BB45C23AA}"/>
          </ac:picMkLst>
        </pc:picChg>
        <pc:picChg chg="mod">
          <ac:chgData name="Ansgar Bauer [BG-20]" userId="04a8a51a-1752-42f3-9803-26363daf1c6d" providerId="ADAL" clId="{C2251636-063A-40C7-8CD1-6811D420EA07}" dt="2023-02-05T18:35:12.051" v="18" actId="1076"/>
          <ac:picMkLst>
            <pc:docMk/>
            <pc:sldMk cId="4082015953" sldId="259"/>
            <ac:picMk id="13" creationId="{BE15BE22-A23F-208B-58AD-3B0B819F9D9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84AA3-1B11-4CD8-B6EA-9DE9DC35F12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389DC-642F-4522-9255-6B1CDF3CE2B6}">
      <dgm:prSet/>
      <dgm:spPr/>
      <dgm:t>
        <a:bodyPr/>
        <a:lstStyle/>
        <a:p>
          <a:r>
            <a:rPr lang="de-DE"/>
            <a:t>Aufbau unteres Spiels veranschaulichen </a:t>
          </a:r>
          <a:endParaRPr lang="en-US"/>
        </a:p>
      </dgm:t>
    </dgm:pt>
    <dgm:pt modelId="{74EE5E5A-2963-451A-8966-C86DF6511503}" type="parTrans" cxnId="{053AABF5-166C-40FF-9AC5-50EB3004B928}">
      <dgm:prSet/>
      <dgm:spPr/>
      <dgm:t>
        <a:bodyPr/>
        <a:lstStyle/>
        <a:p>
          <a:endParaRPr lang="en-US"/>
        </a:p>
      </dgm:t>
    </dgm:pt>
    <dgm:pt modelId="{9F97B82E-8FC6-490E-B596-9FEE0B7C0F45}" type="sibTrans" cxnId="{053AABF5-166C-40FF-9AC5-50EB3004B928}">
      <dgm:prSet/>
      <dgm:spPr/>
      <dgm:t>
        <a:bodyPr/>
        <a:lstStyle/>
        <a:p>
          <a:endParaRPr lang="en-US"/>
        </a:p>
      </dgm:t>
    </dgm:pt>
    <dgm:pt modelId="{1F9F467A-D37C-437C-B75A-3142E1489C65}">
      <dgm:prSet/>
      <dgm:spPr/>
      <dgm:t>
        <a:bodyPr/>
        <a:lstStyle/>
        <a:p>
          <a:r>
            <a:rPr lang="de-DE"/>
            <a:t>Grundlegenden Umgang mit der Pygame library zu lernen </a:t>
          </a:r>
          <a:endParaRPr lang="en-US"/>
        </a:p>
      </dgm:t>
    </dgm:pt>
    <dgm:pt modelId="{A3D743AB-6213-470D-A485-498F9BB4709A}" type="parTrans" cxnId="{C322AF9A-10FF-47E7-B49C-961494A3127F}">
      <dgm:prSet/>
      <dgm:spPr/>
      <dgm:t>
        <a:bodyPr/>
        <a:lstStyle/>
        <a:p>
          <a:endParaRPr lang="en-US"/>
        </a:p>
      </dgm:t>
    </dgm:pt>
    <dgm:pt modelId="{F4963FFC-1EA8-4336-ABCC-A7834B3EE3BF}" type="sibTrans" cxnId="{C322AF9A-10FF-47E7-B49C-961494A3127F}">
      <dgm:prSet/>
      <dgm:spPr/>
      <dgm:t>
        <a:bodyPr/>
        <a:lstStyle/>
        <a:p>
          <a:endParaRPr lang="en-US"/>
        </a:p>
      </dgm:t>
    </dgm:pt>
    <dgm:pt modelId="{D391B5B6-4854-4933-8E9D-E30393E4DC45}">
      <dgm:prSet/>
      <dgm:spPr/>
      <dgm:t>
        <a:bodyPr/>
        <a:lstStyle/>
        <a:p>
          <a:r>
            <a:rPr lang="de-DE"/>
            <a:t>Euch dazu befähigen unser Spiel zu erweitern</a:t>
          </a:r>
          <a:endParaRPr lang="en-US"/>
        </a:p>
      </dgm:t>
    </dgm:pt>
    <dgm:pt modelId="{923C0D15-3DB3-416D-994E-E814178F3A14}" type="parTrans" cxnId="{4EBA93D5-BDB1-4EA2-B9F7-1F6A78D33AE1}">
      <dgm:prSet/>
      <dgm:spPr/>
      <dgm:t>
        <a:bodyPr/>
        <a:lstStyle/>
        <a:p>
          <a:endParaRPr lang="en-US"/>
        </a:p>
      </dgm:t>
    </dgm:pt>
    <dgm:pt modelId="{E0456CCA-580B-4234-B203-820D88EBC82E}" type="sibTrans" cxnId="{4EBA93D5-BDB1-4EA2-B9F7-1F6A78D33AE1}">
      <dgm:prSet/>
      <dgm:spPr/>
      <dgm:t>
        <a:bodyPr/>
        <a:lstStyle/>
        <a:p>
          <a:endParaRPr lang="en-US"/>
        </a:p>
      </dgm:t>
    </dgm:pt>
    <dgm:pt modelId="{645CC573-EB0B-4EB9-BDEC-268E4A4B8A33}" type="pres">
      <dgm:prSet presAssocID="{D7B84AA3-1B11-4CD8-B6EA-9DE9DC35F12A}" presName="vert0" presStyleCnt="0">
        <dgm:presLayoutVars>
          <dgm:dir/>
          <dgm:animOne val="branch"/>
          <dgm:animLvl val="lvl"/>
        </dgm:presLayoutVars>
      </dgm:prSet>
      <dgm:spPr/>
    </dgm:pt>
    <dgm:pt modelId="{91C09989-909E-40AB-A0CF-2B53C8688229}" type="pres">
      <dgm:prSet presAssocID="{71E389DC-642F-4522-9255-6B1CDF3CE2B6}" presName="thickLine" presStyleLbl="alignNode1" presStyleIdx="0" presStyleCnt="3"/>
      <dgm:spPr/>
    </dgm:pt>
    <dgm:pt modelId="{79CB446C-30BE-4729-A1E1-A11F2A7B8D7E}" type="pres">
      <dgm:prSet presAssocID="{71E389DC-642F-4522-9255-6B1CDF3CE2B6}" presName="horz1" presStyleCnt="0"/>
      <dgm:spPr/>
    </dgm:pt>
    <dgm:pt modelId="{8A109DD2-248A-4728-84C6-23C3F9345183}" type="pres">
      <dgm:prSet presAssocID="{71E389DC-642F-4522-9255-6B1CDF3CE2B6}" presName="tx1" presStyleLbl="revTx" presStyleIdx="0" presStyleCnt="3"/>
      <dgm:spPr/>
    </dgm:pt>
    <dgm:pt modelId="{C22662FC-8080-49ED-AED3-2BC1A5CC33D0}" type="pres">
      <dgm:prSet presAssocID="{71E389DC-642F-4522-9255-6B1CDF3CE2B6}" presName="vert1" presStyleCnt="0"/>
      <dgm:spPr/>
    </dgm:pt>
    <dgm:pt modelId="{25D65314-CF85-48A8-B737-DBF12F9675F2}" type="pres">
      <dgm:prSet presAssocID="{1F9F467A-D37C-437C-B75A-3142E1489C65}" presName="thickLine" presStyleLbl="alignNode1" presStyleIdx="1" presStyleCnt="3"/>
      <dgm:spPr/>
    </dgm:pt>
    <dgm:pt modelId="{11294E93-1533-479B-BC98-4963812826D5}" type="pres">
      <dgm:prSet presAssocID="{1F9F467A-D37C-437C-B75A-3142E1489C65}" presName="horz1" presStyleCnt="0"/>
      <dgm:spPr/>
    </dgm:pt>
    <dgm:pt modelId="{74A85A09-D6D0-4676-AA26-845796991F6D}" type="pres">
      <dgm:prSet presAssocID="{1F9F467A-D37C-437C-B75A-3142E1489C65}" presName="tx1" presStyleLbl="revTx" presStyleIdx="1" presStyleCnt="3"/>
      <dgm:spPr/>
    </dgm:pt>
    <dgm:pt modelId="{ED57D1EE-D22D-4A54-9D5E-27F427BCC8EE}" type="pres">
      <dgm:prSet presAssocID="{1F9F467A-D37C-437C-B75A-3142E1489C65}" presName="vert1" presStyleCnt="0"/>
      <dgm:spPr/>
    </dgm:pt>
    <dgm:pt modelId="{AFC05723-1C44-41E6-9D6B-85378CC3DDA4}" type="pres">
      <dgm:prSet presAssocID="{D391B5B6-4854-4933-8E9D-E30393E4DC45}" presName="thickLine" presStyleLbl="alignNode1" presStyleIdx="2" presStyleCnt="3"/>
      <dgm:spPr/>
    </dgm:pt>
    <dgm:pt modelId="{D95F0E15-6AB8-4D5F-A89E-F3E32B603AB3}" type="pres">
      <dgm:prSet presAssocID="{D391B5B6-4854-4933-8E9D-E30393E4DC45}" presName="horz1" presStyleCnt="0"/>
      <dgm:spPr/>
    </dgm:pt>
    <dgm:pt modelId="{23041BD5-ED1E-4907-9C80-44891EB57344}" type="pres">
      <dgm:prSet presAssocID="{D391B5B6-4854-4933-8E9D-E30393E4DC45}" presName="tx1" presStyleLbl="revTx" presStyleIdx="2" presStyleCnt="3"/>
      <dgm:spPr/>
    </dgm:pt>
    <dgm:pt modelId="{77B5832F-CB2F-4422-8A51-A90A84461A1B}" type="pres">
      <dgm:prSet presAssocID="{D391B5B6-4854-4933-8E9D-E30393E4DC45}" presName="vert1" presStyleCnt="0"/>
      <dgm:spPr/>
    </dgm:pt>
  </dgm:ptLst>
  <dgm:cxnLst>
    <dgm:cxn modelId="{BD98985B-7AEB-4934-80C6-AD2AE4955DDB}" type="presOf" srcId="{1F9F467A-D37C-437C-B75A-3142E1489C65}" destId="{74A85A09-D6D0-4676-AA26-845796991F6D}" srcOrd="0" destOrd="0" presId="urn:microsoft.com/office/officeart/2008/layout/LinedList"/>
    <dgm:cxn modelId="{C322AF9A-10FF-47E7-B49C-961494A3127F}" srcId="{D7B84AA3-1B11-4CD8-B6EA-9DE9DC35F12A}" destId="{1F9F467A-D37C-437C-B75A-3142E1489C65}" srcOrd="1" destOrd="0" parTransId="{A3D743AB-6213-470D-A485-498F9BB4709A}" sibTransId="{F4963FFC-1EA8-4336-ABCC-A7834B3EE3BF}"/>
    <dgm:cxn modelId="{3AC66BA2-1A7B-4D01-A17A-0A2D74F09D64}" type="presOf" srcId="{D7B84AA3-1B11-4CD8-B6EA-9DE9DC35F12A}" destId="{645CC573-EB0B-4EB9-BDEC-268E4A4B8A33}" srcOrd="0" destOrd="0" presId="urn:microsoft.com/office/officeart/2008/layout/LinedList"/>
    <dgm:cxn modelId="{21EBFCD3-E59F-4C89-A4BB-B039A345D4DE}" type="presOf" srcId="{D391B5B6-4854-4933-8E9D-E30393E4DC45}" destId="{23041BD5-ED1E-4907-9C80-44891EB57344}" srcOrd="0" destOrd="0" presId="urn:microsoft.com/office/officeart/2008/layout/LinedList"/>
    <dgm:cxn modelId="{4EBA93D5-BDB1-4EA2-B9F7-1F6A78D33AE1}" srcId="{D7B84AA3-1B11-4CD8-B6EA-9DE9DC35F12A}" destId="{D391B5B6-4854-4933-8E9D-E30393E4DC45}" srcOrd="2" destOrd="0" parTransId="{923C0D15-3DB3-416D-994E-E814178F3A14}" sibTransId="{E0456CCA-580B-4234-B203-820D88EBC82E}"/>
    <dgm:cxn modelId="{898290E3-559D-47F6-8427-E6BD6CEE4F8E}" type="presOf" srcId="{71E389DC-642F-4522-9255-6B1CDF3CE2B6}" destId="{8A109DD2-248A-4728-84C6-23C3F9345183}" srcOrd="0" destOrd="0" presId="urn:microsoft.com/office/officeart/2008/layout/LinedList"/>
    <dgm:cxn modelId="{053AABF5-166C-40FF-9AC5-50EB3004B928}" srcId="{D7B84AA3-1B11-4CD8-B6EA-9DE9DC35F12A}" destId="{71E389DC-642F-4522-9255-6B1CDF3CE2B6}" srcOrd="0" destOrd="0" parTransId="{74EE5E5A-2963-451A-8966-C86DF6511503}" sibTransId="{9F97B82E-8FC6-490E-B596-9FEE0B7C0F45}"/>
    <dgm:cxn modelId="{BCBDFEBA-920A-4495-901E-68E3CC3EA045}" type="presParOf" srcId="{645CC573-EB0B-4EB9-BDEC-268E4A4B8A33}" destId="{91C09989-909E-40AB-A0CF-2B53C8688229}" srcOrd="0" destOrd="0" presId="urn:microsoft.com/office/officeart/2008/layout/LinedList"/>
    <dgm:cxn modelId="{7EAFDE66-7024-4E81-82AF-E1694096370A}" type="presParOf" srcId="{645CC573-EB0B-4EB9-BDEC-268E4A4B8A33}" destId="{79CB446C-30BE-4729-A1E1-A11F2A7B8D7E}" srcOrd="1" destOrd="0" presId="urn:microsoft.com/office/officeart/2008/layout/LinedList"/>
    <dgm:cxn modelId="{E9CDB513-7A71-47CD-B074-4EAD0E028522}" type="presParOf" srcId="{79CB446C-30BE-4729-A1E1-A11F2A7B8D7E}" destId="{8A109DD2-248A-4728-84C6-23C3F9345183}" srcOrd="0" destOrd="0" presId="urn:microsoft.com/office/officeart/2008/layout/LinedList"/>
    <dgm:cxn modelId="{20DF2266-90C6-4AEB-949C-D5A8D69F912A}" type="presParOf" srcId="{79CB446C-30BE-4729-A1E1-A11F2A7B8D7E}" destId="{C22662FC-8080-49ED-AED3-2BC1A5CC33D0}" srcOrd="1" destOrd="0" presId="urn:microsoft.com/office/officeart/2008/layout/LinedList"/>
    <dgm:cxn modelId="{43D0D9D4-D0F0-46A4-B588-A2DDB07C1759}" type="presParOf" srcId="{645CC573-EB0B-4EB9-BDEC-268E4A4B8A33}" destId="{25D65314-CF85-48A8-B737-DBF12F9675F2}" srcOrd="2" destOrd="0" presId="urn:microsoft.com/office/officeart/2008/layout/LinedList"/>
    <dgm:cxn modelId="{35AF2832-EA1F-4AB1-8910-A894A17C7BD7}" type="presParOf" srcId="{645CC573-EB0B-4EB9-BDEC-268E4A4B8A33}" destId="{11294E93-1533-479B-BC98-4963812826D5}" srcOrd="3" destOrd="0" presId="urn:microsoft.com/office/officeart/2008/layout/LinedList"/>
    <dgm:cxn modelId="{F2994A77-8635-4A1E-BAD5-E3049E723CE9}" type="presParOf" srcId="{11294E93-1533-479B-BC98-4963812826D5}" destId="{74A85A09-D6D0-4676-AA26-845796991F6D}" srcOrd="0" destOrd="0" presId="urn:microsoft.com/office/officeart/2008/layout/LinedList"/>
    <dgm:cxn modelId="{C1D264B5-2D56-4E00-AE91-47BC9AE81C7D}" type="presParOf" srcId="{11294E93-1533-479B-BC98-4963812826D5}" destId="{ED57D1EE-D22D-4A54-9D5E-27F427BCC8EE}" srcOrd="1" destOrd="0" presId="urn:microsoft.com/office/officeart/2008/layout/LinedList"/>
    <dgm:cxn modelId="{D3910205-692F-4F2D-B952-604D158C3AE3}" type="presParOf" srcId="{645CC573-EB0B-4EB9-BDEC-268E4A4B8A33}" destId="{AFC05723-1C44-41E6-9D6B-85378CC3DDA4}" srcOrd="4" destOrd="0" presId="urn:microsoft.com/office/officeart/2008/layout/LinedList"/>
    <dgm:cxn modelId="{E22ACD3B-FB5F-4059-B970-AC714BDD1731}" type="presParOf" srcId="{645CC573-EB0B-4EB9-BDEC-268E4A4B8A33}" destId="{D95F0E15-6AB8-4D5F-A89E-F3E32B603AB3}" srcOrd="5" destOrd="0" presId="urn:microsoft.com/office/officeart/2008/layout/LinedList"/>
    <dgm:cxn modelId="{AFFB70EB-F1CC-4E98-94AB-1EC97B963AA9}" type="presParOf" srcId="{D95F0E15-6AB8-4D5F-A89E-F3E32B603AB3}" destId="{23041BD5-ED1E-4907-9C80-44891EB57344}" srcOrd="0" destOrd="0" presId="urn:microsoft.com/office/officeart/2008/layout/LinedList"/>
    <dgm:cxn modelId="{67CDF7F0-D76C-4EF5-A321-05D196B78417}" type="presParOf" srcId="{D95F0E15-6AB8-4D5F-A89E-F3E32B603AB3}" destId="{77B5832F-CB2F-4422-8A51-A90A84461A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11405-13E5-474D-A8CB-0609BCF29CE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4CD5C6-732F-411C-AA78-ADD621413711}">
      <dgm:prSet/>
      <dgm:spPr/>
      <dgm:t>
        <a:bodyPr/>
        <a:lstStyle/>
        <a:p>
          <a:r>
            <a:rPr lang="de-DE"/>
            <a:t>Format_number(n)</a:t>
          </a:r>
          <a:endParaRPr lang="en-US"/>
        </a:p>
      </dgm:t>
    </dgm:pt>
    <dgm:pt modelId="{A8BA5DE2-80C4-4DE3-B183-CC2B985503D9}" type="parTrans" cxnId="{E13A9670-E855-473D-81DB-F40FD11ACA63}">
      <dgm:prSet/>
      <dgm:spPr/>
      <dgm:t>
        <a:bodyPr/>
        <a:lstStyle/>
        <a:p>
          <a:endParaRPr lang="en-US"/>
        </a:p>
      </dgm:t>
    </dgm:pt>
    <dgm:pt modelId="{7679C876-857A-4AD1-8EFE-B2E6231F8723}" type="sibTrans" cxnId="{E13A9670-E855-473D-81DB-F40FD11ACA63}">
      <dgm:prSet/>
      <dgm:spPr/>
      <dgm:t>
        <a:bodyPr/>
        <a:lstStyle/>
        <a:p>
          <a:endParaRPr lang="en-US"/>
        </a:p>
      </dgm:t>
    </dgm:pt>
    <dgm:pt modelId="{78680112-D4E3-4D13-8385-3A8A84669035}">
      <dgm:prSet/>
      <dgm:spPr/>
      <dgm:t>
        <a:bodyPr/>
        <a:lstStyle/>
        <a:p>
          <a:r>
            <a:rPr lang="de-DE"/>
            <a:t>Formatiert Spielerwerte in schriftliche Form, um hohe Zahlen lesbar darzustellen </a:t>
          </a:r>
          <a:endParaRPr lang="en-US"/>
        </a:p>
      </dgm:t>
    </dgm:pt>
    <dgm:pt modelId="{2F7B39E4-B781-44FA-9695-D1BE24120C31}" type="parTrans" cxnId="{2F9D3544-9074-47D7-84B4-A9E23FFF1F08}">
      <dgm:prSet/>
      <dgm:spPr/>
      <dgm:t>
        <a:bodyPr/>
        <a:lstStyle/>
        <a:p>
          <a:endParaRPr lang="en-US"/>
        </a:p>
      </dgm:t>
    </dgm:pt>
    <dgm:pt modelId="{8B382508-4D3C-4805-A15E-7349017DF296}" type="sibTrans" cxnId="{2F9D3544-9074-47D7-84B4-A9E23FFF1F08}">
      <dgm:prSet/>
      <dgm:spPr/>
      <dgm:t>
        <a:bodyPr/>
        <a:lstStyle/>
        <a:p>
          <a:endParaRPr lang="en-US"/>
        </a:p>
      </dgm:t>
    </dgm:pt>
    <dgm:pt modelId="{07011ECB-52A9-4C81-A1D0-1D5F5E2500B5}">
      <dgm:prSet/>
      <dgm:spPr/>
      <dgm:t>
        <a:bodyPr/>
        <a:lstStyle/>
        <a:p>
          <a:r>
            <a:rPr lang="de-DE"/>
            <a:t>draw()</a:t>
          </a:r>
          <a:endParaRPr lang="en-US"/>
        </a:p>
      </dgm:t>
    </dgm:pt>
    <dgm:pt modelId="{7A587328-9875-4BD1-A02F-16F789074EDE}" type="parTrans" cxnId="{06B3AF01-9811-4C93-87B0-5FDD80FEF62C}">
      <dgm:prSet/>
      <dgm:spPr/>
      <dgm:t>
        <a:bodyPr/>
        <a:lstStyle/>
        <a:p>
          <a:endParaRPr lang="en-US"/>
        </a:p>
      </dgm:t>
    </dgm:pt>
    <dgm:pt modelId="{1469BE2E-03DE-4D41-939F-999FB6398615}" type="sibTrans" cxnId="{06B3AF01-9811-4C93-87B0-5FDD80FEF62C}">
      <dgm:prSet/>
      <dgm:spPr/>
      <dgm:t>
        <a:bodyPr/>
        <a:lstStyle/>
        <a:p>
          <a:endParaRPr lang="en-US"/>
        </a:p>
      </dgm:t>
    </dgm:pt>
    <dgm:pt modelId="{7B61841A-26BB-4117-AD74-FC72BA54B832}">
      <dgm:prSet/>
      <dgm:spPr/>
      <dgm:t>
        <a:bodyPr/>
        <a:lstStyle/>
        <a:p>
          <a:r>
            <a:rPr lang="de-DE"/>
            <a:t>Vereint alle draw() Methoden der Klassen, sowie alles anderes was dargestellt werden muss, in einer Funktion um diese im Main-Loop aufzurufen</a:t>
          </a:r>
          <a:endParaRPr lang="en-US"/>
        </a:p>
      </dgm:t>
    </dgm:pt>
    <dgm:pt modelId="{61E621D0-9622-4C2A-92B6-DC3B281AC344}" type="parTrans" cxnId="{B350840E-2A9A-4403-BC0D-BEA14A517457}">
      <dgm:prSet/>
      <dgm:spPr/>
      <dgm:t>
        <a:bodyPr/>
        <a:lstStyle/>
        <a:p>
          <a:endParaRPr lang="en-US"/>
        </a:p>
      </dgm:t>
    </dgm:pt>
    <dgm:pt modelId="{30DAF086-FB12-4124-BA1E-29D20782D5DE}" type="sibTrans" cxnId="{B350840E-2A9A-4403-BC0D-BEA14A517457}">
      <dgm:prSet/>
      <dgm:spPr/>
      <dgm:t>
        <a:bodyPr/>
        <a:lstStyle/>
        <a:p>
          <a:endParaRPr lang="en-US"/>
        </a:p>
      </dgm:t>
    </dgm:pt>
    <dgm:pt modelId="{13B0618B-0CD8-4432-BD04-878E9DFC57EE}">
      <dgm:prSet/>
      <dgm:spPr/>
      <dgm:t>
        <a:bodyPr/>
        <a:lstStyle/>
        <a:p>
          <a:r>
            <a:rPr lang="de-DE"/>
            <a:t>drawIntro()</a:t>
          </a:r>
          <a:endParaRPr lang="en-US"/>
        </a:p>
      </dgm:t>
    </dgm:pt>
    <dgm:pt modelId="{3C0BAC3C-4AC3-4D0F-9E61-C46E39EC3663}" type="parTrans" cxnId="{44E86462-F0CF-4761-8A00-59B5EE761811}">
      <dgm:prSet/>
      <dgm:spPr/>
      <dgm:t>
        <a:bodyPr/>
        <a:lstStyle/>
        <a:p>
          <a:endParaRPr lang="en-US"/>
        </a:p>
      </dgm:t>
    </dgm:pt>
    <dgm:pt modelId="{BFCAE8B8-7543-40FE-9C8E-9ABF598C01DB}" type="sibTrans" cxnId="{44E86462-F0CF-4761-8A00-59B5EE761811}">
      <dgm:prSet/>
      <dgm:spPr/>
      <dgm:t>
        <a:bodyPr/>
        <a:lstStyle/>
        <a:p>
          <a:endParaRPr lang="en-US"/>
        </a:p>
      </dgm:t>
    </dgm:pt>
    <dgm:pt modelId="{78EB45BB-F602-4DB2-BC29-D775C2820FF7}">
      <dgm:prSet/>
      <dgm:spPr/>
      <dgm:t>
        <a:bodyPr/>
        <a:lstStyle/>
        <a:p>
          <a:r>
            <a:rPr lang="de-DE"/>
            <a:t>Stellt das Intro in einer Funktion zusammen um dieses im Main-Loop aufzurufen</a:t>
          </a:r>
          <a:endParaRPr lang="en-US"/>
        </a:p>
      </dgm:t>
    </dgm:pt>
    <dgm:pt modelId="{8852C2E5-20C5-4D57-B5D7-3E7489F3E024}" type="parTrans" cxnId="{BC75815B-8E6C-41B5-9633-363A1133CF94}">
      <dgm:prSet/>
      <dgm:spPr/>
      <dgm:t>
        <a:bodyPr/>
        <a:lstStyle/>
        <a:p>
          <a:endParaRPr lang="en-US"/>
        </a:p>
      </dgm:t>
    </dgm:pt>
    <dgm:pt modelId="{AF0E1B24-B5F0-4B11-BFA9-812555C4281D}" type="sibTrans" cxnId="{BC75815B-8E6C-41B5-9633-363A1133CF94}">
      <dgm:prSet/>
      <dgm:spPr/>
      <dgm:t>
        <a:bodyPr/>
        <a:lstStyle/>
        <a:p>
          <a:endParaRPr lang="en-US"/>
        </a:p>
      </dgm:t>
    </dgm:pt>
    <dgm:pt modelId="{C647B6A3-CBDC-48D1-8015-6D6074D8464C}">
      <dgm:prSet/>
      <dgm:spPr/>
      <dgm:t>
        <a:bodyPr/>
        <a:lstStyle/>
        <a:p>
          <a:r>
            <a:rPr lang="de-DE"/>
            <a:t>createVariables()</a:t>
          </a:r>
          <a:endParaRPr lang="en-US"/>
        </a:p>
      </dgm:t>
    </dgm:pt>
    <dgm:pt modelId="{2BE38F7D-89DB-46AD-87EF-094C79428999}" type="parTrans" cxnId="{2CD6F510-2979-4F2C-A38F-9BEBB9C7EFD6}">
      <dgm:prSet/>
      <dgm:spPr/>
      <dgm:t>
        <a:bodyPr/>
        <a:lstStyle/>
        <a:p>
          <a:endParaRPr lang="en-US"/>
        </a:p>
      </dgm:t>
    </dgm:pt>
    <dgm:pt modelId="{A795A6F8-1BEE-488C-BD77-E4436AEF2E30}" type="sibTrans" cxnId="{2CD6F510-2979-4F2C-A38F-9BEBB9C7EFD6}">
      <dgm:prSet/>
      <dgm:spPr/>
      <dgm:t>
        <a:bodyPr/>
        <a:lstStyle/>
        <a:p>
          <a:endParaRPr lang="en-US"/>
        </a:p>
      </dgm:t>
    </dgm:pt>
    <dgm:pt modelId="{C8A6E5FE-0E05-4045-8EDF-1C0860C129A2}">
      <dgm:prSet/>
      <dgm:spPr/>
      <dgm:t>
        <a:bodyPr/>
        <a:lstStyle/>
        <a:p>
          <a:r>
            <a:rPr lang="de-DE"/>
            <a:t>Erstellt globale Variablen welche für die Dynamische Darstellung benötigt werden</a:t>
          </a:r>
          <a:endParaRPr lang="en-US"/>
        </a:p>
      </dgm:t>
    </dgm:pt>
    <dgm:pt modelId="{17E9FDF0-3378-4172-8F95-ED1378563269}" type="parTrans" cxnId="{6D826EEB-C9EC-4354-8EFC-7B676BECF190}">
      <dgm:prSet/>
      <dgm:spPr/>
      <dgm:t>
        <a:bodyPr/>
        <a:lstStyle/>
        <a:p>
          <a:endParaRPr lang="en-US"/>
        </a:p>
      </dgm:t>
    </dgm:pt>
    <dgm:pt modelId="{679995C7-9B0D-4B71-81CA-A2BE8F799F0F}" type="sibTrans" cxnId="{6D826EEB-C9EC-4354-8EFC-7B676BECF190}">
      <dgm:prSet/>
      <dgm:spPr/>
      <dgm:t>
        <a:bodyPr/>
        <a:lstStyle/>
        <a:p>
          <a:endParaRPr lang="en-US"/>
        </a:p>
      </dgm:t>
    </dgm:pt>
    <dgm:pt modelId="{00BB9D1C-228E-4E50-AE93-3585ACF7971C}">
      <dgm:prSet/>
      <dgm:spPr/>
      <dgm:t>
        <a:bodyPr/>
        <a:lstStyle/>
        <a:p>
          <a:r>
            <a:rPr lang="de-DE"/>
            <a:t>playIntroMusic()</a:t>
          </a:r>
          <a:endParaRPr lang="en-US"/>
        </a:p>
      </dgm:t>
    </dgm:pt>
    <dgm:pt modelId="{7717C228-0100-4485-95C4-C665150EB01E}" type="parTrans" cxnId="{429CE8CF-9685-4F7A-8617-30A88814B9BF}">
      <dgm:prSet/>
      <dgm:spPr/>
      <dgm:t>
        <a:bodyPr/>
        <a:lstStyle/>
        <a:p>
          <a:endParaRPr lang="en-US"/>
        </a:p>
      </dgm:t>
    </dgm:pt>
    <dgm:pt modelId="{98989B41-E8F5-4FA3-A7FF-808266E91053}" type="sibTrans" cxnId="{429CE8CF-9685-4F7A-8617-30A88814B9BF}">
      <dgm:prSet/>
      <dgm:spPr/>
      <dgm:t>
        <a:bodyPr/>
        <a:lstStyle/>
        <a:p>
          <a:endParaRPr lang="en-US"/>
        </a:p>
      </dgm:t>
    </dgm:pt>
    <dgm:pt modelId="{AC272B5A-811D-4AC1-86E2-135F24F4521C}">
      <dgm:prSet/>
      <dgm:spPr/>
      <dgm:t>
        <a:bodyPr/>
        <a:lstStyle/>
        <a:p>
          <a:r>
            <a:rPr lang="de-DE"/>
            <a:t>Lädt und Spielt die Intromusik ab </a:t>
          </a:r>
          <a:endParaRPr lang="en-US"/>
        </a:p>
      </dgm:t>
    </dgm:pt>
    <dgm:pt modelId="{FE805833-E5F9-4738-8DB6-632E258E1943}" type="parTrans" cxnId="{26CBF87F-E05C-4181-96E1-1FA25A3B3BD6}">
      <dgm:prSet/>
      <dgm:spPr/>
      <dgm:t>
        <a:bodyPr/>
        <a:lstStyle/>
        <a:p>
          <a:endParaRPr lang="en-US"/>
        </a:p>
      </dgm:t>
    </dgm:pt>
    <dgm:pt modelId="{763AF3D1-DA5D-4D2B-8BDE-455F9C057501}" type="sibTrans" cxnId="{26CBF87F-E05C-4181-96E1-1FA25A3B3BD6}">
      <dgm:prSet/>
      <dgm:spPr/>
      <dgm:t>
        <a:bodyPr/>
        <a:lstStyle/>
        <a:p>
          <a:endParaRPr lang="en-US"/>
        </a:p>
      </dgm:t>
    </dgm:pt>
    <dgm:pt modelId="{9F16486D-4961-4F2F-8E9D-63DCAA447925}">
      <dgm:prSet/>
      <dgm:spPr/>
      <dgm:t>
        <a:bodyPr/>
        <a:lstStyle/>
        <a:p>
          <a:r>
            <a:rPr lang="de-DE"/>
            <a:t>playMainMusic()</a:t>
          </a:r>
          <a:endParaRPr lang="en-US"/>
        </a:p>
      </dgm:t>
    </dgm:pt>
    <dgm:pt modelId="{15881793-41EF-4E3A-8482-FC54A9013B7E}" type="parTrans" cxnId="{A55F88A9-F3DF-41A1-8D13-689DFB0346BF}">
      <dgm:prSet/>
      <dgm:spPr/>
      <dgm:t>
        <a:bodyPr/>
        <a:lstStyle/>
        <a:p>
          <a:endParaRPr lang="en-US"/>
        </a:p>
      </dgm:t>
    </dgm:pt>
    <dgm:pt modelId="{B82B916A-7E48-48F6-89BD-46FFB7C27F19}" type="sibTrans" cxnId="{A55F88A9-F3DF-41A1-8D13-689DFB0346BF}">
      <dgm:prSet/>
      <dgm:spPr/>
      <dgm:t>
        <a:bodyPr/>
        <a:lstStyle/>
        <a:p>
          <a:endParaRPr lang="en-US"/>
        </a:p>
      </dgm:t>
    </dgm:pt>
    <dgm:pt modelId="{F66FD1AD-7902-443C-BDAB-30F3A0917522}">
      <dgm:prSet/>
      <dgm:spPr/>
      <dgm:t>
        <a:bodyPr/>
        <a:lstStyle/>
        <a:p>
          <a:r>
            <a:rPr lang="de-DE"/>
            <a:t>Lädt und Spielt die Hauptmusik ab</a:t>
          </a:r>
          <a:endParaRPr lang="en-US"/>
        </a:p>
      </dgm:t>
    </dgm:pt>
    <dgm:pt modelId="{D40B9E7C-65AF-4FCF-AF78-651627ABEB7B}" type="parTrans" cxnId="{D9F50425-DE7C-4159-B5FA-A80397B367C3}">
      <dgm:prSet/>
      <dgm:spPr/>
      <dgm:t>
        <a:bodyPr/>
        <a:lstStyle/>
        <a:p>
          <a:endParaRPr lang="en-US"/>
        </a:p>
      </dgm:t>
    </dgm:pt>
    <dgm:pt modelId="{60F470F3-5B93-46CC-9FB2-E2B4D3153C6D}" type="sibTrans" cxnId="{D9F50425-DE7C-4159-B5FA-A80397B367C3}">
      <dgm:prSet/>
      <dgm:spPr/>
      <dgm:t>
        <a:bodyPr/>
        <a:lstStyle/>
        <a:p>
          <a:endParaRPr lang="en-US"/>
        </a:p>
      </dgm:t>
    </dgm:pt>
    <dgm:pt modelId="{D081377B-105C-4F93-A71C-10643D76BC24}">
      <dgm:prSet/>
      <dgm:spPr/>
      <dgm:t>
        <a:bodyPr/>
        <a:lstStyle/>
        <a:p>
          <a:r>
            <a:rPr lang="de-DE"/>
            <a:t>hitSound()</a:t>
          </a:r>
          <a:endParaRPr lang="en-US"/>
        </a:p>
      </dgm:t>
    </dgm:pt>
    <dgm:pt modelId="{5B96E8BB-8BDD-42A2-B538-CFB3916AFA28}" type="parTrans" cxnId="{889A6EA7-2F43-493A-ACBA-BAA62CCB9547}">
      <dgm:prSet/>
      <dgm:spPr/>
      <dgm:t>
        <a:bodyPr/>
        <a:lstStyle/>
        <a:p>
          <a:endParaRPr lang="en-US"/>
        </a:p>
      </dgm:t>
    </dgm:pt>
    <dgm:pt modelId="{4E88C81F-8DC6-40ED-9917-75A09A02464A}" type="sibTrans" cxnId="{889A6EA7-2F43-493A-ACBA-BAA62CCB9547}">
      <dgm:prSet/>
      <dgm:spPr/>
      <dgm:t>
        <a:bodyPr/>
        <a:lstStyle/>
        <a:p>
          <a:endParaRPr lang="en-US"/>
        </a:p>
      </dgm:t>
    </dgm:pt>
    <dgm:pt modelId="{5FB70C7B-1FC8-4147-BEDD-FB4800725972}">
      <dgm:prSet/>
      <dgm:spPr/>
      <dgm:t>
        <a:bodyPr/>
        <a:lstStyle/>
        <a:p>
          <a:r>
            <a:rPr lang="de-DE"/>
            <a:t>Spielt den Klicksound vom MainCookie ab</a:t>
          </a:r>
          <a:endParaRPr lang="en-US"/>
        </a:p>
      </dgm:t>
    </dgm:pt>
    <dgm:pt modelId="{1DDD9B25-62FB-40F7-9015-DBA67E74E88D}" type="parTrans" cxnId="{ACC03D2A-E282-4A5F-A243-C5FB8D675073}">
      <dgm:prSet/>
      <dgm:spPr/>
      <dgm:t>
        <a:bodyPr/>
        <a:lstStyle/>
        <a:p>
          <a:endParaRPr lang="en-US"/>
        </a:p>
      </dgm:t>
    </dgm:pt>
    <dgm:pt modelId="{2C6BC852-71DB-4A22-A9FB-D5CAABA53247}" type="sibTrans" cxnId="{ACC03D2A-E282-4A5F-A243-C5FB8D675073}">
      <dgm:prSet/>
      <dgm:spPr/>
      <dgm:t>
        <a:bodyPr/>
        <a:lstStyle/>
        <a:p>
          <a:endParaRPr lang="en-US"/>
        </a:p>
      </dgm:t>
    </dgm:pt>
    <dgm:pt modelId="{4DFE1C12-0A27-4CCF-8980-D223630F56EE}" type="pres">
      <dgm:prSet presAssocID="{2C111405-13E5-474D-A8CB-0609BCF29CE3}" presName="vert0" presStyleCnt="0">
        <dgm:presLayoutVars>
          <dgm:dir/>
          <dgm:animOne val="branch"/>
          <dgm:animLvl val="lvl"/>
        </dgm:presLayoutVars>
      </dgm:prSet>
      <dgm:spPr/>
    </dgm:pt>
    <dgm:pt modelId="{5F6F4E16-90FC-4F18-9771-BD89C3F08E49}" type="pres">
      <dgm:prSet presAssocID="{A14CD5C6-732F-411C-AA78-ADD621413711}" presName="thickLine" presStyleLbl="alignNode1" presStyleIdx="0" presStyleCnt="7"/>
      <dgm:spPr/>
    </dgm:pt>
    <dgm:pt modelId="{FB23A234-A1E7-4672-A671-A80909BDB216}" type="pres">
      <dgm:prSet presAssocID="{A14CD5C6-732F-411C-AA78-ADD621413711}" presName="horz1" presStyleCnt="0"/>
      <dgm:spPr/>
    </dgm:pt>
    <dgm:pt modelId="{4DD10210-6A45-4DFF-9B61-BC3B4D2ADACF}" type="pres">
      <dgm:prSet presAssocID="{A14CD5C6-732F-411C-AA78-ADD621413711}" presName="tx1" presStyleLbl="revTx" presStyleIdx="0" presStyleCnt="14"/>
      <dgm:spPr/>
    </dgm:pt>
    <dgm:pt modelId="{F4B6E5FC-EDF6-465D-8621-79BCF9A0DBE0}" type="pres">
      <dgm:prSet presAssocID="{A14CD5C6-732F-411C-AA78-ADD621413711}" presName="vert1" presStyleCnt="0"/>
      <dgm:spPr/>
    </dgm:pt>
    <dgm:pt modelId="{F4D8F9D1-42F9-4776-8018-A73F4B12E038}" type="pres">
      <dgm:prSet presAssocID="{78680112-D4E3-4D13-8385-3A8A84669035}" presName="vertSpace2a" presStyleCnt="0"/>
      <dgm:spPr/>
    </dgm:pt>
    <dgm:pt modelId="{A69184DB-1C65-4281-B781-DA862E83EA0E}" type="pres">
      <dgm:prSet presAssocID="{78680112-D4E3-4D13-8385-3A8A84669035}" presName="horz2" presStyleCnt="0"/>
      <dgm:spPr/>
    </dgm:pt>
    <dgm:pt modelId="{139C3825-A400-4D39-8006-911E46183490}" type="pres">
      <dgm:prSet presAssocID="{78680112-D4E3-4D13-8385-3A8A84669035}" presName="horzSpace2" presStyleCnt="0"/>
      <dgm:spPr/>
    </dgm:pt>
    <dgm:pt modelId="{304DB98D-2799-4B9E-B1DC-161E70931328}" type="pres">
      <dgm:prSet presAssocID="{78680112-D4E3-4D13-8385-3A8A84669035}" presName="tx2" presStyleLbl="revTx" presStyleIdx="1" presStyleCnt="14"/>
      <dgm:spPr/>
    </dgm:pt>
    <dgm:pt modelId="{D2AC387C-7D50-4F05-AFD6-D12BE1EF3210}" type="pres">
      <dgm:prSet presAssocID="{78680112-D4E3-4D13-8385-3A8A84669035}" presName="vert2" presStyleCnt="0"/>
      <dgm:spPr/>
    </dgm:pt>
    <dgm:pt modelId="{40CBD503-97C2-488B-A5E5-4DCFE42C0F6C}" type="pres">
      <dgm:prSet presAssocID="{78680112-D4E3-4D13-8385-3A8A84669035}" presName="thinLine2b" presStyleLbl="callout" presStyleIdx="0" presStyleCnt="7"/>
      <dgm:spPr/>
    </dgm:pt>
    <dgm:pt modelId="{D205BE40-9350-46C9-A379-549D2B28E990}" type="pres">
      <dgm:prSet presAssocID="{78680112-D4E3-4D13-8385-3A8A84669035}" presName="vertSpace2b" presStyleCnt="0"/>
      <dgm:spPr/>
    </dgm:pt>
    <dgm:pt modelId="{1C30F199-460B-4167-8A53-45075F0EE29E}" type="pres">
      <dgm:prSet presAssocID="{07011ECB-52A9-4C81-A1D0-1D5F5E2500B5}" presName="thickLine" presStyleLbl="alignNode1" presStyleIdx="1" presStyleCnt="7"/>
      <dgm:spPr/>
    </dgm:pt>
    <dgm:pt modelId="{A32186D1-637E-44AA-BE51-8AD8C0006818}" type="pres">
      <dgm:prSet presAssocID="{07011ECB-52A9-4C81-A1D0-1D5F5E2500B5}" presName="horz1" presStyleCnt="0"/>
      <dgm:spPr/>
    </dgm:pt>
    <dgm:pt modelId="{7F1FB47F-844B-414F-BB89-056558FA5025}" type="pres">
      <dgm:prSet presAssocID="{07011ECB-52A9-4C81-A1D0-1D5F5E2500B5}" presName="tx1" presStyleLbl="revTx" presStyleIdx="2" presStyleCnt="14"/>
      <dgm:spPr/>
    </dgm:pt>
    <dgm:pt modelId="{584EBFA7-E468-443A-8A9B-EEEFA3829E02}" type="pres">
      <dgm:prSet presAssocID="{07011ECB-52A9-4C81-A1D0-1D5F5E2500B5}" presName="vert1" presStyleCnt="0"/>
      <dgm:spPr/>
    </dgm:pt>
    <dgm:pt modelId="{875E8860-F0CA-4CBE-B59D-E74193CD7ED0}" type="pres">
      <dgm:prSet presAssocID="{7B61841A-26BB-4117-AD74-FC72BA54B832}" presName="vertSpace2a" presStyleCnt="0"/>
      <dgm:spPr/>
    </dgm:pt>
    <dgm:pt modelId="{892C6215-DE94-4363-B91C-28CFBFB1F83D}" type="pres">
      <dgm:prSet presAssocID="{7B61841A-26BB-4117-AD74-FC72BA54B832}" presName="horz2" presStyleCnt="0"/>
      <dgm:spPr/>
    </dgm:pt>
    <dgm:pt modelId="{E6389AFF-707E-4206-9B5D-FD8FC21997F0}" type="pres">
      <dgm:prSet presAssocID="{7B61841A-26BB-4117-AD74-FC72BA54B832}" presName="horzSpace2" presStyleCnt="0"/>
      <dgm:spPr/>
    </dgm:pt>
    <dgm:pt modelId="{1BE1F251-80B4-4FB3-8182-318B00DD758A}" type="pres">
      <dgm:prSet presAssocID="{7B61841A-26BB-4117-AD74-FC72BA54B832}" presName="tx2" presStyleLbl="revTx" presStyleIdx="3" presStyleCnt="14"/>
      <dgm:spPr/>
    </dgm:pt>
    <dgm:pt modelId="{0F53D05A-8A6A-4E16-96E1-89433C32C3EF}" type="pres">
      <dgm:prSet presAssocID="{7B61841A-26BB-4117-AD74-FC72BA54B832}" presName="vert2" presStyleCnt="0"/>
      <dgm:spPr/>
    </dgm:pt>
    <dgm:pt modelId="{BF5540A1-72B6-40C5-B815-5F549856F465}" type="pres">
      <dgm:prSet presAssocID="{7B61841A-26BB-4117-AD74-FC72BA54B832}" presName="thinLine2b" presStyleLbl="callout" presStyleIdx="1" presStyleCnt="7"/>
      <dgm:spPr/>
    </dgm:pt>
    <dgm:pt modelId="{2360FF50-3785-4A18-8134-2D0319E5C970}" type="pres">
      <dgm:prSet presAssocID="{7B61841A-26BB-4117-AD74-FC72BA54B832}" presName="vertSpace2b" presStyleCnt="0"/>
      <dgm:spPr/>
    </dgm:pt>
    <dgm:pt modelId="{448130E1-5DC2-4DB8-8A46-54AF42ED67EA}" type="pres">
      <dgm:prSet presAssocID="{13B0618B-0CD8-4432-BD04-878E9DFC57EE}" presName="thickLine" presStyleLbl="alignNode1" presStyleIdx="2" presStyleCnt="7"/>
      <dgm:spPr/>
    </dgm:pt>
    <dgm:pt modelId="{A9DCF91B-0F5D-4AE8-AAC0-DEC29898E606}" type="pres">
      <dgm:prSet presAssocID="{13B0618B-0CD8-4432-BD04-878E9DFC57EE}" presName="horz1" presStyleCnt="0"/>
      <dgm:spPr/>
    </dgm:pt>
    <dgm:pt modelId="{D9BE02FA-7B3C-43E9-9A7A-3CE2077F5C5F}" type="pres">
      <dgm:prSet presAssocID="{13B0618B-0CD8-4432-BD04-878E9DFC57EE}" presName="tx1" presStyleLbl="revTx" presStyleIdx="4" presStyleCnt="14"/>
      <dgm:spPr/>
    </dgm:pt>
    <dgm:pt modelId="{F0ED815F-BC50-47D0-B6D5-90D0BFF045D4}" type="pres">
      <dgm:prSet presAssocID="{13B0618B-0CD8-4432-BD04-878E9DFC57EE}" presName="vert1" presStyleCnt="0"/>
      <dgm:spPr/>
    </dgm:pt>
    <dgm:pt modelId="{93E99778-2EF7-41DD-920A-50D52DD08FCA}" type="pres">
      <dgm:prSet presAssocID="{78EB45BB-F602-4DB2-BC29-D775C2820FF7}" presName="vertSpace2a" presStyleCnt="0"/>
      <dgm:spPr/>
    </dgm:pt>
    <dgm:pt modelId="{AAE0FD78-4753-40AB-8ED4-8F002CDF77CD}" type="pres">
      <dgm:prSet presAssocID="{78EB45BB-F602-4DB2-BC29-D775C2820FF7}" presName="horz2" presStyleCnt="0"/>
      <dgm:spPr/>
    </dgm:pt>
    <dgm:pt modelId="{CC090241-FE4B-4418-B069-4AFCFB7827EC}" type="pres">
      <dgm:prSet presAssocID="{78EB45BB-F602-4DB2-BC29-D775C2820FF7}" presName="horzSpace2" presStyleCnt="0"/>
      <dgm:spPr/>
    </dgm:pt>
    <dgm:pt modelId="{64F5A85B-4174-4B2D-8D52-CA4095294CFC}" type="pres">
      <dgm:prSet presAssocID="{78EB45BB-F602-4DB2-BC29-D775C2820FF7}" presName="tx2" presStyleLbl="revTx" presStyleIdx="5" presStyleCnt="14"/>
      <dgm:spPr/>
    </dgm:pt>
    <dgm:pt modelId="{9FF4F43D-016F-43C7-BFC1-5013110F8533}" type="pres">
      <dgm:prSet presAssocID="{78EB45BB-F602-4DB2-BC29-D775C2820FF7}" presName="vert2" presStyleCnt="0"/>
      <dgm:spPr/>
    </dgm:pt>
    <dgm:pt modelId="{2A5C1E0C-D796-425C-B9FC-9FE78ED5CED3}" type="pres">
      <dgm:prSet presAssocID="{78EB45BB-F602-4DB2-BC29-D775C2820FF7}" presName="thinLine2b" presStyleLbl="callout" presStyleIdx="2" presStyleCnt="7"/>
      <dgm:spPr/>
    </dgm:pt>
    <dgm:pt modelId="{252CCAA6-96D2-44F5-99DC-2C105C21991E}" type="pres">
      <dgm:prSet presAssocID="{78EB45BB-F602-4DB2-BC29-D775C2820FF7}" presName="vertSpace2b" presStyleCnt="0"/>
      <dgm:spPr/>
    </dgm:pt>
    <dgm:pt modelId="{8735721C-A3C0-4B7C-AAA9-1F2968350134}" type="pres">
      <dgm:prSet presAssocID="{C647B6A3-CBDC-48D1-8015-6D6074D8464C}" presName="thickLine" presStyleLbl="alignNode1" presStyleIdx="3" presStyleCnt="7"/>
      <dgm:spPr/>
    </dgm:pt>
    <dgm:pt modelId="{194C7CBA-95E3-452E-B6BC-317529C984E4}" type="pres">
      <dgm:prSet presAssocID="{C647B6A3-CBDC-48D1-8015-6D6074D8464C}" presName="horz1" presStyleCnt="0"/>
      <dgm:spPr/>
    </dgm:pt>
    <dgm:pt modelId="{99A97DD4-9BA4-41E8-8283-80CACF93080E}" type="pres">
      <dgm:prSet presAssocID="{C647B6A3-CBDC-48D1-8015-6D6074D8464C}" presName="tx1" presStyleLbl="revTx" presStyleIdx="6" presStyleCnt="14"/>
      <dgm:spPr/>
    </dgm:pt>
    <dgm:pt modelId="{4C0B1E8A-0B9B-409F-8640-FA2415D342A5}" type="pres">
      <dgm:prSet presAssocID="{C647B6A3-CBDC-48D1-8015-6D6074D8464C}" presName="vert1" presStyleCnt="0"/>
      <dgm:spPr/>
    </dgm:pt>
    <dgm:pt modelId="{0047452E-E577-4F6A-97BC-C98CD52589DA}" type="pres">
      <dgm:prSet presAssocID="{C8A6E5FE-0E05-4045-8EDF-1C0860C129A2}" presName="vertSpace2a" presStyleCnt="0"/>
      <dgm:spPr/>
    </dgm:pt>
    <dgm:pt modelId="{B0B22A1B-EBBA-4B34-AE76-7B5225FBD130}" type="pres">
      <dgm:prSet presAssocID="{C8A6E5FE-0E05-4045-8EDF-1C0860C129A2}" presName="horz2" presStyleCnt="0"/>
      <dgm:spPr/>
    </dgm:pt>
    <dgm:pt modelId="{9EEF8253-1933-4733-B4A9-89C50CE490DC}" type="pres">
      <dgm:prSet presAssocID="{C8A6E5FE-0E05-4045-8EDF-1C0860C129A2}" presName="horzSpace2" presStyleCnt="0"/>
      <dgm:spPr/>
    </dgm:pt>
    <dgm:pt modelId="{265BF30D-571A-4FB5-8023-9823301D229F}" type="pres">
      <dgm:prSet presAssocID="{C8A6E5FE-0E05-4045-8EDF-1C0860C129A2}" presName="tx2" presStyleLbl="revTx" presStyleIdx="7" presStyleCnt="14"/>
      <dgm:spPr/>
    </dgm:pt>
    <dgm:pt modelId="{34A2E798-215F-42E0-A9E9-E77BD3A4E691}" type="pres">
      <dgm:prSet presAssocID="{C8A6E5FE-0E05-4045-8EDF-1C0860C129A2}" presName="vert2" presStyleCnt="0"/>
      <dgm:spPr/>
    </dgm:pt>
    <dgm:pt modelId="{B3C2FA10-686E-4AAD-938F-DC3B69610AD3}" type="pres">
      <dgm:prSet presAssocID="{C8A6E5FE-0E05-4045-8EDF-1C0860C129A2}" presName="thinLine2b" presStyleLbl="callout" presStyleIdx="3" presStyleCnt="7"/>
      <dgm:spPr/>
    </dgm:pt>
    <dgm:pt modelId="{7375BC57-484D-41AB-9128-C0137CAEC467}" type="pres">
      <dgm:prSet presAssocID="{C8A6E5FE-0E05-4045-8EDF-1C0860C129A2}" presName="vertSpace2b" presStyleCnt="0"/>
      <dgm:spPr/>
    </dgm:pt>
    <dgm:pt modelId="{ED054045-EA28-4DE7-99B0-5513DC5CA10C}" type="pres">
      <dgm:prSet presAssocID="{00BB9D1C-228E-4E50-AE93-3585ACF7971C}" presName="thickLine" presStyleLbl="alignNode1" presStyleIdx="4" presStyleCnt="7"/>
      <dgm:spPr/>
    </dgm:pt>
    <dgm:pt modelId="{0E8E6A33-E84B-4989-BB84-340C835BC74A}" type="pres">
      <dgm:prSet presAssocID="{00BB9D1C-228E-4E50-AE93-3585ACF7971C}" presName="horz1" presStyleCnt="0"/>
      <dgm:spPr/>
    </dgm:pt>
    <dgm:pt modelId="{251090DC-7422-40E1-A866-69F9187F4359}" type="pres">
      <dgm:prSet presAssocID="{00BB9D1C-228E-4E50-AE93-3585ACF7971C}" presName="tx1" presStyleLbl="revTx" presStyleIdx="8" presStyleCnt="14"/>
      <dgm:spPr/>
    </dgm:pt>
    <dgm:pt modelId="{25542DA7-7240-44FE-AA8A-955A4EF1A89E}" type="pres">
      <dgm:prSet presAssocID="{00BB9D1C-228E-4E50-AE93-3585ACF7971C}" presName="vert1" presStyleCnt="0"/>
      <dgm:spPr/>
    </dgm:pt>
    <dgm:pt modelId="{B98943E5-60E0-439A-BEF8-7A4BCA9CA228}" type="pres">
      <dgm:prSet presAssocID="{AC272B5A-811D-4AC1-86E2-135F24F4521C}" presName="vertSpace2a" presStyleCnt="0"/>
      <dgm:spPr/>
    </dgm:pt>
    <dgm:pt modelId="{326E5829-5B0B-4FD6-A833-9A7EF12BDEFD}" type="pres">
      <dgm:prSet presAssocID="{AC272B5A-811D-4AC1-86E2-135F24F4521C}" presName="horz2" presStyleCnt="0"/>
      <dgm:spPr/>
    </dgm:pt>
    <dgm:pt modelId="{66D96C29-ADB2-4240-8ACA-72CE26A1D839}" type="pres">
      <dgm:prSet presAssocID="{AC272B5A-811D-4AC1-86E2-135F24F4521C}" presName="horzSpace2" presStyleCnt="0"/>
      <dgm:spPr/>
    </dgm:pt>
    <dgm:pt modelId="{C1E543B7-E4B2-4B0E-B102-D08960DFC247}" type="pres">
      <dgm:prSet presAssocID="{AC272B5A-811D-4AC1-86E2-135F24F4521C}" presName="tx2" presStyleLbl="revTx" presStyleIdx="9" presStyleCnt="14"/>
      <dgm:spPr/>
    </dgm:pt>
    <dgm:pt modelId="{E1140EB9-4207-4F1B-BED9-1F3F60EA8242}" type="pres">
      <dgm:prSet presAssocID="{AC272B5A-811D-4AC1-86E2-135F24F4521C}" presName="vert2" presStyleCnt="0"/>
      <dgm:spPr/>
    </dgm:pt>
    <dgm:pt modelId="{35B62FF1-66F8-4D00-9377-278FF0EB46D7}" type="pres">
      <dgm:prSet presAssocID="{AC272B5A-811D-4AC1-86E2-135F24F4521C}" presName="thinLine2b" presStyleLbl="callout" presStyleIdx="4" presStyleCnt="7"/>
      <dgm:spPr/>
    </dgm:pt>
    <dgm:pt modelId="{FE0C4F3C-54C9-42D3-AE64-AF193EE147EE}" type="pres">
      <dgm:prSet presAssocID="{AC272B5A-811D-4AC1-86E2-135F24F4521C}" presName="vertSpace2b" presStyleCnt="0"/>
      <dgm:spPr/>
    </dgm:pt>
    <dgm:pt modelId="{B15C2534-B62C-4248-B471-DF83C1B7B1DC}" type="pres">
      <dgm:prSet presAssocID="{9F16486D-4961-4F2F-8E9D-63DCAA447925}" presName="thickLine" presStyleLbl="alignNode1" presStyleIdx="5" presStyleCnt="7"/>
      <dgm:spPr/>
    </dgm:pt>
    <dgm:pt modelId="{0F8755A1-9519-4C94-A3C3-1DFE105E0113}" type="pres">
      <dgm:prSet presAssocID="{9F16486D-4961-4F2F-8E9D-63DCAA447925}" presName="horz1" presStyleCnt="0"/>
      <dgm:spPr/>
    </dgm:pt>
    <dgm:pt modelId="{361974D7-AAB0-4B65-8058-0BBA4F0E8B76}" type="pres">
      <dgm:prSet presAssocID="{9F16486D-4961-4F2F-8E9D-63DCAA447925}" presName="tx1" presStyleLbl="revTx" presStyleIdx="10" presStyleCnt="14"/>
      <dgm:spPr/>
    </dgm:pt>
    <dgm:pt modelId="{863E8870-BCB7-458B-B2C4-317FCA452170}" type="pres">
      <dgm:prSet presAssocID="{9F16486D-4961-4F2F-8E9D-63DCAA447925}" presName="vert1" presStyleCnt="0"/>
      <dgm:spPr/>
    </dgm:pt>
    <dgm:pt modelId="{82DF7E3A-F293-437A-A24F-37C694FD9EA8}" type="pres">
      <dgm:prSet presAssocID="{F66FD1AD-7902-443C-BDAB-30F3A0917522}" presName="vertSpace2a" presStyleCnt="0"/>
      <dgm:spPr/>
    </dgm:pt>
    <dgm:pt modelId="{B65F8F7E-5B70-4C0F-B1F8-5560A814F9C6}" type="pres">
      <dgm:prSet presAssocID="{F66FD1AD-7902-443C-BDAB-30F3A0917522}" presName="horz2" presStyleCnt="0"/>
      <dgm:spPr/>
    </dgm:pt>
    <dgm:pt modelId="{70F29257-CD02-4C57-8A24-9D1DF09C24EF}" type="pres">
      <dgm:prSet presAssocID="{F66FD1AD-7902-443C-BDAB-30F3A0917522}" presName="horzSpace2" presStyleCnt="0"/>
      <dgm:spPr/>
    </dgm:pt>
    <dgm:pt modelId="{4444D8C7-20A3-4172-B68B-F893577D493C}" type="pres">
      <dgm:prSet presAssocID="{F66FD1AD-7902-443C-BDAB-30F3A0917522}" presName="tx2" presStyleLbl="revTx" presStyleIdx="11" presStyleCnt="14"/>
      <dgm:spPr/>
    </dgm:pt>
    <dgm:pt modelId="{6C4F21D7-230B-47B3-A838-4FCF65CBE99B}" type="pres">
      <dgm:prSet presAssocID="{F66FD1AD-7902-443C-BDAB-30F3A0917522}" presName="vert2" presStyleCnt="0"/>
      <dgm:spPr/>
    </dgm:pt>
    <dgm:pt modelId="{2A76C74D-053E-4E19-8A76-CAA13F6881B3}" type="pres">
      <dgm:prSet presAssocID="{F66FD1AD-7902-443C-BDAB-30F3A0917522}" presName="thinLine2b" presStyleLbl="callout" presStyleIdx="5" presStyleCnt="7"/>
      <dgm:spPr/>
    </dgm:pt>
    <dgm:pt modelId="{905E9BF4-5984-442F-8CFE-A705F50D7D6B}" type="pres">
      <dgm:prSet presAssocID="{F66FD1AD-7902-443C-BDAB-30F3A0917522}" presName="vertSpace2b" presStyleCnt="0"/>
      <dgm:spPr/>
    </dgm:pt>
    <dgm:pt modelId="{9A5B3E62-0CEF-496E-9F70-94603854767A}" type="pres">
      <dgm:prSet presAssocID="{D081377B-105C-4F93-A71C-10643D76BC24}" presName="thickLine" presStyleLbl="alignNode1" presStyleIdx="6" presStyleCnt="7"/>
      <dgm:spPr/>
    </dgm:pt>
    <dgm:pt modelId="{C632717C-699B-4D3C-B70F-0AAAA77BA83F}" type="pres">
      <dgm:prSet presAssocID="{D081377B-105C-4F93-A71C-10643D76BC24}" presName="horz1" presStyleCnt="0"/>
      <dgm:spPr/>
    </dgm:pt>
    <dgm:pt modelId="{C3A00B98-33B9-4BD6-A468-45273EFF50CA}" type="pres">
      <dgm:prSet presAssocID="{D081377B-105C-4F93-A71C-10643D76BC24}" presName="tx1" presStyleLbl="revTx" presStyleIdx="12" presStyleCnt="14"/>
      <dgm:spPr/>
    </dgm:pt>
    <dgm:pt modelId="{FF561907-F08E-49AC-A748-CB68BBDBC73F}" type="pres">
      <dgm:prSet presAssocID="{D081377B-105C-4F93-A71C-10643D76BC24}" presName="vert1" presStyleCnt="0"/>
      <dgm:spPr/>
    </dgm:pt>
    <dgm:pt modelId="{D8BC359C-061A-4DDF-80E8-B5AE23FA7EBE}" type="pres">
      <dgm:prSet presAssocID="{5FB70C7B-1FC8-4147-BEDD-FB4800725972}" presName="vertSpace2a" presStyleCnt="0"/>
      <dgm:spPr/>
    </dgm:pt>
    <dgm:pt modelId="{079F0DC0-3B48-4E8B-8E6E-E4578B50E6D3}" type="pres">
      <dgm:prSet presAssocID="{5FB70C7B-1FC8-4147-BEDD-FB4800725972}" presName="horz2" presStyleCnt="0"/>
      <dgm:spPr/>
    </dgm:pt>
    <dgm:pt modelId="{24C5289C-D2AE-440E-9FF8-08F68F4ABA22}" type="pres">
      <dgm:prSet presAssocID="{5FB70C7B-1FC8-4147-BEDD-FB4800725972}" presName="horzSpace2" presStyleCnt="0"/>
      <dgm:spPr/>
    </dgm:pt>
    <dgm:pt modelId="{FEFB52C1-14DA-4B84-AD2B-CB52129D4E6D}" type="pres">
      <dgm:prSet presAssocID="{5FB70C7B-1FC8-4147-BEDD-FB4800725972}" presName="tx2" presStyleLbl="revTx" presStyleIdx="13" presStyleCnt="14"/>
      <dgm:spPr/>
    </dgm:pt>
    <dgm:pt modelId="{0542117C-EEE0-48DB-A2F2-5D08069C2676}" type="pres">
      <dgm:prSet presAssocID="{5FB70C7B-1FC8-4147-BEDD-FB4800725972}" presName="vert2" presStyleCnt="0"/>
      <dgm:spPr/>
    </dgm:pt>
    <dgm:pt modelId="{43F9FC49-6A8D-4A3E-8E0B-4E7189B2C734}" type="pres">
      <dgm:prSet presAssocID="{5FB70C7B-1FC8-4147-BEDD-FB4800725972}" presName="thinLine2b" presStyleLbl="callout" presStyleIdx="6" presStyleCnt="7"/>
      <dgm:spPr/>
    </dgm:pt>
    <dgm:pt modelId="{7E51B951-6330-4A91-88FB-C4C299F9C328}" type="pres">
      <dgm:prSet presAssocID="{5FB70C7B-1FC8-4147-BEDD-FB4800725972}" presName="vertSpace2b" presStyleCnt="0"/>
      <dgm:spPr/>
    </dgm:pt>
  </dgm:ptLst>
  <dgm:cxnLst>
    <dgm:cxn modelId="{06B3AF01-9811-4C93-87B0-5FDD80FEF62C}" srcId="{2C111405-13E5-474D-A8CB-0609BCF29CE3}" destId="{07011ECB-52A9-4C81-A1D0-1D5F5E2500B5}" srcOrd="1" destOrd="0" parTransId="{7A587328-9875-4BD1-A02F-16F789074EDE}" sibTransId="{1469BE2E-03DE-4D41-939F-999FB6398615}"/>
    <dgm:cxn modelId="{C536640C-BC53-4DAD-863C-FA9F525A9931}" type="presOf" srcId="{13B0618B-0CD8-4432-BD04-878E9DFC57EE}" destId="{D9BE02FA-7B3C-43E9-9A7A-3CE2077F5C5F}" srcOrd="0" destOrd="0" presId="urn:microsoft.com/office/officeart/2008/layout/LinedList"/>
    <dgm:cxn modelId="{B350840E-2A9A-4403-BC0D-BEA14A517457}" srcId="{07011ECB-52A9-4C81-A1D0-1D5F5E2500B5}" destId="{7B61841A-26BB-4117-AD74-FC72BA54B832}" srcOrd="0" destOrd="0" parTransId="{61E621D0-9622-4C2A-92B6-DC3B281AC344}" sibTransId="{30DAF086-FB12-4124-BA1E-29D20782D5DE}"/>
    <dgm:cxn modelId="{2CD6F510-2979-4F2C-A38F-9BEBB9C7EFD6}" srcId="{2C111405-13E5-474D-A8CB-0609BCF29CE3}" destId="{C647B6A3-CBDC-48D1-8015-6D6074D8464C}" srcOrd="3" destOrd="0" parTransId="{2BE38F7D-89DB-46AD-87EF-094C79428999}" sibTransId="{A795A6F8-1BEE-488C-BD77-E4436AEF2E30}"/>
    <dgm:cxn modelId="{61D34911-B5D3-4936-8905-C6D52213A2A6}" type="presOf" srcId="{7B61841A-26BB-4117-AD74-FC72BA54B832}" destId="{1BE1F251-80B4-4FB3-8182-318B00DD758A}" srcOrd="0" destOrd="0" presId="urn:microsoft.com/office/officeart/2008/layout/LinedList"/>
    <dgm:cxn modelId="{A7335311-4FF7-4905-9FE9-837319AFC0ED}" type="presOf" srcId="{D081377B-105C-4F93-A71C-10643D76BC24}" destId="{C3A00B98-33B9-4BD6-A468-45273EFF50CA}" srcOrd="0" destOrd="0" presId="urn:microsoft.com/office/officeart/2008/layout/LinedList"/>
    <dgm:cxn modelId="{D9F50425-DE7C-4159-B5FA-A80397B367C3}" srcId="{9F16486D-4961-4F2F-8E9D-63DCAA447925}" destId="{F66FD1AD-7902-443C-BDAB-30F3A0917522}" srcOrd="0" destOrd="0" parTransId="{D40B9E7C-65AF-4FCF-AF78-651627ABEB7B}" sibTransId="{60F470F3-5B93-46CC-9FB2-E2B4D3153C6D}"/>
    <dgm:cxn modelId="{ACC03D2A-E282-4A5F-A243-C5FB8D675073}" srcId="{D081377B-105C-4F93-A71C-10643D76BC24}" destId="{5FB70C7B-1FC8-4147-BEDD-FB4800725972}" srcOrd="0" destOrd="0" parTransId="{1DDD9B25-62FB-40F7-9015-DBA67E74E88D}" sibTransId="{2C6BC852-71DB-4A22-A9FB-D5CAABA53247}"/>
    <dgm:cxn modelId="{FC38AF34-39E2-4368-8A10-8444560D546C}" type="presOf" srcId="{9F16486D-4961-4F2F-8E9D-63DCAA447925}" destId="{361974D7-AAB0-4B65-8058-0BBA4F0E8B76}" srcOrd="0" destOrd="0" presId="urn:microsoft.com/office/officeart/2008/layout/LinedList"/>
    <dgm:cxn modelId="{BC75815B-8E6C-41B5-9633-363A1133CF94}" srcId="{13B0618B-0CD8-4432-BD04-878E9DFC57EE}" destId="{78EB45BB-F602-4DB2-BC29-D775C2820FF7}" srcOrd="0" destOrd="0" parTransId="{8852C2E5-20C5-4D57-B5D7-3E7489F3E024}" sibTransId="{AF0E1B24-B5F0-4B11-BFA9-812555C4281D}"/>
    <dgm:cxn modelId="{2DBC815E-5463-4B33-A3E4-5EB519E08E1E}" type="presOf" srcId="{78EB45BB-F602-4DB2-BC29-D775C2820FF7}" destId="{64F5A85B-4174-4B2D-8D52-CA4095294CFC}" srcOrd="0" destOrd="0" presId="urn:microsoft.com/office/officeart/2008/layout/LinedList"/>
    <dgm:cxn modelId="{0E1A0F42-81F5-4E33-B901-C305DDA0E2C6}" type="presOf" srcId="{78680112-D4E3-4D13-8385-3A8A84669035}" destId="{304DB98D-2799-4B9E-B1DC-161E70931328}" srcOrd="0" destOrd="0" presId="urn:microsoft.com/office/officeart/2008/layout/LinedList"/>
    <dgm:cxn modelId="{44E86462-F0CF-4761-8A00-59B5EE761811}" srcId="{2C111405-13E5-474D-A8CB-0609BCF29CE3}" destId="{13B0618B-0CD8-4432-BD04-878E9DFC57EE}" srcOrd="2" destOrd="0" parTransId="{3C0BAC3C-4AC3-4D0F-9E61-C46E39EC3663}" sibTransId="{BFCAE8B8-7543-40FE-9C8E-9ABF598C01DB}"/>
    <dgm:cxn modelId="{2F9D3544-9074-47D7-84B4-A9E23FFF1F08}" srcId="{A14CD5C6-732F-411C-AA78-ADD621413711}" destId="{78680112-D4E3-4D13-8385-3A8A84669035}" srcOrd="0" destOrd="0" parTransId="{2F7B39E4-B781-44FA-9695-D1BE24120C31}" sibTransId="{8B382508-4D3C-4805-A15E-7349017DF296}"/>
    <dgm:cxn modelId="{E13A9670-E855-473D-81DB-F40FD11ACA63}" srcId="{2C111405-13E5-474D-A8CB-0609BCF29CE3}" destId="{A14CD5C6-732F-411C-AA78-ADD621413711}" srcOrd="0" destOrd="0" parTransId="{A8BA5DE2-80C4-4DE3-B183-CC2B985503D9}" sibTransId="{7679C876-857A-4AD1-8EFE-B2E6231F8723}"/>
    <dgm:cxn modelId="{EB8CFF57-B3F3-4423-958F-1355B703A385}" type="presOf" srcId="{C647B6A3-CBDC-48D1-8015-6D6074D8464C}" destId="{99A97DD4-9BA4-41E8-8283-80CACF93080E}" srcOrd="0" destOrd="0" presId="urn:microsoft.com/office/officeart/2008/layout/LinedList"/>
    <dgm:cxn modelId="{EB64AB78-5B4C-46D6-8287-6DD73FE38B9C}" type="presOf" srcId="{2C111405-13E5-474D-A8CB-0609BCF29CE3}" destId="{4DFE1C12-0A27-4CCF-8980-D223630F56EE}" srcOrd="0" destOrd="0" presId="urn:microsoft.com/office/officeart/2008/layout/LinedList"/>
    <dgm:cxn modelId="{26CBF87F-E05C-4181-96E1-1FA25A3B3BD6}" srcId="{00BB9D1C-228E-4E50-AE93-3585ACF7971C}" destId="{AC272B5A-811D-4AC1-86E2-135F24F4521C}" srcOrd="0" destOrd="0" parTransId="{FE805833-E5F9-4738-8DB6-632E258E1943}" sibTransId="{763AF3D1-DA5D-4D2B-8BDE-455F9C057501}"/>
    <dgm:cxn modelId="{8CD30998-FBF8-4DAB-B519-AC04DA546247}" type="presOf" srcId="{07011ECB-52A9-4C81-A1D0-1D5F5E2500B5}" destId="{7F1FB47F-844B-414F-BB89-056558FA5025}" srcOrd="0" destOrd="0" presId="urn:microsoft.com/office/officeart/2008/layout/LinedList"/>
    <dgm:cxn modelId="{1420149F-424E-4C7F-A5B9-36D260B2732A}" type="presOf" srcId="{F66FD1AD-7902-443C-BDAB-30F3A0917522}" destId="{4444D8C7-20A3-4172-B68B-F893577D493C}" srcOrd="0" destOrd="0" presId="urn:microsoft.com/office/officeart/2008/layout/LinedList"/>
    <dgm:cxn modelId="{889A6EA7-2F43-493A-ACBA-BAA62CCB9547}" srcId="{2C111405-13E5-474D-A8CB-0609BCF29CE3}" destId="{D081377B-105C-4F93-A71C-10643D76BC24}" srcOrd="6" destOrd="0" parTransId="{5B96E8BB-8BDD-42A2-B538-CFB3916AFA28}" sibTransId="{4E88C81F-8DC6-40ED-9917-75A09A02464A}"/>
    <dgm:cxn modelId="{A55F88A9-F3DF-41A1-8D13-689DFB0346BF}" srcId="{2C111405-13E5-474D-A8CB-0609BCF29CE3}" destId="{9F16486D-4961-4F2F-8E9D-63DCAA447925}" srcOrd="5" destOrd="0" parTransId="{15881793-41EF-4E3A-8482-FC54A9013B7E}" sibTransId="{B82B916A-7E48-48F6-89BD-46FFB7C27F19}"/>
    <dgm:cxn modelId="{7DAB11C9-DFA3-4CFF-90DA-087D2D844FDC}" type="presOf" srcId="{AC272B5A-811D-4AC1-86E2-135F24F4521C}" destId="{C1E543B7-E4B2-4B0E-B102-D08960DFC247}" srcOrd="0" destOrd="0" presId="urn:microsoft.com/office/officeart/2008/layout/LinedList"/>
    <dgm:cxn modelId="{3C21DECC-21D1-49F9-B796-1573E1CA843A}" type="presOf" srcId="{A14CD5C6-732F-411C-AA78-ADD621413711}" destId="{4DD10210-6A45-4DFF-9B61-BC3B4D2ADACF}" srcOrd="0" destOrd="0" presId="urn:microsoft.com/office/officeart/2008/layout/LinedList"/>
    <dgm:cxn modelId="{429CE8CF-9685-4F7A-8617-30A88814B9BF}" srcId="{2C111405-13E5-474D-A8CB-0609BCF29CE3}" destId="{00BB9D1C-228E-4E50-AE93-3585ACF7971C}" srcOrd="4" destOrd="0" parTransId="{7717C228-0100-4485-95C4-C665150EB01E}" sibTransId="{98989B41-E8F5-4FA3-A7FF-808266E91053}"/>
    <dgm:cxn modelId="{AB173CE4-7F2B-4841-B263-D0600FFF9846}" type="presOf" srcId="{5FB70C7B-1FC8-4147-BEDD-FB4800725972}" destId="{FEFB52C1-14DA-4B84-AD2B-CB52129D4E6D}" srcOrd="0" destOrd="0" presId="urn:microsoft.com/office/officeart/2008/layout/LinedList"/>
    <dgm:cxn modelId="{B8DE15E6-BD63-4EC2-BDE9-34BAE10828D5}" type="presOf" srcId="{C8A6E5FE-0E05-4045-8EDF-1C0860C129A2}" destId="{265BF30D-571A-4FB5-8023-9823301D229F}" srcOrd="0" destOrd="0" presId="urn:microsoft.com/office/officeart/2008/layout/LinedList"/>
    <dgm:cxn modelId="{D07DBAE9-155E-4446-B29D-D647F2FE50B2}" type="presOf" srcId="{00BB9D1C-228E-4E50-AE93-3585ACF7971C}" destId="{251090DC-7422-40E1-A866-69F9187F4359}" srcOrd="0" destOrd="0" presId="urn:microsoft.com/office/officeart/2008/layout/LinedList"/>
    <dgm:cxn modelId="{6D826EEB-C9EC-4354-8EFC-7B676BECF190}" srcId="{C647B6A3-CBDC-48D1-8015-6D6074D8464C}" destId="{C8A6E5FE-0E05-4045-8EDF-1C0860C129A2}" srcOrd="0" destOrd="0" parTransId="{17E9FDF0-3378-4172-8F95-ED1378563269}" sibTransId="{679995C7-9B0D-4B71-81CA-A2BE8F799F0F}"/>
    <dgm:cxn modelId="{0A0A8BF0-5E1A-4982-92D2-ED543F7A42EA}" type="presParOf" srcId="{4DFE1C12-0A27-4CCF-8980-D223630F56EE}" destId="{5F6F4E16-90FC-4F18-9771-BD89C3F08E49}" srcOrd="0" destOrd="0" presId="urn:microsoft.com/office/officeart/2008/layout/LinedList"/>
    <dgm:cxn modelId="{E8DD65F0-380D-47C1-84D0-DEC556E9C984}" type="presParOf" srcId="{4DFE1C12-0A27-4CCF-8980-D223630F56EE}" destId="{FB23A234-A1E7-4672-A671-A80909BDB216}" srcOrd="1" destOrd="0" presId="urn:microsoft.com/office/officeart/2008/layout/LinedList"/>
    <dgm:cxn modelId="{A9DF4C92-186E-4C7E-BD3C-E81A89C947CC}" type="presParOf" srcId="{FB23A234-A1E7-4672-A671-A80909BDB216}" destId="{4DD10210-6A45-4DFF-9B61-BC3B4D2ADACF}" srcOrd="0" destOrd="0" presId="urn:microsoft.com/office/officeart/2008/layout/LinedList"/>
    <dgm:cxn modelId="{7B301D5E-DD39-4632-BC0A-FB5A8D9989AA}" type="presParOf" srcId="{FB23A234-A1E7-4672-A671-A80909BDB216}" destId="{F4B6E5FC-EDF6-465D-8621-79BCF9A0DBE0}" srcOrd="1" destOrd="0" presId="urn:microsoft.com/office/officeart/2008/layout/LinedList"/>
    <dgm:cxn modelId="{668CD9C3-D9F7-48A9-A144-ECF531414A49}" type="presParOf" srcId="{F4B6E5FC-EDF6-465D-8621-79BCF9A0DBE0}" destId="{F4D8F9D1-42F9-4776-8018-A73F4B12E038}" srcOrd="0" destOrd="0" presId="urn:microsoft.com/office/officeart/2008/layout/LinedList"/>
    <dgm:cxn modelId="{B422FBEC-7DCD-458F-8CDA-220F419E0E16}" type="presParOf" srcId="{F4B6E5FC-EDF6-465D-8621-79BCF9A0DBE0}" destId="{A69184DB-1C65-4281-B781-DA862E83EA0E}" srcOrd="1" destOrd="0" presId="urn:microsoft.com/office/officeart/2008/layout/LinedList"/>
    <dgm:cxn modelId="{3F3D2815-B467-4B7B-84FF-2EE401867722}" type="presParOf" srcId="{A69184DB-1C65-4281-B781-DA862E83EA0E}" destId="{139C3825-A400-4D39-8006-911E46183490}" srcOrd="0" destOrd="0" presId="urn:microsoft.com/office/officeart/2008/layout/LinedList"/>
    <dgm:cxn modelId="{CF04DA56-8266-44C6-9A5C-5D121F4B225A}" type="presParOf" srcId="{A69184DB-1C65-4281-B781-DA862E83EA0E}" destId="{304DB98D-2799-4B9E-B1DC-161E70931328}" srcOrd="1" destOrd="0" presId="urn:microsoft.com/office/officeart/2008/layout/LinedList"/>
    <dgm:cxn modelId="{A448C586-F1A6-4258-B488-1DF237CD63ED}" type="presParOf" srcId="{A69184DB-1C65-4281-B781-DA862E83EA0E}" destId="{D2AC387C-7D50-4F05-AFD6-D12BE1EF3210}" srcOrd="2" destOrd="0" presId="urn:microsoft.com/office/officeart/2008/layout/LinedList"/>
    <dgm:cxn modelId="{62076871-CEEC-4E1E-82C5-9EA011255F90}" type="presParOf" srcId="{F4B6E5FC-EDF6-465D-8621-79BCF9A0DBE0}" destId="{40CBD503-97C2-488B-A5E5-4DCFE42C0F6C}" srcOrd="2" destOrd="0" presId="urn:microsoft.com/office/officeart/2008/layout/LinedList"/>
    <dgm:cxn modelId="{297D3734-828F-42F8-B995-17F5E4C62F6B}" type="presParOf" srcId="{F4B6E5FC-EDF6-465D-8621-79BCF9A0DBE0}" destId="{D205BE40-9350-46C9-A379-549D2B28E990}" srcOrd="3" destOrd="0" presId="urn:microsoft.com/office/officeart/2008/layout/LinedList"/>
    <dgm:cxn modelId="{778C478E-FBCD-4543-BA2C-7F68C6583051}" type="presParOf" srcId="{4DFE1C12-0A27-4CCF-8980-D223630F56EE}" destId="{1C30F199-460B-4167-8A53-45075F0EE29E}" srcOrd="2" destOrd="0" presId="urn:microsoft.com/office/officeart/2008/layout/LinedList"/>
    <dgm:cxn modelId="{CC7A3452-EA1B-4066-A2BC-5F735437F5C6}" type="presParOf" srcId="{4DFE1C12-0A27-4CCF-8980-D223630F56EE}" destId="{A32186D1-637E-44AA-BE51-8AD8C0006818}" srcOrd="3" destOrd="0" presId="urn:microsoft.com/office/officeart/2008/layout/LinedList"/>
    <dgm:cxn modelId="{272A653D-3D70-402D-ACD3-A812B1BBBD35}" type="presParOf" srcId="{A32186D1-637E-44AA-BE51-8AD8C0006818}" destId="{7F1FB47F-844B-414F-BB89-056558FA5025}" srcOrd="0" destOrd="0" presId="urn:microsoft.com/office/officeart/2008/layout/LinedList"/>
    <dgm:cxn modelId="{2CF7F398-D59A-4A4A-A762-2DF0CAA87F07}" type="presParOf" srcId="{A32186D1-637E-44AA-BE51-8AD8C0006818}" destId="{584EBFA7-E468-443A-8A9B-EEEFA3829E02}" srcOrd="1" destOrd="0" presId="urn:microsoft.com/office/officeart/2008/layout/LinedList"/>
    <dgm:cxn modelId="{8BED2C6D-9EFF-4D9F-AE24-5E8966FA0C96}" type="presParOf" srcId="{584EBFA7-E468-443A-8A9B-EEEFA3829E02}" destId="{875E8860-F0CA-4CBE-B59D-E74193CD7ED0}" srcOrd="0" destOrd="0" presId="urn:microsoft.com/office/officeart/2008/layout/LinedList"/>
    <dgm:cxn modelId="{66324346-CFD5-4257-B6F2-DB8592962450}" type="presParOf" srcId="{584EBFA7-E468-443A-8A9B-EEEFA3829E02}" destId="{892C6215-DE94-4363-B91C-28CFBFB1F83D}" srcOrd="1" destOrd="0" presId="urn:microsoft.com/office/officeart/2008/layout/LinedList"/>
    <dgm:cxn modelId="{5ACFB6AB-7214-47B0-B04E-41E102F72162}" type="presParOf" srcId="{892C6215-DE94-4363-B91C-28CFBFB1F83D}" destId="{E6389AFF-707E-4206-9B5D-FD8FC21997F0}" srcOrd="0" destOrd="0" presId="urn:microsoft.com/office/officeart/2008/layout/LinedList"/>
    <dgm:cxn modelId="{D1308197-35E1-49B4-B582-450F3284EBF7}" type="presParOf" srcId="{892C6215-DE94-4363-B91C-28CFBFB1F83D}" destId="{1BE1F251-80B4-4FB3-8182-318B00DD758A}" srcOrd="1" destOrd="0" presId="urn:microsoft.com/office/officeart/2008/layout/LinedList"/>
    <dgm:cxn modelId="{A064B7D0-4A06-4440-AEA9-4578976CD0A8}" type="presParOf" srcId="{892C6215-DE94-4363-B91C-28CFBFB1F83D}" destId="{0F53D05A-8A6A-4E16-96E1-89433C32C3EF}" srcOrd="2" destOrd="0" presId="urn:microsoft.com/office/officeart/2008/layout/LinedList"/>
    <dgm:cxn modelId="{9CECABAF-26D8-4F6A-B66F-AB6E5140165A}" type="presParOf" srcId="{584EBFA7-E468-443A-8A9B-EEEFA3829E02}" destId="{BF5540A1-72B6-40C5-B815-5F549856F465}" srcOrd="2" destOrd="0" presId="urn:microsoft.com/office/officeart/2008/layout/LinedList"/>
    <dgm:cxn modelId="{59D1EA49-4926-46B9-BBCA-FBA54A6895D4}" type="presParOf" srcId="{584EBFA7-E468-443A-8A9B-EEEFA3829E02}" destId="{2360FF50-3785-4A18-8134-2D0319E5C970}" srcOrd="3" destOrd="0" presId="urn:microsoft.com/office/officeart/2008/layout/LinedList"/>
    <dgm:cxn modelId="{FE4C2A82-8463-437E-8BF3-4F568A898CB0}" type="presParOf" srcId="{4DFE1C12-0A27-4CCF-8980-D223630F56EE}" destId="{448130E1-5DC2-4DB8-8A46-54AF42ED67EA}" srcOrd="4" destOrd="0" presId="urn:microsoft.com/office/officeart/2008/layout/LinedList"/>
    <dgm:cxn modelId="{6BF82D73-997B-4D77-BA7A-659DD1CDED5D}" type="presParOf" srcId="{4DFE1C12-0A27-4CCF-8980-D223630F56EE}" destId="{A9DCF91B-0F5D-4AE8-AAC0-DEC29898E606}" srcOrd="5" destOrd="0" presId="urn:microsoft.com/office/officeart/2008/layout/LinedList"/>
    <dgm:cxn modelId="{B30002B9-1615-424D-A5C5-5B23213CB40E}" type="presParOf" srcId="{A9DCF91B-0F5D-4AE8-AAC0-DEC29898E606}" destId="{D9BE02FA-7B3C-43E9-9A7A-3CE2077F5C5F}" srcOrd="0" destOrd="0" presId="urn:microsoft.com/office/officeart/2008/layout/LinedList"/>
    <dgm:cxn modelId="{94754E51-1F23-4A02-8482-BCC633856AD7}" type="presParOf" srcId="{A9DCF91B-0F5D-4AE8-AAC0-DEC29898E606}" destId="{F0ED815F-BC50-47D0-B6D5-90D0BFF045D4}" srcOrd="1" destOrd="0" presId="urn:microsoft.com/office/officeart/2008/layout/LinedList"/>
    <dgm:cxn modelId="{2F043E9B-30CF-4BC0-AA11-06612E217D7A}" type="presParOf" srcId="{F0ED815F-BC50-47D0-B6D5-90D0BFF045D4}" destId="{93E99778-2EF7-41DD-920A-50D52DD08FCA}" srcOrd="0" destOrd="0" presId="urn:microsoft.com/office/officeart/2008/layout/LinedList"/>
    <dgm:cxn modelId="{668A494D-A5B9-4B20-98C4-C255077E328B}" type="presParOf" srcId="{F0ED815F-BC50-47D0-B6D5-90D0BFF045D4}" destId="{AAE0FD78-4753-40AB-8ED4-8F002CDF77CD}" srcOrd="1" destOrd="0" presId="urn:microsoft.com/office/officeart/2008/layout/LinedList"/>
    <dgm:cxn modelId="{883B360F-D186-4D39-B511-8BA9AABB74F8}" type="presParOf" srcId="{AAE0FD78-4753-40AB-8ED4-8F002CDF77CD}" destId="{CC090241-FE4B-4418-B069-4AFCFB7827EC}" srcOrd="0" destOrd="0" presId="urn:microsoft.com/office/officeart/2008/layout/LinedList"/>
    <dgm:cxn modelId="{097689C9-FDF1-4756-8385-069F67441C8E}" type="presParOf" srcId="{AAE0FD78-4753-40AB-8ED4-8F002CDF77CD}" destId="{64F5A85B-4174-4B2D-8D52-CA4095294CFC}" srcOrd="1" destOrd="0" presId="urn:microsoft.com/office/officeart/2008/layout/LinedList"/>
    <dgm:cxn modelId="{DA6D641B-768B-4394-B2DD-7546082C6B2A}" type="presParOf" srcId="{AAE0FD78-4753-40AB-8ED4-8F002CDF77CD}" destId="{9FF4F43D-016F-43C7-BFC1-5013110F8533}" srcOrd="2" destOrd="0" presId="urn:microsoft.com/office/officeart/2008/layout/LinedList"/>
    <dgm:cxn modelId="{A35CDE1C-5C61-4579-B2B6-ABE97D824F59}" type="presParOf" srcId="{F0ED815F-BC50-47D0-B6D5-90D0BFF045D4}" destId="{2A5C1E0C-D796-425C-B9FC-9FE78ED5CED3}" srcOrd="2" destOrd="0" presId="urn:microsoft.com/office/officeart/2008/layout/LinedList"/>
    <dgm:cxn modelId="{1AE61AF5-333C-4B61-B0CD-ADCE6AACB2C4}" type="presParOf" srcId="{F0ED815F-BC50-47D0-B6D5-90D0BFF045D4}" destId="{252CCAA6-96D2-44F5-99DC-2C105C21991E}" srcOrd="3" destOrd="0" presId="urn:microsoft.com/office/officeart/2008/layout/LinedList"/>
    <dgm:cxn modelId="{36FB9695-5975-475F-AAB4-E2F1D096A473}" type="presParOf" srcId="{4DFE1C12-0A27-4CCF-8980-D223630F56EE}" destId="{8735721C-A3C0-4B7C-AAA9-1F2968350134}" srcOrd="6" destOrd="0" presId="urn:microsoft.com/office/officeart/2008/layout/LinedList"/>
    <dgm:cxn modelId="{1B1441FE-C718-45C3-9096-1DD40EFB5927}" type="presParOf" srcId="{4DFE1C12-0A27-4CCF-8980-D223630F56EE}" destId="{194C7CBA-95E3-452E-B6BC-317529C984E4}" srcOrd="7" destOrd="0" presId="urn:microsoft.com/office/officeart/2008/layout/LinedList"/>
    <dgm:cxn modelId="{29CD53CA-9266-4545-A218-DEA7F2EC0E2E}" type="presParOf" srcId="{194C7CBA-95E3-452E-B6BC-317529C984E4}" destId="{99A97DD4-9BA4-41E8-8283-80CACF93080E}" srcOrd="0" destOrd="0" presId="urn:microsoft.com/office/officeart/2008/layout/LinedList"/>
    <dgm:cxn modelId="{C8B343D8-DC38-4934-A3C3-A4ED39E685D7}" type="presParOf" srcId="{194C7CBA-95E3-452E-B6BC-317529C984E4}" destId="{4C0B1E8A-0B9B-409F-8640-FA2415D342A5}" srcOrd="1" destOrd="0" presId="urn:microsoft.com/office/officeart/2008/layout/LinedList"/>
    <dgm:cxn modelId="{0AE381AC-3C3E-4BE4-9F92-C8778E24ECE9}" type="presParOf" srcId="{4C0B1E8A-0B9B-409F-8640-FA2415D342A5}" destId="{0047452E-E577-4F6A-97BC-C98CD52589DA}" srcOrd="0" destOrd="0" presId="urn:microsoft.com/office/officeart/2008/layout/LinedList"/>
    <dgm:cxn modelId="{EB935A54-CA09-46E9-AA8D-C251B026B784}" type="presParOf" srcId="{4C0B1E8A-0B9B-409F-8640-FA2415D342A5}" destId="{B0B22A1B-EBBA-4B34-AE76-7B5225FBD130}" srcOrd="1" destOrd="0" presId="urn:microsoft.com/office/officeart/2008/layout/LinedList"/>
    <dgm:cxn modelId="{4FF5C937-DE59-4047-93E7-F863D9BDB82F}" type="presParOf" srcId="{B0B22A1B-EBBA-4B34-AE76-7B5225FBD130}" destId="{9EEF8253-1933-4733-B4A9-89C50CE490DC}" srcOrd="0" destOrd="0" presId="urn:microsoft.com/office/officeart/2008/layout/LinedList"/>
    <dgm:cxn modelId="{97D9B8B9-94A4-4EB5-A221-F8579AADD1D3}" type="presParOf" srcId="{B0B22A1B-EBBA-4B34-AE76-7B5225FBD130}" destId="{265BF30D-571A-4FB5-8023-9823301D229F}" srcOrd="1" destOrd="0" presId="urn:microsoft.com/office/officeart/2008/layout/LinedList"/>
    <dgm:cxn modelId="{2254E0D4-0025-4685-9B75-A66C9E2BA282}" type="presParOf" srcId="{B0B22A1B-EBBA-4B34-AE76-7B5225FBD130}" destId="{34A2E798-215F-42E0-A9E9-E77BD3A4E691}" srcOrd="2" destOrd="0" presId="urn:microsoft.com/office/officeart/2008/layout/LinedList"/>
    <dgm:cxn modelId="{758E49FE-ECF1-480A-939B-D6B0D13A6E1D}" type="presParOf" srcId="{4C0B1E8A-0B9B-409F-8640-FA2415D342A5}" destId="{B3C2FA10-686E-4AAD-938F-DC3B69610AD3}" srcOrd="2" destOrd="0" presId="urn:microsoft.com/office/officeart/2008/layout/LinedList"/>
    <dgm:cxn modelId="{19678A5D-DCE5-41B5-831C-EF30BE029605}" type="presParOf" srcId="{4C0B1E8A-0B9B-409F-8640-FA2415D342A5}" destId="{7375BC57-484D-41AB-9128-C0137CAEC467}" srcOrd="3" destOrd="0" presId="urn:microsoft.com/office/officeart/2008/layout/LinedList"/>
    <dgm:cxn modelId="{787CD2CB-D428-4C47-9277-716DF6BD8AAC}" type="presParOf" srcId="{4DFE1C12-0A27-4CCF-8980-D223630F56EE}" destId="{ED054045-EA28-4DE7-99B0-5513DC5CA10C}" srcOrd="8" destOrd="0" presId="urn:microsoft.com/office/officeart/2008/layout/LinedList"/>
    <dgm:cxn modelId="{A8B29B94-0073-4FC1-AC76-137ABCEA5961}" type="presParOf" srcId="{4DFE1C12-0A27-4CCF-8980-D223630F56EE}" destId="{0E8E6A33-E84B-4989-BB84-340C835BC74A}" srcOrd="9" destOrd="0" presId="urn:microsoft.com/office/officeart/2008/layout/LinedList"/>
    <dgm:cxn modelId="{A7AE7CFA-9FDE-46A3-B1E1-1FDB335F34F2}" type="presParOf" srcId="{0E8E6A33-E84B-4989-BB84-340C835BC74A}" destId="{251090DC-7422-40E1-A866-69F9187F4359}" srcOrd="0" destOrd="0" presId="urn:microsoft.com/office/officeart/2008/layout/LinedList"/>
    <dgm:cxn modelId="{D5CEC264-E9EE-4EED-9684-37C337C60EA8}" type="presParOf" srcId="{0E8E6A33-E84B-4989-BB84-340C835BC74A}" destId="{25542DA7-7240-44FE-AA8A-955A4EF1A89E}" srcOrd="1" destOrd="0" presId="urn:microsoft.com/office/officeart/2008/layout/LinedList"/>
    <dgm:cxn modelId="{F57BDB00-84E4-433C-95F8-E6ACDB76ECA1}" type="presParOf" srcId="{25542DA7-7240-44FE-AA8A-955A4EF1A89E}" destId="{B98943E5-60E0-439A-BEF8-7A4BCA9CA228}" srcOrd="0" destOrd="0" presId="urn:microsoft.com/office/officeart/2008/layout/LinedList"/>
    <dgm:cxn modelId="{A7531C8D-F628-4E01-8193-951424505C65}" type="presParOf" srcId="{25542DA7-7240-44FE-AA8A-955A4EF1A89E}" destId="{326E5829-5B0B-4FD6-A833-9A7EF12BDEFD}" srcOrd="1" destOrd="0" presId="urn:microsoft.com/office/officeart/2008/layout/LinedList"/>
    <dgm:cxn modelId="{D08CEFC8-9AAF-4202-8D29-83060E41E906}" type="presParOf" srcId="{326E5829-5B0B-4FD6-A833-9A7EF12BDEFD}" destId="{66D96C29-ADB2-4240-8ACA-72CE26A1D839}" srcOrd="0" destOrd="0" presId="urn:microsoft.com/office/officeart/2008/layout/LinedList"/>
    <dgm:cxn modelId="{2273E75B-0717-4630-A789-7567AEEA0E1B}" type="presParOf" srcId="{326E5829-5B0B-4FD6-A833-9A7EF12BDEFD}" destId="{C1E543B7-E4B2-4B0E-B102-D08960DFC247}" srcOrd="1" destOrd="0" presId="urn:microsoft.com/office/officeart/2008/layout/LinedList"/>
    <dgm:cxn modelId="{4E7BD7F0-0F27-44F4-A852-53757515EEE8}" type="presParOf" srcId="{326E5829-5B0B-4FD6-A833-9A7EF12BDEFD}" destId="{E1140EB9-4207-4F1B-BED9-1F3F60EA8242}" srcOrd="2" destOrd="0" presId="urn:microsoft.com/office/officeart/2008/layout/LinedList"/>
    <dgm:cxn modelId="{ACF5D4A0-98F3-4278-B92D-3092A512F3E9}" type="presParOf" srcId="{25542DA7-7240-44FE-AA8A-955A4EF1A89E}" destId="{35B62FF1-66F8-4D00-9377-278FF0EB46D7}" srcOrd="2" destOrd="0" presId="urn:microsoft.com/office/officeart/2008/layout/LinedList"/>
    <dgm:cxn modelId="{BAED0793-37D5-46E6-930D-38C4DB799FA6}" type="presParOf" srcId="{25542DA7-7240-44FE-AA8A-955A4EF1A89E}" destId="{FE0C4F3C-54C9-42D3-AE64-AF193EE147EE}" srcOrd="3" destOrd="0" presId="urn:microsoft.com/office/officeart/2008/layout/LinedList"/>
    <dgm:cxn modelId="{D5F00B41-CFF6-43AE-926C-8F57ADBBCF84}" type="presParOf" srcId="{4DFE1C12-0A27-4CCF-8980-D223630F56EE}" destId="{B15C2534-B62C-4248-B471-DF83C1B7B1DC}" srcOrd="10" destOrd="0" presId="urn:microsoft.com/office/officeart/2008/layout/LinedList"/>
    <dgm:cxn modelId="{FB8BA972-2A85-46A9-BC4E-C4DCF4B8646E}" type="presParOf" srcId="{4DFE1C12-0A27-4CCF-8980-D223630F56EE}" destId="{0F8755A1-9519-4C94-A3C3-1DFE105E0113}" srcOrd="11" destOrd="0" presId="urn:microsoft.com/office/officeart/2008/layout/LinedList"/>
    <dgm:cxn modelId="{4898990C-FA19-4DCF-ACED-3C83E1E3B650}" type="presParOf" srcId="{0F8755A1-9519-4C94-A3C3-1DFE105E0113}" destId="{361974D7-AAB0-4B65-8058-0BBA4F0E8B76}" srcOrd="0" destOrd="0" presId="urn:microsoft.com/office/officeart/2008/layout/LinedList"/>
    <dgm:cxn modelId="{E3992D26-E2B9-4A33-803E-F261A98021E8}" type="presParOf" srcId="{0F8755A1-9519-4C94-A3C3-1DFE105E0113}" destId="{863E8870-BCB7-458B-B2C4-317FCA452170}" srcOrd="1" destOrd="0" presId="urn:microsoft.com/office/officeart/2008/layout/LinedList"/>
    <dgm:cxn modelId="{DD988D56-D344-4061-8EC5-36A66E3C1243}" type="presParOf" srcId="{863E8870-BCB7-458B-B2C4-317FCA452170}" destId="{82DF7E3A-F293-437A-A24F-37C694FD9EA8}" srcOrd="0" destOrd="0" presId="urn:microsoft.com/office/officeart/2008/layout/LinedList"/>
    <dgm:cxn modelId="{DF8BDFCF-2921-4D9E-AF19-C335F98AAEB1}" type="presParOf" srcId="{863E8870-BCB7-458B-B2C4-317FCA452170}" destId="{B65F8F7E-5B70-4C0F-B1F8-5560A814F9C6}" srcOrd="1" destOrd="0" presId="urn:microsoft.com/office/officeart/2008/layout/LinedList"/>
    <dgm:cxn modelId="{0FFA8C85-DAD8-48FD-AC12-3559A8339F01}" type="presParOf" srcId="{B65F8F7E-5B70-4C0F-B1F8-5560A814F9C6}" destId="{70F29257-CD02-4C57-8A24-9D1DF09C24EF}" srcOrd="0" destOrd="0" presId="urn:microsoft.com/office/officeart/2008/layout/LinedList"/>
    <dgm:cxn modelId="{31131070-DFA5-40DD-A29F-350E5807EBAC}" type="presParOf" srcId="{B65F8F7E-5B70-4C0F-B1F8-5560A814F9C6}" destId="{4444D8C7-20A3-4172-B68B-F893577D493C}" srcOrd="1" destOrd="0" presId="urn:microsoft.com/office/officeart/2008/layout/LinedList"/>
    <dgm:cxn modelId="{7F73AB62-2435-4FD6-BF69-EE6457FFAF3C}" type="presParOf" srcId="{B65F8F7E-5B70-4C0F-B1F8-5560A814F9C6}" destId="{6C4F21D7-230B-47B3-A838-4FCF65CBE99B}" srcOrd="2" destOrd="0" presId="urn:microsoft.com/office/officeart/2008/layout/LinedList"/>
    <dgm:cxn modelId="{12F5721E-26E5-4ACC-99D8-9A05C7912816}" type="presParOf" srcId="{863E8870-BCB7-458B-B2C4-317FCA452170}" destId="{2A76C74D-053E-4E19-8A76-CAA13F6881B3}" srcOrd="2" destOrd="0" presId="urn:microsoft.com/office/officeart/2008/layout/LinedList"/>
    <dgm:cxn modelId="{3403A79E-1267-4831-8399-E022F3B20B1F}" type="presParOf" srcId="{863E8870-BCB7-458B-B2C4-317FCA452170}" destId="{905E9BF4-5984-442F-8CFE-A705F50D7D6B}" srcOrd="3" destOrd="0" presId="urn:microsoft.com/office/officeart/2008/layout/LinedList"/>
    <dgm:cxn modelId="{3FB2723C-8752-4F3D-A9BE-93D5575DE320}" type="presParOf" srcId="{4DFE1C12-0A27-4CCF-8980-D223630F56EE}" destId="{9A5B3E62-0CEF-496E-9F70-94603854767A}" srcOrd="12" destOrd="0" presId="urn:microsoft.com/office/officeart/2008/layout/LinedList"/>
    <dgm:cxn modelId="{BC62EB8F-2FB2-469F-A87E-AE0A33442A4F}" type="presParOf" srcId="{4DFE1C12-0A27-4CCF-8980-D223630F56EE}" destId="{C632717C-699B-4D3C-B70F-0AAAA77BA83F}" srcOrd="13" destOrd="0" presId="urn:microsoft.com/office/officeart/2008/layout/LinedList"/>
    <dgm:cxn modelId="{4B5E9D24-1A63-42D3-BD0C-40C9BEC3736B}" type="presParOf" srcId="{C632717C-699B-4D3C-B70F-0AAAA77BA83F}" destId="{C3A00B98-33B9-4BD6-A468-45273EFF50CA}" srcOrd="0" destOrd="0" presId="urn:microsoft.com/office/officeart/2008/layout/LinedList"/>
    <dgm:cxn modelId="{844DEDD7-31E7-4911-B9F9-6CF33D214DF1}" type="presParOf" srcId="{C632717C-699B-4D3C-B70F-0AAAA77BA83F}" destId="{FF561907-F08E-49AC-A748-CB68BBDBC73F}" srcOrd="1" destOrd="0" presId="urn:microsoft.com/office/officeart/2008/layout/LinedList"/>
    <dgm:cxn modelId="{B8D73899-EF0E-45DD-B089-2A20DEA2339C}" type="presParOf" srcId="{FF561907-F08E-49AC-A748-CB68BBDBC73F}" destId="{D8BC359C-061A-4DDF-80E8-B5AE23FA7EBE}" srcOrd="0" destOrd="0" presId="urn:microsoft.com/office/officeart/2008/layout/LinedList"/>
    <dgm:cxn modelId="{E07058DF-8D99-4C49-8C14-B45BD984DBF5}" type="presParOf" srcId="{FF561907-F08E-49AC-A748-CB68BBDBC73F}" destId="{079F0DC0-3B48-4E8B-8E6E-E4578B50E6D3}" srcOrd="1" destOrd="0" presId="urn:microsoft.com/office/officeart/2008/layout/LinedList"/>
    <dgm:cxn modelId="{00F633A0-3980-483D-8544-7F6F364EF9CD}" type="presParOf" srcId="{079F0DC0-3B48-4E8B-8E6E-E4578B50E6D3}" destId="{24C5289C-D2AE-440E-9FF8-08F68F4ABA22}" srcOrd="0" destOrd="0" presId="urn:microsoft.com/office/officeart/2008/layout/LinedList"/>
    <dgm:cxn modelId="{FD649950-F442-4FD5-AD4E-212537C3C3B8}" type="presParOf" srcId="{079F0DC0-3B48-4E8B-8E6E-E4578B50E6D3}" destId="{FEFB52C1-14DA-4B84-AD2B-CB52129D4E6D}" srcOrd="1" destOrd="0" presId="urn:microsoft.com/office/officeart/2008/layout/LinedList"/>
    <dgm:cxn modelId="{CADA37D1-CE6A-44F4-B91E-6ED807277D51}" type="presParOf" srcId="{079F0DC0-3B48-4E8B-8E6E-E4578B50E6D3}" destId="{0542117C-EEE0-48DB-A2F2-5D08069C2676}" srcOrd="2" destOrd="0" presId="urn:microsoft.com/office/officeart/2008/layout/LinedList"/>
    <dgm:cxn modelId="{3CC2B071-8D10-44B5-A3AE-708183D0277F}" type="presParOf" srcId="{FF561907-F08E-49AC-A748-CB68BBDBC73F}" destId="{43F9FC49-6A8D-4A3E-8E0B-4E7189B2C734}" srcOrd="2" destOrd="0" presId="urn:microsoft.com/office/officeart/2008/layout/LinedList"/>
    <dgm:cxn modelId="{AAABBB11-B111-4914-B39E-651FB0D9AC20}" type="presParOf" srcId="{FF561907-F08E-49AC-A748-CB68BBDBC73F}" destId="{7E51B951-6330-4A91-88FB-C4C299F9C32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09989-909E-40AB-A0CF-2B53C8688229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109DD2-248A-4728-84C6-23C3F9345183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Aufbau unteres Spiels veranschaulichen </a:t>
          </a:r>
          <a:endParaRPr lang="en-US" sz="3800" kern="1200"/>
        </a:p>
      </dsp:txBody>
      <dsp:txXfrm>
        <a:off x="0" y="2392"/>
        <a:ext cx="6266011" cy="1631587"/>
      </dsp:txXfrm>
    </dsp:sp>
    <dsp:sp modelId="{25D65314-CF85-48A8-B737-DBF12F9675F2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2641773"/>
                <a:satOff val="-2279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641773"/>
                <a:satOff val="-2279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641773"/>
              <a:satOff val="-2279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85A09-D6D0-4676-AA26-845796991F6D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Grundlegenden Umgang mit der Pygame library zu lernen </a:t>
          </a:r>
          <a:endParaRPr lang="en-US" sz="3800" kern="1200"/>
        </a:p>
      </dsp:txBody>
      <dsp:txXfrm>
        <a:off x="0" y="1633979"/>
        <a:ext cx="6266011" cy="1631587"/>
      </dsp:txXfrm>
    </dsp:sp>
    <dsp:sp modelId="{AFC05723-1C44-41E6-9D6B-85378CC3DDA4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5283545"/>
                <a:satOff val="-4559"/>
                <a:lumOff val="-12548"/>
                <a:alphaOff val="0"/>
                <a:tint val="96000"/>
                <a:lumMod val="104000"/>
              </a:schemeClr>
            </a:gs>
            <a:gs pos="100000">
              <a:schemeClr val="accent2">
                <a:hueOff val="5283545"/>
                <a:satOff val="-4559"/>
                <a:lumOff val="-1254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283545"/>
              <a:satOff val="-4559"/>
              <a:lumOff val="-1254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041BD5-ED1E-4907-9C80-44891EB57344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Euch dazu befähigen unser Spiel zu erweitern</a:t>
          </a:r>
          <a:endParaRPr lang="en-US" sz="3800" kern="1200"/>
        </a:p>
      </dsp:txBody>
      <dsp:txXfrm>
        <a:off x="0" y="3265567"/>
        <a:ext cx="6266011" cy="163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4E16-90FC-4F18-9771-BD89C3F08E49}">
      <dsp:nvSpPr>
        <dsp:cNvPr id="0" name=""/>
        <dsp:cNvSpPr/>
      </dsp:nvSpPr>
      <dsp:spPr>
        <a:xfrm>
          <a:off x="0" y="59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D10210-6A45-4DFF-9B61-BC3B4D2ADACF}">
      <dsp:nvSpPr>
        <dsp:cNvPr id="0" name=""/>
        <dsp:cNvSpPr/>
      </dsp:nvSpPr>
      <dsp:spPr>
        <a:xfrm>
          <a:off x="0" y="598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Format_number(n)</a:t>
          </a:r>
          <a:endParaRPr lang="en-US" sz="1100" kern="1200"/>
        </a:p>
      </dsp:txBody>
      <dsp:txXfrm>
        <a:off x="0" y="598"/>
        <a:ext cx="1253202" cy="699764"/>
      </dsp:txXfrm>
    </dsp:sp>
    <dsp:sp modelId="{304DB98D-2799-4B9E-B1DC-161E70931328}">
      <dsp:nvSpPr>
        <dsp:cNvPr id="0" name=""/>
        <dsp:cNvSpPr/>
      </dsp:nvSpPr>
      <dsp:spPr>
        <a:xfrm>
          <a:off x="1347192" y="32374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Formatiert Spielerwerte in schriftliche Form, um hohe Zahlen lesbar darzustellen </a:t>
          </a:r>
          <a:endParaRPr lang="en-US" sz="1300" kern="1200"/>
        </a:p>
      </dsp:txBody>
      <dsp:txXfrm>
        <a:off x="1347192" y="32374"/>
        <a:ext cx="4918818" cy="635528"/>
      </dsp:txXfrm>
    </dsp:sp>
    <dsp:sp modelId="{40CBD503-97C2-488B-A5E5-4DCFE42C0F6C}">
      <dsp:nvSpPr>
        <dsp:cNvPr id="0" name=""/>
        <dsp:cNvSpPr/>
      </dsp:nvSpPr>
      <dsp:spPr>
        <a:xfrm>
          <a:off x="1253202" y="667902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30F199-460B-4167-8A53-45075F0EE29E}">
      <dsp:nvSpPr>
        <dsp:cNvPr id="0" name=""/>
        <dsp:cNvSpPr/>
      </dsp:nvSpPr>
      <dsp:spPr>
        <a:xfrm>
          <a:off x="0" y="70036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880591"/>
                <a:satOff val="-760"/>
                <a:lumOff val="-2091"/>
                <a:alphaOff val="0"/>
                <a:tint val="96000"/>
                <a:lumMod val="104000"/>
              </a:schemeClr>
            </a:gs>
            <a:gs pos="100000">
              <a:schemeClr val="accent2">
                <a:hueOff val="880591"/>
                <a:satOff val="-760"/>
                <a:lumOff val="-209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80591"/>
              <a:satOff val="-760"/>
              <a:lumOff val="-209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1FB47F-844B-414F-BB89-056558FA5025}">
      <dsp:nvSpPr>
        <dsp:cNvPr id="0" name=""/>
        <dsp:cNvSpPr/>
      </dsp:nvSpPr>
      <dsp:spPr>
        <a:xfrm>
          <a:off x="0" y="700362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draw()</a:t>
          </a:r>
          <a:endParaRPr lang="en-US" sz="1100" kern="1200"/>
        </a:p>
      </dsp:txBody>
      <dsp:txXfrm>
        <a:off x="0" y="700362"/>
        <a:ext cx="1253202" cy="699764"/>
      </dsp:txXfrm>
    </dsp:sp>
    <dsp:sp modelId="{1BE1F251-80B4-4FB3-8182-318B00DD758A}">
      <dsp:nvSpPr>
        <dsp:cNvPr id="0" name=""/>
        <dsp:cNvSpPr/>
      </dsp:nvSpPr>
      <dsp:spPr>
        <a:xfrm>
          <a:off x="1347192" y="732138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Vereint alle draw() Methoden der Klassen, sowie alles anderes was dargestellt werden muss, in einer Funktion um diese im Main-Loop aufzurufen</a:t>
          </a:r>
          <a:endParaRPr lang="en-US" sz="1300" kern="1200"/>
        </a:p>
      </dsp:txBody>
      <dsp:txXfrm>
        <a:off x="1347192" y="732138"/>
        <a:ext cx="4918818" cy="635528"/>
      </dsp:txXfrm>
    </dsp:sp>
    <dsp:sp modelId="{BF5540A1-72B6-40C5-B815-5F549856F465}">
      <dsp:nvSpPr>
        <dsp:cNvPr id="0" name=""/>
        <dsp:cNvSpPr/>
      </dsp:nvSpPr>
      <dsp:spPr>
        <a:xfrm>
          <a:off x="1253202" y="1367667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8130E1-5DC2-4DB8-8A46-54AF42ED67EA}">
      <dsp:nvSpPr>
        <dsp:cNvPr id="0" name=""/>
        <dsp:cNvSpPr/>
      </dsp:nvSpPr>
      <dsp:spPr>
        <a:xfrm>
          <a:off x="0" y="140012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1761182"/>
                <a:satOff val="-1520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1761182"/>
                <a:satOff val="-1520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761182"/>
              <a:satOff val="-1520"/>
              <a:lumOff val="-41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BE02FA-7B3C-43E9-9A7A-3CE2077F5C5F}">
      <dsp:nvSpPr>
        <dsp:cNvPr id="0" name=""/>
        <dsp:cNvSpPr/>
      </dsp:nvSpPr>
      <dsp:spPr>
        <a:xfrm>
          <a:off x="0" y="1400126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drawIntro()</a:t>
          </a:r>
          <a:endParaRPr lang="en-US" sz="1100" kern="1200"/>
        </a:p>
      </dsp:txBody>
      <dsp:txXfrm>
        <a:off x="0" y="1400126"/>
        <a:ext cx="1253202" cy="699764"/>
      </dsp:txXfrm>
    </dsp:sp>
    <dsp:sp modelId="{64F5A85B-4174-4B2D-8D52-CA4095294CFC}">
      <dsp:nvSpPr>
        <dsp:cNvPr id="0" name=""/>
        <dsp:cNvSpPr/>
      </dsp:nvSpPr>
      <dsp:spPr>
        <a:xfrm>
          <a:off x="1347192" y="1431903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Stellt das Intro in einer Funktion zusammen um dieses im Main-Loop aufzurufen</a:t>
          </a:r>
          <a:endParaRPr lang="en-US" sz="1300" kern="1200"/>
        </a:p>
      </dsp:txBody>
      <dsp:txXfrm>
        <a:off x="1347192" y="1431903"/>
        <a:ext cx="4918818" cy="635528"/>
      </dsp:txXfrm>
    </dsp:sp>
    <dsp:sp modelId="{2A5C1E0C-D796-425C-B9FC-9FE78ED5CED3}">
      <dsp:nvSpPr>
        <dsp:cNvPr id="0" name=""/>
        <dsp:cNvSpPr/>
      </dsp:nvSpPr>
      <dsp:spPr>
        <a:xfrm>
          <a:off x="1253202" y="2067431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35721C-A3C0-4B7C-AAA9-1F2968350134}">
      <dsp:nvSpPr>
        <dsp:cNvPr id="0" name=""/>
        <dsp:cNvSpPr/>
      </dsp:nvSpPr>
      <dsp:spPr>
        <a:xfrm>
          <a:off x="0" y="2099891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2641773"/>
                <a:satOff val="-2279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641773"/>
                <a:satOff val="-2279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641773"/>
              <a:satOff val="-2279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A97DD4-9BA4-41E8-8283-80CACF93080E}">
      <dsp:nvSpPr>
        <dsp:cNvPr id="0" name=""/>
        <dsp:cNvSpPr/>
      </dsp:nvSpPr>
      <dsp:spPr>
        <a:xfrm>
          <a:off x="0" y="2099891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createVariables()</a:t>
          </a:r>
          <a:endParaRPr lang="en-US" sz="1100" kern="1200"/>
        </a:p>
      </dsp:txBody>
      <dsp:txXfrm>
        <a:off x="0" y="2099891"/>
        <a:ext cx="1253202" cy="699764"/>
      </dsp:txXfrm>
    </dsp:sp>
    <dsp:sp modelId="{265BF30D-571A-4FB5-8023-9823301D229F}">
      <dsp:nvSpPr>
        <dsp:cNvPr id="0" name=""/>
        <dsp:cNvSpPr/>
      </dsp:nvSpPr>
      <dsp:spPr>
        <a:xfrm>
          <a:off x="1347192" y="2131667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Erstellt globale Variablen welche für die Dynamische Darstellung benötigt werden</a:t>
          </a:r>
          <a:endParaRPr lang="en-US" sz="1300" kern="1200"/>
        </a:p>
      </dsp:txBody>
      <dsp:txXfrm>
        <a:off x="1347192" y="2131667"/>
        <a:ext cx="4918818" cy="635528"/>
      </dsp:txXfrm>
    </dsp:sp>
    <dsp:sp modelId="{B3C2FA10-686E-4AAD-938F-DC3B69610AD3}">
      <dsp:nvSpPr>
        <dsp:cNvPr id="0" name=""/>
        <dsp:cNvSpPr/>
      </dsp:nvSpPr>
      <dsp:spPr>
        <a:xfrm>
          <a:off x="1253202" y="2767195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054045-EA28-4DE7-99B0-5513DC5CA10C}">
      <dsp:nvSpPr>
        <dsp:cNvPr id="0" name=""/>
        <dsp:cNvSpPr/>
      </dsp:nvSpPr>
      <dsp:spPr>
        <a:xfrm>
          <a:off x="0" y="2799655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3522364"/>
                <a:satOff val="-3039"/>
                <a:lumOff val="-8365"/>
                <a:alphaOff val="0"/>
                <a:tint val="96000"/>
                <a:lumMod val="104000"/>
              </a:schemeClr>
            </a:gs>
            <a:gs pos="100000">
              <a:schemeClr val="accent2">
                <a:hueOff val="3522364"/>
                <a:satOff val="-3039"/>
                <a:lumOff val="-836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522364"/>
              <a:satOff val="-3039"/>
              <a:lumOff val="-836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1090DC-7422-40E1-A866-69F9187F4359}">
      <dsp:nvSpPr>
        <dsp:cNvPr id="0" name=""/>
        <dsp:cNvSpPr/>
      </dsp:nvSpPr>
      <dsp:spPr>
        <a:xfrm>
          <a:off x="0" y="2799655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playIntroMusic()</a:t>
          </a:r>
          <a:endParaRPr lang="en-US" sz="1100" kern="1200"/>
        </a:p>
      </dsp:txBody>
      <dsp:txXfrm>
        <a:off x="0" y="2799655"/>
        <a:ext cx="1253202" cy="699764"/>
      </dsp:txXfrm>
    </dsp:sp>
    <dsp:sp modelId="{C1E543B7-E4B2-4B0E-B102-D08960DFC247}">
      <dsp:nvSpPr>
        <dsp:cNvPr id="0" name=""/>
        <dsp:cNvSpPr/>
      </dsp:nvSpPr>
      <dsp:spPr>
        <a:xfrm>
          <a:off x="1347192" y="2831432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Lädt und Spielt die Intromusik ab </a:t>
          </a:r>
          <a:endParaRPr lang="en-US" sz="1300" kern="1200"/>
        </a:p>
      </dsp:txBody>
      <dsp:txXfrm>
        <a:off x="1347192" y="2831432"/>
        <a:ext cx="4918818" cy="635528"/>
      </dsp:txXfrm>
    </dsp:sp>
    <dsp:sp modelId="{35B62FF1-66F8-4D00-9377-278FF0EB46D7}">
      <dsp:nvSpPr>
        <dsp:cNvPr id="0" name=""/>
        <dsp:cNvSpPr/>
      </dsp:nvSpPr>
      <dsp:spPr>
        <a:xfrm>
          <a:off x="1253202" y="3466960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5C2534-B62C-4248-B471-DF83C1B7B1DC}">
      <dsp:nvSpPr>
        <dsp:cNvPr id="0" name=""/>
        <dsp:cNvSpPr/>
      </dsp:nvSpPr>
      <dsp:spPr>
        <a:xfrm>
          <a:off x="0" y="349942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4402955"/>
                <a:satOff val="-3799"/>
                <a:lumOff val="-10457"/>
                <a:alphaOff val="0"/>
                <a:tint val="96000"/>
                <a:lumMod val="104000"/>
              </a:schemeClr>
            </a:gs>
            <a:gs pos="100000">
              <a:schemeClr val="accent2">
                <a:hueOff val="4402955"/>
                <a:satOff val="-3799"/>
                <a:lumOff val="-1045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402955"/>
              <a:satOff val="-3799"/>
              <a:lumOff val="-1045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974D7-AAB0-4B65-8058-0BBA4F0E8B76}">
      <dsp:nvSpPr>
        <dsp:cNvPr id="0" name=""/>
        <dsp:cNvSpPr/>
      </dsp:nvSpPr>
      <dsp:spPr>
        <a:xfrm>
          <a:off x="0" y="3499420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playMainMusic()</a:t>
          </a:r>
          <a:endParaRPr lang="en-US" sz="1100" kern="1200"/>
        </a:p>
      </dsp:txBody>
      <dsp:txXfrm>
        <a:off x="0" y="3499420"/>
        <a:ext cx="1253202" cy="699764"/>
      </dsp:txXfrm>
    </dsp:sp>
    <dsp:sp modelId="{4444D8C7-20A3-4172-B68B-F893577D493C}">
      <dsp:nvSpPr>
        <dsp:cNvPr id="0" name=""/>
        <dsp:cNvSpPr/>
      </dsp:nvSpPr>
      <dsp:spPr>
        <a:xfrm>
          <a:off x="1347192" y="3531196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Lädt und Spielt die Hauptmusik ab</a:t>
          </a:r>
          <a:endParaRPr lang="en-US" sz="1300" kern="1200"/>
        </a:p>
      </dsp:txBody>
      <dsp:txXfrm>
        <a:off x="1347192" y="3531196"/>
        <a:ext cx="4918818" cy="635528"/>
      </dsp:txXfrm>
    </dsp:sp>
    <dsp:sp modelId="{2A76C74D-053E-4E19-8A76-CAA13F6881B3}">
      <dsp:nvSpPr>
        <dsp:cNvPr id="0" name=""/>
        <dsp:cNvSpPr/>
      </dsp:nvSpPr>
      <dsp:spPr>
        <a:xfrm>
          <a:off x="1253202" y="4166724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5B3E62-0CEF-496E-9F70-94603854767A}">
      <dsp:nvSpPr>
        <dsp:cNvPr id="0" name=""/>
        <dsp:cNvSpPr/>
      </dsp:nvSpPr>
      <dsp:spPr>
        <a:xfrm>
          <a:off x="0" y="4199184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5283545"/>
                <a:satOff val="-4559"/>
                <a:lumOff val="-12548"/>
                <a:alphaOff val="0"/>
                <a:tint val="96000"/>
                <a:lumMod val="104000"/>
              </a:schemeClr>
            </a:gs>
            <a:gs pos="100000">
              <a:schemeClr val="accent2">
                <a:hueOff val="5283545"/>
                <a:satOff val="-4559"/>
                <a:lumOff val="-1254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283545"/>
              <a:satOff val="-4559"/>
              <a:lumOff val="-1254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A00B98-33B9-4BD6-A468-45273EFF50CA}">
      <dsp:nvSpPr>
        <dsp:cNvPr id="0" name=""/>
        <dsp:cNvSpPr/>
      </dsp:nvSpPr>
      <dsp:spPr>
        <a:xfrm>
          <a:off x="0" y="4199184"/>
          <a:ext cx="1253202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hitSound()</a:t>
          </a:r>
          <a:endParaRPr lang="en-US" sz="1100" kern="1200"/>
        </a:p>
      </dsp:txBody>
      <dsp:txXfrm>
        <a:off x="0" y="4199184"/>
        <a:ext cx="1253202" cy="699764"/>
      </dsp:txXfrm>
    </dsp:sp>
    <dsp:sp modelId="{FEFB52C1-14DA-4B84-AD2B-CB52129D4E6D}">
      <dsp:nvSpPr>
        <dsp:cNvPr id="0" name=""/>
        <dsp:cNvSpPr/>
      </dsp:nvSpPr>
      <dsp:spPr>
        <a:xfrm>
          <a:off x="1347192" y="4230960"/>
          <a:ext cx="4918818" cy="63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Spielt den Klicksound vom MainCookie ab</a:t>
          </a:r>
          <a:endParaRPr lang="en-US" sz="1300" kern="1200"/>
        </a:p>
      </dsp:txBody>
      <dsp:txXfrm>
        <a:off x="1347192" y="4230960"/>
        <a:ext cx="4918818" cy="635528"/>
      </dsp:txXfrm>
    </dsp:sp>
    <dsp:sp modelId="{43F9FC49-6A8D-4A3E-8E0B-4E7189B2C734}">
      <dsp:nvSpPr>
        <dsp:cNvPr id="0" name=""/>
        <dsp:cNvSpPr/>
      </dsp:nvSpPr>
      <dsp:spPr>
        <a:xfrm>
          <a:off x="1253202" y="4866489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B9C0-2AAF-4AB9-8C56-4490CEC54FB6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1796B-1B22-4285-9F34-9BE8F9E22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25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4059-47B3-455C-A63B-EEDA126189FB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9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2849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967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404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992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3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2768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8394-24CF-4BAA-8E94-1026BC7EA75D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36C5-4675-4393-814D-433B4482B956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6430-42AF-473E-B107-9894CE2A9287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688-AB0E-4D71-AEC0-AD222F4A7002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9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FB9-2F3F-4576-A0FB-9739222A49B1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5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C6CF-5344-4AF7-9233-3086EFBEFB9C}" type="datetime1">
              <a:rPr lang="de-DE" smtClean="0"/>
              <a:t>05.02.2023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133-7796-4238-99CF-23C00B82EAC1}" type="datetime1">
              <a:rPr lang="de-DE" smtClean="0"/>
              <a:t>05.02.2023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7EB6-6F46-4631-B371-1D162189E3AB}" type="datetime1">
              <a:rPr lang="de-DE" smtClean="0"/>
              <a:t>05.02.2023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6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29C-215B-4062-B200-998BD48CD0BA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0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14DB-7FB4-41EE-B6FA-732C86CDEA44}" type="datetime1">
              <a:rPr lang="de-DE" smtClean="0"/>
              <a:t>05.02.2023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6E84B3-5103-49C3-B842-FDD1769D7DD5}" type="datetime1">
              <a:rPr lang="de-DE" smtClean="0"/>
              <a:t>05.02.2023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3760C8-E61D-4216-A89A-70847C0E6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7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pokecar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994E1-9E86-52FE-6A72-1186B806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Objektorientierte Programmierung in Python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E1D4DA-8FCA-A55E-7101-B4B09E7FE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/>
              <a:t>Entwicklung eines Spiels mit der </a:t>
            </a:r>
            <a:r>
              <a:rPr lang="de-DE" err="1"/>
              <a:t>library</a:t>
            </a:r>
            <a:r>
              <a:rPr lang="de-DE"/>
              <a:t> </a:t>
            </a:r>
            <a:r>
              <a:rPr lang="de-DE" err="1"/>
              <a:t>Pygame</a:t>
            </a:r>
            <a:endParaRPr lang="de-DE"/>
          </a:p>
          <a:p>
            <a:endParaRPr lang="de-DE"/>
          </a:p>
          <a:p>
            <a:r>
              <a:rPr lang="de-DE"/>
              <a:t>Von Ansgar, Cristian, Linus, Timo &amp; Wesley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E5212A-D404-49C1-1B0F-57DE735A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31920-BB64-1219-64EE-DF1C7D8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C07AF-0420-939C-45B1-49DA3B40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de-DE"/>
              <a:t>Option 1 </a:t>
            </a:r>
          </a:p>
          <a:p>
            <a:pPr marL="36900" indent="0">
              <a:buNone/>
            </a:pPr>
            <a:r>
              <a:rPr lang="de-DE"/>
              <a:t>Erstellen Sie eine eigene Karte und implementieren sie diese im Spiel.</a:t>
            </a:r>
          </a:p>
          <a:p>
            <a:pPr marL="36900" indent="0">
              <a:buNone/>
            </a:pPr>
            <a:r>
              <a:rPr lang="de-DE"/>
              <a:t>Auf der Website </a:t>
            </a:r>
            <a:r>
              <a:rPr lang="de-DE">
                <a:hlinkClick r:id="rId2"/>
              </a:rPr>
              <a:t>www.mypokecard.com</a:t>
            </a:r>
            <a:r>
              <a:rPr lang="de-DE"/>
              <a:t> können sie problemlos eine Karte erstellen.</a:t>
            </a:r>
          </a:p>
          <a:p>
            <a:pPr marL="36900" indent="0">
              <a:buNone/>
            </a:pPr>
            <a:endParaRPr lang="de-DE"/>
          </a:p>
          <a:p>
            <a:pPr marL="36900" indent="0">
              <a:buNone/>
            </a:pPr>
            <a:r>
              <a:rPr lang="de-DE"/>
              <a:t>Option 2</a:t>
            </a:r>
          </a:p>
          <a:p>
            <a:pPr marL="36900" indent="0">
              <a:buNone/>
            </a:pPr>
            <a:r>
              <a:rPr lang="de-DE"/>
              <a:t>Erstellen Sie einen NPC und implementieren Sie diesen im Spiel.</a:t>
            </a:r>
          </a:p>
          <a:p>
            <a:pPr marL="36900" indent="0">
              <a:buNone/>
            </a:pPr>
            <a:endParaRPr lang="de-DE"/>
          </a:p>
          <a:p>
            <a:pPr marL="36900" indent="0">
              <a:buNone/>
            </a:pPr>
            <a:r>
              <a:rPr lang="de-DE"/>
              <a:t>Option 3 </a:t>
            </a:r>
          </a:p>
          <a:p>
            <a:pPr marL="36900" indent="0">
              <a:buNone/>
            </a:pPr>
            <a:r>
              <a:rPr lang="de-DE"/>
              <a:t>Erstellen Sie einen </a:t>
            </a:r>
            <a:r>
              <a:rPr lang="de-DE" err="1"/>
              <a:t>Jumpscare</a:t>
            </a:r>
            <a:r>
              <a:rPr lang="de-DE"/>
              <a:t> und implementieren Sie diesen im Spiel.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E9450A-8D16-2EA2-6B05-C0A911F5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7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21D7D-B21B-93AD-FE57-6F0D3D07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Präsentation von Arbeitsergebnissen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988BC-A87B-5B11-E21B-AA0FE4830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Wer möchte seine Ergebnisse Präsentieren?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7C436-2BA1-D9D0-C691-6B6DA24D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8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6E97F-FFAD-4CCC-637D-051D10C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32AD4F-DFCE-203A-68FA-7EBC243F2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https://www.pygame.org/docs/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76A948-2010-0FD3-7D82-1C202187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B228F5A-3BAC-04EA-2690-BCB0BAB2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DE" sz="3600"/>
              <a:t>Gliederung</a:t>
            </a:r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C23E0E9-7E07-192E-D283-CA89321E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de-DE"/>
              <a:t>Ziele dieser Präsentation und Unterrichtsstunde</a:t>
            </a:r>
          </a:p>
          <a:p>
            <a:r>
              <a:rPr lang="de-DE"/>
              <a:t>Warum wir uns für das Spiel Cookie </a:t>
            </a:r>
            <a:r>
              <a:rPr lang="de-DE" err="1"/>
              <a:t>Clicker</a:t>
            </a:r>
            <a:r>
              <a:rPr lang="de-DE"/>
              <a:t> entscheiden haben</a:t>
            </a:r>
          </a:p>
          <a:p>
            <a:r>
              <a:rPr lang="de-DE"/>
              <a:t>Spiele Präsentation</a:t>
            </a:r>
          </a:p>
          <a:p>
            <a:r>
              <a:rPr lang="de-DE"/>
              <a:t>Ersten 81 Zeilen</a:t>
            </a:r>
          </a:p>
          <a:p>
            <a:r>
              <a:rPr lang="de-DE"/>
              <a:t>Klassen und Objekte Zeile 82 - 680</a:t>
            </a:r>
          </a:p>
          <a:p>
            <a:r>
              <a:rPr lang="de-DE"/>
              <a:t>Funktionen Zeile 681 – 987</a:t>
            </a:r>
          </a:p>
          <a:p>
            <a:r>
              <a:rPr lang="de-DE"/>
              <a:t>MAIN-LOOP Zeilen 988 – 1194</a:t>
            </a:r>
          </a:p>
          <a:p>
            <a:r>
              <a:rPr lang="de-DE"/>
              <a:t>Aufgabe</a:t>
            </a:r>
          </a:p>
          <a:p>
            <a:r>
              <a:rPr lang="de-DE"/>
              <a:t>Präsentation von Arbeitsergebnissen</a:t>
            </a:r>
          </a:p>
          <a:p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A89A53-19FE-1C50-E1E0-F3BC86D3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3760C8-E61D-4216-A89A-70847C0E6C9F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9C0D-CD2F-7EB9-C757-21E2DB7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de-DE" sz="3100"/>
              <a:t>Ziele dieser Präsentation und Unterrichtsstunde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32A841-3876-4914-9400-39DC9FE5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98A7B-6119-3D55-FDE0-4FD5193C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3760C8-E61D-4216-A89A-70847C0E6C9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795FFAC6-528E-0311-6DA7-0FC50DC80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08814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83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BE15BE22-A23F-208B-58AD-3B0B819F9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9623BB-D31F-78D6-7F1B-3D61A0D7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Stein enthält.&#10;&#10;Automatisch generierte Beschreibung">
            <a:extLst>
              <a:ext uri="{FF2B5EF4-FFF2-40B4-BE49-F238E27FC236}">
                <a16:creationId xmlns:a16="http://schemas.microsoft.com/office/drawing/2014/main" id="{1E432117-4BDF-2BE4-8BF7-EE681F1A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200" y="1106481"/>
            <a:ext cx="4876800" cy="4876800"/>
          </a:xfrm>
          <a:prstGeom prst="rect">
            <a:avLst/>
          </a:prstGeom>
        </p:spPr>
      </p:pic>
      <p:pic>
        <p:nvPicPr>
          <p:cNvPr id="11" name="Grafik 10" descr="Ein Bild, das Person, Mann, Brille, Schutzbrille enthält.&#10;&#10;Automatisch generierte Beschreibung">
            <a:extLst>
              <a:ext uri="{FF2B5EF4-FFF2-40B4-BE49-F238E27FC236}">
                <a16:creationId xmlns:a16="http://schemas.microsoft.com/office/drawing/2014/main" id="{DAA27C95-D034-D085-B745-BC6120FC2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23" y="6858000"/>
            <a:ext cx="4896533" cy="445832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048C50F-E98B-A212-D4D8-876228840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32180"/>
            <a:ext cx="3199741" cy="31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1482 L 0.39987 -0.0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12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8 0 L -0.01914 -0.3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67CA0-68DC-716F-3E12-96CF13C3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Spiel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53FE0-BF98-09B1-89E5-4BFCDB88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180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B3760C8-E61D-4216-A89A-70847C0E6C9F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9B8806F9-FCB2-C418-1C0D-358CE53D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35879-8539-885C-AB33-0B4BD4AF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Ersten 81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62005-C461-FF76-0ABC-F2CDC48592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 algn="r">
              <a:buNone/>
            </a:pPr>
            <a:r>
              <a:rPr lang="de-DE"/>
              <a:t>Importieren: </a:t>
            </a:r>
          </a:p>
          <a:p>
            <a:pPr marL="36900" indent="0" algn="r">
              <a:buNone/>
            </a:pPr>
            <a:endParaRPr lang="de-DE"/>
          </a:p>
          <a:p>
            <a:pPr marL="36900" indent="0" algn="r">
              <a:buNone/>
            </a:pPr>
            <a:r>
              <a:rPr lang="de-DE"/>
              <a:t>Initialisieren: </a:t>
            </a:r>
          </a:p>
          <a:p>
            <a:pPr marL="36900" indent="0" algn="r">
              <a:buNone/>
            </a:pPr>
            <a:endParaRPr lang="de-DE"/>
          </a:p>
          <a:p>
            <a:pPr marL="36900" indent="0" algn="r">
              <a:buNone/>
            </a:pPr>
            <a:r>
              <a:rPr lang="de-DE"/>
              <a:t>Laden: </a:t>
            </a:r>
          </a:p>
          <a:p>
            <a:pPr marL="0" indent="0" algn="r">
              <a:buNone/>
            </a:pPr>
            <a:endParaRPr lang="de-DE"/>
          </a:p>
          <a:p>
            <a:pPr marL="0" indent="0" algn="r">
              <a:buNone/>
            </a:pPr>
            <a:endParaRPr lang="de-DE"/>
          </a:p>
          <a:p>
            <a:pPr marL="36900" indent="0" algn="r">
              <a:buNone/>
            </a:pPr>
            <a:r>
              <a:rPr lang="de-DE"/>
              <a:t>Vorbereiten: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C10940C-6E60-3565-2617-0395B118A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err="1"/>
              <a:t>import</a:t>
            </a:r>
            <a:r>
              <a:rPr lang="de-DE"/>
              <a:t> </a:t>
            </a:r>
            <a:r>
              <a:rPr lang="de-DE" err="1"/>
              <a:t>pygame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err="1"/>
              <a:t>pygame.init</a:t>
            </a:r>
            <a:r>
              <a:rPr lang="de-DE"/>
              <a:t>()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err="1"/>
              <a:t>pygame.image.load</a:t>
            </a:r>
            <a:r>
              <a:rPr lang="de-DE"/>
              <a:t>()</a:t>
            </a:r>
          </a:p>
          <a:p>
            <a:pPr marL="0" indent="0">
              <a:buNone/>
            </a:pPr>
            <a:r>
              <a:rPr lang="de-DE" err="1"/>
              <a:t>pygame.mixer.Sound</a:t>
            </a:r>
            <a:r>
              <a:rPr lang="de-DE"/>
              <a:t>()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err="1"/>
              <a:t>pygame.mouse.set_cursor</a:t>
            </a:r>
            <a:r>
              <a:rPr lang="de-DE"/>
              <a:t>()</a:t>
            </a:r>
          </a:p>
          <a:p>
            <a:pPr marL="0" indent="0">
              <a:buNone/>
            </a:pPr>
            <a:r>
              <a:rPr lang="de-DE" err="1"/>
              <a:t>pygame.set_icon</a:t>
            </a:r>
            <a:r>
              <a:rPr lang="de-DE"/>
              <a:t>()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0C36F1-58E5-7FBF-9C00-BD12D2B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0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48A0B-1DAA-A9B5-2D8B-D008E92A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 und Objekte Zeilen 82 - 680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36FE7-3C95-7AD8-DF62-3229AAA3B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err="1"/>
              <a:t>MainCookie</a:t>
            </a:r>
            <a:r>
              <a:rPr lang="de-DE" b="1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des großen klickbaren Cookies</a:t>
            </a:r>
          </a:p>
          <a:p>
            <a:pPr marL="0" indent="0">
              <a:buNone/>
            </a:pPr>
            <a:r>
              <a:rPr lang="de-DE" b="1" err="1"/>
              <a:t>CookieHitAnimation</a:t>
            </a:r>
            <a:endParaRPr lang="de-DE" b="1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einer Animation wenn man den </a:t>
            </a:r>
            <a:r>
              <a:rPr lang="de-DE" err="1"/>
              <a:t>MainCookie</a:t>
            </a:r>
            <a:r>
              <a:rPr lang="de-DE"/>
              <a:t> klickt  </a:t>
            </a:r>
          </a:p>
          <a:p>
            <a:pPr marL="0" indent="0">
              <a:buNone/>
            </a:pPr>
            <a:r>
              <a:rPr lang="de-DE" b="1" err="1"/>
              <a:t>ScoreDisplay</a:t>
            </a:r>
            <a:endParaRPr lang="de-DE" b="1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des Cookie Scores und der Cookies pro Sekunde </a:t>
            </a:r>
          </a:p>
          <a:p>
            <a:pPr marL="0" indent="0">
              <a:buNone/>
            </a:pPr>
            <a:r>
              <a:rPr lang="de-DE" b="1"/>
              <a:t>Card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der im Shop kaufbaren Karten, welche die Cookies pro Sekunde erhöhen</a:t>
            </a:r>
          </a:p>
          <a:p>
            <a:pPr marL="0" indent="0">
              <a:buNone/>
            </a:pPr>
            <a:r>
              <a:rPr lang="de-DE" b="1"/>
              <a:t>Cursor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der im Shop kaufbaren Cursor, welche die Cookies pro Klick erhöhen</a:t>
            </a:r>
          </a:p>
          <a:p>
            <a:pPr marL="0" indent="0">
              <a:buNone/>
            </a:pPr>
            <a:r>
              <a:rPr lang="de-DE" b="1"/>
              <a:t>Debuff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der Debuff-Karten. Durch einen NPC wird eine zufällige Debuff-Karte gezogen, welche entweder die Anzahl der Cookies, den Wert für Cookies pro Sekunde oder den Wert für Cookies pro Klick verringert.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17BF336-1A75-5FA9-BDE3-23C198E04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/>
              <a:t>Player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Definiert die Spieler Werte für Cookies, Cookies pro Sekunde und Cookies pro klick </a:t>
            </a:r>
          </a:p>
          <a:p>
            <a:pPr marL="0" indent="0">
              <a:buNone/>
            </a:pPr>
            <a:r>
              <a:rPr lang="de-DE" b="1"/>
              <a:t>Music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Definiert einen Hintergrundmusik Start und Stopp Knopf </a:t>
            </a:r>
          </a:p>
          <a:p>
            <a:pPr marL="0" indent="0">
              <a:buNone/>
            </a:pPr>
            <a:r>
              <a:rPr lang="de-DE" b="1"/>
              <a:t>NPC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eines nicht Spieler Charakters welcher in Kombination mit der Debuff Klasse Spielerwerte verringert </a:t>
            </a:r>
          </a:p>
          <a:p>
            <a:pPr marL="0" indent="0">
              <a:buNone/>
            </a:pPr>
            <a:r>
              <a:rPr lang="de-DE" b="1" err="1"/>
              <a:t>Jumpscare</a:t>
            </a:r>
            <a:endParaRPr lang="de-DE" b="1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eines </a:t>
            </a:r>
            <a:r>
              <a:rPr lang="de-DE" err="1"/>
              <a:t>Jumpscares</a:t>
            </a:r>
            <a:r>
              <a:rPr lang="de-DE"/>
              <a:t> </a:t>
            </a:r>
          </a:p>
          <a:p>
            <a:pPr marL="0" indent="0">
              <a:buNone/>
            </a:pPr>
            <a:r>
              <a:rPr lang="de-DE" b="1" err="1"/>
              <a:t>GoldenCookie</a:t>
            </a:r>
            <a:endParaRPr lang="de-DE" b="1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Darstellung und Definition von einem von oben fallenden goldenen Cookie  welcher, wenn rechtzeitig angeklickt, ein Event auslöst welches für begrenzte Zeit den Wert für Cookies pro klick verdoppelt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B6C56E-245E-9F87-1992-5126F79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DAD2161-3359-2A56-3D35-EA2A5D19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724334" cy="5273675"/>
          </a:xfrm>
        </p:spPr>
        <p:txBody>
          <a:bodyPr>
            <a:normAutofit/>
          </a:bodyPr>
          <a:lstStyle/>
          <a:p>
            <a:r>
              <a:rPr lang="de-DE"/>
              <a:t>Funktionen</a:t>
            </a:r>
            <a:br>
              <a:rPr lang="de-DE"/>
            </a:br>
            <a:r>
              <a:rPr lang="de-DE"/>
              <a:t>Zeilen 681 - 987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32A841-3876-4914-9400-39DC9FE5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E017A-5DA5-CADA-791D-669AB115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3760C8-E61D-4216-A89A-70847C0E6C9F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11" name="Inhaltsplatzhalter 8">
            <a:extLst>
              <a:ext uri="{FF2B5EF4-FFF2-40B4-BE49-F238E27FC236}">
                <a16:creationId xmlns:a16="http://schemas.microsoft.com/office/drawing/2014/main" id="{5C00AAA7-629B-2F0C-186D-FE33235AC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1131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12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52A45-F6F3-56F3-650B-541C95C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MAIN-LOOP</a:t>
            </a:r>
            <a:br>
              <a:rPr lang="de-DE"/>
            </a:br>
            <a:r>
              <a:rPr lang="de-DE"/>
              <a:t>Zeilen 988 - 1194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16E8B7-5774-1877-72DB-023AC386B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Attribute, Methoden und Funktionen werden in einem „</a:t>
            </a:r>
            <a:r>
              <a:rPr lang="de-DE" err="1"/>
              <a:t>while</a:t>
            </a:r>
            <a:r>
              <a:rPr lang="de-DE"/>
              <a:t>“ loop mithilfe von „</a:t>
            </a:r>
            <a:r>
              <a:rPr lang="de-DE" err="1"/>
              <a:t>if</a:t>
            </a:r>
            <a:r>
              <a:rPr lang="de-DE"/>
              <a:t>“ Verzweigungen und „</a:t>
            </a:r>
            <a:r>
              <a:rPr lang="de-DE" err="1"/>
              <a:t>for</a:t>
            </a:r>
            <a:r>
              <a:rPr lang="de-DE"/>
              <a:t>“ </a:t>
            </a:r>
            <a:r>
              <a:rPr lang="de-DE" err="1"/>
              <a:t>loops</a:t>
            </a:r>
            <a:r>
              <a:rPr lang="de-DE"/>
              <a:t> zusammengesetzt und verarbeitet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CF515-E21F-10ED-CB2B-E14782CF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0C8-E61D-4216-A89A-70847C0E6C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F309C4AECC804E928A169CD6D65272" ma:contentTypeVersion="11" ma:contentTypeDescription="Ein neues Dokument erstellen." ma:contentTypeScope="" ma:versionID="9e985441e91712d2999fd33134718b2a">
  <xsd:schema xmlns:xsd="http://www.w3.org/2001/XMLSchema" xmlns:xs="http://www.w3.org/2001/XMLSchema" xmlns:p="http://schemas.microsoft.com/office/2006/metadata/properties" xmlns:ns2="4bb0ca8d-3a0e-474e-888b-8ff0b55e35ad" xmlns:ns3="00bc33a6-0753-4bcb-8430-7545a19a872f" targetNamespace="http://schemas.microsoft.com/office/2006/metadata/properties" ma:root="true" ma:fieldsID="32de135482f4904d886b30dd7d711333" ns2:_="" ns3:_="">
    <xsd:import namespace="4bb0ca8d-3a0e-474e-888b-8ff0b55e35ad"/>
    <xsd:import namespace="00bc33a6-0753-4bcb-8430-7545a19a87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0ca8d-3a0e-474e-888b-8ff0b55e3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aeffce3c-71d3-4c6b-b6d3-abc5d6bbf9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c33a6-0753-4bcb-8430-7545a19a872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d9d53d8-13b5-4d6c-a615-19fa8869d6aa}" ma:internalName="TaxCatchAll" ma:showField="CatchAllData" ma:web="00bc33a6-0753-4bcb-8430-7545a19a8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24E898-3AB9-4DE5-A355-F1D3B8CA7C18}">
  <ds:schemaRefs>
    <ds:schemaRef ds:uri="00bc33a6-0753-4bcb-8430-7545a19a872f"/>
    <ds:schemaRef ds:uri="4bb0ca8d-3a0e-474e-888b-8ff0b55e35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3F38AB-B41D-44EB-BE21-0752216DA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530</Words>
  <Application>Microsoft Office PowerPoint</Application>
  <PresentationFormat>Breitbild</PresentationFormat>
  <Paragraphs>103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Wingdings</vt:lpstr>
      <vt:lpstr>Wingdings 2</vt:lpstr>
      <vt:lpstr>Schiefer</vt:lpstr>
      <vt:lpstr>Objektorientierte Programmierung in Python </vt:lpstr>
      <vt:lpstr>Gliederung</vt:lpstr>
      <vt:lpstr>Ziele dieser Präsentation und Unterrichtsstunde</vt:lpstr>
      <vt:lpstr>PowerPoint-Präsentation</vt:lpstr>
      <vt:lpstr>Spiel Präsentation</vt:lpstr>
      <vt:lpstr>Ersten 81 Zeilen</vt:lpstr>
      <vt:lpstr>Klassen und Objekte Zeilen 82 - 680</vt:lpstr>
      <vt:lpstr>Funktionen Zeilen 681 - 987 </vt:lpstr>
      <vt:lpstr>MAIN-LOOP Zeilen 988 - 1194</vt:lpstr>
      <vt:lpstr>Aufgabe</vt:lpstr>
      <vt:lpstr>Präsentation von Arbeitsergebnissen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in Python </dc:title>
  <dc:creator>Ansgar Bauer</dc:creator>
  <cp:lastModifiedBy>Ansgar Bauer</cp:lastModifiedBy>
  <cp:revision>1</cp:revision>
  <dcterms:created xsi:type="dcterms:W3CDTF">2023-02-04T09:14:19Z</dcterms:created>
  <dcterms:modified xsi:type="dcterms:W3CDTF">2023-02-05T18:35:42Z</dcterms:modified>
</cp:coreProperties>
</file>