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C6D18D-81F3-B9A4-3B1B-AB32354FD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D4352C-1E42-07F8-4172-3D1FDA888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3775C5-EA98-8926-CFC9-EF7F79F3B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44AB-9E4A-4637-B2A5-98B47C6BD5E5}" type="datetimeFigureOut">
              <a:rPr lang="es-ES" smtClean="0"/>
              <a:t>20/11/2022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363B61-27D4-597A-D457-029D00078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10B674-4C74-7DD5-1924-C2E5ED7B7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CA619-0803-44E1-B08A-3B9BA30477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112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42D693-1E00-5E3B-423F-84C74D2B5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E06D989-1BD9-6CAE-FCA5-626B6D208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44F99F-0114-D249-F44A-82330D633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44AB-9E4A-4637-B2A5-98B47C6BD5E5}" type="datetimeFigureOut">
              <a:rPr lang="es-ES" smtClean="0"/>
              <a:t>20/11/2022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2EB369-8601-A62D-E641-B9533209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2155D3-F4D9-1B04-F0BB-9DCD13523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CA619-0803-44E1-B08A-3B9BA30477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6796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6555188-BCBD-2E39-A448-5452923770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DEE4DB6-0DF7-346D-652D-5613061CF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F030F0-FC72-D816-2BE1-E2B28480D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44AB-9E4A-4637-B2A5-98B47C6BD5E5}" type="datetimeFigureOut">
              <a:rPr lang="es-ES" smtClean="0"/>
              <a:t>20/11/2022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C45E55-99C2-1839-5EF0-DC466CA57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D802EE-42A9-5FF3-3ABF-7EC810DB9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CA619-0803-44E1-B08A-3B9BA30477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9620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C0E6F3-DF07-AE2E-10AF-35E0689DA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DC6DA0-7937-79F1-9D63-8B3CF42E3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A999E9-9985-C9DF-A590-46B72CA52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44AB-9E4A-4637-B2A5-98B47C6BD5E5}" type="datetimeFigureOut">
              <a:rPr lang="es-ES" smtClean="0"/>
              <a:t>20/11/2022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7299C8-9209-B4AF-9BC6-F1BFD71FD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BC8176-4DDB-B584-A257-CF9BD0998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CA619-0803-44E1-B08A-3B9BA30477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5618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A3697C-B957-2FEA-7CC1-E7B3178B0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BD79CF-5157-7E79-AA52-F4D6D9F79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1D6F4F-21F4-9CAB-F6E9-F5AA9BFA6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44AB-9E4A-4637-B2A5-98B47C6BD5E5}" type="datetimeFigureOut">
              <a:rPr lang="es-ES" smtClean="0"/>
              <a:t>20/11/2022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74C0B1-CB69-AD37-5692-1CA51546B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222314-0127-9C3E-BA73-2B0016847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CA619-0803-44E1-B08A-3B9BA30477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884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8FF91A-FF0B-587C-E698-09786A899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17BE7D-530D-3003-D704-7B7331FA6F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0FB309A-5667-FACE-78E7-755A0F56CF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FBC5393-5342-6BE2-196F-4D81A3EEF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44AB-9E4A-4637-B2A5-98B47C6BD5E5}" type="datetimeFigureOut">
              <a:rPr lang="es-ES" smtClean="0"/>
              <a:t>20/11/2022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2CF8148-6125-0F9E-27F2-877FB33D4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71192B2-63A3-369E-3FBF-D5EA67E0B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CA619-0803-44E1-B08A-3B9BA30477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5260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181E29-FD39-AA95-4ADD-B36CD50D7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786D8EB-5287-E53D-19BF-17F200F4E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4141DA1-2413-58C6-9447-415DE088D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0840520-FF2F-E65F-8FCC-C389EB2AA4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51F40FF-090B-D5F6-0AEB-2DB3698E9B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41E2A86-580C-4F94-5DE3-DD2582FAD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44AB-9E4A-4637-B2A5-98B47C6BD5E5}" type="datetimeFigureOut">
              <a:rPr lang="es-ES" smtClean="0"/>
              <a:t>20/11/2022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0013681-72C9-D3AC-6235-A53FCDFB7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77CA75B-803A-408C-551D-FF37A6904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CA619-0803-44E1-B08A-3B9BA30477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199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3BF573-D147-64A8-8B1D-E1733BB38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9F5FA64-95CA-3990-C2C9-36FAE7801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44AB-9E4A-4637-B2A5-98B47C6BD5E5}" type="datetimeFigureOut">
              <a:rPr lang="es-ES" smtClean="0"/>
              <a:t>20/11/2022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78D4C5A-3F72-36B6-6845-D08A363A4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01CEBB1-5B09-2D1A-839D-DE38F6108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CA619-0803-44E1-B08A-3B9BA30477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495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7128F49-F0C5-3E41-98B1-444F1BF1D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44AB-9E4A-4637-B2A5-98B47C6BD5E5}" type="datetimeFigureOut">
              <a:rPr lang="es-ES" smtClean="0"/>
              <a:t>20/11/2022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32FC8C2-3B48-399A-E54B-DD441A06E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77C7CFD-A89D-36CC-B60B-BA3BED434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CA619-0803-44E1-B08A-3B9BA30477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4680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826D21-2270-B8A4-62CB-D91B6B512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510BDC-EA39-3BFD-60B2-B20A17ABE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0597B44-4280-3E4F-75F0-EF7BA7962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742DBC9-CB6E-C19F-8518-6E79C4202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44AB-9E4A-4637-B2A5-98B47C6BD5E5}" type="datetimeFigureOut">
              <a:rPr lang="es-ES" smtClean="0"/>
              <a:t>20/11/2022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F986CEA-D2D5-6C39-1EF8-AEF65125A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8B8A3A-31DF-4F13-15DF-FB5289A9C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CA619-0803-44E1-B08A-3B9BA30477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1658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97B1CC-E8DD-0318-D251-FEF5FC423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50CFBCB-14D9-13EC-51C2-8DFDA5F039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E19040C-580C-978C-4866-DE310607B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F683D86-B867-232F-F7F5-E749E582F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44AB-9E4A-4637-B2A5-98B47C6BD5E5}" type="datetimeFigureOut">
              <a:rPr lang="es-ES" smtClean="0"/>
              <a:t>20/11/2022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69E04CF-C495-DFF9-7A75-16A72CC0B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43D8988-B446-F690-76F5-AA5B9608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CA619-0803-44E1-B08A-3B9BA30477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465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4308F49-E9DE-F68F-E797-ECA1F568B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887F1C-5D16-06CC-D440-121EBEC01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22CB48-C051-A6AC-CDF2-F93E3FBFF6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E44AB-9E4A-4637-B2A5-98B47C6BD5E5}" type="datetimeFigureOut">
              <a:rPr lang="es-ES" smtClean="0"/>
              <a:t>20/11/2022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9CA23C-E024-6F9E-887F-78B32271A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A326FB-E4DC-6715-BA53-38E253BB74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CA619-0803-44E1-B08A-3B9BA30477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2251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E531A9-7D76-35E7-AC9E-AC8278849B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FB60CC1-AE45-11DD-7464-19493E0FF8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965216-3708-C4BF-4503-63F731019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76213"/>
            <a:ext cx="9753600" cy="650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7727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D0FDCB-F4FF-1F3C-8224-D1D1E19C4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1F6F4C-990A-BB72-2245-8FFE079CE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B5D5DAE-087B-EE36-9374-3F7C84409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2875"/>
            <a:ext cx="9753600" cy="657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3732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CA90AF-2248-1798-8BC7-BCA824BC4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1C34BB-1153-E180-3B43-3AE71BDAF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AB178132-3D86-6B98-3F21-F62F63AC14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3" t="3241" r="3175" b="3241"/>
          <a:stretch/>
        </p:blipFill>
        <p:spPr bwMode="auto">
          <a:xfrm>
            <a:off x="1504335" y="681037"/>
            <a:ext cx="9158750" cy="549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07101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0</Words>
  <Application>Microsoft Office PowerPoint</Application>
  <PresentationFormat>Panorámica</PresentationFormat>
  <Paragraphs>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GONZALEZ SANCHEZ Juan miguel</dc:creator>
  <cp:lastModifiedBy>GONZALEZ SANCHEZ Juan miguel</cp:lastModifiedBy>
  <cp:revision>1</cp:revision>
  <dcterms:created xsi:type="dcterms:W3CDTF">2022-11-20T15:16:05Z</dcterms:created>
  <dcterms:modified xsi:type="dcterms:W3CDTF">2022-11-20T19:20:37Z</dcterms:modified>
</cp:coreProperties>
</file>