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83A7E-FC05-4F71-B197-ABE7494A1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7DB72E-CD90-4B17-BC03-1624D3C9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FCB2F-4A0E-4652-A30D-56F75EE3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8A992-A80D-4238-9DAF-CD9911C7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6482A-E39E-4A4B-8CA2-AD4E55A0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9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68D2B-D331-4180-81BC-29C3CEB7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C4116-ED85-47C2-8402-6C3E533A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EF497-FA74-4408-9669-BE27295D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BD7D2-5AF7-46D7-8C8C-E3450F58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5107F-FDE8-47FD-B56C-CBA4F09C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1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26672-F24E-441D-B53E-E6263378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A9209-4108-4ED2-AF2B-9C65967C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86B01-FC5A-4C44-8EDB-16FFF43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7F70-92D4-4929-989D-18428C53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73547-0EDD-40EF-A808-CA92A140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B4B31-1F8F-4E72-B77D-7D9D972A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E86F9-DD94-4858-992E-F5ECF0CC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3697F-CACB-42FA-9353-EFC6A3B9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6B3FF-BBA4-4632-95D9-9A9D083E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DB3D5-EE17-4116-BF08-186D19C8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0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1032-38AC-4484-9CAA-650DF043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E0A3A-1A0E-46DB-9891-1848D6AC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24720-C6A9-4125-82D3-8479406F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9E5DA-8032-4926-B85E-1DD04DD9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50DE8-7FB6-493A-81BD-69E56EA7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2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533D9-30FD-4EE8-AE2F-255239FC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D9EF7-5593-4679-BC56-D722F9BEA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08C89B-30B4-4B8C-8E45-9B3ADFB09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B13FA-6005-4696-AEE3-202E2389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D0301-1473-462B-AE78-640DDCD1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07242-F419-4B1E-81E3-D642D29C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8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C6657-5D78-4DCB-AD20-0364A434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E6EE3-9E9A-44F9-B43C-179460E4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C56A8-C1D9-4BF3-8E6F-33A8B96B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D2C626-99DF-4D94-A088-11D68C206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9D1435-07EB-4101-8A9A-D52BA0305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1FED0-A91D-411C-9005-572E7013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308885-12AE-42E6-A7B7-288244DB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A0E8CD-3001-4980-88C7-B3EF4106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7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D433D-57B1-4D30-89C7-7D2353E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9E8F8-6473-4CAA-95F7-51741284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552BB-3DFC-436B-A6FC-7F3AF1C5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974AB-F057-4210-A79D-62A380A1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59B8FD-AEF4-49B8-8C61-4F8F0377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CA30F-7AA9-4DF8-92A9-0B89ABD1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2B662-23E8-43D4-BDBA-C67B9CF6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6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BC3A3-EEDC-4B1F-8815-27F899BE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E04AF-1241-47CC-BC3F-82C101CC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55C78-4B88-47CF-81B2-2D005A5E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3E3EA-2169-4799-A518-97073134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A73D8-84D3-4CEE-9137-8F92BFF9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DB237-BCCE-4D6D-A991-6850C0D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3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66B9-C2F6-4B26-82E4-9A2016D1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2BB44-F65D-4850-922E-776380226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72B44-31C0-4674-BC12-034FF858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2B42A-BF25-4202-9643-4A2E6F9B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2C26D-94EC-4A21-9D99-69CD0CF9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74A44-2477-40DD-9F67-70E10D98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AEF477-8622-497B-9692-619DD100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03927-9081-4E3C-9FF4-0E3FB2366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3081F-839A-4225-95D5-631AE8D92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4D5D-F884-4848-A325-B28E5C393C83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30CF0-FA8F-4699-95FD-6361E6DE6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072FA-C0D6-464E-9279-552B7B43A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52EC9-A046-41A1-BD68-5CD217ACF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etail.tmall.com/item.htm?id=562958111033&amp;skuId=3706332507927" TargetMode="External"/><Relationship Id="rId13" Type="http://schemas.openxmlformats.org/officeDocument/2006/relationships/hyperlink" Target="https://item.taobao.com/item.htm?spm=a21n57.sem.item.16.7aba6d69RknNk8&amp;priceTId=214782f017236197009008438e070c&amp;utparam=%7B%22aplus_abtest%22:%2298eab5901d481e96d418930c8c18f473%22%7D&amp;id=593087575476&amp;xxc=ad_ztc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item.taobao.com/item.htm?spm=a21n57.sem.item.7.20841c58ZO5mtW&amp;priceTId=2147bfbb17234761135066475e5569&amp;utparam=%7B%22aplus_abtest%22:%22df4d26ef58d6d62053569e45dfb61421%22%7D&amp;id=547121897517&amp;ns=1&amp;abbucket=19&amp;skuId=3475448566193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item.taobao.com/item.htm?spm=a21n57.1.item.2.74b96c63tbuGom&amp;priceTId=2150441417236893571543746e446e&amp;utparam=%7B%22aplus_abtest%22:%22f082e3c14aabbec4c4d7d590cb50d705%22%7D&amp;id=597905223084&amp;ns=1&amp;abbucket=16&amp;skuId=4160951249123&amp;pisk=fU1K9RgdDlqHAc2lOwwMZhmoQezMJ6QUxM7jZ3xnFGIOPhcu8B2ywgKO4HvHOHcJwaIPqgQz8Ut5VgKlKRVc8wRyNoA8iSbFaOqtuMLIO5aWuen7952gRwRyNu3iN-VA8iUO-hEpFPd6yULWNbTSfPLkRYOWALisCEt6VQO5Vdg6zEYIFLtWfcGW9uKsR3cRFdDIiZhZdXhd6FZy7wnKwFfMJUxAR6hSNz8ppn_BXovslRp1zLCrzbpRRtSylMiQmp75BGLpw5DBGNB5DF5QiDLNKN_DfZ3jGwRpyKOWB4G5WB-JC6AbGcLNCwX5TM3-Ne5hiLK2BzGyEC1DhtsKzr76OUsy3_qqTH_5usWDM5DBGNB5DTIr8sfAJ_mDDUDQWPHrUpTih8hijw8b5oY9myF-UYJa7FK0WPHrUpTwWn4LyYkyQP5..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item.taobao.com/item.htm?spm=a21n57.1.item.3.5eb1fe503Fc3wY&amp;priceTId=2147817417236937544472108e0fa2&amp;utparam=%7B%22aplus_abtest%22:%2203983c5322510b84bb09bdb584d2e654%22%7D&amp;id=524137272464&amp;ns=1&amp;abbucket=16&amp;pisk=fB3s93x_POX6V9lQnldUA-2gj44bSATPCsNxZjQNMPUTHDGohRRDjPoQhvHQBNRMjoejIPEmb-yahrGmFBJyzUlisr4pUL8rjaSiDzXY6ZBVJJF0jpRFLUlis-f1HQopzigJD53TMxETvJF8p1QYXxEdJS2dWSQTM9dQiJeYkoQTJyFgNGBYHShlJ_NXfRc693Ko-X66kOe1kZ39oqy5PSP3E2GYX8EdwZ_Xi5Z_efeBUkCJAkh0cqfcloGtqxV-BOpzjjnId5aX8GU-OmH7tVLPCWmZ9byKN_Q-sPNb2rECMZhQS-ZK7zLRdWmK_m3iCs_YsVuzc8qBMZq4J4r-2A1DZXUTMxqouLbgBjhor0zW8GU-OmHScgzdz8wibi1QqZNQUBOCmi5XW2zzFalo_lF31kRBOOn0XWVQUBOCmiqTt5weOB6tm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github.com/openUC2/UC2-GIT" TargetMode="External"/><Relationship Id="rId10" Type="http://schemas.openxmlformats.org/officeDocument/2006/relationships/hyperlink" Target="https://item.taobao.com/item.htm?spm=a21n57.1.item.20.61fe64ab66f2eT&amp;priceTId=2150441417236897303128891e446e&amp;utparam=%7B%22aplus_abtest%22:%22f316dde9c8c8a6a46bf5cce429ea499f%22%7D&amp;id=774033940868&amp;ns=1&amp;abbucket=16&amp;pisk=f9E-9d986sfuwqb3V8_mxjAkN6609uePZ7y6xXckRSFYdjxhU0bEvWhYTb0oVbxKvJFUtWeFUvGQOWh3rZjgU8oEA1mdjG2yvTCucW3SRiTb3ALBVQIm4TiEA1fpoHgPXDPGl04fJq6xKvDSFWg7h-MZGvTSAWGjlAMMNDiQO-6xUvkWFviIGxG8Z6hXFXxLRqYBp5ty13xuDx1Eg8KWxxEmeicTejC1NoKZyfwSMH1MQM6x9jr1iZe46zNo3WIOMDP4RWMLGI1nzJaYMYFl6Bl348qKZ8Q5G-nqwmZ7WptQH0hrlkg2wsh_4-ZZcqj1B-Z4Z8rYKpsIn5cbUuidfOo-Vbix3kf2VXUbRu0rYQ1izJaYMYn14yrgX8EHsfHHPtBv8euSnF_pmI2rCt1iHfXRve8EutkxstBv8euS3xhGe9Le8qWV.&amp;skuId=5294760644678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item.taobao.com/item.htm?spm=a1z10.5-c.w4002-16342185064.13.13659dcf2A7CmK&amp;id=541490665445&amp;pisk=faWEpmMAZJeEsr4IGeJybwd3BrvpdKUjrTTWqgjkAeYHRT_PqntDq2DkZcmMqFM7vpNJUa8NyeOBKypyqZ_vR3GCxdAMmHuotHAoShYN-YOCUgHyqgb8vUZL1MIpeL4blTyfvMpKPrGcLYDMsGKJr3vLE0XDeL4bzk5-uHpRlmjHV3Rgb3tSKvbkZcxMW3-oxaYHsVxJ2LYkzW8aaDZyt-jJS_RfjqaSh9YZExqvYBvhBFDoSOxFiEj3wYDlQHRFFY9myqOCZidAdaerBpsVsdxPeocyzI5lddX3S-A9Z_fXa1g3AZbPjapCIucHo6_BI9fqqYjwLUbVII0U7EXdjtpM1-qVjOQCvOSSq8x1lFjdKLy0DpJH-dSzh4KMtZ6RT4cythKwllrZdBbp6qmaLac-wBn9bEZHtbhJthKwllrZwbdLWh8bxBf..&amp;sku_properties=20833:20213" TargetMode="External"/><Relationship Id="rId14" Type="http://schemas.openxmlformats.org/officeDocument/2006/relationships/hyperlink" Target="https://item.taobao.com/item.htm?spm=a1z10.1-c.w4004-8315940386.32.6b4f1770cIjHAE&amp;id=776808279857&amp;pisk=fNIDrWsYCZ8XysGDdzxbWwVYL-U-Gjt6s1n96hdazQRSD1KvX3-yBpAw_Fo2UaXCsIe_lnQks_5kg1X_hdRN_1AOkzEdhtt6bWKgvkBXWYfB1sm2QLywdpG2VctmYtt6b5bV5gJfh62kdMpM78xyIdG2bIuqa8v9pK-wgFlPUdRy_EPawRRL4MeDJBcc386o0zKyTtRVHtIy-Xdh3noijIvpo-B2ZcoNqaNFDLd4RYd6DI1Jn1ZIcn8GROpGiomVs9s5ZL5UjDdVF9QpliztvexkiFI2xArVEnAD8iLn3mCFEO7prgeUAnx2gNKfBvVAEifAhgXtQ4-DDaYhmHSyO4uU2gn6URIr5VT2FLAd8fsECHGAR3wuE2aXuL9Y982o5VT2FLALE80IGEJWHWC..&amp;skuId=548280325558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70EC0C1-6FFD-49EA-8A57-5C5CF4468E89}"/>
              </a:ext>
            </a:extLst>
          </p:cNvPr>
          <p:cNvGrpSpPr/>
          <p:nvPr/>
        </p:nvGrpSpPr>
        <p:grpSpPr>
          <a:xfrm>
            <a:off x="2637332" y="485802"/>
            <a:ext cx="6714135" cy="3018192"/>
            <a:chOff x="494104" y="368475"/>
            <a:chExt cx="6714135" cy="301819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757E450-66F1-4CB7-861B-4D7150CBAEFC}"/>
                </a:ext>
              </a:extLst>
            </p:cNvPr>
            <p:cNvGrpSpPr/>
            <p:nvPr/>
          </p:nvGrpSpPr>
          <p:grpSpPr>
            <a:xfrm>
              <a:off x="494104" y="368475"/>
              <a:ext cx="6714135" cy="3018192"/>
              <a:chOff x="1213771" y="788332"/>
              <a:chExt cx="6714135" cy="3018192"/>
            </a:xfrm>
          </p:grpSpPr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3662D218-5071-47D9-B651-076790053AB4}"/>
                  </a:ext>
                </a:extLst>
              </p:cNvPr>
              <p:cNvSpPr/>
              <p:nvPr/>
            </p:nvSpPr>
            <p:spPr>
              <a:xfrm rot="9515138" flipH="1">
                <a:off x="6619390" y="1964377"/>
                <a:ext cx="482239" cy="588440"/>
              </a:xfrm>
              <a:custGeom>
                <a:avLst/>
                <a:gdLst>
                  <a:gd name="connsiteX0" fmla="*/ 211239 w 312911"/>
                  <a:gd name="connsiteY0" fmla="*/ 0 h 533400"/>
                  <a:gd name="connsiteX1" fmla="*/ 1689 w 312911"/>
                  <a:gd name="connsiteY1" fmla="*/ 209550 h 533400"/>
                  <a:gd name="connsiteX2" fmla="*/ 312839 w 312911"/>
                  <a:gd name="connsiteY2" fmla="*/ 361950 h 533400"/>
                  <a:gd name="connsiteX3" fmla="*/ 33439 w 312911"/>
                  <a:gd name="connsiteY3" fmla="*/ 508000 h 533400"/>
                  <a:gd name="connsiteX4" fmla="*/ 27089 w 312911"/>
                  <a:gd name="connsiteY4" fmla="*/ 508000 h 533400"/>
                  <a:gd name="connsiteX5" fmla="*/ 39789 w 312911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911" h="533400">
                    <a:moveTo>
                      <a:pt x="211239" y="0"/>
                    </a:moveTo>
                    <a:cubicBezTo>
                      <a:pt x="97997" y="74612"/>
                      <a:pt x="-15244" y="149225"/>
                      <a:pt x="1689" y="209550"/>
                    </a:cubicBezTo>
                    <a:cubicBezTo>
                      <a:pt x="18622" y="269875"/>
                      <a:pt x="307547" y="312208"/>
                      <a:pt x="312839" y="361950"/>
                    </a:cubicBezTo>
                    <a:cubicBezTo>
                      <a:pt x="318131" y="411692"/>
                      <a:pt x="33439" y="508000"/>
                      <a:pt x="33439" y="508000"/>
                    </a:cubicBezTo>
                    <a:cubicBezTo>
                      <a:pt x="-14186" y="532342"/>
                      <a:pt x="26031" y="503767"/>
                      <a:pt x="27089" y="508000"/>
                    </a:cubicBezTo>
                    <a:cubicBezTo>
                      <a:pt x="28147" y="512233"/>
                      <a:pt x="29206" y="532342"/>
                      <a:pt x="39789" y="53340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77B61F0B-51B7-432A-87CF-77D634052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2402" y="2683047"/>
                <a:ext cx="532074" cy="0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2F0BD8C6-7A8C-4896-9255-2C3C5FC18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2435" y="2633607"/>
                <a:ext cx="532041" cy="0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D4CC1B5F-42FB-440C-97CB-2EFC67EDC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83900" y="2590800"/>
                <a:ext cx="550576" cy="0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ECC4ABC5-36C8-4F1F-8E2F-51F06B7D2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4924" y="1804488"/>
                <a:ext cx="0" cy="868597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B6315646-52FE-4B4E-A481-5E6A444EB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5743" y="2683047"/>
                <a:ext cx="1597213" cy="0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C1F156E6-B56F-4CE7-B18C-06CEB85F1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3795" y="1413153"/>
                <a:ext cx="0" cy="1279475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12D8092-2D9F-4F85-9AA3-BE1D474864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6188" y="1452564"/>
                <a:ext cx="0" cy="1138236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B504E88-5A97-49AD-AB3C-5FD30F97EB83}"/>
                  </a:ext>
                </a:extLst>
              </p:cNvPr>
              <p:cNvSpPr/>
              <p:nvPr/>
            </p:nvSpPr>
            <p:spPr>
              <a:xfrm rot="11012778">
                <a:off x="1801711" y="3092450"/>
                <a:ext cx="312911" cy="533400"/>
              </a:xfrm>
              <a:custGeom>
                <a:avLst/>
                <a:gdLst>
                  <a:gd name="connsiteX0" fmla="*/ 211239 w 312911"/>
                  <a:gd name="connsiteY0" fmla="*/ 0 h 533400"/>
                  <a:gd name="connsiteX1" fmla="*/ 1689 w 312911"/>
                  <a:gd name="connsiteY1" fmla="*/ 209550 h 533400"/>
                  <a:gd name="connsiteX2" fmla="*/ 312839 w 312911"/>
                  <a:gd name="connsiteY2" fmla="*/ 361950 h 533400"/>
                  <a:gd name="connsiteX3" fmla="*/ 33439 w 312911"/>
                  <a:gd name="connsiteY3" fmla="*/ 508000 h 533400"/>
                  <a:gd name="connsiteX4" fmla="*/ 27089 w 312911"/>
                  <a:gd name="connsiteY4" fmla="*/ 508000 h 533400"/>
                  <a:gd name="connsiteX5" fmla="*/ 39789 w 312911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911" h="533400">
                    <a:moveTo>
                      <a:pt x="211239" y="0"/>
                    </a:moveTo>
                    <a:cubicBezTo>
                      <a:pt x="97997" y="74612"/>
                      <a:pt x="-15244" y="149225"/>
                      <a:pt x="1689" y="209550"/>
                    </a:cubicBezTo>
                    <a:cubicBezTo>
                      <a:pt x="18622" y="269875"/>
                      <a:pt x="307547" y="312208"/>
                      <a:pt x="312839" y="361950"/>
                    </a:cubicBezTo>
                    <a:cubicBezTo>
                      <a:pt x="318131" y="411692"/>
                      <a:pt x="33439" y="508000"/>
                      <a:pt x="33439" y="508000"/>
                    </a:cubicBezTo>
                    <a:cubicBezTo>
                      <a:pt x="-14186" y="532342"/>
                      <a:pt x="26031" y="503767"/>
                      <a:pt x="27089" y="508000"/>
                    </a:cubicBezTo>
                    <a:cubicBezTo>
                      <a:pt x="28147" y="512233"/>
                      <a:pt x="29206" y="532342"/>
                      <a:pt x="39789" y="5334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9BD3DAE-548A-48AB-8FF3-FF979A77AB45}"/>
                  </a:ext>
                </a:extLst>
              </p:cNvPr>
              <p:cNvSpPr/>
              <p:nvPr/>
            </p:nvSpPr>
            <p:spPr>
              <a:xfrm rot="11053252" flipH="1">
                <a:off x="2494083" y="3092449"/>
                <a:ext cx="382275" cy="533400"/>
              </a:xfrm>
              <a:custGeom>
                <a:avLst/>
                <a:gdLst>
                  <a:gd name="connsiteX0" fmla="*/ 211239 w 312911"/>
                  <a:gd name="connsiteY0" fmla="*/ 0 h 533400"/>
                  <a:gd name="connsiteX1" fmla="*/ 1689 w 312911"/>
                  <a:gd name="connsiteY1" fmla="*/ 209550 h 533400"/>
                  <a:gd name="connsiteX2" fmla="*/ 312839 w 312911"/>
                  <a:gd name="connsiteY2" fmla="*/ 361950 h 533400"/>
                  <a:gd name="connsiteX3" fmla="*/ 33439 w 312911"/>
                  <a:gd name="connsiteY3" fmla="*/ 508000 h 533400"/>
                  <a:gd name="connsiteX4" fmla="*/ 27089 w 312911"/>
                  <a:gd name="connsiteY4" fmla="*/ 508000 h 533400"/>
                  <a:gd name="connsiteX5" fmla="*/ 39789 w 312911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911" h="533400">
                    <a:moveTo>
                      <a:pt x="211239" y="0"/>
                    </a:moveTo>
                    <a:cubicBezTo>
                      <a:pt x="97997" y="74612"/>
                      <a:pt x="-15244" y="149225"/>
                      <a:pt x="1689" y="209550"/>
                    </a:cubicBezTo>
                    <a:cubicBezTo>
                      <a:pt x="18622" y="269875"/>
                      <a:pt x="307547" y="312208"/>
                      <a:pt x="312839" y="361950"/>
                    </a:cubicBezTo>
                    <a:cubicBezTo>
                      <a:pt x="318131" y="411692"/>
                      <a:pt x="33439" y="508000"/>
                      <a:pt x="33439" y="508000"/>
                    </a:cubicBezTo>
                    <a:cubicBezTo>
                      <a:pt x="-14186" y="532342"/>
                      <a:pt x="26031" y="503767"/>
                      <a:pt x="27089" y="508000"/>
                    </a:cubicBezTo>
                    <a:cubicBezTo>
                      <a:pt x="28147" y="512233"/>
                      <a:pt x="29206" y="532342"/>
                      <a:pt x="39789" y="5334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4116309-0A6B-49AC-ABD1-D46FD38DD716}"/>
                  </a:ext>
                </a:extLst>
              </p:cNvPr>
              <p:cNvGrpSpPr/>
              <p:nvPr/>
            </p:nvGrpSpPr>
            <p:grpSpPr>
              <a:xfrm rot="5400000">
                <a:off x="1939023" y="2336265"/>
                <a:ext cx="695134" cy="297181"/>
                <a:chOff x="3955352" y="2416809"/>
                <a:chExt cx="695134" cy="297181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2456F88-2A59-4A61-A318-78C05185477C}"/>
                    </a:ext>
                  </a:extLst>
                </p:cNvPr>
                <p:cNvSpPr/>
                <p:nvPr/>
              </p:nvSpPr>
              <p:spPr>
                <a:xfrm>
                  <a:off x="3955352" y="2416809"/>
                  <a:ext cx="614362" cy="2971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20F94237-F1E2-44EF-8581-29E4373BB1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9714" y="2416809"/>
                  <a:ext cx="80772" cy="2971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</p:grp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497B80E9-057F-4B07-AA2C-FA4B3D895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798344" flipH="1">
                <a:off x="2995603" y="1663571"/>
                <a:ext cx="56715" cy="238371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5A63C3A7-1AB3-4CD1-B0F1-A822C2F4F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229751" y="1200567"/>
                <a:ext cx="117348" cy="30085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885C607B-D4F6-4312-AB04-73FF1DCB7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25445" flipH="1">
                <a:off x="2958477" y="2535465"/>
                <a:ext cx="56715" cy="238371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4B277BA5-3602-4286-9355-ECD04934B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4360" y="2180893"/>
                <a:ext cx="923546" cy="768098"/>
              </a:xfrm>
              <a:prstGeom prst="rect">
                <a:avLst/>
              </a:prstGeom>
            </p:spPr>
          </p:pic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DC87CB1-5E5A-4726-B5E3-175E9D260955}"/>
                  </a:ext>
                </a:extLst>
              </p:cNvPr>
              <p:cNvSpPr/>
              <p:nvPr/>
            </p:nvSpPr>
            <p:spPr>
              <a:xfrm>
                <a:off x="2009656" y="2972508"/>
                <a:ext cx="552450" cy="21319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4FD2F5-3E11-428C-A724-9F0247EFDEED}"/>
                  </a:ext>
                </a:extLst>
              </p:cNvPr>
              <p:cNvSpPr txBox="1"/>
              <p:nvPr/>
            </p:nvSpPr>
            <p:spPr>
              <a:xfrm>
                <a:off x="2651190" y="3552608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A954066-5B45-40FD-85DB-36B5054DFF2E}"/>
                  </a:ext>
                </a:extLst>
              </p:cNvPr>
              <p:cNvSpPr txBox="1"/>
              <p:nvPr/>
            </p:nvSpPr>
            <p:spPr>
              <a:xfrm>
                <a:off x="1699742" y="3508059"/>
                <a:ext cx="2295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zh-CN" alt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2F1BB13-9DB3-4F1D-BCAF-D20917BDEA1B}"/>
                  </a:ext>
                </a:extLst>
              </p:cNvPr>
              <p:cNvGrpSpPr/>
              <p:nvPr/>
            </p:nvGrpSpPr>
            <p:grpSpPr>
              <a:xfrm rot="16200000">
                <a:off x="3523395" y="1159662"/>
                <a:ext cx="420499" cy="314147"/>
                <a:chOff x="4523231" y="3049800"/>
                <a:chExt cx="783338" cy="585217"/>
              </a:xfrm>
            </p:grpSpPr>
            <p:pic>
              <p:nvPicPr>
                <p:cNvPr id="35" name="图片 34">
                  <a:extLst>
                    <a:ext uri="{FF2B5EF4-FFF2-40B4-BE49-F238E27FC236}">
                      <a16:creationId xmlns:a16="http://schemas.microsoft.com/office/drawing/2014/main" id="{62462101-0987-46C1-B083-F40E4499CD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3231" y="3049800"/>
                  <a:ext cx="783338" cy="585217"/>
                </a:xfrm>
                <a:prstGeom prst="rect">
                  <a:avLst/>
                </a:prstGeom>
              </p:spPr>
            </p:pic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05951F4-9753-4F98-B698-74F480B685CF}"/>
                    </a:ext>
                  </a:extLst>
                </p:cNvPr>
                <p:cNvSpPr/>
                <p:nvPr/>
              </p:nvSpPr>
              <p:spPr>
                <a:xfrm>
                  <a:off x="4523232" y="3192511"/>
                  <a:ext cx="722662" cy="29602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13E4D08-1179-497A-A33B-2C71ABCA002F}"/>
                  </a:ext>
                </a:extLst>
              </p:cNvPr>
              <p:cNvCxnSpPr>
                <a:cxnSpLocks/>
                <a:stCxn id="36" idx="1"/>
                <a:endCxn id="25" idx="1"/>
              </p:cNvCxnSpPr>
              <p:nvPr/>
            </p:nvCxnSpPr>
            <p:spPr>
              <a:xfrm>
                <a:off x="3732632" y="1526985"/>
                <a:ext cx="1013" cy="1111354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E47C319-F866-4E4C-B731-8A64E6C3D5C8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>
                <a:off x="3005843" y="2633607"/>
                <a:ext cx="1597113" cy="0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4578A450-024C-409D-A1F6-9D399E71354D}"/>
                  </a:ext>
                </a:extLst>
              </p:cNvPr>
              <p:cNvCxnSpPr>
                <a:cxnSpLocks/>
                <a:stCxn id="24" idx="1"/>
                <a:endCxn id="20" idx="1"/>
              </p:cNvCxnSpPr>
              <p:nvPr/>
            </p:nvCxnSpPr>
            <p:spPr>
              <a:xfrm flipH="1" flipV="1">
                <a:off x="3005743" y="1804488"/>
                <a:ext cx="100" cy="829119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2A9DB05-6849-4E17-9B18-A5053FBA9F71}"/>
                  </a:ext>
                </a:extLst>
              </p:cNvPr>
              <p:cNvCxnSpPr>
                <a:cxnSpLocks/>
                <a:stCxn id="21" idx="3"/>
                <a:endCxn id="20" idx="1"/>
              </p:cNvCxnSpPr>
              <p:nvPr/>
            </p:nvCxnSpPr>
            <p:spPr>
              <a:xfrm flipV="1">
                <a:off x="2281302" y="1804488"/>
                <a:ext cx="724441" cy="3584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695CCCF5-6326-40ED-A147-3AEA9CCDD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9648" y="2569369"/>
                <a:ext cx="1652754" cy="0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B6B38D88-F1DC-456C-B8DA-34139577DB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58785" y="1766334"/>
                <a:ext cx="100" cy="829119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FF8EF57F-37A5-416F-BA81-F96665D7E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2712" y="1766334"/>
                <a:ext cx="647090" cy="0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9A89F924-3856-4D96-9738-3743FFCF3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7305" y="1848552"/>
                <a:ext cx="822373" cy="0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0B442007-F456-4B47-8BCE-5DDF17698998}"/>
                  </a:ext>
                </a:extLst>
              </p:cNvPr>
              <p:cNvCxnSpPr>
                <a:cxnSpLocks/>
                <a:stCxn id="6" idx="3"/>
                <a:endCxn id="21" idx="3"/>
              </p:cNvCxnSpPr>
              <p:nvPr/>
            </p:nvCxnSpPr>
            <p:spPr>
              <a:xfrm flipH="1" flipV="1">
                <a:off x="2281302" y="1808072"/>
                <a:ext cx="5288" cy="943579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3315FCEC-8F14-46AE-877E-7669D889E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7305" y="1829451"/>
                <a:ext cx="0" cy="934737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545779FE-D18A-4C52-A456-00D4B3CBE1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44" t="3774" r="53375" b="4156"/>
              <a:stretch/>
            </p:blipFill>
            <p:spPr>
              <a:xfrm rot="2731567">
                <a:off x="2242428" y="1659467"/>
                <a:ext cx="45719" cy="264585"/>
              </a:xfrm>
              <a:prstGeom prst="rect">
                <a:avLst/>
              </a:prstGeom>
            </p:spPr>
          </p:pic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02138E4A-9621-4B14-AA90-45E94A8916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530" y="1750802"/>
                <a:ext cx="0" cy="1000848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AB5527B0-FC60-4A95-A657-06D5374CDC61}"/>
                  </a:ext>
                </a:extLst>
              </p:cNvPr>
              <p:cNvCxnSpPr>
                <a:cxnSpLocks/>
                <a:stCxn id="5" idx="3"/>
                <a:endCxn id="28" idx="0"/>
              </p:cNvCxnSpPr>
              <p:nvPr/>
            </p:nvCxnSpPr>
            <p:spPr>
              <a:xfrm flipH="1">
                <a:off x="2285881" y="2832423"/>
                <a:ext cx="709" cy="140085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9E334416-3981-4FA9-81B9-B4A6D52D98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592" y="2830813"/>
                <a:ext cx="56239" cy="130408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6F911E6-1783-4033-9EC9-06C7C1BCD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8396" y="2835427"/>
                <a:ext cx="42906" cy="125794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C9F33CC3-D47D-4247-B9D4-E8C8CD0E3931}"/>
                  </a:ext>
                </a:extLst>
              </p:cNvPr>
              <p:cNvCxnSpPr>
                <a:cxnSpLocks/>
                <a:stCxn id="6" idx="0"/>
                <a:endCxn id="23" idx="0"/>
              </p:cNvCxnSpPr>
              <p:nvPr/>
            </p:nvCxnSpPr>
            <p:spPr>
              <a:xfrm flipV="1">
                <a:off x="2435181" y="1350994"/>
                <a:ext cx="3671" cy="109347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53875B4A-7CCF-4E96-A95B-442F2CC8500D}"/>
                  </a:ext>
                </a:extLst>
              </p:cNvPr>
              <p:cNvCxnSpPr>
                <a:cxnSpLocks/>
                <a:stCxn id="6" idx="2"/>
                <a:endCxn id="23" idx="2"/>
              </p:cNvCxnSpPr>
              <p:nvPr/>
            </p:nvCxnSpPr>
            <p:spPr>
              <a:xfrm flipH="1" flipV="1">
                <a:off x="2137999" y="1350994"/>
                <a:ext cx="1" cy="109347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646717A2-13B8-4248-9980-0B17CE20FCE3}"/>
                  </a:ext>
                </a:extLst>
              </p:cNvPr>
              <p:cNvSpPr/>
              <p:nvPr/>
            </p:nvSpPr>
            <p:spPr>
              <a:xfrm>
                <a:off x="5501462" y="1598488"/>
                <a:ext cx="1091048" cy="56513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05E108D1-8345-4E58-8493-96EA4F4FA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1896" y="2513935"/>
                <a:ext cx="64008" cy="25164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66FDF03-A205-49C6-8DE9-424AFE523D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44" t="3774" r="53375" b="4156"/>
              <a:stretch/>
            </p:blipFill>
            <p:spPr>
              <a:xfrm rot="2731567">
                <a:off x="3726801" y="2522358"/>
                <a:ext cx="45719" cy="264585"/>
              </a:xfrm>
              <a:prstGeom prst="rect">
                <a:avLst/>
              </a:prstGeom>
            </p:spPr>
          </p:pic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7C8FB643-01B6-4F85-A567-97FB08E4A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4476" y="2590800"/>
                <a:ext cx="234187" cy="42807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B43237E3-35E1-4603-B620-370012EC8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4476" y="2638339"/>
                <a:ext cx="234188" cy="54289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66CF5450-65C9-48AF-901C-BA7DE8B64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4476" y="2633607"/>
                <a:ext cx="234187" cy="1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1" name="等腰三角形 150">
                <a:extLst>
                  <a:ext uri="{FF2B5EF4-FFF2-40B4-BE49-F238E27FC236}">
                    <a16:creationId xmlns:a16="http://schemas.microsoft.com/office/drawing/2014/main" id="{F1FCD2A4-02A6-4D6E-B5B8-9042B13BCA83}"/>
                  </a:ext>
                </a:extLst>
              </p:cNvPr>
              <p:cNvSpPr/>
              <p:nvPr/>
            </p:nvSpPr>
            <p:spPr>
              <a:xfrm rot="5400000">
                <a:off x="5347903" y="2578645"/>
                <a:ext cx="79637" cy="10924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BA6584B7-729B-49CF-94E1-A08EE06B9C12}"/>
                  </a:ext>
                </a:extLst>
              </p:cNvPr>
              <p:cNvSpPr/>
              <p:nvPr/>
            </p:nvSpPr>
            <p:spPr>
              <a:xfrm>
                <a:off x="5433594" y="2165985"/>
                <a:ext cx="944447" cy="614575"/>
              </a:xfrm>
              <a:custGeom>
                <a:avLst/>
                <a:gdLst>
                  <a:gd name="connsiteX0" fmla="*/ 0 w 944447"/>
                  <a:gd name="connsiteY0" fmla="*/ 466725 h 614575"/>
                  <a:gd name="connsiteX1" fmla="*/ 490537 w 944447"/>
                  <a:gd name="connsiteY1" fmla="*/ 614363 h 614575"/>
                  <a:gd name="connsiteX2" fmla="*/ 897731 w 944447"/>
                  <a:gd name="connsiteY2" fmla="*/ 438150 h 614575"/>
                  <a:gd name="connsiteX3" fmla="*/ 414337 w 944447"/>
                  <a:gd name="connsiteY3" fmla="*/ 345282 h 614575"/>
                  <a:gd name="connsiteX4" fmla="*/ 912018 w 944447"/>
                  <a:gd name="connsiteY4" fmla="*/ 278607 h 614575"/>
                  <a:gd name="connsiteX5" fmla="*/ 854868 w 944447"/>
                  <a:gd name="connsiteY5" fmla="*/ 0 h 614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4447" h="614575">
                    <a:moveTo>
                      <a:pt x="0" y="466725"/>
                    </a:moveTo>
                    <a:cubicBezTo>
                      <a:pt x="170457" y="542925"/>
                      <a:pt x="340915" y="619125"/>
                      <a:pt x="490537" y="614363"/>
                    </a:cubicBezTo>
                    <a:cubicBezTo>
                      <a:pt x="640159" y="609601"/>
                      <a:pt x="910431" y="482997"/>
                      <a:pt x="897731" y="438150"/>
                    </a:cubicBezTo>
                    <a:cubicBezTo>
                      <a:pt x="885031" y="393303"/>
                      <a:pt x="411956" y="371872"/>
                      <a:pt x="414337" y="345282"/>
                    </a:cubicBezTo>
                    <a:cubicBezTo>
                      <a:pt x="416718" y="318691"/>
                      <a:pt x="838596" y="336154"/>
                      <a:pt x="912018" y="278607"/>
                    </a:cubicBezTo>
                    <a:cubicBezTo>
                      <a:pt x="985440" y="221060"/>
                      <a:pt x="920154" y="110530"/>
                      <a:pt x="854868" y="0"/>
                    </a:cubicBezTo>
                  </a:path>
                </a:pathLst>
              </a:cu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01157E-051F-43BC-B266-1A86899861C4}"/>
                  </a:ext>
                </a:extLst>
              </p:cNvPr>
              <p:cNvSpPr txBox="1"/>
              <p:nvPr/>
            </p:nvSpPr>
            <p:spPr>
              <a:xfrm>
                <a:off x="3261989" y="788332"/>
                <a:ext cx="10919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⑧</a:t>
                </a:r>
                <a:r>
                  <a:rPr lang="en-US" altLang="zh-CN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532 nm </a:t>
                </a:r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激光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E9692E5-7E9B-48CF-8FBC-452428B82F98}"/>
                  </a:ext>
                </a:extLst>
              </p:cNvPr>
              <p:cNvSpPr txBox="1"/>
              <p:nvPr/>
            </p:nvSpPr>
            <p:spPr>
              <a:xfrm>
                <a:off x="5685348" y="1750802"/>
                <a:ext cx="8851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⑫</a:t>
                </a:r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光谱模组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9D32C77-E3EA-4D20-9EE2-2F33DDABBF39}"/>
                  </a:ext>
                </a:extLst>
              </p:cNvPr>
              <p:cNvSpPr txBox="1"/>
              <p:nvPr/>
            </p:nvSpPr>
            <p:spPr>
              <a:xfrm>
                <a:off x="6993185" y="1927628"/>
                <a:ext cx="8851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⑬</a:t>
                </a:r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软件分析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82C3E02-C1F2-4AA5-8222-46F6FE0EEF9B}"/>
                  </a:ext>
                </a:extLst>
              </p:cNvPr>
              <p:cNvSpPr txBox="1"/>
              <p:nvPr/>
            </p:nvSpPr>
            <p:spPr>
              <a:xfrm>
                <a:off x="4935245" y="2868492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⑩准直管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73B64CC-0032-4F12-A652-B4825A0B8A72}"/>
                  </a:ext>
                </a:extLst>
              </p:cNvPr>
              <p:cNvSpPr txBox="1"/>
              <p:nvPr/>
            </p:nvSpPr>
            <p:spPr>
              <a:xfrm>
                <a:off x="1986960" y="993830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④目镜</a:t>
                </a: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FC28E85-36A1-4EA2-AC85-7026E62DA8CC}"/>
                  </a:ext>
                </a:extLst>
              </p:cNvPr>
              <p:cNvSpPr txBox="1"/>
              <p:nvPr/>
            </p:nvSpPr>
            <p:spPr>
              <a:xfrm>
                <a:off x="1571234" y="2654650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②物镜</a:t>
                </a: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8E4520C-ADDF-44C2-83A0-021333B09DAD}"/>
                  </a:ext>
                </a:extLst>
              </p:cNvPr>
              <p:cNvSpPr txBox="1"/>
              <p:nvPr/>
            </p:nvSpPr>
            <p:spPr>
              <a:xfrm>
                <a:off x="1214097" y="2948991"/>
                <a:ext cx="8579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①电化学池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37DFC0A-387D-4CC0-B479-C7E848309A4D}"/>
                  </a:ext>
                </a:extLst>
              </p:cNvPr>
              <p:cNvSpPr txBox="1"/>
              <p:nvPr/>
            </p:nvSpPr>
            <p:spPr>
              <a:xfrm>
                <a:off x="1213771" y="1705736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③分光镜</a:t>
                </a: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FEF51EE-8B55-49D8-B14D-EE0B559F3D88}"/>
                  </a:ext>
                </a:extLst>
              </p:cNvPr>
              <p:cNvSpPr txBox="1"/>
              <p:nvPr/>
            </p:nvSpPr>
            <p:spPr>
              <a:xfrm>
                <a:off x="3341970" y="2841574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⑦分光镜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3C044E9-F01B-4858-8128-740062C96635}"/>
                  </a:ext>
                </a:extLst>
              </p:cNvPr>
              <p:cNvSpPr txBox="1"/>
              <p:nvPr/>
            </p:nvSpPr>
            <p:spPr>
              <a:xfrm>
                <a:off x="5208263" y="2265124"/>
                <a:ext cx="61587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⑪</a:t>
                </a:r>
                <a:r>
                  <a:rPr lang="zh-CN" altLang="en-US" sz="105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光纤</a:t>
                </a:r>
                <a:endPara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38FF889-AA82-4434-8BAA-2D412F6DD967}"/>
                  </a:ext>
                </a:extLst>
              </p:cNvPr>
              <p:cNvSpPr txBox="1"/>
              <p:nvPr/>
            </p:nvSpPr>
            <p:spPr>
              <a:xfrm>
                <a:off x="4239442" y="2848624"/>
                <a:ext cx="7248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⑨滤光片</a:t>
                </a: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5C17832-B8B5-4E41-B1CB-D2CCB6A0AF1D}"/>
                  </a:ext>
                </a:extLst>
              </p:cNvPr>
              <p:cNvSpPr txBox="1"/>
              <p:nvPr/>
            </p:nvSpPr>
            <p:spPr>
              <a:xfrm>
                <a:off x="2643522" y="1410181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⑤平面镜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3FF3945-9B47-4F50-BA31-0813A2676C3E}"/>
                  </a:ext>
                </a:extLst>
              </p:cNvPr>
              <p:cNvSpPr txBox="1"/>
              <p:nvPr/>
            </p:nvSpPr>
            <p:spPr>
              <a:xfrm>
                <a:off x="2643522" y="2848624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⑥平面镜</a:t>
                </a: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0229639-30D7-4C9F-BF2E-4F8FD1BB76F6}"/>
                </a:ext>
              </a:extLst>
            </p:cNvPr>
            <p:cNvSpPr/>
            <p:nvPr/>
          </p:nvSpPr>
          <p:spPr>
            <a:xfrm>
              <a:off x="4423665" y="2149985"/>
              <a:ext cx="175911" cy="1428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62994B3-4D1A-4401-8ED0-BC48E8A7E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55315"/>
              </p:ext>
            </p:extLst>
          </p:nvPr>
        </p:nvGraphicFramePr>
        <p:xfrm>
          <a:off x="736600" y="3741170"/>
          <a:ext cx="10515600" cy="2631028"/>
        </p:xfrm>
        <a:graphic>
          <a:graphicData uri="http://schemas.openxmlformats.org/drawingml/2006/table">
            <a:tbl>
              <a:tblPr/>
              <a:tblGrid>
                <a:gridCol w="622634">
                  <a:extLst>
                    <a:ext uri="{9D8B030D-6E8A-4147-A177-3AD203B41FA5}">
                      <a16:colId xmlns:a16="http://schemas.microsoft.com/office/drawing/2014/main" val="614719401"/>
                    </a:ext>
                  </a:extLst>
                </a:gridCol>
                <a:gridCol w="622634">
                  <a:extLst>
                    <a:ext uri="{9D8B030D-6E8A-4147-A177-3AD203B41FA5}">
                      <a16:colId xmlns:a16="http://schemas.microsoft.com/office/drawing/2014/main" val="687161863"/>
                    </a:ext>
                  </a:extLst>
                </a:gridCol>
                <a:gridCol w="2236871">
                  <a:extLst>
                    <a:ext uri="{9D8B030D-6E8A-4147-A177-3AD203B41FA5}">
                      <a16:colId xmlns:a16="http://schemas.microsoft.com/office/drawing/2014/main" val="906905002"/>
                    </a:ext>
                  </a:extLst>
                </a:gridCol>
                <a:gridCol w="1256799">
                  <a:extLst>
                    <a:ext uri="{9D8B030D-6E8A-4147-A177-3AD203B41FA5}">
                      <a16:colId xmlns:a16="http://schemas.microsoft.com/office/drawing/2014/main" val="2340889921"/>
                    </a:ext>
                  </a:extLst>
                </a:gridCol>
                <a:gridCol w="5154028">
                  <a:extLst>
                    <a:ext uri="{9D8B030D-6E8A-4147-A177-3AD203B41FA5}">
                      <a16:colId xmlns:a16="http://schemas.microsoft.com/office/drawing/2014/main" val="2557318821"/>
                    </a:ext>
                  </a:extLst>
                </a:gridCol>
                <a:gridCol w="622634">
                  <a:extLst>
                    <a:ext uri="{9D8B030D-6E8A-4147-A177-3AD203B41FA5}">
                      <a16:colId xmlns:a16="http://schemas.microsoft.com/office/drawing/2014/main" val="726497921"/>
                    </a:ext>
                  </a:extLst>
                </a:gridCol>
              </a:tblGrid>
              <a:tr h="17295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规格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厂家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链接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00420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电化学池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定制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47214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物镜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×10,×10, 160/0.17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SAGA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sng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https://detail.tmall.com/item.htm?id=562958111033&amp;skuId=3706332507927</a:t>
                      </a:r>
                      <a:endParaRPr lang="en-US" sz="1000" b="0" i="0" u="sng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145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138116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分光镜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30*30 nm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北京永兴感知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分光片 </a:t>
                      </a:r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50/50 45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度半反半透分光片 分光镜 分光平片</a:t>
                      </a:r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淘宝网 </a:t>
                      </a:r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000" b="0" i="0" u="sng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taobao.com)</a:t>
                      </a:r>
                      <a:endParaRPr lang="en-US" sz="1000" b="0" i="0" u="sng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593403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目镜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选装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智能手机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09757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平面镜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d=30 mm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宇宙光学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经济型圆形反射镜 光学玻璃平面反射镜前表面反射镜定制全反镜片</a:t>
                      </a:r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淘宝网 </a:t>
                      </a:r>
                      <a:r>
                        <a:rPr lang="en-US" altLang="zh-CN" sz="1000" b="0" i="0" u="sng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(taobao.com)</a:t>
                      </a:r>
                      <a:endParaRPr lang="zh-CN" altLang="en-US" sz="1000" b="0" i="0" u="sng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83145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平面镜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Φ30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mm，10 mm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宇宙光学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经济型圆形反射镜 光学玻璃平面反射镜前表面反射镜定制全反镜片</a:t>
                      </a:r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淘宝网 </a:t>
                      </a:r>
                      <a:r>
                        <a:rPr lang="en-US" altLang="zh-CN" sz="1000" b="0" i="0" u="sng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(taobao.com)</a:t>
                      </a:r>
                      <a:endParaRPr lang="zh-CN" altLang="en-US" sz="1000" b="0" i="0" u="sng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09520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分光镜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30*30 nm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北京永兴感知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分光片 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50/50 45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度半反半透分光片 分光镜 分光平片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淘宝网 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000" b="0" i="0" u="sng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taobao.com)</a:t>
                      </a:r>
                      <a:endParaRPr lang="en-US" sz="1000" b="0" i="0" u="sng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242073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激光器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532 nm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迈致激光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532nm10mw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可调功率激光模组，可调功率绿光激光器，绿光指示器</a:t>
                      </a:r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淘宝网 </a:t>
                      </a:r>
                      <a:r>
                        <a:rPr lang="en-US" altLang="zh-CN" sz="1000" b="0" i="0" u="sng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(taobao.com)</a:t>
                      </a:r>
                      <a:endParaRPr lang="zh-CN" altLang="en-US" sz="1000" b="0" i="0" u="sng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148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191070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滤光片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532 nm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阻光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北京永兴感知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532nm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带阻滤光片 负性滤镜 </a:t>
                      </a:r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532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陷波片 截止绿光 尺寸可定制</a:t>
                      </a:r>
                      <a:r>
                        <a:rPr lang="en-US" altLang="zh-CN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</a:t>
                      </a:r>
                      <a:r>
                        <a:rPr lang="zh-CN" alt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淘宝网 </a:t>
                      </a:r>
                      <a:r>
                        <a:rPr lang="en-US" altLang="zh-CN" sz="1000" b="0" i="0" u="sng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(taobao.com)</a:t>
                      </a:r>
                      <a:endParaRPr lang="zh-CN" altLang="en-US" sz="1000" b="0" i="0" u="sng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230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574228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准直管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可调焦，可见光区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国阳自动化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准直镜筒调焦镜头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SMA905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接口光斑直径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ø1~ø6mm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可调节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淘宝网 </a:t>
                      </a:r>
                      <a:r>
                        <a:rPr lang="en-US" altLang="zh-CN" sz="1000" b="0" i="0" u="sng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(taobao.com)</a:t>
                      </a:r>
                      <a:endParaRPr lang="zh-CN" altLang="en-US" sz="1000" b="0" i="0" u="sng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62249"/>
                  </a:ext>
                </a:extLst>
              </a:tr>
              <a:tr h="3130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光谱模组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海洋光学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USB2000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，可见光区分光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国阳自动化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SMA905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光纤准直镜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74UV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光纤准直镜石英透镜红外紫外光纤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SMA905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接口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淘宝网 </a:t>
                      </a:r>
                      <a:r>
                        <a:rPr lang="en-US" altLang="zh-CN" sz="1000" b="0" i="0" u="sng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(taobao.com)</a:t>
                      </a:r>
                      <a:endParaRPr lang="zh-CN" altLang="en-US" sz="1000" b="0" i="0" u="sng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sng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4800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923256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软件分析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实验室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windows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电脑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732753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光学平台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立方框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3D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打印自制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sng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 - openUC2/UC2-GIT: </a:t>
                      </a:r>
                      <a:r>
                        <a:rPr lang="en-US" sz="1000" b="0" i="0" u="sng" strike="noStrike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Respository</a:t>
                      </a:r>
                      <a:r>
                        <a:rPr lang="en-US" sz="1000" b="0" i="0" u="sng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for Open-Science modular microscope system.</a:t>
                      </a:r>
                      <a:endParaRPr lang="en-US" sz="1000" b="0" i="0" u="sng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522169"/>
                  </a:ext>
                </a:extLst>
              </a:tr>
              <a:tr h="17295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648" marR="8648" marT="864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光纤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SMA905，1.5m，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紫外</a:t>
                      </a:r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可见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国阳自动化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进口海洋光分光计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USB2000+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红外紫外微型光纤光谱仪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海洋光谱卡</a:t>
                      </a:r>
                      <a:r>
                        <a:rPr lang="en-US" altLang="zh-CN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LED-</a:t>
                      </a:r>
                      <a:r>
                        <a:rPr lang="zh-CN" alt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淘宝网 </a:t>
                      </a:r>
                      <a:r>
                        <a:rPr lang="en-US" altLang="zh-CN" sz="1000" b="0" i="0" u="sng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(taobao.com)</a:t>
                      </a:r>
                      <a:endParaRPr lang="zh-CN" altLang="en-US" sz="1000" b="0" i="0" u="sng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8648" marR="8648" marT="86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79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BFCF39-8339-4A8C-9761-F59BF050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2" y="614953"/>
            <a:ext cx="4957098" cy="38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0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430</Words>
  <Application>Microsoft Office PowerPoint</Application>
  <PresentationFormat>宽屏</PresentationFormat>
  <Paragraphs>105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Lee</dc:creator>
  <cp:lastModifiedBy>Lee Xiang</cp:lastModifiedBy>
  <cp:revision>71</cp:revision>
  <dcterms:created xsi:type="dcterms:W3CDTF">2024-08-14T02:04:41Z</dcterms:created>
  <dcterms:modified xsi:type="dcterms:W3CDTF">2024-09-19T06:22:44Z</dcterms:modified>
</cp:coreProperties>
</file>