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0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2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9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5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6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4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5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1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A61D-6288-4C02-809F-2F14001B3BAC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BD99-BB55-4522-9B5E-057F226F7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1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4057" y="879566"/>
            <a:ext cx="499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ПРОЕКТ САЙТ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“Bebra Disk”.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9303" y="4214949"/>
            <a:ext cx="373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Совместно с </a:t>
            </a:r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Chat GPT )))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9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45428" y="4429919"/>
            <a:ext cx="3701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  <a:endParaRPr lang="ru-RU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25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2023-04-29T10:11:56Z</dcterms:created>
  <dcterms:modified xsi:type="dcterms:W3CDTF">2023-04-29T10:12:17Z</dcterms:modified>
</cp:coreProperties>
</file>