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944F-A52B-4D3A-A794-D2425758F607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AADE-A1F4-4F7A-AB5E-A2483B76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68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944F-A52B-4D3A-A794-D2425758F607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AADE-A1F4-4F7A-AB5E-A2483B76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1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944F-A52B-4D3A-A794-D2425758F607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AADE-A1F4-4F7A-AB5E-A2483B76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944F-A52B-4D3A-A794-D2425758F607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AADE-A1F4-4F7A-AB5E-A2483B76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64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944F-A52B-4D3A-A794-D2425758F607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AADE-A1F4-4F7A-AB5E-A2483B76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0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944F-A52B-4D3A-A794-D2425758F607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AADE-A1F4-4F7A-AB5E-A2483B76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07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944F-A52B-4D3A-A794-D2425758F607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AADE-A1F4-4F7A-AB5E-A2483B76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8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944F-A52B-4D3A-A794-D2425758F607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AADE-A1F4-4F7A-AB5E-A2483B76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5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944F-A52B-4D3A-A794-D2425758F607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AADE-A1F4-4F7A-AB5E-A2483B76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9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944F-A52B-4D3A-A794-D2425758F607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AADE-A1F4-4F7A-AB5E-A2483B76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944F-A52B-4D3A-A794-D2425758F607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AADE-A1F4-4F7A-AB5E-A2483B76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1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B944F-A52B-4D3A-A794-D2425758F607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AADE-A1F4-4F7A-AB5E-A2483B76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28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509" y="286341"/>
            <a:ext cx="9144000" cy="8719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Bahnschrift SemiBold Condensed" panose="020B0502040204020203" pitchFamily="34" charset="0"/>
              </a:rPr>
              <a:t>Игра, покорившая миллионы сердец.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7703" y="1158241"/>
            <a:ext cx="9144000" cy="1655762"/>
          </a:xfrm>
        </p:spPr>
        <p:txBody>
          <a:bodyPr/>
          <a:lstStyle/>
          <a:p>
            <a:r>
              <a:rPr lang="ru-RU" i="1" dirty="0" smtClean="0"/>
              <a:t>Судебная комиссия </a:t>
            </a:r>
            <a:r>
              <a:rPr lang="en-US" i="1" dirty="0" smtClean="0"/>
              <a:t>GOTY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8226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5327" y="634683"/>
            <a:ext cx="9144000" cy="4285659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Bahnschrift SemiBold Condensed" panose="020B0502040204020203" pitchFamily="34" charset="0"/>
              </a:rPr>
              <a:t>Эта игра является важной частью</a:t>
            </a:r>
            <a:br>
              <a:rPr lang="ru-RU" b="1" dirty="0" smtClean="0">
                <a:latin typeface="Bahnschrift SemiBold Condensed" panose="020B0502040204020203" pitchFamily="34" charset="0"/>
              </a:rPr>
            </a:br>
            <a:r>
              <a:rPr lang="ru-RU" b="1" dirty="0" smtClean="0">
                <a:latin typeface="Bahnschrift SemiBold Condensed" panose="020B0502040204020203" pitchFamily="34" charset="0"/>
              </a:rPr>
              <a:t>мирового рынка и задает стандарты для новых проектов, как для </a:t>
            </a:r>
            <a:r>
              <a:rPr lang="ru-RU" b="1" dirty="0" err="1" smtClean="0">
                <a:latin typeface="Bahnschrift SemiBold Condensed" panose="020B0502040204020203" pitchFamily="34" charset="0"/>
              </a:rPr>
              <a:t>инди</a:t>
            </a:r>
            <a:r>
              <a:rPr lang="ru-RU" b="1" dirty="0" smtClean="0">
                <a:latin typeface="Bahnschrift SemiBold Condensed" panose="020B0502040204020203" pitchFamily="34" charset="0"/>
              </a:rPr>
              <a:t> разработчиков, как и для крупных компаний.  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7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5327" y="634683"/>
            <a:ext cx="9144000" cy="428565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Bahnschrift SemiBold Condensed" panose="020B0502040204020203" pitchFamily="34" charset="0"/>
              </a:rPr>
              <a:t>В игре были представлены следующие технологии</a:t>
            </a:r>
            <a:r>
              <a:rPr lang="en-US" b="1" dirty="0" smtClean="0">
                <a:latin typeface="Bahnschrift SemiBold Condensed" panose="020B0502040204020203" pitchFamily="34" charset="0"/>
              </a:rPr>
              <a:t>:</a:t>
            </a:r>
            <a:br>
              <a:rPr lang="en-US" b="1" dirty="0" smtClean="0">
                <a:latin typeface="Bahnschrift SemiBold Condensed" panose="020B0502040204020203" pitchFamily="34" charset="0"/>
              </a:rPr>
            </a:br>
            <a:r>
              <a:rPr lang="en-US" b="1" dirty="0" err="1" smtClean="0">
                <a:latin typeface="Bahnschrift SemiBold Condensed" panose="020B0502040204020203" pitchFamily="34" charset="0"/>
              </a:rPr>
              <a:t>pygame</a:t>
            </a:r>
            <a:r>
              <a:rPr lang="ru-RU" b="1" dirty="0">
                <a:latin typeface="Bahnschrift SemiBold Condensed" panose="020B0502040204020203" pitchFamily="34" charset="0"/>
              </a:rPr>
              <a:t> </a:t>
            </a:r>
            <a:r>
              <a:rPr lang="ru-RU" b="1" dirty="0" smtClean="0">
                <a:latin typeface="Bahnschrift SemiBold Condensed" panose="020B0502040204020203" pitchFamily="34" charset="0"/>
              </a:rPr>
              <a:t>–</a:t>
            </a:r>
            <a:r>
              <a:rPr lang="en-US" b="1" dirty="0" smtClean="0">
                <a:latin typeface="Bahnschrift SemiBold Condensed" panose="020B0502040204020203" pitchFamily="34" charset="0"/>
              </a:rPr>
              <a:t> </a:t>
            </a:r>
            <a:r>
              <a:rPr lang="ru-RU" b="1" dirty="0" smtClean="0">
                <a:latin typeface="Bahnschrift SemiBold Condensed" panose="020B0502040204020203" pitchFamily="34" charset="0"/>
              </a:rPr>
              <a:t>для общего </a:t>
            </a:r>
            <a:r>
              <a:rPr lang="ru-RU" b="1" dirty="0" err="1" smtClean="0">
                <a:latin typeface="Bahnschrift SemiBold Condensed" panose="020B0502040204020203" pitchFamily="34" charset="0"/>
              </a:rPr>
              <a:t>фунционала</a:t>
            </a:r>
            <a:r>
              <a:rPr lang="ru-RU" b="1" dirty="0" smtClean="0">
                <a:latin typeface="Bahnschrift SemiBold Condensed" panose="020B0502040204020203" pitchFamily="34" charset="0"/>
              </a:rPr>
              <a:t> игры,</a:t>
            </a:r>
            <a:r>
              <a:rPr lang="ru-RU" b="1" dirty="0">
                <a:latin typeface="Bahnschrift SemiBold Condensed" panose="020B0502040204020203" pitchFamily="34" charset="0"/>
              </a:rPr>
              <a:t/>
            </a:r>
            <a:br>
              <a:rPr lang="ru-RU" b="1" dirty="0">
                <a:latin typeface="Bahnschrift SemiBold Condensed" panose="020B0502040204020203" pitchFamily="34" charset="0"/>
              </a:rPr>
            </a:br>
            <a:r>
              <a:rPr lang="en-US" b="1" dirty="0" err="1" smtClean="0">
                <a:latin typeface="Bahnschrift SemiBold Condensed" panose="020B0502040204020203" pitchFamily="34" charset="0"/>
              </a:rPr>
              <a:t>os</a:t>
            </a:r>
            <a:r>
              <a:rPr lang="ru-RU" b="1" dirty="0" smtClean="0">
                <a:latin typeface="Bahnschrift SemiBold Condensed" panose="020B0502040204020203" pitchFamily="34" charset="0"/>
              </a:rPr>
              <a:t> – для синхронизации </a:t>
            </a:r>
            <a:r>
              <a:rPr lang="en-US" b="1" dirty="0" smtClean="0">
                <a:latin typeface="Bahnschrift SemiBold Condensed" panose="020B0502040204020203" pitchFamily="34" charset="0"/>
              </a:rPr>
              <a:t>exe </a:t>
            </a:r>
            <a:r>
              <a:rPr lang="ru-RU" b="1" dirty="0" smtClean="0">
                <a:latin typeface="Bahnschrift SemiBold Condensed" panose="020B0502040204020203" pitchFamily="34" charset="0"/>
              </a:rPr>
              <a:t>файла с </a:t>
            </a:r>
            <a:r>
              <a:rPr lang="en-US" b="1" dirty="0" smtClean="0">
                <a:latin typeface="Bahnschrift SemiBold Condensed" panose="020B0502040204020203" pitchFamily="34" charset="0"/>
              </a:rPr>
              <a:t>data.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82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1121" y="199254"/>
            <a:ext cx="9144000" cy="428565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Bahnschrift SemiBold Condensed" panose="020B0502040204020203" pitchFamily="34" charset="0"/>
              </a:rPr>
              <a:t>В заключении хочется сказать, что данная игра обязательно придется по вкусу многим геймерам.</a:t>
            </a:r>
            <a:br>
              <a:rPr lang="ru-RU" b="1" dirty="0" smtClean="0">
                <a:latin typeface="Bahnschrift SemiBold Condensed" panose="020B0502040204020203" pitchFamily="34" charset="0"/>
              </a:rPr>
            </a:br>
            <a:r>
              <a:rPr lang="ru-RU" b="1" dirty="0" smtClean="0">
                <a:latin typeface="Bahnschrift SemiBold Condensed" panose="020B0502040204020203" pitchFamily="34" charset="0"/>
              </a:rPr>
              <a:t> А самому Илону Маску очень понравилась эта игра. 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2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4138" y="2115141"/>
            <a:ext cx="9144000" cy="8719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Bahnschrift SemiBold Condensed" panose="020B0502040204020203" pitchFamily="34" charset="0"/>
              </a:rPr>
              <a:t>Игра, которая подчеркивает вашу ориентацию.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9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0790" y="538890"/>
            <a:ext cx="9144000" cy="871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ahnschrift SemiBold Condensed" panose="020B0502040204020203" pitchFamily="34" charset="0"/>
              </a:rPr>
              <a:t>O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0790" y="538890"/>
            <a:ext cx="9144000" cy="871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ahnschrift SemiBold Condensed" panose="020B0502040204020203" pitchFamily="34" charset="0"/>
              </a:rPr>
              <a:t>OS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8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0790" y="538890"/>
            <a:ext cx="9144000" cy="871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ahnschrift SemiBold Condensed" panose="020B0502040204020203" pitchFamily="34" charset="0"/>
              </a:rPr>
              <a:t>OSU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9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0790" y="538890"/>
            <a:ext cx="9144000" cy="87190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latin typeface="Bahnschrift SemiBold Condensed" panose="020B0502040204020203" pitchFamily="34" charset="0"/>
              </a:rPr>
              <a:t>Недо</a:t>
            </a:r>
            <a:r>
              <a:rPr lang="ru-RU" b="1" dirty="0" smtClean="0">
                <a:latin typeface="Bahnschrift SemiBold Condensed" panose="020B0502040204020203" pitchFamily="34" charset="0"/>
              </a:rPr>
              <a:t> - </a:t>
            </a:r>
            <a:r>
              <a:rPr lang="en-US" b="1" dirty="0" smtClean="0">
                <a:latin typeface="Bahnschrift SemiBold Condensed" panose="020B0502040204020203" pitchFamily="34" charset="0"/>
              </a:rPr>
              <a:t>OSU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84" y="1539784"/>
            <a:ext cx="8665028" cy="48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5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207" y="1374913"/>
            <a:ext cx="9144000" cy="8719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Bahnschrift SemiBold Condensed" panose="020B0502040204020203" pitchFamily="34" charset="0"/>
              </a:rPr>
              <a:t>В игре вам предстоит нажимать на кнопки в такт музыке.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97430" y="2842307"/>
            <a:ext cx="9144000" cy="87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Bahnschrift SemiBold Condensed" panose="020B0502040204020203" pitchFamily="34" charset="0"/>
              </a:rPr>
              <a:t>Благодаря высокой сложности игра смогла сыскать</a:t>
            </a:r>
          </a:p>
          <a:p>
            <a:r>
              <a:rPr lang="ru-RU" b="1" dirty="0" smtClean="0">
                <a:latin typeface="Bahnschrift SemiBold Condensed" panose="020B0502040204020203" pitchFamily="34" charset="0"/>
              </a:rPr>
              <a:t>Успех у </a:t>
            </a:r>
            <a:r>
              <a:rPr lang="ru-RU" b="1" dirty="0" err="1" smtClean="0">
                <a:latin typeface="Bahnschrift SemiBold Condensed" panose="020B0502040204020203" pitchFamily="34" charset="0"/>
              </a:rPr>
              <a:t>хардкорных</a:t>
            </a:r>
            <a:r>
              <a:rPr lang="ru-RU" b="1" dirty="0" smtClean="0">
                <a:latin typeface="Bahnschrift SemiBold Condensed" panose="020B0502040204020203" pitchFamily="34" charset="0"/>
              </a:rPr>
              <a:t> геймеров.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71" y="3714207"/>
            <a:ext cx="5373189" cy="30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9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207" y="1374913"/>
            <a:ext cx="9144000" cy="8719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Bahnschrift SemiBold Condensed" panose="020B0502040204020203" pitchFamily="34" charset="0"/>
              </a:rPr>
              <a:t>На разработку игры было выделено 1</a:t>
            </a:r>
            <a:r>
              <a:rPr lang="en-US" b="1" dirty="0" smtClean="0">
                <a:latin typeface="Bahnschrift SemiBold Condensed" panose="020B0502040204020203" pitchFamily="34" charset="0"/>
              </a:rPr>
              <a:t>.</a:t>
            </a:r>
            <a:r>
              <a:rPr lang="ru-RU" b="1" dirty="0" smtClean="0">
                <a:latin typeface="Bahnschrift SemiBold Condensed" panose="020B0502040204020203" pitchFamily="34" charset="0"/>
              </a:rPr>
              <a:t>000</a:t>
            </a:r>
            <a:r>
              <a:rPr lang="en-US" b="1" dirty="0" smtClean="0">
                <a:latin typeface="Bahnschrift SemiBold Condensed" panose="020B0502040204020203" pitchFamily="34" charset="0"/>
              </a:rPr>
              <a:t>.</a:t>
            </a:r>
            <a:r>
              <a:rPr lang="ru-RU" b="1" dirty="0" smtClean="0">
                <a:latin typeface="Bahnschrift SemiBold Condensed" panose="020B0502040204020203" pitchFamily="34" charset="0"/>
              </a:rPr>
              <a:t>000</a:t>
            </a:r>
            <a:r>
              <a:rPr lang="en-US" b="1" dirty="0">
                <a:latin typeface="Bahnschrift SemiBold Condensed" panose="020B0502040204020203" pitchFamily="34" charset="0"/>
              </a:rPr>
              <a:t>.</a:t>
            </a:r>
            <a:r>
              <a:rPr lang="ru-RU" b="1" dirty="0" smtClean="0">
                <a:latin typeface="Bahnschrift SemiBold Condensed" panose="020B0502040204020203" pitchFamily="34" charset="0"/>
              </a:rPr>
              <a:t>000</a:t>
            </a:r>
            <a:r>
              <a:rPr lang="en-US" b="1" dirty="0" smtClean="0">
                <a:latin typeface="Bahnschrift SemiBold Condensed" panose="020B0502040204020203" pitchFamily="34" charset="0"/>
              </a:rPr>
              <a:t>$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88721" y="2246813"/>
            <a:ext cx="9144000" cy="87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Bahnschrift SemiBold Condensed" panose="020B0502040204020203" pitchFamily="34" charset="0"/>
              </a:rPr>
              <a:t>Главным инвестором игры стал Илон </a:t>
            </a:r>
            <a:r>
              <a:rPr lang="ru-RU" b="1" dirty="0" err="1" smtClean="0">
                <a:latin typeface="Bahnschrift SemiBold Condensed" panose="020B0502040204020203" pitchFamily="34" charset="0"/>
              </a:rPr>
              <a:t>Маск</a:t>
            </a:r>
            <a:r>
              <a:rPr lang="ru-RU" b="1" dirty="0" smtClean="0">
                <a:latin typeface="Bahnschrift SemiBold Condensed" panose="020B0502040204020203" pitchFamily="34" charset="0"/>
              </a:rPr>
              <a:t>.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7" y="3196046"/>
            <a:ext cx="5590823" cy="31448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85" y="3274423"/>
            <a:ext cx="5590823" cy="31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4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1750" y="2968581"/>
            <a:ext cx="9144000" cy="8719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Bahnschrift SemiBold Condensed" panose="020B0502040204020203" pitchFamily="34" charset="0"/>
              </a:rPr>
              <a:t>Илон попросил меня сделать хорошую игру. Идея пришла в мою голову не сразу. Скорее, я просто понял, насколько просто будет сделать</a:t>
            </a:r>
            <a:r>
              <a:rPr lang="en-US" b="1" dirty="0" smtClean="0">
                <a:latin typeface="Bahnschrift SemiBold Condensed" panose="020B0502040204020203" pitchFamily="34" charset="0"/>
              </a:rPr>
              <a:t> OSU </a:t>
            </a:r>
            <a:r>
              <a:rPr lang="ru-RU" b="1" dirty="0" smtClean="0">
                <a:latin typeface="Bahnschrift SemiBold Condensed" panose="020B0502040204020203" pitchFamily="34" charset="0"/>
              </a:rPr>
              <a:t>и решил сделать её.</a:t>
            </a:r>
            <a:endParaRPr lang="ru-RU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60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122</Words>
  <Application>Microsoft Office PowerPoint</Application>
  <PresentationFormat>Широкоэкранный</PresentationFormat>
  <Paragraphs>16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Bahnschrift SemiBold Condensed</vt:lpstr>
      <vt:lpstr>Calibri</vt:lpstr>
      <vt:lpstr>Calibri Light</vt:lpstr>
      <vt:lpstr>Office Theme</vt:lpstr>
      <vt:lpstr>Игра, покорившая миллионы сердец.</vt:lpstr>
      <vt:lpstr>Игра, которая подчеркивает вашу ориентацию.</vt:lpstr>
      <vt:lpstr>O</vt:lpstr>
      <vt:lpstr>OS</vt:lpstr>
      <vt:lpstr>OSU</vt:lpstr>
      <vt:lpstr>Недо - OSU</vt:lpstr>
      <vt:lpstr>В игре вам предстоит нажимать на кнопки в такт музыке.</vt:lpstr>
      <vt:lpstr>На разработку игры было выделено 1.000.000.000$</vt:lpstr>
      <vt:lpstr>Илон попросил меня сделать хорошую игру. Идея пришла в мою голову не сразу. Скорее, я просто понял, насколько просто будет сделать OSU и решил сделать её.</vt:lpstr>
      <vt:lpstr>Эта игра является важной частью мирового рынка и задает стандарты для новых проектов, как для инди разработчиков, как и для крупных компаний.  </vt:lpstr>
      <vt:lpstr>В игре были представлены следующие технологии: pygame – для общего фунционала игры, os – для синхронизации exe файла с data.</vt:lpstr>
      <vt:lpstr>В заключении хочется сказать, что данная игра обязательно придется по вкусу многим геймерам.  А самому Илону Маску очень понравилась эта игра.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Игра, покорившая миллионы сердец.</dc:title>
  <dc:creator>UseR</dc:creator>
  <cp:lastModifiedBy>UseR</cp:lastModifiedBy>
  <cp:revision>4</cp:revision>
  <dcterms:created xsi:type="dcterms:W3CDTF">2023-01-17T11:50:37Z</dcterms:created>
  <dcterms:modified xsi:type="dcterms:W3CDTF">2023-01-17T12:18:25Z</dcterms:modified>
</cp:coreProperties>
</file>