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42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8B42-9BB7-4156-89C3-4B143BABC4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2B04-738C-48F0-B072-88D12301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25041" y="2830323"/>
            <a:ext cx="1551316" cy="22265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852" y="2032681"/>
            <a:ext cx="3089694" cy="2797640"/>
          </a:xfrm>
        </p:spPr>
        <p:txBody>
          <a:bodyPr>
            <a:noAutofit/>
          </a:bodyPr>
          <a:lstStyle/>
          <a:p>
            <a:r>
              <a:rPr lang="en-US" sz="220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A</a:t>
            </a:r>
            <a:endParaRPr lang="en-US" sz="220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8" name="Donut 7"/>
          <p:cNvSpPr/>
          <p:nvPr/>
        </p:nvSpPr>
        <p:spPr>
          <a:xfrm>
            <a:off x="239024" y="1542143"/>
            <a:ext cx="3523351" cy="3514725"/>
          </a:xfrm>
          <a:prstGeom prst="donut">
            <a:avLst>
              <a:gd name="adj" fmla="val 7610"/>
            </a:avLst>
          </a:prstGeom>
          <a:solidFill>
            <a:srgbClr val="DAA52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9203" y="2323505"/>
            <a:ext cx="73056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DAA520"/>
                </a:solidFill>
                <a:latin typeface="Brush Script MT" panose="03060802040406070304" pitchFamily="66" charset="0"/>
              </a:rPr>
              <a:t>3D Designs</a:t>
            </a:r>
            <a:endParaRPr lang="en-US" sz="138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DAA52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Century</vt:lpstr>
      <vt:lpstr>Office Theme</vt:lpstr>
      <vt:lpstr>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Matt Strand</dc:creator>
  <cp:lastModifiedBy>Matt Strand</cp:lastModifiedBy>
  <cp:revision>4</cp:revision>
  <dcterms:created xsi:type="dcterms:W3CDTF">2018-05-21T22:04:54Z</dcterms:created>
  <dcterms:modified xsi:type="dcterms:W3CDTF">2018-05-22T00:34:09Z</dcterms:modified>
</cp:coreProperties>
</file>