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5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notesSlides/notesSlide8.xml" ContentType="application/vnd.openxmlformats-officedocument.presentationml.notesSlide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notesSlides/notesSlide9.xml" ContentType="application/vnd.openxmlformats-officedocument.presentationml.notesSlide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notesSlides/notesSlide10.xml" ContentType="application/vnd.openxmlformats-officedocument.presentationml.notesSlide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notesSlides/notesSlide11.xml" ContentType="application/vnd.openxmlformats-officedocument.presentationml.notesSlide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notesSlides/notesSlide12.xml" ContentType="application/vnd.openxmlformats-officedocument.presentationml.notesSlide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notesSlides/notesSlide13.xml" ContentType="application/vnd.openxmlformats-officedocument.presentationml.notesSlide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notesSlides/notesSlide14.xml" ContentType="application/vnd.openxmlformats-officedocument.presentationml.notesSlide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notesSlides/notesSlide17.xml" ContentType="application/vnd.openxmlformats-officedocument.presentationml.notesSlide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notesSlides/notesSlide18.xml" ContentType="application/vnd.openxmlformats-officedocument.presentationml.notesSlide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notesSlides/notesSlide19.xml" ContentType="application/vnd.openxmlformats-officedocument.presentationml.notesSlide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notesSlides/notesSlide20.xml" ContentType="application/vnd.openxmlformats-officedocument.presentationml.notesSlide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notesSlides/notesSlide21.xml" ContentType="application/vnd.openxmlformats-officedocument.presentationml.notesSlide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notesSlides/notesSlide22.xml" ContentType="application/vnd.openxmlformats-officedocument.presentationml.notesSlide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notesSlides/notesSlide25.xml" ContentType="application/vnd.openxmlformats-officedocument.presentationml.notesSlide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notesSlides/notesSlide26.xml" ContentType="application/vnd.openxmlformats-officedocument.presentationml.notesSlide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notesSlides/notesSlide27.xml" ContentType="application/vnd.openxmlformats-officedocument.presentationml.notesSlide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6" r:id="rId5"/>
    <p:sldId id="271" r:id="rId6"/>
    <p:sldId id="269" r:id="rId7"/>
    <p:sldId id="257" r:id="rId8"/>
    <p:sldId id="270" r:id="rId9"/>
    <p:sldId id="273" r:id="rId10"/>
    <p:sldId id="272" r:id="rId11"/>
    <p:sldId id="274" r:id="rId12"/>
    <p:sldId id="275" r:id="rId13"/>
    <p:sldId id="278" r:id="rId14"/>
    <p:sldId id="279" r:id="rId15"/>
    <p:sldId id="280" r:id="rId16"/>
    <p:sldId id="281" r:id="rId17"/>
    <p:sldId id="282" r:id="rId18"/>
    <p:sldId id="283" r:id="rId19"/>
    <p:sldId id="276" r:id="rId20"/>
    <p:sldId id="284" r:id="rId21"/>
    <p:sldId id="285" r:id="rId22"/>
    <p:sldId id="286" r:id="rId23"/>
    <p:sldId id="287" r:id="rId24"/>
    <p:sldId id="297" r:id="rId25"/>
    <p:sldId id="288" r:id="rId26"/>
    <p:sldId id="290" r:id="rId27"/>
    <p:sldId id="289" r:id="rId28"/>
    <p:sldId id="291" r:id="rId29"/>
    <p:sldId id="292" r:id="rId30"/>
    <p:sldId id="293" r:id="rId31"/>
    <p:sldId id="294" r:id="rId32"/>
    <p:sldId id="295" r:id="rId33"/>
    <p:sldId id="296" r:id="rId3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92FC3B-A697-0C48-AEFA-66CEEC98D382}" v="1184" dt="2022-02-18T23:14:05.805"/>
    <p1510:client id="{FED1371C-0F3F-46AF-B3C0-7406AECDEE4A}" v="8254" dt="2022-02-18T23:19:34.2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83" autoAdjust="0"/>
  </p:normalViewPr>
  <p:slideViewPr>
    <p:cSldViewPr snapToGrid="0">
      <p:cViewPr varScale="1">
        <p:scale>
          <a:sx n="82" d="100"/>
          <a:sy n="82" d="100"/>
        </p:scale>
        <p:origin x="11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ртём Мурадов" userId="715841a6124f187a" providerId="LiveId" clId="{9592FC3B-A697-0C48-AEFA-66CEEC98D382}"/>
    <pc:docChg chg="undo custSel modSld">
      <pc:chgData name="Артём Мурадов" userId="715841a6124f187a" providerId="LiveId" clId="{9592FC3B-A697-0C48-AEFA-66CEEC98D382}" dt="2022-02-18T23:14:05.805" v="1183"/>
      <pc:docMkLst>
        <pc:docMk/>
      </pc:docMkLst>
      <pc:sldChg chg="addSp delSp">
        <pc:chgData name="Артём Мурадов" userId="715841a6124f187a" providerId="LiveId" clId="{9592FC3B-A697-0C48-AEFA-66CEEC98D382}" dt="2022-02-18T04:04:58.856" v="15"/>
        <pc:sldMkLst>
          <pc:docMk/>
          <pc:sldMk cId="1654255301" sldId="257"/>
        </pc:sldMkLst>
        <pc:inkChg chg="add del">
          <ac:chgData name="Артём Мурадов" userId="715841a6124f187a" providerId="LiveId" clId="{9592FC3B-A697-0C48-AEFA-66CEEC98D382}" dt="2022-02-18T04:04:46.818" v="5"/>
          <ac:inkMkLst>
            <pc:docMk/>
            <pc:sldMk cId="1654255301" sldId="257"/>
            <ac:inkMk id="2" creationId="{3F7126E7-8942-D642-9BA8-53174AC72CB0}"/>
          </ac:inkMkLst>
        </pc:inkChg>
        <pc:inkChg chg="add del">
          <ac:chgData name="Артём Мурадов" userId="715841a6124f187a" providerId="LiveId" clId="{9592FC3B-A697-0C48-AEFA-66CEEC98D382}" dt="2022-02-18T04:04:46.818" v="5"/>
          <ac:inkMkLst>
            <pc:docMk/>
            <pc:sldMk cId="1654255301" sldId="257"/>
            <ac:inkMk id="4" creationId="{B27CE3B7-0D9D-7744-8A80-EC02E2839758}"/>
          </ac:inkMkLst>
        </pc:inkChg>
        <pc:inkChg chg="add del">
          <ac:chgData name="Артём Мурадов" userId="715841a6124f187a" providerId="LiveId" clId="{9592FC3B-A697-0C48-AEFA-66CEEC98D382}" dt="2022-02-18T04:04:46.818" v="5"/>
          <ac:inkMkLst>
            <pc:docMk/>
            <pc:sldMk cId="1654255301" sldId="257"/>
            <ac:inkMk id="5" creationId="{D184D799-CC46-6343-978E-35273DF36785}"/>
          </ac:inkMkLst>
        </pc:inkChg>
        <pc:inkChg chg="add del">
          <ac:chgData name="Артём Мурадов" userId="715841a6124f187a" providerId="LiveId" clId="{9592FC3B-A697-0C48-AEFA-66CEEC98D382}" dt="2022-02-18T04:04:46.818" v="5"/>
          <ac:inkMkLst>
            <pc:docMk/>
            <pc:sldMk cId="1654255301" sldId="257"/>
            <ac:inkMk id="6" creationId="{2AE0510B-4FC5-284B-AA61-F5A8A8F75DD8}"/>
          </ac:inkMkLst>
        </pc:inkChg>
        <pc:inkChg chg="add del">
          <ac:chgData name="Артём Мурадов" userId="715841a6124f187a" providerId="LiveId" clId="{9592FC3B-A697-0C48-AEFA-66CEEC98D382}" dt="2022-02-18T04:04:46.818" v="5"/>
          <ac:inkMkLst>
            <pc:docMk/>
            <pc:sldMk cId="1654255301" sldId="257"/>
            <ac:inkMk id="7" creationId="{A49487ED-BF65-454C-AAA8-B00D94DBB138}"/>
          </ac:inkMkLst>
        </pc:inkChg>
        <pc:inkChg chg="add reco">
          <ac:chgData name="Артём Мурадов" userId="715841a6124f187a" providerId="LiveId" clId="{9592FC3B-A697-0C48-AEFA-66CEEC98D382}" dt="2022-02-18T04:04:46.818" v="5"/>
          <ac:inkMkLst>
            <pc:docMk/>
            <pc:sldMk cId="1654255301" sldId="257"/>
            <ac:inkMk id="8" creationId="{9B052664-1DBC-0E41-AA5F-D71524AA8F72}"/>
          </ac:inkMkLst>
        </pc:inkChg>
        <pc:inkChg chg="add reco">
          <ac:chgData name="Артём Мурадов" userId="715841a6124f187a" providerId="LiveId" clId="{9592FC3B-A697-0C48-AEFA-66CEEC98D382}" dt="2022-02-18T04:04:46.818" v="5"/>
          <ac:inkMkLst>
            <pc:docMk/>
            <pc:sldMk cId="1654255301" sldId="257"/>
            <ac:inkMk id="9" creationId="{137C05AB-7229-D745-BA15-E3E8919C44B8}"/>
          </ac:inkMkLst>
        </pc:inkChg>
        <pc:inkChg chg="add del">
          <ac:chgData name="Артём Мурадов" userId="715841a6124f187a" providerId="LiveId" clId="{9592FC3B-A697-0C48-AEFA-66CEEC98D382}" dt="2022-02-18T04:04:50.079" v="10"/>
          <ac:inkMkLst>
            <pc:docMk/>
            <pc:sldMk cId="1654255301" sldId="257"/>
            <ac:inkMk id="10" creationId="{25F579E0-C5C8-D049-95AC-527442894580}"/>
          </ac:inkMkLst>
        </pc:inkChg>
        <pc:inkChg chg="add del">
          <ac:chgData name="Артём Мурадов" userId="715841a6124f187a" providerId="LiveId" clId="{9592FC3B-A697-0C48-AEFA-66CEEC98D382}" dt="2022-02-18T04:04:50.079" v="10"/>
          <ac:inkMkLst>
            <pc:docMk/>
            <pc:sldMk cId="1654255301" sldId="257"/>
            <ac:inkMk id="11" creationId="{4CEDD298-7357-6C4A-A5FB-B3BDCDF48FEE}"/>
          </ac:inkMkLst>
        </pc:inkChg>
        <pc:inkChg chg="add del">
          <ac:chgData name="Артём Мурадов" userId="715841a6124f187a" providerId="LiveId" clId="{9592FC3B-A697-0C48-AEFA-66CEEC98D382}" dt="2022-02-18T04:04:50.079" v="10"/>
          <ac:inkMkLst>
            <pc:docMk/>
            <pc:sldMk cId="1654255301" sldId="257"/>
            <ac:inkMk id="12" creationId="{94C4BAD6-CE5E-E04B-BBE5-F1808C8FE098}"/>
          </ac:inkMkLst>
        </pc:inkChg>
        <pc:inkChg chg="add del">
          <ac:chgData name="Артём Мурадов" userId="715841a6124f187a" providerId="LiveId" clId="{9592FC3B-A697-0C48-AEFA-66CEEC98D382}" dt="2022-02-18T04:04:50.079" v="10"/>
          <ac:inkMkLst>
            <pc:docMk/>
            <pc:sldMk cId="1654255301" sldId="257"/>
            <ac:inkMk id="14" creationId="{A822B385-7D93-8E40-B57B-2D0772999501}"/>
          </ac:inkMkLst>
        </pc:inkChg>
        <pc:inkChg chg="add reco">
          <ac:chgData name="Артём Мурадов" userId="715841a6124f187a" providerId="LiveId" clId="{9592FC3B-A697-0C48-AEFA-66CEEC98D382}" dt="2022-02-18T04:04:50.079" v="10"/>
          <ac:inkMkLst>
            <pc:docMk/>
            <pc:sldMk cId="1654255301" sldId="257"/>
            <ac:inkMk id="15" creationId="{8A2B5F01-AAAA-5B40-953B-BA2EBAA87AAA}"/>
          </ac:inkMkLst>
        </pc:inkChg>
        <pc:inkChg chg="add del">
          <ac:chgData name="Артём Мурадов" userId="715841a6124f187a" providerId="LiveId" clId="{9592FC3B-A697-0C48-AEFA-66CEEC98D382}" dt="2022-02-18T04:04:58.136" v="14"/>
          <ac:inkMkLst>
            <pc:docMk/>
            <pc:sldMk cId="1654255301" sldId="257"/>
            <ac:inkMk id="16" creationId="{F01FBCAD-F112-B54A-9994-9C039D654F2C}"/>
          </ac:inkMkLst>
        </pc:inkChg>
        <pc:inkChg chg="add del">
          <ac:chgData name="Артём Мурадов" userId="715841a6124f187a" providerId="LiveId" clId="{9592FC3B-A697-0C48-AEFA-66CEEC98D382}" dt="2022-02-18T04:04:58.136" v="14"/>
          <ac:inkMkLst>
            <pc:docMk/>
            <pc:sldMk cId="1654255301" sldId="257"/>
            <ac:inkMk id="17" creationId="{E600F910-B507-3744-A88E-0F33140FCC06}"/>
          </ac:inkMkLst>
        </pc:inkChg>
        <pc:inkChg chg="add del">
          <ac:chgData name="Артём Мурадов" userId="715841a6124f187a" providerId="LiveId" clId="{9592FC3B-A697-0C48-AEFA-66CEEC98D382}" dt="2022-02-18T04:04:58.136" v="14"/>
          <ac:inkMkLst>
            <pc:docMk/>
            <pc:sldMk cId="1654255301" sldId="257"/>
            <ac:inkMk id="18" creationId="{3C7B380E-75B6-7A47-8D4D-ADB90DC8E78C}"/>
          </ac:inkMkLst>
        </pc:inkChg>
        <pc:inkChg chg="add reco">
          <ac:chgData name="Артём Мурадов" userId="715841a6124f187a" providerId="LiveId" clId="{9592FC3B-A697-0C48-AEFA-66CEEC98D382}" dt="2022-02-18T04:04:58.136" v="14"/>
          <ac:inkMkLst>
            <pc:docMk/>
            <pc:sldMk cId="1654255301" sldId="257"/>
            <ac:inkMk id="19" creationId="{CDD3D80E-14CA-2F4F-A8A6-B4F966528841}"/>
          </ac:inkMkLst>
        </pc:inkChg>
        <pc:inkChg chg="add">
          <ac:chgData name="Артём Мурадов" userId="715841a6124f187a" providerId="LiveId" clId="{9592FC3B-A697-0C48-AEFA-66CEEC98D382}" dt="2022-02-18T04:04:58.856" v="15"/>
          <ac:inkMkLst>
            <pc:docMk/>
            <pc:sldMk cId="1654255301" sldId="257"/>
            <ac:inkMk id="20" creationId="{96CB4ADF-0AC0-1C4D-B252-ADD07709982B}"/>
          </ac:inkMkLst>
        </pc:inkChg>
      </pc:sldChg>
      <pc:sldChg chg="addSp">
        <pc:chgData name="Артём Мурадов" userId="715841a6124f187a" providerId="LiveId" clId="{9592FC3B-A697-0C48-AEFA-66CEEC98D382}" dt="2022-02-18T04:05:56.644" v="18"/>
        <pc:sldMkLst>
          <pc:docMk/>
          <pc:sldMk cId="1400749023" sldId="270"/>
        </pc:sldMkLst>
        <pc:inkChg chg="add">
          <ac:chgData name="Артём Мурадов" userId="715841a6124f187a" providerId="LiveId" clId="{9592FC3B-A697-0C48-AEFA-66CEEC98D382}" dt="2022-02-18T04:05:43.592" v="16"/>
          <ac:inkMkLst>
            <pc:docMk/>
            <pc:sldMk cId="1400749023" sldId="270"/>
            <ac:inkMk id="2" creationId="{34572E74-E8A6-FE45-9A99-283D81C38465}"/>
          </ac:inkMkLst>
        </pc:inkChg>
        <pc:inkChg chg="add">
          <ac:chgData name="Артём Мурадов" userId="715841a6124f187a" providerId="LiveId" clId="{9592FC3B-A697-0C48-AEFA-66CEEC98D382}" dt="2022-02-18T04:05:50.552" v="17"/>
          <ac:inkMkLst>
            <pc:docMk/>
            <pc:sldMk cId="1400749023" sldId="270"/>
            <ac:inkMk id="4" creationId="{4DCAF6F8-79F7-A54F-BC57-74FF3959D2AD}"/>
          </ac:inkMkLst>
        </pc:inkChg>
        <pc:inkChg chg="add">
          <ac:chgData name="Артём Мурадов" userId="715841a6124f187a" providerId="LiveId" clId="{9592FC3B-A697-0C48-AEFA-66CEEC98D382}" dt="2022-02-18T04:05:56.644" v="18"/>
          <ac:inkMkLst>
            <pc:docMk/>
            <pc:sldMk cId="1400749023" sldId="270"/>
            <ac:inkMk id="5" creationId="{24FB340D-0C7D-FF48-ABED-7FD09982547E}"/>
          </ac:inkMkLst>
        </pc:inkChg>
      </pc:sldChg>
      <pc:sldChg chg="addSp delSp modSp">
        <pc:chgData name="Артём Мурадов" userId="715841a6124f187a" providerId="LiveId" clId="{9592FC3B-A697-0C48-AEFA-66CEEC98D382}" dt="2022-02-18T04:40:40.328" v="186"/>
        <pc:sldMkLst>
          <pc:docMk/>
          <pc:sldMk cId="3172191746" sldId="272"/>
        </pc:sldMkLst>
        <pc:inkChg chg="add del">
          <ac:chgData name="Артём Мурадов" userId="715841a6124f187a" providerId="LiveId" clId="{9592FC3B-A697-0C48-AEFA-66CEEC98D382}" dt="2022-02-18T04:37:26.690" v="21"/>
          <ac:inkMkLst>
            <pc:docMk/>
            <pc:sldMk cId="3172191746" sldId="272"/>
            <ac:inkMk id="2" creationId="{A98FFCDD-29E8-D146-A0CA-2B91BC9E3C53}"/>
          </ac:inkMkLst>
        </pc:inkChg>
        <pc:inkChg chg="add del">
          <ac:chgData name="Артём Мурадов" userId="715841a6124f187a" providerId="LiveId" clId="{9592FC3B-A697-0C48-AEFA-66CEEC98D382}" dt="2022-02-18T04:37:26.690" v="21"/>
          <ac:inkMkLst>
            <pc:docMk/>
            <pc:sldMk cId="3172191746" sldId="272"/>
            <ac:inkMk id="3" creationId="{7CAF7F92-1E5A-7549-B894-BA1E1A084BA9}"/>
          </ac:inkMkLst>
        </pc:inkChg>
        <pc:inkChg chg="add reco">
          <ac:chgData name="Артём Мурадов" userId="715841a6124f187a" providerId="LiveId" clId="{9592FC3B-A697-0C48-AEFA-66CEEC98D382}" dt="2022-02-18T04:37:26.690" v="21"/>
          <ac:inkMkLst>
            <pc:docMk/>
            <pc:sldMk cId="3172191746" sldId="272"/>
            <ac:inkMk id="4" creationId="{3E3350FA-6221-2C47-84B1-CE002CA6D4B2}"/>
          </ac:inkMkLst>
        </pc:inkChg>
        <pc:inkChg chg="add del">
          <ac:chgData name="Артём Мурадов" userId="715841a6124f187a" providerId="LiveId" clId="{9592FC3B-A697-0C48-AEFA-66CEEC98D382}" dt="2022-02-18T04:37:39.040" v="34"/>
          <ac:inkMkLst>
            <pc:docMk/>
            <pc:sldMk cId="3172191746" sldId="272"/>
            <ac:inkMk id="5" creationId="{6A4D8C63-7A97-FC48-B0AD-22B5B1B6E5B5}"/>
          </ac:inkMkLst>
        </pc:inkChg>
        <pc:inkChg chg="add del">
          <ac:chgData name="Артём Мурадов" userId="715841a6124f187a" providerId="LiveId" clId="{9592FC3B-A697-0C48-AEFA-66CEEC98D382}" dt="2022-02-18T04:37:39.040" v="34"/>
          <ac:inkMkLst>
            <pc:docMk/>
            <pc:sldMk cId="3172191746" sldId="272"/>
            <ac:inkMk id="6" creationId="{9688D5A0-3908-E749-A170-86205768C26A}"/>
          </ac:inkMkLst>
        </pc:inkChg>
        <pc:inkChg chg="add del">
          <ac:chgData name="Артём Мурадов" userId="715841a6124f187a" providerId="LiveId" clId="{9592FC3B-A697-0C48-AEFA-66CEEC98D382}" dt="2022-02-18T04:37:39.040" v="34"/>
          <ac:inkMkLst>
            <pc:docMk/>
            <pc:sldMk cId="3172191746" sldId="272"/>
            <ac:inkMk id="7" creationId="{7A18780C-3E7A-544C-AD36-A19443617840}"/>
          </ac:inkMkLst>
        </pc:inkChg>
        <pc:inkChg chg="add del">
          <ac:chgData name="Артём Мурадов" userId="715841a6124f187a" providerId="LiveId" clId="{9592FC3B-A697-0C48-AEFA-66CEEC98D382}" dt="2022-02-18T04:37:39.040" v="34"/>
          <ac:inkMkLst>
            <pc:docMk/>
            <pc:sldMk cId="3172191746" sldId="272"/>
            <ac:inkMk id="8" creationId="{4FCBA670-1B5D-774F-83C6-53D95DC5810A}"/>
          </ac:inkMkLst>
        </pc:inkChg>
        <pc:inkChg chg="add del">
          <ac:chgData name="Артём Мурадов" userId="715841a6124f187a" providerId="LiveId" clId="{9592FC3B-A697-0C48-AEFA-66CEEC98D382}" dt="2022-02-18T04:37:39.040" v="34"/>
          <ac:inkMkLst>
            <pc:docMk/>
            <pc:sldMk cId="3172191746" sldId="272"/>
            <ac:inkMk id="9" creationId="{213B71A1-0737-0B4A-925B-7E0CDFBFD528}"/>
          </ac:inkMkLst>
        </pc:inkChg>
        <pc:inkChg chg="add del">
          <ac:chgData name="Артём Мурадов" userId="715841a6124f187a" providerId="LiveId" clId="{9592FC3B-A697-0C48-AEFA-66CEEC98D382}" dt="2022-02-18T04:37:39.040" v="34"/>
          <ac:inkMkLst>
            <pc:docMk/>
            <pc:sldMk cId="3172191746" sldId="272"/>
            <ac:inkMk id="10" creationId="{4FAC67BA-8DD0-124F-96CB-0D68C70269AE}"/>
          </ac:inkMkLst>
        </pc:inkChg>
        <pc:inkChg chg="add del">
          <ac:chgData name="Артём Мурадов" userId="715841a6124f187a" providerId="LiveId" clId="{9592FC3B-A697-0C48-AEFA-66CEEC98D382}" dt="2022-02-18T04:37:39.040" v="34"/>
          <ac:inkMkLst>
            <pc:docMk/>
            <pc:sldMk cId="3172191746" sldId="272"/>
            <ac:inkMk id="11" creationId="{4AA99D6A-6374-2C44-A8DF-D457D2C3A608}"/>
          </ac:inkMkLst>
        </pc:inkChg>
        <pc:inkChg chg="add del">
          <ac:chgData name="Артём Мурадов" userId="715841a6124f187a" providerId="LiveId" clId="{9592FC3B-A697-0C48-AEFA-66CEEC98D382}" dt="2022-02-18T04:37:39.040" v="34"/>
          <ac:inkMkLst>
            <pc:docMk/>
            <pc:sldMk cId="3172191746" sldId="272"/>
            <ac:inkMk id="12" creationId="{1B1F77A0-D28E-5540-9A05-CCCB1823796F}"/>
          </ac:inkMkLst>
        </pc:inkChg>
        <pc:inkChg chg="add del">
          <ac:chgData name="Артём Мурадов" userId="715841a6124f187a" providerId="LiveId" clId="{9592FC3B-A697-0C48-AEFA-66CEEC98D382}" dt="2022-02-18T04:37:39.040" v="34"/>
          <ac:inkMkLst>
            <pc:docMk/>
            <pc:sldMk cId="3172191746" sldId="272"/>
            <ac:inkMk id="14" creationId="{6DDBD38D-E7EF-2B49-897A-A9CB1804DB30}"/>
          </ac:inkMkLst>
        </pc:inkChg>
        <pc:inkChg chg="add del">
          <ac:chgData name="Артём Мурадов" userId="715841a6124f187a" providerId="LiveId" clId="{9592FC3B-A697-0C48-AEFA-66CEEC98D382}" dt="2022-02-18T04:37:39.040" v="34"/>
          <ac:inkMkLst>
            <pc:docMk/>
            <pc:sldMk cId="3172191746" sldId="272"/>
            <ac:inkMk id="15" creationId="{33A1E19B-782F-BC4D-AC95-B3ED01632C41}"/>
          </ac:inkMkLst>
        </pc:inkChg>
        <pc:inkChg chg="add del">
          <ac:chgData name="Артём Мурадов" userId="715841a6124f187a" providerId="LiveId" clId="{9592FC3B-A697-0C48-AEFA-66CEEC98D382}" dt="2022-02-18T04:37:39.040" v="34"/>
          <ac:inkMkLst>
            <pc:docMk/>
            <pc:sldMk cId="3172191746" sldId="272"/>
            <ac:inkMk id="16" creationId="{1D33BED9-BDFC-D648-A33C-8D79E0330900}"/>
          </ac:inkMkLst>
        </pc:inkChg>
        <pc:inkChg chg="add del">
          <ac:chgData name="Артём Мурадов" userId="715841a6124f187a" providerId="LiveId" clId="{9592FC3B-A697-0C48-AEFA-66CEEC98D382}" dt="2022-02-18T04:37:39.040" v="34"/>
          <ac:inkMkLst>
            <pc:docMk/>
            <pc:sldMk cId="3172191746" sldId="272"/>
            <ac:inkMk id="17" creationId="{6FD92A48-7A92-D441-A4D2-D8382E8D831D}"/>
          </ac:inkMkLst>
        </pc:inkChg>
        <pc:inkChg chg="add reco">
          <ac:chgData name="Артём Мурадов" userId="715841a6124f187a" providerId="LiveId" clId="{9592FC3B-A697-0C48-AEFA-66CEEC98D382}" dt="2022-02-18T04:37:39.040" v="34"/>
          <ac:inkMkLst>
            <pc:docMk/>
            <pc:sldMk cId="3172191746" sldId="272"/>
            <ac:inkMk id="18" creationId="{BA7AC3EE-98B2-7A4D-845D-372EE6E3A802}"/>
          </ac:inkMkLst>
        </pc:inkChg>
        <pc:inkChg chg="add del">
          <ac:chgData name="Артём Мурадов" userId="715841a6124f187a" providerId="LiveId" clId="{9592FC3B-A697-0C48-AEFA-66CEEC98D382}" dt="2022-02-18T04:37:47.463" v="41"/>
          <ac:inkMkLst>
            <pc:docMk/>
            <pc:sldMk cId="3172191746" sldId="272"/>
            <ac:inkMk id="19" creationId="{0EDEFAF3-947D-3D4E-9778-E96B47F1C235}"/>
          </ac:inkMkLst>
        </pc:inkChg>
        <pc:inkChg chg="add del">
          <ac:chgData name="Артём Мурадов" userId="715841a6124f187a" providerId="LiveId" clId="{9592FC3B-A697-0C48-AEFA-66CEEC98D382}" dt="2022-02-18T04:37:47.463" v="41"/>
          <ac:inkMkLst>
            <pc:docMk/>
            <pc:sldMk cId="3172191746" sldId="272"/>
            <ac:inkMk id="20" creationId="{FEC5D250-2600-904B-98A9-0C940D8C1AA2}"/>
          </ac:inkMkLst>
        </pc:inkChg>
        <pc:inkChg chg="add del">
          <ac:chgData name="Артём Мурадов" userId="715841a6124f187a" providerId="LiveId" clId="{9592FC3B-A697-0C48-AEFA-66CEEC98D382}" dt="2022-02-18T04:37:47.463" v="41"/>
          <ac:inkMkLst>
            <pc:docMk/>
            <pc:sldMk cId="3172191746" sldId="272"/>
            <ac:inkMk id="21" creationId="{98B4733C-B778-9643-897D-F4E2FDB4EB75}"/>
          </ac:inkMkLst>
        </pc:inkChg>
        <pc:inkChg chg="add del">
          <ac:chgData name="Артём Мурадов" userId="715841a6124f187a" providerId="LiveId" clId="{9592FC3B-A697-0C48-AEFA-66CEEC98D382}" dt="2022-02-18T04:37:47.463" v="41"/>
          <ac:inkMkLst>
            <pc:docMk/>
            <pc:sldMk cId="3172191746" sldId="272"/>
            <ac:inkMk id="22" creationId="{5EE3FCB6-8277-774B-B8E5-62240BBAE9CA}"/>
          </ac:inkMkLst>
        </pc:inkChg>
        <pc:inkChg chg="add del">
          <ac:chgData name="Артём Мурадов" userId="715841a6124f187a" providerId="LiveId" clId="{9592FC3B-A697-0C48-AEFA-66CEEC98D382}" dt="2022-02-18T04:37:47.463" v="41"/>
          <ac:inkMkLst>
            <pc:docMk/>
            <pc:sldMk cId="3172191746" sldId="272"/>
            <ac:inkMk id="23" creationId="{2CC5E383-76AB-6742-A485-1025242F94DF}"/>
          </ac:inkMkLst>
        </pc:inkChg>
        <pc:inkChg chg="add del">
          <ac:chgData name="Артём Мурадов" userId="715841a6124f187a" providerId="LiveId" clId="{9592FC3B-A697-0C48-AEFA-66CEEC98D382}" dt="2022-02-18T04:37:47.463" v="41"/>
          <ac:inkMkLst>
            <pc:docMk/>
            <pc:sldMk cId="3172191746" sldId="272"/>
            <ac:inkMk id="24" creationId="{EED86986-5E3C-E54F-B999-B51E72E3C023}"/>
          </ac:inkMkLst>
        </pc:inkChg>
        <pc:inkChg chg="add reco">
          <ac:chgData name="Артём Мурадов" userId="715841a6124f187a" providerId="LiveId" clId="{9592FC3B-A697-0C48-AEFA-66CEEC98D382}" dt="2022-02-18T04:37:47.463" v="41"/>
          <ac:inkMkLst>
            <pc:docMk/>
            <pc:sldMk cId="3172191746" sldId="272"/>
            <ac:inkMk id="25" creationId="{20F4E5EB-3AB2-A84D-972E-DCA20E41C950}"/>
          </ac:inkMkLst>
        </pc:inkChg>
        <pc:inkChg chg="add">
          <ac:chgData name="Артём Мурадов" userId="715841a6124f187a" providerId="LiveId" clId="{9592FC3B-A697-0C48-AEFA-66CEEC98D382}" dt="2022-02-18T04:37:48.170" v="42"/>
          <ac:inkMkLst>
            <pc:docMk/>
            <pc:sldMk cId="3172191746" sldId="272"/>
            <ac:inkMk id="26" creationId="{E0110986-5681-9B44-BDA2-5434AE9436C0}"/>
          </ac:inkMkLst>
        </pc:inkChg>
        <pc:inkChg chg="add del">
          <ac:chgData name="Артём Мурадов" userId="715841a6124f187a" providerId="LiveId" clId="{9592FC3B-A697-0C48-AEFA-66CEEC98D382}" dt="2022-02-18T04:37:59.487" v="49"/>
          <ac:inkMkLst>
            <pc:docMk/>
            <pc:sldMk cId="3172191746" sldId="272"/>
            <ac:inkMk id="27" creationId="{8BF10F0F-2290-6240-A7A0-7A8D6434BF43}"/>
          </ac:inkMkLst>
        </pc:inkChg>
        <pc:inkChg chg="add del">
          <ac:chgData name="Артём Мурадов" userId="715841a6124f187a" providerId="LiveId" clId="{9592FC3B-A697-0C48-AEFA-66CEEC98D382}" dt="2022-02-18T04:37:59.487" v="49"/>
          <ac:inkMkLst>
            <pc:docMk/>
            <pc:sldMk cId="3172191746" sldId="272"/>
            <ac:inkMk id="28" creationId="{C960EB35-E0BA-F94F-AE28-7658582BCCFF}"/>
          </ac:inkMkLst>
        </pc:inkChg>
        <pc:inkChg chg="add del">
          <ac:chgData name="Артём Мурадов" userId="715841a6124f187a" providerId="LiveId" clId="{9592FC3B-A697-0C48-AEFA-66CEEC98D382}" dt="2022-02-18T04:37:59.487" v="49"/>
          <ac:inkMkLst>
            <pc:docMk/>
            <pc:sldMk cId="3172191746" sldId="272"/>
            <ac:inkMk id="29" creationId="{A8C87FDF-0A43-A046-A3F3-1DED73E9FEC0}"/>
          </ac:inkMkLst>
        </pc:inkChg>
        <pc:inkChg chg="add del">
          <ac:chgData name="Артём Мурадов" userId="715841a6124f187a" providerId="LiveId" clId="{9592FC3B-A697-0C48-AEFA-66CEEC98D382}" dt="2022-02-18T04:37:59.487" v="49"/>
          <ac:inkMkLst>
            <pc:docMk/>
            <pc:sldMk cId="3172191746" sldId="272"/>
            <ac:inkMk id="30" creationId="{54C98F94-B121-9E44-BCF4-82BAF9A3C59C}"/>
          </ac:inkMkLst>
        </pc:inkChg>
        <pc:inkChg chg="add del">
          <ac:chgData name="Артём Мурадов" userId="715841a6124f187a" providerId="LiveId" clId="{9592FC3B-A697-0C48-AEFA-66CEEC98D382}" dt="2022-02-18T04:37:59.487" v="49"/>
          <ac:inkMkLst>
            <pc:docMk/>
            <pc:sldMk cId="3172191746" sldId="272"/>
            <ac:inkMk id="31" creationId="{5A84F1DC-5D7F-9242-A4A7-4EB76F2A0722}"/>
          </ac:inkMkLst>
        </pc:inkChg>
        <pc:inkChg chg="add del">
          <ac:chgData name="Артём Мурадов" userId="715841a6124f187a" providerId="LiveId" clId="{9592FC3B-A697-0C48-AEFA-66CEEC98D382}" dt="2022-02-18T04:37:59.487" v="49"/>
          <ac:inkMkLst>
            <pc:docMk/>
            <pc:sldMk cId="3172191746" sldId="272"/>
            <ac:inkMk id="32" creationId="{55A435B0-126F-E742-B099-B7E57AF975DE}"/>
          </ac:inkMkLst>
        </pc:inkChg>
        <pc:inkChg chg="add reco">
          <ac:chgData name="Артём Мурадов" userId="715841a6124f187a" providerId="LiveId" clId="{9592FC3B-A697-0C48-AEFA-66CEEC98D382}" dt="2022-02-18T04:37:59.487" v="49"/>
          <ac:inkMkLst>
            <pc:docMk/>
            <pc:sldMk cId="3172191746" sldId="272"/>
            <ac:inkMk id="33" creationId="{F639E24A-3A53-4848-9CE6-B239321D816A}"/>
          </ac:inkMkLst>
        </pc:inkChg>
        <pc:inkChg chg="add del">
          <ac:chgData name="Артём Мурадов" userId="715841a6124f187a" providerId="LiveId" clId="{9592FC3B-A697-0C48-AEFA-66CEEC98D382}" dt="2022-02-18T04:38:07.259" v="56"/>
          <ac:inkMkLst>
            <pc:docMk/>
            <pc:sldMk cId="3172191746" sldId="272"/>
            <ac:inkMk id="34" creationId="{E8431B35-DEAF-BC4A-8E6A-3DCD88140FBC}"/>
          </ac:inkMkLst>
        </pc:inkChg>
        <pc:inkChg chg="add del">
          <ac:chgData name="Артём Мурадов" userId="715841a6124f187a" providerId="LiveId" clId="{9592FC3B-A697-0C48-AEFA-66CEEC98D382}" dt="2022-02-18T04:38:07.259" v="56"/>
          <ac:inkMkLst>
            <pc:docMk/>
            <pc:sldMk cId="3172191746" sldId="272"/>
            <ac:inkMk id="35" creationId="{C56715D4-09F7-E64F-AE22-7A6C0ED31637}"/>
          </ac:inkMkLst>
        </pc:inkChg>
        <pc:inkChg chg="add del">
          <ac:chgData name="Артём Мурадов" userId="715841a6124f187a" providerId="LiveId" clId="{9592FC3B-A697-0C48-AEFA-66CEEC98D382}" dt="2022-02-18T04:38:07.259" v="56"/>
          <ac:inkMkLst>
            <pc:docMk/>
            <pc:sldMk cId="3172191746" sldId="272"/>
            <ac:inkMk id="36" creationId="{32F04919-255E-A64C-99FC-193FF95D196E}"/>
          </ac:inkMkLst>
        </pc:inkChg>
        <pc:inkChg chg="add del">
          <ac:chgData name="Артём Мурадов" userId="715841a6124f187a" providerId="LiveId" clId="{9592FC3B-A697-0C48-AEFA-66CEEC98D382}" dt="2022-02-18T04:38:07.259" v="56"/>
          <ac:inkMkLst>
            <pc:docMk/>
            <pc:sldMk cId="3172191746" sldId="272"/>
            <ac:inkMk id="37" creationId="{58923695-F632-1140-9CEA-FA4FA0F54110}"/>
          </ac:inkMkLst>
        </pc:inkChg>
        <pc:inkChg chg="add del">
          <ac:chgData name="Артём Мурадов" userId="715841a6124f187a" providerId="LiveId" clId="{9592FC3B-A697-0C48-AEFA-66CEEC98D382}" dt="2022-02-18T04:38:07.259" v="56"/>
          <ac:inkMkLst>
            <pc:docMk/>
            <pc:sldMk cId="3172191746" sldId="272"/>
            <ac:inkMk id="38" creationId="{E3EF8A67-08CD-4547-AC4B-8303C8041CE9}"/>
          </ac:inkMkLst>
        </pc:inkChg>
        <pc:inkChg chg="add del">
          <ac:chgData name="Артём Мурадов" userId="715841a6124f187a" providerId="LiveId" clId="{9592FC3B-A697-0C48-AEFA-66CEEC98D382}" dt="2022-02-18T04:38:07.259" v="56"/>
          <ac:inkMkLst>
            <pc:docMk/>
            <pc:sldMk cId="3172191746" sldId="272"/>
            <ac:inkMk id="39" creationId="{C71520F7-D245-DF4B-BB6B-214BB59A6B0D}"/>
          </ac:inkMkLst>
        </pc:inkChg>
        <pc:inkChg chg="add reco">
          <ac:chgData name="Артём Мурадов" userId="715841a6124f187a" providerId="LiveId" clId="{9592FC3B-A697-0C48-AEFA-66CEEC98D382}" dt="2022-02-18T04:38:07.259" v="56"/>
          <ac:inkMkLst>
            <pc:docMk/>
            <pc:sldMk cId="3172191746" sldId="272"/>
            <ac:inkMk id="40" creationId="{B9AF35AE-D904-F645-99C5-EF1DB5589A37}"/>
          </ac:inkMkLst>
        </pc:inkChg>
        <pc:inkChg chg="add del">
          <ac:chgData name="Артём Мурадов" userId="715841a6124f187a" providerId="LiveId" clId="{9592FC3B-A697-0C48-AEFA-66CEEC98D382}" dt="2022-02-18T04:38:19.867" v="63"/>
          <ac:inkMkLst>
            <pc:docMk/>
            <pc:sldMk cId="3172191746" sldId="272"/>
            <ac:inkMk id="41" creationId="{F6EFB1D1-E720-244F-8770-6BB88E20FE7E}"/>
          </ac:inkMkLst>
        </pc:inkChg>
        <pc:inkChg chg="add del">
          <ac:chgData name="Артём Мурадов" userId="715841a6124f187a" providerId="LiveId" clId="{9592FC3B-A697-0C48-AEFA-66CEEC98D382}" dt="2022-02-18T04:38:19.867" v="63"/>
          <ac:inkMkLst>
            <pc:docMk/>
            <pc:sldMk cId="3172191746" sldId="272"/>
            <ac:inkMk id="42" creationId="{CE431BA8-C2F2-1C4F-82F7-82FF2D591AB6}"/>
          </ac:inkMkLst>
        </pc:inkChg>
        <pc:inkChg chg="add del">
          <ac:chgData name="Артём Мурадов" userId="715841a6124f187a" providerId="LiveId" clId="{9592FC3B-A697-0C48-AEFA-66CEEC98D382}" dt="2022-02-18T04:38:19.867" v="63"/>
          <ac:inkMkLst>
            <pc:docMk/>
            <pc:sldMk cId="3172191746" sldId="272"/>
            <ac:inkMk id="43" creationId="{018FC42B-B5D5-2848-9EDB-78A0828BC491}"/>
          </ac:inkMkLst>
        </pc:inkChg>
        <pc:inkChg chg="add">
          <ac:chgData name="Артём Мурадов" userId="715841a6124f187a" providerId="LiveId" clId="{9592FC3B-A697-0C48-AEFA-66CEEC98D382}" dt="2022-02-18T04:38:14.957" v="60"/>
          <ac:inkMkLst>
            <pc:docMk/>
            <pc:sldMk cId="3172191746" sldId="272"/>
            <ac:inkMk id="44" creationId="{F3126185-167A-6F47-95AF-679129AAE3A2}"/>
          </ac:inkMkLst>
        </pc:inkChg>
        <pc:inkChg chg="add del">
          <ac:chgData name="Артём Мурадов" userId="715841a6124f187a" providerId="LiveId" clId="{9592FC3B-A697-0C48-AEFA-66CEEC98D382}" dt="2022-02-18T04:38:19.867" v="63"/>
          <ac:inkMkLst>
            <pc:docMk/>
            <pc:sldMk cId="3172191746" sldId="272"/>
            <ac:inkMk id="45" creationId="{A8FB5A8E-CC1A-AD40-9A61-36E57722A4DA}"/>
          </ac:inkMkLst>
        </pc:inkChg>
        <pc:inkChg chg="add del">
          <ac:chgData name="Артём Мурадов" userId="715841a6124f187a" providerId="LiveId" clId="{9592FC3B-A697-0C48-AEFA-66CEEC98D382}" dt="2022-02-18T04:38:19.867" v="63"/>
          <ac:inkMkLst>
            <pc:docMk/>
            <pc:sldMk cId="3172191746" sldId="272"/>
            <ac:inkMk id="46" creationId="{F3758858-7CA6-0440-8ED8-9F9000C96981}"/>
          </ac:inkMkLst>
        </pc:inkChg>
        <pc:inkChg chg="add mod reco modStrokes">
          <ac:chgData name="Артём Мурадов" userId="715841a6124f187a" providerId="LiveId" clId="{9592FC3B-A697-0C48-AEFA-66CEEC98D382}" dt="2022-02-18T04:40:17.465" v="166"/>
          <ac:inkMkLst>
            <pc:docMk/>
            <pc:sldMk cId="3172191746" sldId="272"/>
            <ac:inkMk id="47" creationId="{7E4F912E-2156-774A-90AD-0172722A563E}"/>
          </ac:inkMkLst>
        </pc:inkChg>
        <pc:inkChg chg="add del">
          <ac:chgData name="Артём Мурадов" userId="715841a6124f187a" providerId="LiveId" clId="{9592FC3B-A697-0C48-AEFA-66CEEC98D382}" dt="2022-02-18T04:38:21.733" v="66"/>
          <ac:inkMkLst>
            <pc:docMk/>
            <pc:sldMk cId="3172191746" sldId="272"/>
            <ac:inkMk id="48" creationId="{0CE8565E-1326-644E-8EFE-28D99E0A9F62}"/>
          </ac:inkMkLst>
        </pc:inkChg>
        <pc:inkChg chg="add del">
          <ac:chgData name="Артём Мурадов" userId="715841a6124f187a" providerId="LiveId" clId="{9592FC3B-A697-0C48-AEFA-66CEEC98D382}" dt="2022-02-18T04:38:21.733" v="66"/>
          <ac:inkMkLst>
            <pc:docMk/>
            <pc:sldMk cId="3172191746" sldId="272"/>
            <ac:inkMk id="49" creationId="{FD4C65A0-D7DC-4840-899A-BB877ACD2920}"/>
          </ac:inkMkLst>
        </pc:inkChg>
        <pc:inkChg chg="add reco">
          <ac:chgData name="Артём Мурадов" userId="715841a6124f187a" providerId="LiveId" clId="{9592FC3B-A697-0C48-AEFA-66CEEC98D382}" dt="2022-02-18T04:38:21.733" v="66"/>
          <ac:inkMkLst>
            <pc:docMk/>
            <pc:sldMk cId="3172191746" sldId="272"/>
            <ac:inkMk id="50" creationId="{2F0EEC79-435D-8D4E-8B20-907892989425}"/>
          </ac:inkMkLst>
        </pc:inkChg>
        <pc:inkChg chg="add del">
          <ac:chgData name="Артём Мурадов" userId="715841a6124f187a" providerId="LiveId" clId="{9592FC3B-A697-0C48-AEFA-66CEEC98D382}" dt="2022-02-18T04:38:25.637" v="73"/>
          <ac:inkMkLst>
            <pc:docMk/>
            <pc:sldMk cId="3172191746" sldId="272"/>
            <ac:inkMk id="51" creationId="{F4A0FF73-49AC-234E-ADEA-002A22BFA231}"/>
          </ac:inkMkLst>
        </pc:inkChg>
        <pc:inkChg chg="add del">
          <ac:chgData name="Артём Мурадов" userId="715841a6124f187a" providerId="LiveId" clId="{9592FC3B-A697-0C48-AEFA-66CEEC98D382}" dt="2022-02-18T04:38:25.637" v="73"/>
          <ac:inkMkLst>
            <pc:docMk/>
            <pc:sldMk cId="3172191746" sldId="272"/>
            <ac:inkMk id="52" creationId="{632D38FB-126D-7749-A6C6-14BE4E6E1D55}"/>
          </ac:inkMkLst>
        </pc:inkChg>
        <pc:inkChg chg="add del">
          <ac:chgData name="Артём Мурадов" userId="715841a6124f187a" providerId="LiveId" clId="{9592FC3B-A697-0C48-AEFA-66CEEC98D382}" dt="2022-02-18T04:38:25.637" v="73"/>
          <ac:inkMkLst>
            <pc:docMk/>
            <pc:sldMk cId="3172191746" sldId="272"/>
            <ac:inkMk id="53" creationId="{784547BB-3131-674B-961A-5A2D86450A66}"/>
          </ac:inkMkLst>
        </pc:inkChg>
        <pc:inkChg chg="add del">
          <ac:chgData name="Артём Мурадов" userId="715841a6124f187a" providerId="LiveId" clId="{9592FC3B-A697-0C48-AEFA-66CEEC98D382}" dt="2022-02-18T04:38:25.637" v="73"/>
          <ac:inkMkLst>
            <pc:docMk/>
            <pc:sldMk cId="3172191746" sldId="272"/>
            <ac:inkMk id="54" creationId="{E51B410B-5842-7C41-92C2-FB5744F102FE}"/>
          </ac:inkMkLst>
        </pc:inkChg>
        <pc:inkChg chg="add del">
          <ac:chgData name="Артём Мурадов" userId="715841a6124f187a" providerId="LiveId" clId="{9592FC3B-A697-0C48-AEFA-66CEEC98D382}" dt="2022-02-18T04:38:25.637" v="73"/>
          <ac:inkMkLst>
            <pc:docMk/>
            <pc:sldMk cId="3172191746" sldId="272"/>
            <ac:inkMk id="55" creationId="{C6A29199-80B9-7243-9661-206A842F9DDA}"/>
          </ac:inkMkLst>
        </pc:inkChg>
        <pc:inkChg chg="add del">
          <ac:chgData name="Артём Мурадов" userId="715841a6124f187a" providerId="LiveId" clId="{9592FC3B-A697-0C48-AEFA-66CEEC98D382}" dt="2022-02-18T04:38:25.637" v="73"/>
          <ac:inkMkLst>
            <pc:docMk/>
            <pc:sldMk cId="3172191746" sldId="272"/>
            <ac:inkMk id="56" creationId="{D81D3C16-2348-0C44-BC3B-1699B492866F}"/>
          </ac:inkMkLst>
        </pc:inkChg>
        <pc:inkChg chg="add reco">
          <ac:chgData name="Артём Мурадов" userId="715841a6124f187a" providerId="LiveId" clId="{9592FC3B-A697-0C48-AEFA-66CEEC98D382}" dt="2022-02-18T04:38:25.637" v="73"/>
          <ac:inkMkLst>
            <pc:docMk/>
            <pc:sldMk cId="3172191746" sldId="272"/>
            <ac:inkMk id="57" creationId="{CF9C601E-07F9-5E44-9EF3-D4E3DB1AA5BA}"/>
          </ac:inkMkLst>
        </pc:inkChg>
        <pc:inkChg chg="add reco">
          <ac:chgData name="Артём Мурадов" userId="715841a6124f187a" providerId="LiveId" clId="{9592FC3B-A697-0C48-AEFA-66CEEC98D382}" dt="2022-02-18T04:38:25.637" v="73"/>
          <ac:inkMkLst>
            <pc:docMk/>
            <pc:sldMk cId="3172191746" sldId="272"/>
            <ac:inkMk id="58" creationId="{ACC3D76C-4FA2-0F43-B813-B4E243F8FD07}"/>
          </ac:inkMkLst>
        </pc:inkChg>
        <pc:inkChg chg="add reco">
          <ac:chgData name="Артём Мурадов" userId="715841a6124f187a" providerId="LiveId" clId="{9592FC3B-A697-0C48-AEFA-66CEEC98D382}" dt="2022-02-18T04:38:25.637" v="73"/>
          <ac:inkMkLst>
            <pc:docMk/>
            <pc:sldMk cId="3172191746" sldId="272"/>
            <ac:inkMk id="59" creationId="{A950E439-774D-2A4A-BBA4-524B8EB73714}"/>
          </ac:inkMkLst>
        </pc:inkChg>
        <pc:inkChg chg="add del">
          <ac:chgData name="Артём Мурадов" userId="715841a6124f187a" providerId="LiveId" clId="{9592FC3B-A697-0C48-AEFA-66CEEC98D382}" dt="2022-02-18T04:38:42.346" v="82"/>
          <ac:inkMkLst>
            <pc:docMk/>
            <pc:sldMk cId="3172191746" sldId="272"/>
            <ac:inkMk id="60" creationId="{CA8D3163-3768-744D-BB91-915F7EE99BE1}"/>
          </ac:inkMkLst>
        </pc:inkChg>
        <pc:inkChg chg="add del">
          <ac:chgData name="Артём Мурадов" userId="715841a6124f187a" providerId="LiveId" clId="{9592FC3B-A697-0C48-AEFA-66CEEC98D382}" dt="2022-02-18T04:38:42.346" v="82"/>
          <ac:inkMkLst>
            <pc:docMk/>
            <pc:sldMk cId="3172191746" sldId="272"/>
            <ac:inkMk id="61" creationId="{3B4EE202-901C-8B47-A8B2-1CA2BA8CAC39}"/>
          </ac:inkMkLst>
        </pc:inkChg>
        <pc:inkChg chg="add del">
          <ac:chgData name="Артём Мурадов" userId="715841a6124f187a" providerId="LiveId" clId="{9592FC3B-A697-0C48-AEFA-66CEEC98D382}" dt="2022-02-18T04:38:42.346" v="82"/>
          <ac:inkMkLst>
            <pc:docMk/>
            <pc:sldMk cId="3172191746" sldId="272"/>
            <ac:inkMk id="62" creationId="{F032046C-C08A-8E4C-877A-CA1D8412D377}"/>
          </ac:inkMkLst>
        </pc:inkChg>
        <pc:inkChg chg="add del">
          <ac:chgData name="Артём Мурадов" userId="715841a6124f187a" providerId="LiveId" clId="{9592FC3B-A697-0C48-AEFA-66CEEC98D382}" dt="2022-02-18T04:38:42.346" v="82"/>
          <ac:inkMkLst>
            <pc:docMk/>
            <pc:sldMk cId="3172191746" sldId="272"/>
            <ac:inkMk id="63" creationId="{B657E1C2-7C4C-9A49-B077-EA127DC33B90}"/>
          </ac:inkMkLst>
        </pc:inkChg>
        <pc:inkChg chg="add del">
          <ac:chgData name="Артём Мурадов" userId="715841a6124f187a" providerId="LiveId" clId="{9592FC3B-A697-0C48-AEFA-66CEEC98D382}" dt="2022-02-18T04:38:42.346" v="82"/>
          <ac:inkMkLst>
            <pc:docMk/>
            <pc:sldMk cId="3172191746" sldId="272"/>
            <ac:inkMk id="64" creationId="{90F05338-0297-7E4D-A7EF-999F91675560}"/>
          </ac:inkMkLst>
        </pc:inkChg>
        <pc:inkChg chg="add del">
          <ac:chgData name="Артём Мурадов" userId="715841a6124f187a" providerId="LiveId" clId="{9592FC3B-A697-0C48-AEFA-66CEEC98D382}" dt="2022-02-18T04:38:42.346" v="82"/>
          <ac:inkMkLst>
            <pc:docMk/>
            <pc:sldMk cId="3172191746" sldId="272"/>
            <ac:inkMk id="65" creationId="{3772DCA3-7CC7-BD45-A58B-1D026AF4BA8A}"/>
          </ac:inkMkLst>
        </pc:inkChg>
        <pc:inkChg chg="add del">
          <ac:chgData name="Артём Мурадов" userId="715841a6124f187a" providerId="LiveId" clId="{9592FC3B-A697-0C48-AEFA-66CEEC98D382}" dt="2022-02-18T04:38:42.346" v="82"/>
          <ac:inkMkLst>
            <pc:docMk/>
            <pc:sldMk cId="3172191746" sldId="272"/>
            <ac:inkMk id="66" creationId="{3E89F929-41DA-8748-936C-CB303855FE3B}"/>
          </ac:inkMkLst>
        </pc:inkChg>
        <pc:inkChg chg="add del">
          <ac:chgData name="Артём Мурадов" userId="715841a6124f187a" providerId="LiveId" clId="{9592FC3B-A697-0C48-AEFA-66CEEC98D382}" dt="2022-02-18T04:38:42.346" v="82"/>
          <ac:inkMkLst>
            <pc:docMk/>
            <pc:sldMk cId="3172191746" sldId="272"/>
            <ac:inkMk id="67" creationId="{78721230-6286-AD4A-98EB-3C96A92BC621}"/>
          </ac:inkMkLst>
        </pc:inkChg>
        <pc:inkChg chg="add reco">
          <ac:chgData name="Артём Мурадов" userId="715841a6124f187a" providerId="LiveId" clId="{9592FC3B-A697-0C48-AEFA-66CEEC98D382}" dt="2022-02-18T04:38:42.346" v="82"/>
          <ac:inkMkLst>
            <pc:docMk/>
            <pc:sldMk cId="3172191746" sldId="272"/>
            <ac:inkMk id="68" creationId="{05A84717-30C9-6F4A-9F9A-081EFCD1DA03}"/>
          </ac:inkMkLst>
        </pc:inkChg>
        <pc:inkChg chg="add del">
          <ac:chgData name="Артём Мурадов" userId="715841a6124f187a" providerId="LiveId" clId="{9592FC3B-A697-0C48-AEFA-66CEEC98D382}" dt="2022-02-18T04:38:49.117" v="89"/>
          <ac:inkMkLst>
            <pc:docMk/>
            <pc:sldMk cId="3172191746" sldId="272"/>
            <ac:inkMk id="69" creationId="{1EC3407D-0871-414F-9652-7A977901E366}"/>
          </ac:inkMkLst>
        </pc:inkChg>
        <pc:inkChg chg="add del">
          <ac:chgData name="Артём Мурадов" userId="715841a6124f187a" providerId="LiveId" clId="{9592FC3B-A697-0C48-AEFA-66CEEC98D382}" dt="2022-02-18T04:38:49.117" v="89"/>
          <ac:inkMkLst>
            <pc:docMk/>
            <pc:sldMk cId="3172191746" sldId="272"/>
            <ac:inkMk id="70" creationId="{1089E90A-A956-7141-A34B-80C98D19C3A5}"/>
          </ac:inkMkLst>
        </pc:inkChg>
        <pc:inkChg chg="add del">
          <ac:chgData name="Артём Мурадов" userId="715841a6124f187a" providerId="LiveId" clId="{9592FC3B-A697-0C48-AEFA-66CEEC98D382}" dt="2022-02-18T04:38:49.117" v="89"/>
          <ac:inkMkLst>
            <pc:docMk/>
            <pc:sldMk cId="3172191746" sldId="272"/>
            <ac:inkMk id="71" creationId="{1911AF82-2848-4B43-B928-7D695C35237E}"/>
          </ac:inkMkLst>
        </pc:inkChg>
        <pc:inkChg chg="add del">
          <ac:chgData name="Артём Мурадов" userId="715841a6124f187a" providerId="LiveId" clId="{9592FC3B-A697-0C48-AEFA-66CEEC98D382}" dt="2022-02-18T04:38:49.117" v="89"/>
          <ac:inkMkLst>
            <pc:docMk/>
            <pc:sldMk cId="3172191746" sldId="272"/>
            <ac:inkMk id="72" creationId="{E65B0373-CF4D-464D-9F09-C27BA032A6B9}"/>
          </ac:inkMkLst>
        </pc:inkChg>
        <pc:inkChg chg="add del">
          <ac:chgData name="Артём Мурадов" userId="715841a6124f187a" providerId="LiveId" clId="{9592FC3B-A697-0C48-AEFA-66CEEC98D382}" dt="2022-02-18T04:38:49.117" v="89"/>
          <ac:inkMkLst>
            <pc:docMk/>
            <pc:sldMk cId="3172191746" sldId="272"/>
            <ac:inkMk id="73" creationId="{B8B31931-5D45-5B40-9683-FBFDEB1D9942}"/>
          </ac:inkMkLst>
        </pc:inkChg>
        <pc:inkChg chg="add del">
          <ac:chgData name="Артём Мурадов" userId="715841a6124f187a" providerId="LiveId" clId="{9592FC3B-A697-0C48-AEFA-66CEEC98D382}" dt="2022-02-18T04:38:49.117" v="89"/>
          <ac:inkMkLst>
            <pc:docMk/>
            <pc:sldMk cId="3172191746" sldId="272"/>
            <ac:inkMk id="74" creationId="{6CA60027-7C3C-B44E-A04B-9E7754F7C328}"/>
          </ac:inkMkLst>
        </pc:inkChg>
        <pc:inkChg chg="add reco">
          <ac:chgData name="Артём Мурадов" userId="715841a6124f187a" providerId="LiveId" clId="{9592FC3B-A697-0C48-AEFA-66CEEC98D382}" dt="2022-02-18T04:38:49.117" v="89"/>
          <ac:inkMkLst>
            <pc:docMk/>
            <pc:sldMk cId="3172191746" sldId="272"/>
            <ac:inkMk id="75" creationId="{46BE438B-BE02-4644-A190-A7CFD9473A44}"/>
          </ac:inkMkLst>
        </pc:inkChg>
        <pc:inkChg chg="add del">
          <ac:chgData name="Артём Мурадов" userId="715841a6124f187a" providerId="LiveId" clId="{9592FC3B-A697-0C48-AEFA-66CEEC98D382}" dt="2022-02-18T04:38:54.823" v="99"/>
          <ac:inkMkLst>
            <pc:docMk/>
            <pc:sldMk cId="3172191746" sldId="272"/>
            <ac:inkMk id="76" creationId="{9DC2E84D-BC35-B042-B66B-D0B3E104F269}"/>
          </ac:inkMkLst>
        </pc:inkChg>
        <pc:inkChg chg="add del">
          <ac:chgData name="Артём Мурадов" userId="715841a6124f187a" providerId="LiveId" clId="{9592FC3B-A697-0C48-AEFA-66CEEC98D382}" dt="2022-02-18T04:38:54.823" v="99"/>
          <ac:inkMkLst>
            <pc:docMk/>
            <pc:sldMk cId="3172191746" sldId="272"/>
            <ac:inkMk id="77" creationId="{D2FFCD0E-3986-5945-88FF-469950F6FF81}"/>
          </ac:inkMkLst>
        </pc:inkChg>
        <pc:inkChg chg="add del">
          <ac:chgData name="Артём Мурадов" userId="715841a6124f187a" providerId="LiveId" clId="{9592FC3B-A697-0C48-AEFA-66CEEC98D382}" dt="2022-02-18T04:38:54.823" v="99"/>
          <ac:inkMkLst>
            <pc:docMk/>
            <pc:sldMk cId="3172191746" sldId="272"/>
            <ac:inkMk id="78" creationId="{7D1070D0-DFDE-894B-8F40-1F0D43261A78}"/>
          </ac:inkMkLst>
        </pc:inkChg>
        <pc:inkChg chg="add del">
          <ac:chgData name="Артём Мурадов" userId="715841a6124f187a" providerId="LiveId" clId="{9592FC3B-A697-0C48-AEFA-66CEEC98D382}" dt="2022-02-18T04:38:54.823" v="99"/>
          <ac:inkMkLst>
            <pc:docMk/>
            <pc:sldMk cId="3172191746" sldId="272"/>
            <ac:inkMk id="79" creationId="{0C818527-8191-6B4B-8D06-470D64A29527}"/>
          </ac:inkMkLst>
        </pc:inkChg>
        <pc:inkChg chg="add del">
          <ac:chgData name="Артём Мурадов" userId="715841a6124f187a" providerId="LiveId" clId="{9592FC3B-A697-0C48-AEFA-66CEEC98D382}" dt="2022-02-18T04:38:54.823" v="99"/>
          <ac:inkMkLst>
            <pc:docMk/>
            <pc:sldMk cId="3172191746" sldId="272"/>
            <ac:inkMk id="80" creationId="{66102275-11A8-B244-9F99-39D6542CBE61}"/>
          </ac:inkMkLst>
        </pc:inkChg>
        <pc:inkChg chg="add del">
          <ac:chgData name="Артём Мурадов" userId="715841a6124f187a" providerId="LiveId" clId="{9592FC3B-A697-0C48-AEFA-66CEEC98D382}" dt="2022-02-18T04:38:54.823" v="99"/>
          <ac:inkMkLst>
            <pc:docMk/>
            <pc:sldMk cId="3172191746" sldId="272"/>
            <ac:inkMk id="81" creationId="{9FA29024-D80E-0047-951B-529B2A257DFB}"/>
          </ac:inkMkLst>
        </pc:inkChg>
        <pc:inkChg chg="add del">
          <ac:chgData name="Артём Мурадов" userId="715841a6124f187a" providerId="LiveId" clId="{9592FC3B-A697-0C48-AEFA-66CEEC98D382}" dt="2022-02-18T04:38:54.823" v="99"/>
          <ac:inkMkLst>
            <pc:docMk/>
            <pc:sldMk cId="3172191746" sldId="272"/>
            <ac:inkMk id="82" creationId="{301DB677-C3E4-8745-ABFC-21550E35EAA1}"/>
          </ac:inkMkLst>
        </pc:inkChg>
        <pc:inkChg chg="add del">
          <ac:chgData name="Артём Мурадов" userId="715841a6124f187a" providerId="LiveId" clId="{9592FC3B-A697-0C48-AEFA-66CEEC98D382}" dt="2022-02-18T04:38:54.823" v="99"/>
          <ac:inkMkLst>
            <pc:docMk/>
            <pc:sldMk cId="3172191746" sldId="272"/>
            <ac:inkMk id="83" creationId="{56B4BEFA-08B5-FA43-A0D0-2D503FF23344}"/>
          </ac:inkMkLst>
        </pc:inkChg>
        <pc:inkChg chg="add del">
          <ac:chgData name="Артём Мурадов" userId="715841a6124f187a" providerId="LiveId" clId="{9592FC3B-A697-0C48-AEFA-66CEEC98D382}" dt="2022-02-18T04:38:54.823" v="99"/>
          <ac:inkMkLst>
            <pc:docMk/>
            <pc:sldMk cId="3172191746" sldId="272"/>
            <ac:inkMk id="84" creationId="{5CA40055-ACCA-304A-B5EB-15B6610B4566}"/>
          </ac:inkMkLst>
        </pc:inkChg>
        <pc:inkChg chg="add reco">
          <ac:chgData name="Артём Мурадов" userId="715841a6124f187a" providerId="LiveId" clId="{9592FC3B-A697-0C48-AEFA-66CEEC98D382}" dt="2022-02-18T04:38:54.823" v="99"/>
          <ac:inkMkLst>
            <pc:docMk/>
            <pc:sldMk cId="3172191746" sldId="272"/>
            <ac:inkMk id="85" creationId="{EB9FF680-B614-1E47-AA32-0A0C552E9D4F}"/>
          </ac:inkMkLst>
        </pc:inkChg>
        <pc:inkChg chg="add">
          <ac:chgData name="Артём Мурадов" userId="715841a6124f187a" providerId="LiveId" clId="{9592FC3B-A697-0C48-AEFA-66CEEC98D382}" dt="2022-02-18T04:38:55.024" v="100"/>
          <ac:inkMkLst>
            <pc:docMk/>
            <pc:sldMk cId="3172191746" sldId="272"/>
            <ac:inkMk id="86" creationId="{F36F3D9F-370C-E24F-8988-F301B07D8CE1}"/>
          </ac:inkMkLst>
        </pc:inkChg>
        <pc:inkChg chg="add del">
          <ac:chgData name="Артём Мурадов" userId="715841a6124f187a" providerId="LiveId" clId="{9592FC3B-A697-0C48-AEFA-66CEEC98D382}" dt="2022-02-18T04:39:04.976" v="113"/>
          <ac:inkMkLst>
            <pc:docMk/>
            <pc:sldMk cId="3172191746" sldId="272"/>
            <ac:inkMk id="87" creationId="{411F11CD-5706-7D4A-A8F3-75F3FD8756EB}"/>
          </ac:inkMkLst>
        </pc:inkChg>
        <pc:inkChg chg="add del">
          <ac:chgData name="Артём Мурадов" userId="715841a6124f187a" providerId="LiveId" clId="{9592FC3B-A697-0C48-AEFA-66CEEC98D382}" dt="2022-02-18T04:39:04.976" v="113"/>
          <ac:inkMkLst>
            <pc:docMk/>
            <pc:sldMk cId="3172191746" sldId="272"/>
            <ac:inkMk id="88" creationId="{9E4EDBDF-AD24-B143-9174-7C4296FFFE21}"/>
          </ac:inkMkLst>
        </pc:inkChg>
        <pc:inkChg chg="add del">
          <ac:chgData name="Артём Мурадов" userId="715841a6124f187a" providerId="LiveId" clId="{9592FC3B-A697-0C48-AEFA-66CEEC98D382}" dt="2022-02-18T04:39:04.976" v="113"/>
          <ac:inkMkLst>
            <pc:docMk/>
            <pc:sldMk cId="3172191746" sldId="272"/>
            <ac:inkMk id="89" creationId="{6E09C93B-1177-F940-837C-99582BFDD648}"/>
          </ac:inkMkLst>
        </pc:inkChg>
        <pc:inkChg chg="add del">
          <ac:chgData name="Артём Мурадов" userId="715841a6124f187a" providerId="LiveId" clId="{9592FC3B-A697-0C48-AEFA-66CEEC98D382}" dt="2022-02-18T04:39:04.976" v="113"/>
          <ac:inkMkLst>
            <pc:docMk/>
            <pc:sldMk cId="3172191746" sldId="272"/>
            <ac:inkMk id="90" creationId="{83232350-0846-7C43-81FD-88DC1992706F}"/>
          </ac:inkMkLst>
        </pc:inkChg>
        <pc:inkChg chg="add del">
          <ac:chgData name="Артём Мурадов" userId="715841a6124f187a" providerId="LiveId" clId="{9592FC3B-A697-0C48-AEFA-66CEEC98D382}" dt="2022-02-18T04:39:04.976" v="113"/>
          <ac:inkMkLst>
            <pc:docMk/>
            <pc:sldMk cId="3172191746" sldId="272"/>
            <ac:inkMk id="91" creationId="{503A7A12-DE29-794F-B7AA-B7C1DA214B88}"/>
          </ac:inkMkLst>
        </pc:inkChg>
        <pc:inkChg chg="add del">
          <ac:chgData name="Артём Мурадов" userId="715841a6124f187a" providerId="LiveId" clId="{9592FC3B-A697-0C48-AEFA-66CEEC98D382}" dt="2022-02-18T04:39:04.976" v="113"/>
          <ac:inkMkLst>
            <pc:docMk/>
            <pc:sldMk cId="3172191746" sldId="272"/>
            <ac:inkMk id="92" creationId="{7120A9C5-EEFC-4C4E-ABFA-8EDAC8BA565C}"/>
          </ac:inkMkLst>
        </pc:inkChg>
        <pc:inkChg chg="add del">
          <ac:chgData name="Артём Мурадов" userId="715841a6124f187a" providerId="LiveId" clId="{9592FC3B-A697-0C48-AEFA-66CEEC98D382}" dt="2022-02-18T04:39:04.976" v="113"/>
          <ac:inkMkLst>
            <pc:docMk/>
            <pc:sldMk cId="3172191746" sldId="272"/>
            <ac:inkMk id="93" creationId="{EC547AE2-A271-EB4B-A9D1-9012B672D049}"/>
          </ac:inkMkLst>
        </pc:inkChg>
        <pc:inkChg chg="add del">
          <ac:chgData name="Артём Мурадов" userId="715841a6124f187a" providerId="LiveId" clId="{9592FC3B-A697-0C48-AEFA-66CEEC98D382}" dt="2022-02-18T04:39:04.976" v="113"/>
          <ac:inkMkLst>
            <pc:docMk/>
            <pc:sldMk cId="3172191746" sldId="272"/>
            <ac:inkMk id="94" creationId="{4B7EBBCF-1FB0-3544-A6C5-3FD768FD73CE}"/>
          </ac:inkMkLst>
        </pc:inkChg>
        <pc:inkChg chg="add del">
          <ac:chgData name="Артём Мурадов" userId="715841a6124f187a" providerId="LiveId" clId="{9592FC3B-A697-0C48-AEFA-66CEEC98D382}" dt="2022-02-18T04:39:04.976" v="113"/>
          <ac:inkMkLst>
            <pc:docMk/>
            <pc:sldMk cId="3172191746" sldId="272"/>
            <ac:inkMk id="95" creationId="{A6E8AE46-EF9C-094C-A530-8E273C150718}"/>
          </ac:inkMkLst>
        </pc:inkChg>
        <pc:inkChg chg="add del">
          <ac:chgData name="Артём Мурадов" userId="715841a6124f187a" providerId="LiveId" clId="{9592FC3B-A697-0C48-AEFA-66CEEC98D382}" dt="2022-02-18T04:39:04.976" v="113"/>
          <ac:inkMkLst>
            <pc:docMk/>
            <pc:sldMk cId="3172191746" sldId="272"/>
            <ac:inkMk id="96" creationId="{49CCAFAF-8CF2-FC4D-B37B-52ABFB5F11A3}"/>
          </ac:inkMkLst>
        </pc:inkChg>
        <pc:inkChg chg="add del">
          <ac:chgData name="Артём Мурадов" userId="715841a6124f187a" providerId="LiveId" clId="{9592FC3B-A697-0C48-AEFA-66CEEC98D382}" dt="2022-02-18T04:39:04.976" v="113"/>
          <ac:inkMkLst>
            <pc:docMk/>
            <pc:sldMk cId="3172191746" sldId="272"/>
            <ac:inkMk id="97" creationId="{C894508A-A272-374B-B6D9-9F09FFEE05DB}"/>
          </ac:inkMkLst>
        </pc:inkChg>
        <pc:inkChg chg="add del">
          <ac:chgData name="Артём Мурадов" userId="715841a6124f187a" providerId="LiveId" clId="{9592FC3B-A697-0C48-AEFA-66CEEC98D382}" dt="2022-02-18T04:39:04.976" v="113"/>
          <ac:inkMkLst>
            <pc:docMk/>
            <pc:sldMk cId="3172191746" sldId="272"/>
            <ac:inkMk id="98" creationId="{E590EFBF-4C48-5445-85CF-05686C6A6595}"/>
          </ac:inkMkLst>
        </pc:inkChg>
        <pc:inkChg chg="add reco">
          <ac:chgData name="Артём Мурадов" userId="715841a6124f187a" providerId="LiveId" clId="{9592FC3B-A697-0C48-AEFA-66CEEC98D382}" dt="2022-02-18T04:39:04.976" v="113"/>
          <ac:inkMkLst>
            <pc:docMk/>
            <pc:sldMk cId="3172191746" sldId="272"/>
            <ac:inkMk id="99" creationId="{64A0E528-416F-7C4E-9007-673A5C4CA03F}"/>
          </ac:inkMkLst>
        </pc:inkChg>
        <pc:inkChg chg="add del">
          <ac:chgData name="Артём Мурадов" userId="715841a6124f187a" providerId="LiveId" clId="{9592FC3B-A697-0C48-AEFA-66CEEC98D382}" dt="2022-02-18T04:39:08.428" v="116"/>
          <ac:inkMkLst>
            <pc:docMk/>
            <pc:sldMk cId="3172191746" sldId="272"/>
            <ac:inkMk id="100" creationId="{BE6D28AC-B312-224D-A1CA-3B86C0828F68}"/>
          </ac:inkMkLst>
        </pc:inkChg>
        <pc:inkChg chg="add del">
          <ac:chgData name="Артём Мурадов" userId="715841a6124f187a" providerId="LiveId" clId="{9592FC3B-A697-0C48-AEFA-66CEEC98D382}" dt="2022-02-18T04:39:08.428" v="116"/>
          <ac:inkMkLst>
            <pc:docMk/>
            <pc:sldMk cId="3172191746" sldId="272"/>
            <ac:inkMk id="101" creationId="{9F2B9D66-9E39-0E4A-9A29-2735E5C95C44}"/>
          </ac:inkMkLst>
        </pc:inkChg>
        <pc:inkChg chg="add del reco">
          <ac:chgData name="Артём Мурадов" userId="715841a6124f187a" providerId="LiveId" clId="{9592FC3B-A697-0C48-AEFA-66CEEC98D382}" dt="2022-02-18T04:40:06.052" v="160"/>
          <ac:inkMkLst>
            <pc:docMk/>
            <pc:sldMk cId="3172191746" sldId="272"/>
            <ac:inkMk id="102" creationId="{CB4B4A7E-2A87-734A-9E27-6CDC65375C00}"/>
          </ac:inkMkLst>
        </pc:inkChg>
        <pc:inkChg chg="add del">
          <ac:chgData name="Артём Мурадов" userId="715841a6124f187a" providerId="LiveId" clId="{9592FC3B-A697-0C48-AEFA-66CEEC98D382}" dt="2022-02-18T04:39:11.318" v="121"/>
          <ac:inkMkLst>
            <pc:docMk/>
            <pc:sldMk cId="3172191746" sldId="272"/>
            <ac:inkMk id="103" creationId="{E31A009C-7AFD-5546-9704-0BCBB5222478}"/>
          </ac:inkMkLst>
        </pc:inkChg>
        <pc:inkChg chg="add del">
          <ac:chgData name="Артём Мурадов" userId="715841a6124f187a" providerId="LiveId" clId="{9592FC3B-A697-0C48-AEFA-66CEEC98D382}" dt="2022-02-18T04:39:11.318" v="121"/>
          <ac:inkMkLst>
            <pc:docMk/>
            <pc:sldMk cId="3172191746" sldId="272"/>
            <ac:inkMk id="104" creationId="{F9E88BDC-A657-AF4E-A8CC-44DF56250B55}"/>
          </ac:inkMkLst>
        </pc:inkChg>
        <pc:inkChg chg="add del">
          <ac:chgData name="Артём Мурадов" userId="715841a6124f187a" providerId="LiveId" clId="{9592FC3B-A697-0C48-AEFA-66CEEC98D382}" dt="2022-02-18T04:39:11.318" v="121"/>
          <ac:inkMkLst>
            <pc:docMk/>
            <pc:sldMk cId="3172191746" sldId="272"/>
            <ac:inkMk id="105" creationId="{EA0726D8-276E-FD4D-9911-9E9664FE50BA}"/>
          </ac:inkMkLst>
        </pc:inkChg>
        <pc:inkChg chg="add del">
          <ac:chgData name="Артём Мурадов" userId="715841a6124f187a" providerId="LiveId" clId="{9592FC3B-A697-0C48-AEFA-66CEEC98D382}" dt="2022-02-18T04:39:11.318" v="121"/>
          <ac:inkMkLst>
            <pc:docMk/>
            <pc:sldMk cId="3172191746" sldId="272"/>
            <ac:inkMk id="106" creationId="{9D40654F-17DF-A14F-80EA-0F5E0F046E72}"/>
          </ac:inkMkLst>
        </pc:inkChg>
        <pc:inkChg chg="add reco">
          <ac:chgData name="Артём Мурадов" userId="715841a6124f187a" providerId="LiveId" clId="{9592FC3B-A697-0C48-AEFA-66CEEC98D382}" dt="2022-02-18T04:39:11.318" v="121"/>
          <ac:inkMkLst>
            <pc:docMk/>
            <pc:sldMk cId="3172191746" sldId="272"/>
            <ac:inkMk id="107" creationId="{C1569CDC-7FDD-E74B-BE4D-FC0E64C75C4B}"/>
          </ac:inkMkLst>
        </pc:inkChg>
        <pc:inkChg chg="add reco">
          <ac:chgData name="Артём Мурадов" userId="715841a6124f187a" providerId="LiveId" clId="{9592FC3B-A697-0C48-AEFA-66CEEC98D382}" dt="2022-02-18T04:39:11.318" v="121"/>
          <ac:inkMkLst>
            <pc:docMk/>
            <pc:sldMk cId="3172191746" sldId="272"/>
            <ac:inkMk id="108" creationId="{0B578A38-FC38-4A48-957D-6B4D9A5195A5}"/>
          </ac:inkMkLst>
        </pc:inkChg>
        <pc:inkChg chg="add del">
          <ac:chgData name="Артём Мурадов" userId="715841a6124f187a" providerId="LiveId" clId="{9592FC3B-A697-0C48-AEFA-66CEEC98D382}" dt="2022-02-18T04:39:15.200" v="126"/>
          <ac:inkMkLst>
            <pc:docMk/>
            <pc:sldMk cId="3172191746" sldId="272"/>
            <ac:inkMk id="109" creationId="{22E80AAE-10B4-5642-9B59-B7593EA08BDB}"/>
          </ac:inkMkLst>
        </pc:inkChg>
        <pc:inkChg chg="add del">
          <ac:chgData name="Артём Мурадов" userId="715841a6124f187a" providerId="LiveId" clId="{9592FC3B-A697-0C48-AEFA-66CEEC98D382}" dt="2022-02-18T04:39:15.200" v="126"/>
          <ac:inkMkLst>
            <pc:docMk/>
            <pc:sldMk cId="3172191746" sldId="272"/>
            <ac:inkMk id="110" creationId="{98113261-22F8-7647-AF04-219A2F668769}"/>
          </ac:inkMkLst>
        </pc:inkChg>
        <pc:inkChg chg="add del">
          <ac:chgData name="Артём Мурадов" userId="715841a6124f187a" providerId="LiveId" clId="{9592FC3B-A697-0C48-AEFA-66CEEC98D382}" dt="2022-02-18T04:39:15.200" v="126"/>
          <ac:inkMkLst>
            <pc:docMk/>
            <pc:sldMk cId="3172191746" sldId="272"/>
            <ac:inkMk id="111" creationId="{C6183638-F213-C347-BC2E-F6DEC9E90963}"/>
          </ac:inkMkLst>
        </pc:inkChg>
        <pc:inkChg chg="add del">
          <ac:chgData name="Артём Мурадов" userId="715841a6124f187a" providerId="LiveId" clId="{9592FC3B-A697-0C48-AEFA-66CEEC98D382}" dt="2022-02-18T04:39:15.200" v="126"/>
          <ac:inkMkLst>
            <pc:docMk/>
            <pc:sldMk cId="3172191746" sldId="272"/>
            <ac:inkMk id="112" creationId="{D03E299F-DFDB-E043-BCCE-3A9032F0FC6D}"/>
          </ac:inkMkLst>
        </pc:inkChg>
        <pc:inkChg chg="add reco">
          <ac:chgData name="Артём Мурадов" userId="715841a6124f187a" providerId="LiveId" clId="{9592FC3B-A697-0C48-AEFA-66CEEC98D382}" dt="2022-02-18T04:39:15.200" v="126"/>
          <ac:inkMkLst>
            <pc:docMk/>
            <pc:sldMk cId="3172191746" sldId="272"/>
            <ac:inkMk id="113" creationId="{64E5F7C8-489C-BE49-B12F-140AB24C5D6F}"/>
          </ac:inkMkLst>
        </pc:inkChg>
        <pc:inkChg chg="add del">
          <ac:chgData name="Артём Мурадов" userId="715841a6124f187a" providerId="LiveId" clId="{9592FC3B-A697-0C48-AEFA-66CEEC98D382}" dt="2022-02-18T04:39:17.588" v="131"/>
          <ac:inkMkLst>
            <pc:docMk/>
            <pc:sldMk cId="3172191746" sldId="272"/>
            <ac:inkMk id="114" creationId="{1482C7FF-1426-8845-A5BB-AF29B1F05AB2}"/>
          </ac:inkMkLst>
        </pc:inkChg>
        <pc:inkChg chg="add del">
          <ac:chgData name="Артём Мурадов" userId="715841a6124f187a" providerId="LiveId" clId="{9592FC3B-A697-0C48-AEFA-66CEEC98D382}" dt="2022-02-18T04:39:17.588" v="131"/>
          <ac:inkMkLst>
            <pc:docMk/>
            <pc:sldMk cId="3172191746" sldId="272"/>
            <ac:inkMk id="115" creationId="{D1AD821E-BE8B-7F4C-8198-42B0FC17571F}"/>
          </ac:inkMkLst>
        </pc:inkChg>
        <pc:inkChg chg="add del">
          <ac:chgData name="Артём Мурадов" userId="715841a6124f187a" providerId="LiveId" clId="{9592FC3B-A697-0C48-AEFA-66CEEC98D382}" dt="2022-02-18T04:39:17.588" v="131"/>
          <ac:inkMkLst>
            <pc:docMk/>
            <pc:sldMk cId="3172191746" sldId="272"/>
            <ac:inkMk id="116" creationId="{0FDB6747-3784-4A42-9AEB-E58878D5ABEB}"/>
          </ac:inkMkLst>
        </pc:inkChg>
        <pc:inkChg chg="add del">
          <ac:chgData name="Артём Мурадов" userId="715841a6124f187a" providerId="LiveId" clId="{9592FC3B-A697-0C48-AEFA-66CEEC98D382}" dt="2022-02-18T04:39:17.588" v="131"/>
          <ac:inkMkLst>
            <pc:docMk/>
            <pc:sldMk cId="3172191746" sldId="272"/>
            <ac:inkMk id="117" creationId="{C0CA9F96-E7DE-C94F-A62F-EF5B2939CAAE}"/>
          </ac:inkMkLst>
        </pc:inkChg>
        <pc:inkChg chg="add reco">
          <ac:chgData name="Артём Мурадов" userId="715841a6124f187a" providerId="LiveId" clId="{9592FC3B-A697-0C48-AEFA-66CEEC98D382}" dt="2022-02-18T04:39:17.588" v="131"/>
          <ac:inkMkLst>
            <pc:docMk/>
            <pc:sldMk cId="3172191746" sldId="272"/>
            <ac:inkMk id="118" creationId="{0EDC4213-2FDD-124C-9C38-8C1D4AAEDBEF}"/>
          </ac:inkMkLst>
        </pc:inkChg>
        <pc:inkChg chg="add reco">
          <ac:chgData name="Артём Мурадов" userId="715841a6124f187a" providerId="LiveId" clId="{9592FC3B-A697-0C48-AEFA-66CEEC98D382}" dt="2022-02-18T04:39:17.588" v="131"/>
          <ac:inkMkLst>
            <pc:docMk/>
            <pc:sldMk cId="3172191746" sldId="272"/>
            <ac:inkMk id="119" creationId="{C0FC2C59-EEFF-9445-BD5A-BA1FD86C5128}"/>
          </ac:inkMkLst>
        </pc:inkChg>
        <pc:inkChg chg="add del">
          <ac:chgData name="Артём Мурадов" userId="715841a6124f187a" providerId="LiveId" clId="{9592FC3B-A697-0C48-AEFA-66CEEC98D382}" dt="2022-02-18T04:39:20.707" v="136"/>
          <ac:inkMkLst>
            <pc:docMk/>
            <pc:sldMk cId="3172191746" sldId="272"/>
            <ac:inkMk id="120" creationId="{B8F3CDF5-AB90-BE46-9D8D-90366F5D5041}"/>
          </ac:inkMkLst>
        </pc:inkChg>
        <pc:inkChg chg="add del">
          <ac:chgData name="Артём Мурадов" userId="715841a6124f187a" providerId="LiveId" clId="{9592FC3B-A697-0C48-AEFA-66CEEC98D382}" dt="2022-02-18T04:39:20.707" v="136"/>
          <ac:inkMkLst>
            <pc:docMk/>
            <pc:sldMk cId="3172191746" sldId="272"/>
            <ac:inkMk id="121" creationId="{6823D01F-A398-2745-B7F4-01E8D0A5C83A}"/>
          </ac:inkMkLst>
        </pc:inkChg>
        <pc:inkChg chg="add del">
          <ac:chgData name="Артём Мурадов" userId="715841a6124f187a" providerId="LiveId" clId="{9592FC3B-A697-0C48-AEFA-66CEEC98D382}" dt="2022-02-18T04:39:20.707" v="136"/>
          <ac:inkMkLst>
            <pc:docMk/>
            <pc:sldMk cId="3172191746" sldId="272"/>
            <ac:inkMk id="122" creationId="{ECB155DB-CD0F-9742-8FFE-B29B7705716B}"/>
          </ac:inkMkLst>
        </pc:inkChg>
        <pc:inkChg chg="add del">
          <ac:chgData name="Артём Мурадов" userId="715841a6124f187a" providerId="LiveId" clId="{9592FC3B-A697-0C48-AEFA-66CEEC98D382}" dt="2022-02-18T04:39:20.707" v="136"/>
          <ac:inkMkLst>
            <pc:docMk/>
            <pc:sldMk cId="3172191746" sldId="272"/>
            <ac:inkMk id="123" creationId="{34543E31-C837-1A4F-A071-4A7D4B310F3D}"/>
          </ac:inkMkLst>
        </pc:inkChg>
        <pc:inkChg chg="add reco">
          <ac:chgData name="Артём Мурадов" userId="715841a6124f187a" providerId="LiveId" clId="{9592FC3B-A697-0C48-AEFA-66CEEC98D382}" dt="2022-02-18T04:39:20.707" v="136"/>
          <ac:inkMkLst>
            <pc:docMk/>
            <pc:sldMk cId="3172191746" sldId="272"/>
            <ac:inkMk id="124" creationId="{45EF05EA-0DF5-E54B-B253-C5DC3C5AAB91}"/>
          </ac:inkMkLst>
        </pc:inkChg>
        <pc:inkChg chg="add del">
          <ac:chgData name="Артём Мурадов" userId="715841a6124f187a" providerId="LiveId" clId="{9592FC3B-A697-0C48-AEFA-66CEEC98D382}" dt="2022-02-18T04:39:23.930" v="139"/>
          <ac:inkMkLst>
            <pc:docMk/>
            <pc:sldMk cId="3172191746" sldId="272"/>
            <ac:inkMk id="125" creationId="{2474CEB7-7B55-7342-BB1C-C0321084AB56}"/>
          </ac:inkMkLst>
        </pc:inkChg>
        <pc:inkChg chg="add del">
          <ac:chgData name="Артём Мурадов" userId="715841a6124f187a" providerId="LiveId" clId="{9592FC3B-A697-0C48-AEFA-66CEEC98D382}" dt="2022-02-18T04:39:23.930" v="139"/>
          <ac:inkMkLst>
            <pc:docMk/>
            <pc:sldMk cId="3172191746" sldId="272"/>
            <ac:inkMk id="126" creationId="{D615FE0F-39B1-E849-A515-C1A9766FA4EA}"/>
          </ac:inkMkLst>
        </pc:inkChg>
        <pc:inkChg chg="add reco">
          <ac:chgData name="Артём Мурадов" userId="715841a6124f187a" providerId="LiveId" clId="{9592FC3B-A697-0C48-AEFA-66CEEC98D382}" dt="2022-02-18T04:39:23.930" v="139"/>
          <ac:inkMkLst>
            <pc:docMk/>
            <pc:sldMk cId="3172191746" sldId="272"/>
            <ac:inkMk id="127" creationId="{DDE9FC7E-17E6-A245-B182-6600558CFDBC}"/>
          </ac:inkMkLst>
        </pc:inkChg>
        <pc:inkChg chg="add del">
          <ac:chgData name="Артём Мурадов" userId="715841a6124f187a" providerId="LiveId" clId="{9592FC3B-A697-0C48-AEFA-66CEEC98D382}" dt="2022-02-18T04:40:16.749" v="165"/>
          <ac:inkMkLst>
            <pc:docMk/>
            <pc:sldMk cId="3172191746" sldId="272"/>
            <ac:inkMk id="128" creationId="{503C4B2D-E6D1-5F4E-A6B4-54DD6AB146BD}"/>
          </ac:inkMkLst>
        </pc:inkChg>
        <pc:inkChg chg="add del">
          <ac:chgData name="Артём Мурадов" userId="715841a6124f187a" providerId="LiveId" clId="{9592FC3B-A697-0C48-AEFA-66CEEC98D382}" dt="2022-02-18T04:40:16.164" v="164"/>
          <ac:inkMkLst>
            <pc:docMk/>
            <pc:sldMk cId="3172191746" sldId="272"/>
            <ac:inkMk id="129" creationId="{EB6BFCCF-C6AD-2343-8AE5-F4AE680FABBF}"/>
          </ac:inkMkLst>
        </pc:inkChg>
        <pc:inkChg chg="add">
          <ac:chgData name="Артём Мурадов" userId="715841a6124f187a" providerId="LiveId" clId="{9592FC3B-A697-0C48-AEFA-66CEEC98D382}" dt="2022-02-18T04:39:25.574" v="142"/>
          <ac:inkMkLst>
            <pc:docMk/>
            <pc:sldMk cId="3172191746" sldId="272"/>
            <ac:inkMk id="130" creationId="{85B0032F-F5A5-F649-8098-C5CA4B282ED9}"/>
          </ac:inkMkLst>
        </pc:inkChg>
        <pc:inkChg chg="add">
          <ac:chgData name="Артём Мурадов" userId="715841a6124f187a" providerId="LiveId" clId="{9592FC3B-A697-0C48-AEFA-66CEEC98D382}" dt="2022-02-18T04:39:25.897" v="143"/>
          <ac:inkMkLst>
            <pc:docMk/>
            <pc:sldMk cId="3172191746" sldId="272"/>
            <ac:inkMk id="131" creationId="{62E8B406-49D3-6B4C-8C8F-667278F761E0}"/>
          </ac:inkMkLst>
        </pc:inkChg>
        <pc:inkChg chg="add del">
          <ac:chgData name="Артём Мурадов" userId="715841a6124f187a" providerId="LiveId" clId="{9592FC3B-A697-0C48-AEFA-66CEEC98D382}" dt="2022-02-18T04:39:40.179" v="147"/>
          <ac:inkMkLst>
            <pc:docMk/>
            <pc:sldMk cId="3172191746" sldId="272"/>
            <ac:inkMk id="134" creationId="{C4144043-BA3B-DC48-852C-26C488CD92C2}"/>
          </ac:inkMkLst>
        </pc:inkChg>
        <pc:inkChg chg="add del">
          <ac:chgData name="Артём Мурадов" userId="715841a6124f187a" providerId="LiveId" clId="{9592FC3B-A697-0C48-AEFA-66CEEC98D382}" dt="2022-02-18T04:39:40.179" v="147"/>
          <ac:inkMkLst>
            <pc:docMk/>
            <pc:sldMk cId="3172191746" sldId="272"/>
            <ac:inkMk id="135" creationId="{C819A93A-C96A-8441-BBAB-FFC74CDE2748}"/>
          </ac:inkMkLst>
        </pc:inkChg>
        <pc:inkChg chg="add del">
          <ac:chgData name="Артём Мурадов" userId="715841a6124f187a" providerId="LiveId" clId="{9592FC3B-A697-0C48-AEFA-66CEEC98D382}" dt="2022-02-18T04:39:40.179" v="147"/>
          <ac:inkMkLst>
            <pc:docMk/>
            <pc:sldMk cId="3172191746" sldId="272"/>
            <ac:inkMk id="136" creationId="{2365741D-7073-6B4D-88FE-1CD2DA647F68}"/>
          </ac:inkMkLst>
        </pc:inkChg>
        <pc:inkChg chg="add reco">
          <ac:chgData name="Артём Мурадов" userId="715841a6124f187a" providerId="LiveId" clId="{9592FC3B-A697-0C48-AEFA-66CEEC98D382}" dt="2022-02-18T04:39:40.179" v="147"/>
          <ac:inkMkLst>
            <pc:docMk/>
            <pc:sldMk cId="3172191746" sldId="272"/>
            <ac:inkMk id="137" creationId="{257C02ED-4D46-4E41-8B8E-7571A3C24E5A}"/>
          </ac:inkMkLst>
        </pc:inkChg>
        <pc:inkChg chg="add del">
          <ac:chgData name="Артём Мурадов" userId="715841a6124f187a" providerId="LiveId" clId="{9592FC3B-A697-0C48-AEFA-66CEEC98D382}" dt="2022-02-18T04:39:42.977" v="152"/>
          <ac:inkMkLst>
            <pc:docMk/>
            <pc:sldMk cId="3172191746" sldId="272"/>
            <ac:inkMk id="138" creationId="{D71E0150-4F33-3C4C-A7BB-2952E15D6765}"/>
          </ac:inkMkLst>
        </pc:inkChg>
        <pc:inkChg chg="add del">
          <ac:chgData name="Артём Мурадов" userId="715841a6124f187a" providerId="LiveId" clId="{9592FC3B-A697-0C48-AEFA-66CEEC98D382}" dt="2022-02-18T04:39:42.977" v="152"/>
          <ac:inkMkLst>
            <pc:docMk/>
            <pc:sldMk cId="3172191746" sldId="272"/>
            <ac:inkMk id="139" creationId="{1E886373-E9FD-9143-9BE6-24A29F28A4A6}"/>
          </ac:inkMkLst>
        </pc:inkChg>
        <pc:inkChg chg="add del">
          <ac:chgData name="Артём Мурадов" userId="715841a6124f187a" providerId="LiveId" clId="{9592FC3B-A697-0C48-AEFA-66CEEC98D382}" dt="2022-02-18T04:39:42.977" v="152"/>
          <ac:inkMkLst>
            <pc:docMk/>
            <pc:sldMk cId="3172191746" sldId="272"/>
            <ac:inkMk id="140" creationId="{8850AEBB-34CF-9049-AB1B-6B85E666B936}"/>
          </ac:inkMkLst>
        </pc:inkChg>
        <pc:inkChg chg="add del">
          <ac:chgData name="Артём Мурадов" userId="715841a6124f187a" providerId="LiveId" clId="{9592FC3B-A697-0C48-AEFA-66CEEC98D382}" dt="2022-02-18T04:39:42.977" v="152"/>
          <ac:inkMkLst>
            <pc:docMk/>
            <pc:sldMk cId="3172191746" sldId="272"/>
            <ac:inkMk id="141" creationId="{C2646B0F-88E0-834C-AC2A-4570EBE39667}"/>
          </ac:inkMkLst>
        </pc:inkChg>
        <pc:inkChg chg="add reco">
          <ac:chgData name="Артём Мурадов" userId="715841a6124f187a" providerId="LiveId" clId="{9592FC3B-A697-0C48-AEFA-66CEEC98D382}" dt="2022-02-18T04:39:42.977" v="152"/>
          <ac:inkMkLst>
            <pc:docMk/>
            <pc:sldMk cId="3172191746" sldId="272"/>
            <ac:inkMk id="142" creationId="{557FC3A7-11CD-9645-9811-21717864C421}"/>
          </ac:inkMkLst>
        </pc:inkChg>
        <pc:inkChg chg="add del">
          <ac:chgData name="Артём Мурадов" userId="715841a6124f187a" providerId="LiveId" clId="{9592FC3B-A697-0C48-AEFA-66CEEC98D382}" dt="2022-02-18T04:39:46.742" v="155"/>
          <ac:inkMkLst>
            <pc:docMk/>
            <pc:sldMk cId="3172191746" sldId="272"/>
            <ac:inkMk id="143" creationId="{58BC5440-5824-F645-9B06-2E88B7DEA74B}"/>
          </ac:inkMkLst>
        </pc:inkChg>
        <pc:inkChg chg="add del">
          <ac:chgData name="Артём Мурадов" userId="715841a6124f187a" providerId="LiveId" clId="{9592FC3B-A697-0C48-AEFA-66CEEC98D382}" dt="2022-02-18T04:39:46.742" v="155"/>
          <ac:inkMkLst>
            <pc:docMk/>
            <pc:sldMk cId="3172191746" sldId="272"/>
            <ac:inkMk id="144" creationId="{C5A7441A-3DDA-8244-8102-F6A46F28A0A5}"/>
          </ac:inkMkLst>
        </pc:inkChg>
        <pc:inkChg chg="add reco">
          <ac:chgData name="Артём Мурадов" userId="715841a6124f187a" providerId="LiveId" clId="{9592FC3B-A697-0C48-AEFA-66CEEC98D382}" dt="2022-02-18T04:39:46.742" v="155"/>
          <ac:inkMkLst>
            <pc:docMk/>
            <pc:sldMk cId="3172191746" sldId="272"/>
            <ac:inkMk id="145" creationId="{2EB8118C-4F7A-2C43-8DB3-1668442E96B3}"/>
          </ac:inkMkLst>
        </pc:inkChg>
        <pc:inkChg chg="add del">
          <ac:chgData name="Артём Мурадов" userId="715841a6124f187a" providerId="LiveId" clId="{9592FC3B-A697-0C48-AEFA-66CEEC98D382}" dt="2022-02-18T04:39:48.604" v="158"/>
          <ac:inkMkLst>
            <pc:docMk/>
            <pc:sldMk cId="3172191746" sldId="272"/>
            <ac:inkMk id="146" creationId="{1129782F-A740-664C-A9FA-7D55A79DCD34}"/>
          </ac:inkMkLst>
        </pc:inkChg>
        <pc:inkChg chg="add del">
          <ac:chgData name="Артём Мурадов" userId="715841a6124f187a" providerId="LiveId" clId="{9592FC3B-A697-0C48-AEFA-66CEEC98D382}" dt="2022-02-18T04:39:48.604" v="158"/>
          <ac:inkMkLst>
            <pc:docMk/>
            <pc:sldMk cId="3172191746" sldId="272"/>
            <ac:inkMk id="147" creationId="{1A996667-D45B-4344-9DB1-61F0E4B80F18}"/>
          </ac:inkMkLst>
        </pc:inkChg>
        <pc:inkChg chg="add reco">
          <ac:chgData name="Артём Мурадов" userId="715841a6124f187a" providerId="LiveId" clId="{9592FC3B-A697-0C48-AEFA-66CEEC98D382}" dt="2022-02-18T04:39:48.604" v="158"/>
          <ac:inkMkLst>
            <pc:docMk/>
            <pc:sldMk cId="3172191746" sldId="272"/>
            <ac:inkMk id="148" creationId="{E0EE72B3-8A04-394C-8BF7-28C0168C5414}"/>
          </ac:inkMkLst>
        </pc:inkChg>
        <pc:inkChg chg="add del">
          <ac:chgData name="Артём Мурадов" userId="715841a6124f187a" providerId="LiveId" clId="{9592FC3B-A697-0C48-AEFA-66CEEC98D382}" dt="2022-02-18T04:40:21.622" v="169"/>
          <ac:inkMkLst>
            <pc:docMk/>
            <pc:sldMk cId="3172191746" sldId="272"/>
            <ac:inkMk id="149" creationId="{B6BD5C03-086F-2441-9A5F-38ABC8B88843}"/>
          </ac:inkMkLst>
        </pc:inkChg>
        <pc:inkChg chg="add del">
          <ac:chgData name="Артём Мурадов" userId="715841a6124f187a" providerId="LiveId" clId="{9592FC3B-A697-0C48-AEFA-66CEEC98D382}" dt="2022-02-18T04:40:21.622" v="169"/>
          <ac:inkMkLst>
            <pc:docMk/>
            <pc:sldMk cId="3172191746" sldId="272"/>
            <ac:inkMk id="150" creationId="{67DE91C8-D633-A144-B4F7-FC0CA4B14470}"/>
          </ac:inkMkLst>
        </pc:inkChg>
        <pc:inkChg chg="add reco">
          <ac:chgData name="Артём Мурадов" userId="715841a6124f187a" providerId="LiveId" clId="{9592FC3B-A697-0C48-AEFA-66CEEC98D382}" dt="2022-02-18T04:40:21.622" v="169"/>
          <ac:inkMkLst>
            <pc:docMk/>
            <pc:sldMk cId="3172191746" sldId="272"/>
            <ac:inkMk id="151" creationId="{5630FED3-021E-BF49-95A4-B7767C5B15F2}"/>
          </ac:inkMkLst>
        </pc:inkChg>
        <pc:inkChg chg="add del">
          <ac:chgData name="Артём Мурадов" userId="715841a6124f187a" providerId="LiveId" clId="{9592FC3B-A697-0C48-AEFA-66CEEC98D382}" dt="2022-02-18T04:40:23.355" v="172"/>
          <ac:inkMkLst>
            <pc:docMk/>
            <pc:sldMk cId="3172191746" sldId="272"/>
            <ac:inkMk id="152" creationId="{B6A09282-21AD-6840-82AB-89152BDEEFB6}"/>
          </ac:inkMkLst>
        </pc:inkChg>
        <pc:inkChg chg="add del">
          <ac:chgData name="Артём Мурадов" userId="715841a6124f187a" providerId="LiveId" clId="{9592FC3B-A697-0C48-AEFA-66CEEC98D382}" dt="2022-02-18T04:40:23.355" v="172"/>
          <ac:inkMkLst>
            <pc:docMk/>
            <pc:sldMk cId="3172191746" sldId="272"/>
            <ac:inkMk id="153" creationId="{F23B9017-E36B-F849-9AB2-A09CBC6D6A20}"/>
          </ac:inkMkLst>
        </pc:inkChg>
        <pc:inkChg chg="add reco">
          <ac:chgData name="Артём Мурадов" userId="715841a6124f187a" providerId="LiveId" clId="{9592FC3B-A697-0C48-AEFA-66CEEC98D382}" dt="2022-02-18T04:40:23.355" v="172"/>
          <ac:inkMkLst>
            <pc:docMk/>
            <pc:sldMk cId="3172191746" sldId="272"/>
            <ac:inkMk id="154" creationId="{C5B70E13-C5E1-7D4B-AAFB-2C312ADBBE41}"/>
          </ac:inkMkLst>
        </pc:inkChg>
        <pc:inkChg chg="add del">
          <ac:chgData name="Артём Мурадов" userId="715841a6124f187a" providerId="LiveId" clId="{9592FC3B-A697-0C48-AEFA-66CEEC98D382}" dt="2022-02-18T04:40:28.719" v="175"/>
          <ac:inkMkLst>
            <pc:docMk/>
            <pc:sldMk cId="3172191746" sldId="272"/>
            <ac:inkMk id="155" creationId="{D5E7B5A7-8F2A-7842-95BE-1DA142CE164D}"/>
          </ac:inkMkLst>
        </pc:inkChg>
        <pc:inkChg chg="add del">
          <ac:chgData name="Артём Мурадов" userId="715841a6124f187a" providerId="LiveId" clId="{9592FC3B-A697-0C48-AEFA-66CEEC98D382}" dt="2022-02-18T04:40:28.719" v="175"/>
          <ac:inkMkLst>
            <pc:docMk/>
            <pc:sldMk cId="3172191746" sldId="272"/>
            <ac:inkMk id="156" creationId="{CF765C77-9F07-3945-91BC-0A5B971712A9}"/>
          </ac:inkMkLst>
        </pc:inkChg>
        <pc:inkChg chg="add reco">
          <ac:chgData name="Артём Мурадов" userId="715841a6124f187a" providerId="LiveId" clId="{9592FC3B-A697-0C48-AEFA-66CEEC98D382}" dt="2022-02-18T04:40:28.719" v="175"/>
          <ac:inkMkLst>
            <pc:docMk/>
            <pc:sldMk cId="3172191746" sldId="272"/>
            <ac:inkMk id="157" creationId="{D212EE7B-430C-734E-BD28-34CE091DE43A}"/>
          </ac:inkMkLst>
        </pc:inkChg>
        <pc:inkChg chg="add del">
          <ac:chgData name="Артём Мурадов" userId="715841a6124f187a" providerId="LiveId" clId="{9592FC3B-A697-0C48-AEFA-66CEEC98D382}" dt="2022-02-18T04:40:37.864" v="183"/>
          <ac:inkMkLst>
            <pc:docMk/>
            <pc:sldMk cId="3172191746" sldId="272"/>
            <ac:inkMk id="158" creationId="{9C137A7F-EB21-8844-8E21-CD7B5BD31E6F}"/>
          </ac:inkMkLst>
        </pc:inkChg>
        <pc:inkChg chg="add del">
          <ac:chgData name="Артём Мурадов" userId="715841a6124f187a" providerId="LiveId" clId="{9592FC3B-A697-0C48-AEFA-66CEEC98D382}" dt="2022-02-18T04:40:37.864" v="183"/>
          <ac:inkMkLst>
            <pc:docMk/>
            <pc:sldMk cId="3172191746" sldId="272"/>
            <ac:inkMk id="159" creationId="{FF9CF7BE-EA4D-344A-928B-A2D155F01C37}"/>
          </ac:inkMkLst>
        </pc:inkChg>
        <pc:inkChg chg="add del">
          <ac:chgData name="Артём Мурадов" userId="715841a6124f187a" providerId="LiveId" clId="{9592FC3B-A697-0C48-AEFA-66CEEC98D382}" dt="2022-02-18T04:40:37.864" v="183"/>
          <ac:inkMkLst>
            <pc:docMk/>
            <pc:sldMk cId="3172191746" sldId="272"/>
            <ac:inkMk id="160" creationId="{48A738B8-F500-FC47-B1F9-87A5E5D4AEF4}"/>
          </ac:inkMkLst>
        </pc:inkChg>
        <pc:inkChg chg="add del">
          <ac:chgData name="Артём Мурадов" userId="715841a6124f187a" providerId="LiveId" clId="{9592FC3B-A697-0C48-AEFA-66CEEC98D382}" dt="2022-02-18T04:40:37.864" v="183"/>
          <ac:inkMkLst>
            <pc:docMk/>
            <pc:sldMk cId="3172191746" sldId="272"/>
            <ac:inkMk id="161" creationId="{BD29DCDE-A035-0548-9619-78E2D6B926E5}"/>
          </ac:inkMkLst>
        </pc:inkChg>
        <pc:inkChg chg="add del">
          <ac:chgData name="Артём Мурадов" userId="715841a6124f187a" providerId="LiveId" clId="{9592FC3B-A697-0C48-AEFA-66CEEC98D382}" dt="2022-02-18T04:40:37.864" v="183"/>
          <ac:inkMkLst>
            <pc:docMk/>
            <pc:sldMk cId="3172191746" sldId="272"/>
            <ac:inkMk id="162" creationId="{87E53B51-A1CF-8845-8440-1F3AFB946B93}"/>
          </ac:inkMkLst>
        </pc:inkChg>
        <pc:inkChg chg="add del">
          <ac:chgData name="Артём Мурадов" userId="715841a6124f187a" providerId="LiveId" clId="{9592FC3B-A697-0C48-AEFA-66CEEC98D382}" dt="2022-02-18T04:40:37.864" v="183"/>
          <ac:inkMkLst>
            <pc:docMk/>
            <pc:sldMk cId="3172191746" sldId="272"/>
            <ac:inkMk id="163" creationId="{79F1EF22-17C5-A149-91EF-55629EC93C05}"/>
          </ac:inkMkLst>
        </pc:inkChg>
        <pc:inkChg chg="add del">
          <ac:chgData name="Артём Мурадов" userId="715841a6124f187a" providerId="LiveId" clId="{9592FC3B-A697-0C48-AEFA-66CEEC98D382}" dt="2022-02-18T04:40:37.864" v="183"/>
          <ac:inkMkLst>
            <pc:docMk/>
            <pc:sldMk cId="3172191746" sldId="272"/>
            <ac:inkMk id="164" creationId="{F4371F0A-6A20-FB48-A669-4D8F305EA567}"/>
          </ac:inkMkLst>
        </pc:inkChg>
        <pc:inkChg chg="add reco">
          <ac:chgData name="Артём Мурадов" userId="715841a6124f187a" providerId="LiveId" clId="{9592FC3B-A697-0C48-AEFA-66CEEC98D382}" dt="2022-02-18T04:40:37.864" v="183"/>
          <ac:inkMkLst>
            <pc:docMk/>
            <pc:sldMk cId="3172191746" sldId="272"/>
            <ac:inkMk id="165" creationId="{3AD4AC56-0FC8-8C4B-ABEA-042A13A99C5E}"/>
          </ac:inkMkLst>
        </pc:inkChg>
        <pc:inkChg chg="add del">
          <ac:chgData name="Артём Мурадов" userId="715841a6124f187a" providerId="LiveId" clId="{9592FC3B-A697-0C48-AEFA-66CEEC98D382}" dt="2022-02-18T04:40:40.328" v="186"/>
          <ac:inkMkLst>
            <pc:docMk/>
            <pc:sldMk cId="3172191746" sldId="272"/>
            <ac:inkMk id="166" creationId="{937A4AF0-A2DB-474D-AA00-891D6DB0BF9B}"/>
          </ac:inkMkLst>
        </pc:inkChg>
        <pc:inkChg chg="add del">
          <ac:chgData name="Артём Мурадов" userId="715841a6124f187a" providerId="LiveId" clId="{9592FC3B-A697-0C48-AEFA-66CEEC98D382}" dt="2022-02-18T04:40:40.328" v="186"/>
          <ac:inkMkLst>
            <pc:docMk/>
            <pc:sldMk cId="3172191746" sldId="272"/>
            <ac:inkMk id="167" creationId="{B6E9C9D7-D7D0-E44D-ACB3-F5F10247B18D}"/>
          </ac:inkMkLst>
        </pc:inkChg>
        <pc:inkChg chg="add reco">
          <ac:chgData name="Артём Мурадов" userId="715841a6124f187a" providerId="LiveId" clId="{9592FC3B-A697-0C48-AEFA-66CEEC98D382}" dt="2022-02-18T04:40:40.328" v="186"/>
          <ac:inkMkLst>
            <pc:docMk/>
            <pc:sldMk cId="3172191746" sldId="272"/>
            <ac:inkMk id="168" creationId="{F8AA117A-C37C-2D43-B349-1E7F443F8E50}"/>
          </ac:inkMkLst>
        </pc:inkChg>
      </pc:sldChg>
      <pc:sldChg chg="addSp delSp">
        <pc:chgData name="Артём Мурадов" userId="715841a6124f187a" providerId="LiveId" clId="{9592FC3B-A697-0C48-AEFA-66CEEC98D382}" dt="2022-02-18T05:04:06.218" v="246"/>
        <pc:sldMkLst>
          <pc:docMk/>
          <pc:sldMk cId="1894201472" sldId="274"/>
        </pc:sldMkLst>
        <pc:inkChg chg="add del">
          <ac:chgData name="Артём Мурадов" userId="715841a6124f187a" providerId="LiveId" clId="{9592FC3B-A697-0C48-AEFA-66CEEC98D382}" dt="2022-02-18T05:03:07.869" v="192"/>
          <ac:inkMkLst>
            <pc:docMk/>
            <pc:sldMk cId="1894201472" sldId="274"/>
            <ac:inkMk id="3" creationId="{CE83D2A3-E7F6-7346-A97B-EC423E43EB9B}"/>
          </ac:inkMkLst>
        </pc:inkChg>
        <pc:inkChg chg="add del">
          <ac:chgData name="Артём Мурадов" userId="715841a6124f187a" providerId="LiveId" clId="{9592FC3B-A697-0C48-AEFA-66CEEC98D382}" dt="2022-02-18T05:03:07.869" v="192"/>
          <ac:inkMkLst>
            <pc:docMk/>
            <pc:sldMk cId="1894201472" sldId="274"/>
            <ac:inkMk id="4" creationId="{F29F96EE-B4EB-1940-A815-DACDE5979036}"/>
          </ac:inkMkLst>
        </pc:inkChg>
        <pc:inkChg chg="add del">
          <ac:chgData name="Артём Мурадов" userId="715841a6124f187a" providerId="LiveId" clId="{9592FC3B-A697-0C48-AEFA-66CEEC98D382}" dt="2022-02-18T05:03:07.869" v="192"/>
          <ac:inkMkLst>
            <pc:docMk/>
            <pc:sldMk cId="1894201472" sldId="274"/>
            <ac:inkMk id="5" creationId="{FFBAC1CC-3A8C-6144-AE1E-0561E1ABEA6D}"/>
          </ac:inkMkLst>
        </pc:inkChg>
        <pc:inkChg chg="add del">
          <ac:chgData name="Артём Мурадов" userId="715841a6124f187a" providerId="LiveId" clId="{9592FC3B-A697-0C48-AEFA-66CEEC98D382}" dt="2022-02-18T05:03:07.869" v="192"/>
          <ac:inkMkLst>
            <pc:docMk/>
            <pc:sldMk cId="1894201472" sldId="274"/>
            <ac:inkMk id="6" creationId="{85B8A9BF-D01E-B64B-9FE2-188B483B666E}"/>
          </ac:inkMkLst>
        </pc:inkChg>
        <pc:inkChg chg="add del">
          <ac:chgData name="Артём Мурадов" userId="715841a6124f187a" providerId="LiveId" clId="{9592FC3B-A697-0C48-AEFA-66CEEC98D382}" dt="2022-02-18T05:03:07.869" v="192"/>
          <ac:inkMkLst>
            <pc:docMk/>
            <pc:sldMk cId="1894201472" sldId="274"/>
            <ac:inkMk id="7" creationId="{B8E1AC0E-7D6C-D34C-B421-54A509759EE1}"/>
          </ac:inkMkLst>
        </pc:inkChg>
        <pc:inkChg chg="add reco">
          <ac:chgData name="Артём Мурадов" userId="715841a6124f187a" providerId="LiveId" clId="{9592FC3B-A697-0C48-AEFA-66CEEC98D382}" dt="2022-02-18T05:03:07.869" v="192"/>
          <ac:inkMkLst>
            <pc:docMk/>
            <pc:sldMk cId="1894201472" sldId="274"/>
            <ac:inkMk id="8" creationId="{AB359374-4497-574A-9DB9-A5D1DDD055C8}"/>
          </ac:inkMkLst>
        </pc:inkChg>
        <pc:inkChg chg="add del">
          <ac:chgData name="Артём Мурадов" userId="715841a6124f187a" providerId="LiveId" clId="{9592FC3B-A697-0C48-AEFA-66CEEC98D382}" dt="2022-02-18T05:03:17.587" v="199"/>
          <ac:inkMkLst>
            <pc:docMk/>
            <pc:sldMk cId="1894201472" sldId="274"/>
            <ac:inkMk id="9" creationId="{F9D9CD9E-EEC5-9544-A3CF-F6C910F6E55D}"/>
          </ac:inkMkLst>
        </pc:inkChg>
        <pc:inkChg chg="add del">
          <ac:chgData name="Артём Мурадов" userId="715841a6124f187a" providerId="LiveId" clId="{9592FC3B-A697-0C48-AEFA-66CEEC98D382}" dt="2022-02-18T05:03:17.587" v="199"/>
          <ac:inkMkLst>
            <pc:docMk/>
            <pc:sldMk cId="1894201472" sldId="274"/>
            <ac:inkMk id="10" creationId="{A3E7D61A-7D1C-E04D-A18B-06FC19944EB7}"/>
          </ac:inkMkLst>
        </pc:inkChg>
        <pc:inkChg chg="add del">
          <ac:chgData name="Артём Мурадов" userId="715841a6124f187a" providerId="LiveId" clId="{9592FC3B-A697-0C48-AEFA-66CEEC98D382}" dt="2022-02-18T05:03:17.587" v="199"/>
          <ac:inkMkLst>
            <pc:docMk/>
            <pc:sldMk cId="1894201472" sldId="274"/>
            <ac:inkMk id="11" creationId="{F54411A8-4232-A842-8C6D-68553F9426B3}"/>
          </ac:inkMkLst>
        </pc:inkChg>
        <pc:inkChg chg="add del">
          <ac:chgData name="Артём Мурадов" userId="715841a6124f187a" providerId="LiveId" clId="{9592FC3B-A697-0C48-AEFA-66CEEC98D382}" dt="2022-02-18T05:03:17.587" v="199"/>
          <ac:inkMkLst>
            <pc:docMk/>
            <pc:sldMk cId="1894201472" sldId="274"/>
            <ac:inkMk id="12" creationId="{3CD083F8-12BE-564A-909B-2313AD915969}"/>
          </ac:inkMkLst>
        </pc:inkChg>
        <pc:inkChg chg="add del">
          <ac:chgData name="Артём Мурадов" userId="715841a6124f187a" providerId="LiveId" clId="{9592FC3B-A697-0C48-AEFA-66CEEC98D382}" dt="2022-02-18T05:03:17.587" v="199"/>
          <ac:inkMkLst>
            <pc:docMk/>
            <pc:sldMk cId="1894201472" sldId="274"/>
            <ac:inkMk id="14" creationId="{52077037-B56A-2240-83D7-E462C350F3B6}"/>
          </ac:inkMkLst>
        </pc:inkChg>
        <pc:inkChg chg="add del">
          <ac:chgData name="Артём Мурадов" userId="715841a6124f187a" providerId="LiveId" clId="{9592FC3B-A697-0C48-AEFA-66CEEC98D382}" dt="2022-02-18T05:03:17.587" v="199"/>
          <ac:inkMkLst>
            <pc:docMk/>
            <pc:sldMk cId="1894201472" sldId="274"/>
            <ac:inkMk id="15" creationId="{74481F2D-46C6-4747-A696-E17EC645E601}"/>
          </ac:inkMkLst>
        </pc:inkChg>
        <pc:inkChg chg="add reco">
          <ac:chgData name="Артём Мурадов" userId="715841a6124f187a" providerId="LiveId" clId="{9592FC3B-A697-0C48-AEFA-66CEEC98D382}" dt="2022-02-18T05:03:17.587" v="199"/>
          <ac:inkMkLst>
            <pc:docMk/>
            <pc:sldMk cId="1894201472" sldId="274"/>
            <ac:inkMk id="16" creationId="{57A1EA29-5131-3141-88F2-C6CD3654B895}"/>
          </ac:inkMkLst>
        </pc:inkChg>
        <pc:inkChg chg="add del">
          <ac:chgData name="Артём Мурадов" userId="715841a6124f187a" providerId="LiveId" clId="{9592FC3B-A697-0C48-AEFA-66CEEC98D382}" dt="2022-02-18T05:03:33.588" v="205"/>
          <ac:inkMkLst>
            <pc:docMk/>
            <pc:sldMk cId="1894201472" sldId="274"/>
            <ac:inkMk id="17" creationId="{DE5B0735-FB4D-E742-892D-201A72815990}"/>
          </ac:inkMkLst>
        </pc:inkChg>
        <pc:inkChg chg="add del">
          <ac:chgData name="Артём Мурадов" userId="715841a6124f187a" providerId="LiveId" clId="{9592FC3B-A697-0C48-AEFA-66CEEC98D382}" dt="2022-02-18T05:03:33.588" v="205"/>
          <ac:inkMkLst>
            <pc:docMk/>
            <pc:sldMk cId="1894201472" sldId="274"/>
            <ac:inkMk id="18" creationId="{761A88FE-2806-7444-895B-CAF417132D77}"/>
          </ac:inkMkLst>
        </pc:inkChg>
        <pc:inkChg chg="add del">
          <ac:chgData name="Артём Мурадов" userId="715841a6124f187a" providerId="LiveId" clId="{9592FC3B-A697-0C48-AEFA-66CEEC98D382}" dt="2022-02-18T05:03:33.588" v="205"/>
          <ac:inkMkLst>
            <pc:docMk/>
            <pc:sldMk cId="1894201472" sldId="274"/>
            <ac:inkMk id="19" creationId="{3945083A-F6D3-3C4C-8812-37094F5CC3D5}"/>
          </ac:inkMkLst>
        </pc:inkChg>
        <pc:inkChg chg="add del">
          <ac:chgData name="Артём Мурадов" userId="715841a6124f187a" providerId="LiveId" clId="{9592FC3B-A697-0C48-AEFA-66CEEC98D382}" dt="2022-02-18T05:03:33.588" v="205"/>
          <ac:inkMkLst>
            <pc:docMk/>
            <pc:sldMk cId="1894201472" sldId="274"/>
            <ac:inkMk id="20" creationId="{279FC947-56BF-4F45-B67F-FDBE63DCD2CA}"/>
          </ac:inkMkLst>
        </pc:inkChg>
        <pc:inkChg chg="add del">
          <ac:chgData name="Артём Мурадов" userId="715841a6124f187a" providerId="LiveId" clId="{9592FC3B-A697-0C48-AEFA-66CEEC98D382}" dt="2022-02-18T05:03:33.588" v="205"/>
          <ac:inkMkLst>
            <pc:docMk/>
            <pc:sldMk cId="1894201472" sldId="274"/>
            <ac:inkMk id="21" creationId="{60C948D8-0C79-AC4C-AB0D-EC4781CE75F9}"/>
          </ac:inkMkLst>
        </pc:inkChg>
        <pc:inkChg chg="add reco">
          <ac:chgData name="Артём Мурадов" userId="715841a6124f187a" providerId="LiveId" clId="{9592FC3B-A697-0C48-AEFA-66CEEC98D382}" dt="2022-02-18T05:03:33.588" v="205"/>
          <ac:inkMkLst>
            <pc:docMk/>
            <pc:sldMk cId="1894201472" sldId="274"/>
            <ac:inkMk id="22" creationId="{AEC585C6-2851-0147-ABF5-3BEBA1A05DD4}"/>
          </ac:inkMkLst>
        </pc:inkChg>
        <pc:inkChg chg="add del">
          <ac:chgData name="Артём Мурадов" userId="715841a6124f187a" providerId="LiveId" clId="{9592FC3B-A697-0C48-AEFA-66CEEC98D382}" dt="2022-02-18T05:03:38.075" v="214"/>
          <ac:inkMkLst>
            <pc:docMk/>
            <pc:sldMk cId="1894201472" sldId="274"/>
            <ac:inkMk id="23" creationId="{167EE2BA-9361-9B4C-BAC0-074190C2538A}"/>
          </ac:inkMkLst>
        </pc:inkChg>
        <pc:inkChg chg="add del">
          <ac:chgData name="Артём Мурадов" userId="715841a6124f187a" providerId="LiveId" clId="{9592FC3B-A697-0C48-AEFA-66CEEC98D382}" dt="2022-02-18T05:03:38.075" v="214"/>
          <ac:inkMkLst>
            <pc:docMk/>
            <pc:sldMk cId="1894201472" sldId="274"/>
            <ac:inkMk id="24" creationId="{6A2BB22A-A761-3641-AED8-BFE19441D70F}"/>
          </ac:inkMkLst>
        </pc:inkChg>
        <pc:inkChg chg="add del">
          <ac:chgData name="Артём Мурадов" userId="715841a6124f187a" providerId="LiveId" clId="{9592FC3B-A697-0C48-AEFA-66CEEC98D382}" dt="2022-02-18T05:03:38.075" v="214"/>
          <ac:inkMkLst>
            <pc:docMk/>
            <pc:sldMk cId="1894201472" sldId="274"/>
            <ac:inkMk id="25" creationId="{791C3165-D3BB-E14E-8E8A-B1EF4D8C0F2B}"/>
          </ac:inkMkLst>
        </pc:inkChg>
        <pc:inkChg chg="add del">
          <ac:chgData name="Артём Мурадов" userId="715841a6124f187a" providerId="LiveId" clId="{9592FC3B-A697-0C48-AEFA-66CEEC98D382}" dt="2022-02-18T05:03:38.075" v="214"/>
          <ac:inkMkLst>
            <pc:docMk/>
            <pc:sldMk cId="1894201472" sldId="274"/>
            <ac:inkMk id="26" creationId="{BB28FD2B-1EE6-D242-BAD6-1FD308D796DB}"/>
          </ac:inkMkLst>
        </pc:inkChg>
        <pc:inkChg chg="add del">
          <ac:chgData name="Артём Мурадов" userId="715841a6124f187a" providerId="LiveId" clId="{9592FC3B-A697-0C48-AEFA-66CEEC98D382}" dt="2022-02-18T05:03:38.075" v="214"/>
          <ac:inkMkLst>
            <pc:docMk/>
            <pc:sldMk cId="1894201472" sldId="274"/>
            <ac:inkMk id="27" creationId="{E836D97B-CC6B-054D-8631-48593C7F1D29}"/>
          </ac:inkMkLst>
        </pc:inkChg>
        <pc:inkChg chg="add del">
          <ac:chgData name="Артём Мурадов" userId="715841a6124f187a" providerId="LiveId" clId="{9592FC3B-A697-0C48-AEFA-66CEEC98D382}" dt="2022-02-18T05:03:38.075" v="214"/>
          <ac:inkMkLst>
            <pc:docMk/>
            <pc:sldMk cId="1894201472" sldId="274"/>
            <ac:inkMk id="28" creationId="{B9B154D0-AC89-5444-8FA5-35B8D42A0F74}"/>
          </ac:inkMkLst>
        </pc:inkChg>
        <pc:inkChg chg="add del">
          <ac:chgData name="Артём Мурадов" userId="715841a6124f187a" providerId="LiveId" clId="{9592FC3B-A697-0C48-AEFA-66CEEC98D382}" dt="2022-02-18T05:03:38.075" v="214"/>
          <ac:inkMkLst>
            <pc:docMk/>
            <pc:sldMk cId="1894201472" sldId="274"/>
            <ac:inkMk id="29" creationId="{5EAEC4F8-7964-3F4A-B455-8ACE357652AE}"/>
          </ac:inkMkLst>
        </pc:inkChg>
        <pc:inkChg chg="add del">
          <ac:chgData name="Артём Мурадов" userId="715841a6124f187a" providerId="LiveId" clId="{9592FC3B-A697-0C48-AEFA-66CEEC98D382}" dt="2022-02-18T05:03:38.075" v="214"/>
          <ac:inkMkLst>
            <pc:docMk/>
            <pc:sldMk cId="1894201472" sldId="274"/>
            <ac:inkMk id="30" creationId="{EC004737-4C74-764E-A75F-4A72E4FDA9B9}"/>
          </ac:inkMkLst>
        </pc:inkChg>
        <pc:inkChg chg="add reco">
          <ac:chgData name="Артём Мурадов" userId="715841a6124f187a" providerId="LiveId" clId="{9592FC3B-A697-0C48-AEFA-66CEEC98D382}" dt="2022-02-18T05:03:38.075" v="214"/>
          <ac:inkMkLst>
            <pc:docMk/>
            <pc:sldMk cId="1894201472" sldId="274"/>
            <ac:inkMk id="31" creationId="{DD33EDEB-3767-254B-86E9-EA5AE4236A91}"/>
          </ac:inkMkLst>
        </pc:inkChg>
        <pc:inkChg chg="add del">
          <ac:chgData name="Артём Мурадов" userId="715841a6124f187a" providerId="LiveId" clId="{9592FC3B-A697-0C48-AEFA-66CEEC98D382}" dt="2022-02-18T05:03:40.256" v="219"/>
          <ac:inkMkLst>
            <pc:docMk/>
            <pc:sldMk cId="1894201472" sldId="274"/>
            <ac:inkMk id="32" creationId="{E60B389F-CEA0-364B-AF04-94BDEE3B43C3}"/>
          </ac:inkMkLst>
        </pc:inkChg>
        <pc:inkChg chg="add del">
          <ac:chgData name="Артём Мурадов" userId="715841a6124f187a" providerId="LiveId" clId="{9592FC3B-A697-0C48-AEFA-66CEEC98D382}" dt="2022-02-18T05:03:40.256" v="219"/>
          <ac:inkMkLst>
            <pc:docMk/>
            <pc:sldMk cId="1894201472" sldId="274"/>
            <ac:inkMk id="33" creationId="{CB3C8E54-9FE5-F24E-BF67-3060F0C377DD}"/>
          </ac:inkMkLst>
        </pc:inkChg>
        <pc:inkChg chg="add del">
          <ac:chgData name="Артём Мурадов" userId="715841a6124f187a" providerId="LiveId" clId="{9592FC3B-A697-0C48-AEFA-66CEEC98D382}" dt="2022-02-18T05:03:40.256" v="219"/>
          <ac:inkMkLst>
            <pc:docMk/>
            <pc:sldMk cId="1894201472" sldId="274"/>
            <ac:inkMk id="34" creationId="{0FAD2269-76F3-6F40-95F8-41468ECC7896}"/>
          </ac:inkMkLst>
        </pc:inkChg>
        <pc:inkChg chg="add del">
          <ac:chgData name="Артём Мурадов" userId="715841a6124f187a" providerId="LiveId" clId="{9592FC3B-A697-0C48-AEFA-66CEEC98D382}" dt="2022-02-18T05:03:40.256" v="219"/>
          <ac:inkMkLst>
            <pc:docMk/>
            <pc:sldMk cId="1894201472" sldId="274"/>
            <ac:inkMk id="35" creationId="{77E790C9-1A7F-F547-87B8-AB2240AB2E3C}"/>
          </ac:inkMkLst>
        </pc:inkChg>
        <pc:inkChg chg="add reco">
          <ac:chgData name="Артём Мурадов" userId="715841a6124f187a" providerId="LiveId" clId="{9592FC3B-A697-0C48-AEFA-66CEEC98D382}" dt="2022-02-18T05:03:40.256" v="219"/>
          <ac:inkMkLst>
            <pc:docMk/>
            <pc:sldMk cId="1894201472" sldId="274"/>
            <ac:inkMk id="36" creationId="{96839A3B-1C17-924B-B30D-DF2892A68271}"/>
          </ac:inkMkLst>
        </pc:inkChg>
        <pc:inkChg chg="add del">
          <ac:chgData name="Артём Мурадов" userId="715841a6124f187a" providerId="LiveId" clId="{9592FC3B-A697-0C48-AEFA-66CEEC98D382}" dt="2022-02-18T05:03:43.586" v="227"/>
          <ac:inkMkLst>
            <pc:docMk/>
            <pc:sldMk cId="1894201472" sldId="274"/>
            <ac:inkMk id="37" creationId="{F511C053-D514-1E4F-AA6D-99B65385EFE5}"/>
          </ac:inkMkLst>
        </pc:inkChg>
        <pc:inkChg chg="add del">
          <ac:chgData name="Артём Мурадов" userId="715841a6124f187a" providerId="LiveId" clId="{9592FC3B-A697-0C48-AEFA-66CEEC98D382}" dt="2022-02-18T05:03:43.586" v="227"/>
          <ac:inkMkLst>
            <pc:docMk/>
            <pc:sldMk cId="1894201472" sldId="274"/>
            <ac:inkMk id="38" creationId="{7ADD0885-9D0B-E94D-8E4E-4C3B6FBBA359}"/>
          </ac:inkMkLst>
        </pc:inkChg>
        <pc:inkChg chg="add del">
          <ac:chgData name="Артём Мурадов" userId="715841a6124f187a" providerId="LiveId" clId="{9592FC3B-A697-0C48-AEFA-66CEEC98D382}" dt="2022-02-18T05:03:43.586" v="227"/>
          <ac:inkMkLst>
            <pc:docMk/>
            <pc:sldMk cId="1894201472" sldId="274"/>
            <ac:inkMk id="39" creationId="{7A562064-0B7F-694F-A094-CB203854853A}"/>
          </ac:inkMkLst>
        </pc:inkChg>
        <pc:inkChg chg="add del">
          <ac:chgData name="Артём Мурадов" userId="715841a6124f187a" providerId="LiveId" clId="{9592FC3B-A697-0C48-AEFA-66CEEC98D382}" dt="2022-02-18T05:03:43.586" v="227"/>
          <ac:inkMkLst>
            <pc:docMk/>
            <pc:sldMk cId="1894201472" sldId="274"/>
            <ac:inkMk id="40" creationId="{41A6D290-50F4-2C41-86E6-F0B8C9B6BC1E}"/>
          </ac:inkMkLst>
        </pc:inkChg>
        <pc:inkChg chg="add del">
          <ac:chgData name="Артём Мурадов" userId="715841a6124f187a" providerId="LiveId" clId="{9592FC3B-A697-0C48-AEFA-66CEEC98D382}" dt="2022-02-18T05:03:43.586" v="227"/>
          <ac:inkMkLst>
            <pc:docMk/>
            <pc:sldMk cId="1894201472" sldId="274"/>
            <ac:inkMk id="41" creationId="{7C5E61EE-749A-6745-994A-3C7D56BA7357}"/>
          </ac:inkMkLst>
        </pc:inkChg>
        <pc:inkChg chg="add del">
          <ac:chgData name="Артём Мурадов" userId="715841a6124f187a" providerId="LiveId" clId="{9592FC3B-A697-0C48-AEFA-66CEEC98D382}" dt="2022-02-18T05:03:43.586" v="227"/>
          <ac:inkMkLst>
            <pc:docMk/>
            <pc:sldMk cId="1894201472" sldId="274"/>
            <ac:inkMk id="42" creationId="{3EE84CC4-0276-8C45-A96F-12A6C6064054}"/>
          </ac:inkMkLst>
        </pc:inkChg>
        <pc:inkChg chg="add del">
          <ac:chgData name="Артём Мурадов" userId="715841a6124f187a" providerId="LiveId" clId="{9592FC3B-A697-0C48-AEFA-66CEEC98D382}" dt="2022-02-18T05:03:43.586" v="227"/>
          <ac:inkMkLst>
            <pc:docMk/>
            <pc:sldMk cId="1894201472" sldId="274"/>
            <ac:inkMk id="43" creationId="{5135BE64-6C50-3449-83F9-5B8E86F7A071}"/>
          </ac:inkMkLst>
        </pc:inkChg>
        <pc:inkChg chg="add reco">
          <ac:chgData name="Артём Мурадов" userId="715841a6124f187a" providerId="LiveId" clId="{9592FC3B-A697-0C48-AEFA-66CEEC98D382}" dt="2022-02-18T05:03:43.586" v="227"/>
          <ac:inkMkLst>
            <pc:docMk/>
            <pc:sldMk cId="1894201472" sldId="274"/>
            <ac:inkMk id="44" creationId="{46479DBF-4B96-3542-BF83-3BC52B4D4B10}"/>
          </ac:inkMkLst>
        </pc:inkChg>
        <pc:inkChg chg="add del">
          <ac:chgData name="Артём Мурадов" userId="715841a6124f187a" providerId="LiveId" clId="{9592FC3B-A697-0C48-AEFA-66CEEC98D382}" dt="2022-02-18T05:03:46.918" v="230"/>
          <ac:inkMkLst>
            <pc:docMk/>
            <pc:sldMk cId="1894201472" sldId="274"/>
            <ac:inkMk id="45" creationId="{4EF37608-310B-944B-984A-573E74CFD637}"/>
          </ac:inkMkLst>
        </pc:inkChg>
        <pc:inkChg chg="add del">
          <ac:chgData name="Артём Мурадов" userId="715841a6124f187a" providerId="LiveId" clId="{9592FC3B-A697-0C48-AEFA-66CEEC98D382}" dt="2022-02-18T05:03:46.918" v="230"/>
          <ac:inkMkLst>
            <pc:docMk/>
            <pc:sldMk cId="1894201472" sldId="274"/>
            <ac:inkMk id="46" creationId="{0BC07F32-A07E-FF4B-9513-9999C4EB8AFA}"/>
          </ac:inkMkLst>
        </pc:inkChg>
        <pc:inkChg chg="add reco">
          <ac:chgData name="Артём Мурадов" userId="715841a6124f187a" providerId="LiveId" clId="{9592FC3B-A697-0C48-AEFA-66CEEC98D382}" dt="2022-02-18T05:03:46.918" v="230"/>
          <ac:inkMkLst>
            <pc:docMk/>
            <pc:sldMk cId="1894201472" sldId="274"/>
            <ac:inkMk id="47" creationId="{89BCBCE4-2A84-8F4A-A65B-1E9E44B75CA6}"/>
          </ac:inkMkLst>
        </pc:inkChg>
        <pc:inkChg chg="add del">
          <ac:chgData name="Артём Мурадов" userId="715841a6124f187a" providerId="LiveId" clId="{9592FC3B-A697-0C48-AEFA-66CEEC98D382}" dt="2022-02-18T05:03:52.521" v="237"/>
          <ac:inkMkLst>
            <pc:docMk/>
            <pc:sldMk cId="1894201472" sldId="274"/>
            <ac:inkMk id="48" creationId="{AC81E68D-2861-2048-9522-E5367693259D}"/>
          </ac:inkMkLst>
        </pc:inkChg>
        <pc:inkChg chg="add del">
          <ac:chgData name="Артём Мурадов" userId="715841a6124f187a" providerId="LiveId" clId="{9592FC3B-A697-0C48-AEFA-66CEEC98D382}" dt="2022-02-18T05:03:52.521" v="237"/>
          <ac:inkMkLst>
            <pc:docMk/>
            <pc:sldMk cId="1894201472" sldId="274"/>
            <ac:inkMk id="49" creationId="{2B6E54D7-0549-F641-9704-72D9E1576BBC}"/>
          </ac:inkMkLst>
        </pc:inkChg>
        <pc:inkChg chg="add del">
          <ac:chgData name="Артём Мурадов" userId="715841a6124f187a" providerId="LiveId" clId="{9592FC3B-A697-0C48-AEFA-66CEEC98D382}" dt="2022-02-18T05:03:52.521" v="237"/>
          <ac:inkMkLst>
            <pc:docMk/>
            <pc:sldMk cId="1894201472" sldId="274"/>
            <ac:inkMk id="50" creationId="{D2301A8F-3390-B043-B634-0AB01DE4A081}"/>
          </ac:inkMkLst>
        </pc:inkChg>
        <pc:inkChg chg="add del">
          <ac:chgData name="Артём Мурадов" userId="715841a6124f187a" providerId="LiveId" clId="{9592FC3B-A697-0C48-AEFA-66CEEC98D382}" dt="2022-02-18T05:03:52.521" v="237"/>
          <ac:inkMkLst>
            <pc:docMk/>
            <pc:sldMk cId="1894201472" sldId="274"/>
            <ac:inkMk id="51" creationId="{D1D0E612-5431-5848-A927-FBD20A4D86D7}"/>
          </ac:inkMkLst>
        </pc:inkChg>
        <pc:inkChg chg="add del">
          <ac:chgData name="Артём Мурадов" userId="715841a6124f187a" providerId="LiveId" clId="{9592FC3B-A697-0C48-AEFA-66CEEC98D382}" dt="2022-02-18T05:03:52.521" v="237"/>
          <ac:inkMkLst>
            <pc:docMk/>
            <pc:sldMk cId="1894201472" sldId="274"/>
            <ac:inkMk id="52" creationId="{24B348BF-CE17-7843-BABB-3BF9033DFE30}"/>
          </ac:inkMkLst>
        </pc:inkChg>
        <pc:inkChg chg="add del">
          <ac:chgData name="Артём Мурадов" userId="715841a6124f187a" providerId="LiveId" clId="{9592FC3B-A697-0C48-AEFA-66CEEC98D382}" dt="2022-02-18T05:03:52.521" v="237"/>
          <ac:inkMkLst>
            <pc:docMk/>
            <pc:sldMk cId="1894201472" sldId="274"/>
            <ac:inkMk id="53" creationId="{72C783D2-00BF-134F-A8F1-A302EF7532FA}"/>
          </ac:inkMkLst>
        </pc:inkChg>
        <pc:inkChg chg="add reco">
          <ac:chgData name="Артём Мурадов" userId="715841a6124f187a" providerId="LiveId" clId="{9592FC3B-A697-0C48-AEFA-66CEEC98D382}" dt="2022-02-18T05:03:52.521" v="237"/>
          <ac:inkMkLst>
            <pc:docMk/>
            <pc:sldMk cId="1894201472" sldId="274"/>
            <ac:inkMk id="54" creationId="{A5CA7834-C51F-304C-9BDC-2AEAC461ECCB}"/>
          </ac:inkMkLst>
        </pc:inkChg>
        <pc:inkChg chg="add reco">
          <ac:chgData name="Артём Мурадов" userId="715841a6124f187a" providerId="LiveId" clId="{9592FC3B-A697-0C48-AEFA-66CEEC98D382}" dt="2022-02-18T05:03:52.521" v="237"/>
          <ac:inkMkLst>
            <pc:docMk/>
            <pc:sldMk cId="1894201472" sldId="274"/>
            <ac:inkMk id="55" creationId="{499529C2-9E70-6A49-96AC-4DCACEA663AE}"/>
          </ac:inkMkLst>
        </pc:inkChg>
        <pc:inkChg chg="add reco">
          <ac:chgData name="Артём Мурадов" userId="715841a6124f187a" providerId="LiveId" clId="{9592FC3B-A697-0C48-AEFA-66CEEC98D382}" dt="2022-02-18T05:03:52.521" v="237"/>
          <ac:inkMkLst>
            <pc:docMk/>
            <pc:sldMk cId="1894201472" sldId="274"/>
            <ac:inkMk id="56" creationId="{4D1CA98F-D36F-B44E-ADCF-79CD36F6B0B0}"/>
          </ac:inkMkLst>
        </pc:inkChg>
        <pc:inkChg chg="add del">
          <ac:chgData name="Артём Мурадов" userId="715841a6124f187a" providerId="LiveId" clId="{9592FC3B-A697-0C48-AEFA-66CEEC98D382}" dt="2022-02-18T05:04:06.218" v="246"/>
          <ac:inkMkLst>
            <pc:docMk/>
            <pc:sldMk cId="1894201472" sldId="274"/>
            <ac:inkMk id="57" creationId="{2AC4EA1A-E30A-C841-8448-8F20A51538E8}"/>
          </ac:inkMkLst>
        </pc:inkChg>
        <pc:inkChg chg="add del">
          <ac:chgData name="Артём Мурадов" userId="715841a6124f187a" providerId="LiveId" clId="{9592FC3B-A697-0C48-AEFA-66CEEC98D382}" dt="2022-02-18T05:04:06.218" v="246"/>
          <ac:inkMkLst>
            <pc:docMk/>
            <pc:sldMk cId="1894201472" sldId="274"/>
            <ac:inkMk id="58" creationId="{6D0A9E7F-8289-174D-B04A-12EC4F816976}"/>
          </ac:inkMkLst>
        </pc:inkChg>
        <pc:inkChg chg="add del">
          <ac:chgData name="Артём Мурадов" userId="715841a6124f187a" providerId="LiveId" clId="{9592FC3B-A697-0C48-AEFA-66CEEC98D382}" dt="2022-02-18T05:04:06.218" v="246"/>
          <ac:inkMkLst>
            <pc:docMk/>
            <pc:sldMk cId="1894201472" sldId="274"/>
            <ac:inkMk id="59" creationId="{0E994652-043F-C049-A972-53D4CC9E46EB}"/>
          </ac:inkMkLst>
        </pc:inkChg>
        <pc:inkChg chg="add del">
          <ac:chgData name="Артём Мурадов" userId="715841a6124f187a" providerId="LiveId" clId="{9592FC3B-A697-0C48-AEFA-66CEEC98D382}" dt="2022-02-18T05:04:06.218" v="246"/>
          <ac:inkMkLst>
            <pc:docMk/>
            <pc:sldMk cId="1894201472" sldId="274"/>
            <ac:inkMk id="60" creationId="{2BCE2741-8E24-184E-AF7D-8E0E0B42E84D}"/>
          </ac:inkMkLst>
        </pc:inkChg>
        <pc:inkChg chg="add del">
          <ac:chgData name="Артём Мурадов" userId="715841a6124f187a" providerId="LiveId" clId="{9592FC3B-A697-0C48-AEFA-66CEEC98D382}" dt="2022-02-18T05:04:06.218" v="246"/>
          <ac:inkMkLst>
            <pc:docMk/>
            <pc:sldMk cId="1894201472" sldId="274"/>
            <ac:inkMk id="61" creationId="{69F22F16-ED48-B94C-81ED-F0B1DA7BC718}"/>
          </ac:inkMkLst>
        </pc:inkChg>
        <pc:inkChg chg="add del">
          <ac:chgData name="Артём Мурадов" userId="715841a6124f187a" providerId="LiveId" clId="{9592FC3B-A697-0C48-AEFA-66CEEC98D382}" dt="2022-02-18T05:04:06.218" v="246"/>
          <ac:inkMkLst>
            <pc:docMk/>
            <pc:sldMk cId="1894201472" sldId="274"/>
            <ac:inkMk id="62" creationId="{D04B8583-1247-1445-86DC-EE86A71E5ECE}"/>
          </ac:inkMkLst>
        </pc:inkChg>
        <pc:inkChg chg="add del">
          <ac:chgData name="Артём Мурадов" userId="715841a6124f187a" providerId="LiveId" clId="{9592FC3B-A697-0C48-AEFA-66CEEC98D382}" dt="2022-02-18T05:04:06.218" v="246"/>
          <ac:inkMkLst>
            <pc:docMk/>
            <pc:sldMk cId="1894201472" sldId="274"/>
            <ac:inkMk id="63" creationId="{D8EA9047-29C2-5E44-9774-2ED8B5039122}"/>
          </ac:inkMkLst>
        </pc:inkChg>
        <pc:inkChg chg="add del">
          <ac:chgData name="Артём Мурадов" userId="715841a6124f187a" providerId="LiveId" clId="{9592FC3B-A697-0C48-AEFA-66CEEC98D382}" dt="2022-02-18T05:04:06.218" v="246"/>
          <ac:inkMkLst>
            <pc:docMk/>
            <pc:sldMk cId="1894201472" sldId="274"/>
            <ac:inkMk id="64" creationId="{0295764A-0497-3642-B404-C33E5706C0A1}"/>
          </ac:inkMkLst>
        </pc:inkChg>
        <pc:inkChg chg="add reco">
          <ac:chgData name="Артём Мурадов" userId="715841a6124f187a" providerId="LiveId" clId="{9592FC3B-A697-0C48-AEFA-66CEEC98D382}" dt="2022-02-18T05:04:06.218" v="246"/>
          <ac:inkMkLst>
            <pc:docMk/>
            <pc:sldMk cId="1894201472" sldId="274"/>
            <ac:inkMk id="65" creationId="{C286C8B8-9A20-9F46-9E2B-1D0C0E5F2A10}"/>
          </ac:inkMkLst>
        </pc:inkChg>
        <pc:inkChg chg="add reco">
          <ac:chgData name="Артём Мурадов" userId="715841a6124f187a" providerId="LiveId" clId="{9592FC3B-A697-0C48-AEFA-66CEEC98D382}" dt="2022-02-18T05:04:06.218" v="246"/>
          <ac:inkMkLst>
            <pc:docMk/>
            <pc:sldMk cId="1894201472" sldId="274"/>
            <ac:inkMk id="66" creationId="{6DF66EE0-4B9E-834F-A81E-18CA505CE7B9}"/>
          </ac:inkMkLst>
        </pc:inkChg>
        <pc:inkChg chg="add reco">
          <ac:chgData name="Артём Мурадов" userId="715841a6124f187a" providerId="LiveId" clId="{9592FC3B-A697-0C48-AEFA-66CEEC98D382}" dt="2022-02-18T05:04:06.218" v="246"/>
          <ac:inkMkLst>
            <pc:docMk/>
            <pc:sldMk cId="1894201472" sldId="274"/>
            <ac:inkMk id="67" creationId="{7547A057-CF15-1C46-A36F-8CE9E08388C3}"/>
          </ac:inkMkLst>
        </pc:inkChg>
        <pc:inkChg chg="add reco">
          <ac:chgData name="Артём Мурадов" userId="715841a6124f187a" providerId="LiveId" clId="{9592FC3B-A697-0C48-AEFA-66CEEC98D382}" dt="2022-02-18T05:04:06.218" v="246"/>
          <ac:inkMkLst>
            <pc:docMk/>
            <pc:sldMk cId="1894201472" sldId="274"/>
            <ac:inkMk id="68" creationId="{C9AEF7F5-A69D-9248-966C-9271ECE26EEC}"/>
          </ac:inkMkLst>
        </pc:inkChg>
      </pc:sldChg>
      <pc:sldChg chg="addSp delSp">
        <pc:chgData name="Артём Мурадов" userId="715841a6124f187a" providerId="LiveId" clId="{9592FC3B-A697-0C48-AEFA-66CEEC98D382}" dt="2022-02-18T06:07:42.836" v="263"/>
        <pc:sldMkLst>
          <pc:docMk/>
          <pc:sldMk cId="1396959737" sldId="275"/>
        </pc:sldMkLst>
        <pc:inkChg chg="add del">
          <ac:chgData name="Артём Мурадов" userId="715841a6124f187a" providerId="LiveId" clId="{9592FC3B-A697-0C48-AEFA-66CEEC98D382}" dt="2022-02-18T06:07:23.172" v="249"/>
          <ac:inkMkLst>
            <pc:docMk/>
            <pc:sldMk cId="1396959737" sldId="275"/>
            <ac:inkMk id="5" creationId="{264F86BF-5D8B-8049-8C10-72A614CA8102}"/>
          </ac:inkMkLst>
        </pc:inkChg>
        <pc:inkChg chg="add del">
          <ac:chgData name="Артём Мурадов" userId="715841a6124f187a" providerId="LiveId" clId="{9592FC3B-A697-0C48-AEFA-66CEEC98D382}" dt="2022-02-18T06:07:23.172" v="249"/>
          <ac:inkMkLst>
            <pc:docMk/>
            <pc:sldMk cId="1396959737" sldId="275"/>
            <ac:inkMk id="7" creationId="{0A2BDDFC-D343-0A4A-8AC3-59B647CAF434}"/>
          </ac:inkMkLst>
        </pc:inkChg>
        <pc:inkChg chg="add reco">
          <ac:chgData name="Артём Мурадов" userId="715841a6124f187a" providerId="LiveId" clId="{9592FC3B-A697-0C48-AEFA-66CEEC98D382}" dt="2022-02-18T06:07:23.172" v="249"/>
          <ac:inkMkLst>
            <pc:docMk/>
            <pc:sldMk cId="1396959737" sldId="275"/>
            <ac:inkMk id="9" creationId="{046507E9-380A-D343-9F32-176162845215}"/>
          </ac:inkMkLst>
        </pc:inkChg>
        <pc:inkChg chg="add del">
          <ac:chgData name="Артём Мурадов" userId="715841a6124f187a" providerId="LiveId" clId="{9592FC3B-A697-0C48-AEFA-66CEEC98D382}" dt="2022-02-18T06:07:29.635" v="253"/>
          <ac:inkMkLst>
            <pc:docMk/>
            <pc:sldMk cId="1396959737" sldId="275"/>
            <ac:inkMk id="10" creationId="{3C376A2D-E8F9-AB47-A093-BF63FD882D01}"/>
          </ac:inkMkLst>
        </pc:inkChg>
        <pc:inkChg chg="add del">
          <ac:chgData name="Артём Мурадов" userId="715841a6124f187a" providerId="LiveId" clId="{9592FC3B-A697-0C48-AEFA-66CEEC98D382}" dt="2022-02-18T06:07:29.635" v="253"/>
          <ac:inkMkLst>
            <pc:docMk/>
            <pc:sldMk cId="1396959737" sldId="275"/>
            <ac:inkMk id="11" creationId="{12A3619E-94C6-E84E-8651-7F5C4221C836}"/>
          </ac:inkMkLst>
        </pc:inkChg>
        <pc:inkChg chg="add del">
          <ac:chgData name="Артём Мурадов" userId="715841a6124f187a" providerId="LiveId" clId="{9592FC3B-A697-0C48-AEFA-66CEEC98D382}" dt="2022-02-18T06:07:29.635" v="253"/>
          <ac:inkMkLst>
            <pc:docMk/>
            <pc:sldMk cId="1396959737" sldId="275"/>
            <ac:inkMk id="12" creationId="{6D4CB655-988C-094E-83A6-61F92386FCB5}"/>
          </ac:inkMkLst>
        </pc:inkChg>
        <pc:inkChg chg="add reco">
          <ac:chgData name="Артём Мурадов" userId="715841a6124f187a" providerId="LiveId" clId="{9592FC3B-A697-0C48-AEFA-66CEEC98D382}" dt="2022-02-18T06:07:29.635" v="253"/>
          <ac:inkMkLst>
            <pc:docMk/>
            <pc:sldMk cId="1396959737" sldId="275"/>
            <ac:inkMk id="14" creationId="{6AFF27CD-CED0-B143-85CC-049D70581F21}"/>
          </ac:inkMkLst>
        </pc:inkChg>
        <pc:inkChg chg="add del">
          <ac:chgData name="Артём Мурадов" userId="715841a6124f187a" providerId="LiveId" clId="{9592FC3B-A697-0C48-AEFA-66CEEC98D382}" dt="2022-02-18T06:07:32.833" v="256"/>
          <ac:inkMkLst>
            <pc:docMk/>
            <pc:sldMk cId="1396959737" sldId="275"/>
            <ac:inkMk id="15" creationId="{E3280475-DFEA-C746-8159-B72733E0970F}"/>
          </ac:inkMkLst>
        </pc:inkChg>
        <pc:inkChg chg="add del">
          <ac:chgData name="Артём Мурадов" userId="715841a6124f187a" providerId="LiveId" clId="{9592FC3B-A697-0C48-AEFA-66CEEC98D382}" dt="2022-02-18T06:07:32.833" v="256"/>
          <ac:inkMkLst>
            <pc:docMk/>
            <pc:sldMk cId="1396959737" sldId="275"/>
            <ac:inkMk id="17" creationId="{0195B184-6366-7E48-B052-7A2C646406E8}"/>
          </ac:inkMkLst>
        </pc:inkChg>
        <pc:inkChg chg="add reco">
          <ac:chgData name="Артём Мурадов" userId="715841a6124f187a" providerId="LiveId" clId="{9592FC3B-A697-0C48-AEFA-66CEEC98D382}" dt="2022-02-18T06:07:32.833" v="256"/>
          <ac:inkMkLst>
            <pc:docMk/>
            <pc:sldMk cId="1396959737" sldId="275"/>
            <ac:inkMk id="18" creationId="{A0CF00D7-8BDE-944F-9105-327C554950F4}"/>
          </ac:inkMkLst>
        </pc:inkChg>
        <pc:inkChg chg="add del">
          <ac:chgData name="Артём Мурадов" userId="715841a6124f187a" providerId="LiveId" clId="{9592FC3B-A697-0C48-AEFA-66CEEC98D382}" dt="2022-02-18T06:07:37.712" v="260"/>
          <ac:inkMkLst>
            <pc:docMk/>
            <pc:sldMk cId="1396959737" sldId="275"/>
            <ac:inkMk id="19" creationId="{92BAD222-06FE-4847-A8CB-BEAD544B2D36}"/>
          </ac:inkMkLst>
        </pc:inkChg>
        <pc:inkChg chg="add del">
          <ac:chgData name="Артём Мурадов" userId="715841a6124f187a" providerId="LiveId" clId="{9592FC3B-A697-0C48-AEFA-66CEEC98D382}" dt="2022-02-18T06:07:37.712" v="260"/>
          <ac:inkMkLst>
            <pc:docMk/>
            <pc:sldMk cId="1396959737" sldId="275"/>
            <ac:inkMk id="20" creationId="{24D0D565-28B8-6C47-A04E-8AF7FCC339C7}"/>
          </ac:inkMkLst>
        </pc:inkChg>
        <pc:inkChg chg="add del">
          <ac:chgData name="Артём Мурадов" userId="715841a6124f187a" providerId="LiveId" clId="{9592FC3B-A697-0C48-AEFA-66CEEC98D382}" dt="2022-02-18T06:07:37.712" v="260"/>
          <ac:inkMkLst>
            <pc:docMk/>
            <pc:sldMk cId="1396959737" sldId="275"/>
            <ac:inkMk id="21" creationId="{C09A5BA1-72F9-F24F-9373-919179DD99F8}"/>
          </ac:inkMkLst>
        </pc:inkChg>
        <pc:inkChg chg="add reco">
          <ac:chgData name="Артём Мурадов" userId="715841a6124f187a" providerId="LiveId" clId="{9592FC3B-A697-0C48-AEFA-66CEEC98D382}" dt="2022-02-18T06:07:37.712" v="260"/>
          <ac:inkMkLst>
            <pc:docMk/>
            <pc:sldMk cId="1396959737" sldId="275"/>
            <ac:inkMk id="23" creationId="{AC54EF7D-F4BD-AE41-ADBA-10BB91A5277F}"/>
          </ac:inkMkLst>
        </pc:inkChg>
        <pc:inkChg chg="add del">
          <ac:chgData name="Артём Мурадов" userId="715841a6124f187a" providerId="LiveId" clId="{9592FC3B-A697-0C48-AEFA-66CEEC98D382}" dt="2022-02-18T06:07:42.836" v="263"/>
          <ac:inkMkLst>
            <pc:docMk/>
            <pc:sldMk cId="1396959737" sldId="275"/>
            <ac:inkMk id="24" creationId="{E52066C3-31B4-3E4C-BEF0-D0FC2E8893D1}"/>
          </ac:inkMkLst>
        </pc:inkChg>
        <pc:inkChg chg="add del">
          <ac:chgData name="Артём Мурадов" userId="715841a6124f187a" providerId="LiveId" clId="{9592FC3B-A697-0C48-AEFA-66CEEC98D382}" dt="2022-02-18T06:07:42.836" v="263"/>
          <ac:inkMkLst>
            <pc:docMk/>
            <pc:sldMk cId="1396959737" sldId="275"/>
            <ac:inkMk id="25" creationId="{EB3DD38C-45C3-8D45-9261-515B48464ADB}"/>
          </ac:inkMkLst>
        </pc:inkChg>
        <pc:inkChg chg="add reco">
          <ac:chgData name="Артём Мурадов" userId="715841a6124f187a" providerId="LiveId" clId="{9592FC3B-A697-0C48-AEFA-66CEEC98D382}" dt="2022-02-18T06:07:42.836" v="263"/>
          <ac:inkMkLst>
            <pc:docMk/>
            <pc:sldMk cId="1396959737" sldId="275"/>
            <ac:inkMk id="26" creationId="{BD71EB47-402F-EC49-93DD-55F117D68D8B}"/>
          </ac:inkMkLst>
        </pc:inkChg>
      </pc:sldChg>
      <pc:sldChg chg="addSp delSp modSp">
        <pc:chgData name="Артём Мурадов" userId="715841a6124f187a" providerId="LiveId" clId="{9592FC3B-A697-0C48-AEFA-66CEEC98D382}" dt="2022-02-18T06:14:09.747" v="568"/>
        <pc:sldMkLst>
          <pc:docMk/>
          <pc:sldMk cId="4120126022" sldId="276"/>
        </pc:sldMkLst>
        <pc:inkChg chg="add del">
          <ac:chgData name="Артём Мурадов" userId="715841a6124f187a" providerId="LiveId" clId="{9592FC3B-A697-0C48-AEFA-66CEEC98D382}" dt="2022-02-18T06:13:40.904" v="522"/>
          <ac:inkMkLst>
            <pc:docMk/>
            <pc:sldMk cId="4120126022" sldId="276"/>
            <ac:inkMk id="4" creationId="{DF93AFDF-0F3E-E641-8B8A-2A40C5FD6263}"/>
          </ac:inkMkLst>
        </pc:inkChg>
        <pc:inkChg chg="add del">
          <ac:chgData name="Артём Мурадов" userId="715841a6124f187a" providerId="LiveId" clId="{9592FC3B-A697-0C48-AEFA-66CEEC98D382}" dt="2022-02-18T06:13:40.904" v="522"/>
          <ac:inkMkLst>
            <pc:docMk/>
            <pc:sldMk cId="4120126022" sldId="276"/>
            <ac:inkMk id="5" creationId="{3AE22384-D632-B146-81BC-7BD23FDD714C}"/>
          </ac:inkMkLst>
        </pc:inkChg>
        <pc:inkChg chg="add del">
          <ac:chgData name="Артём Мурадов" userId="715841a6124f187a" providerId="LiveId" clId="{9592FC3B-A697-0C48-AEFA-66CEEC98D382}" dt="2022-02-18T06:13:40.904" v="522"/>
          <ac:inkMkLst>
            <pc:docMk/>
            <pc:sldMk cId="4120126022" sldId="276"/>
            <ac:inkMk id="6" creationId="{3F71EC62-7A2E-734F-A6DC-32A6997FAE0B}"/>
          </ac:inkMkLst>
        </pc:inkChg>
        <pc:inkChg chg="add reco">
          <ac:chgData name="Артём Мурадов" userId="715841a6124f187a" providerId="LiveId" clId="{9592FC3B-A697-0C48-AEFA-66CEEC98D382}" dt="2022-02-18T06:13:40.904" v="522"/>
          <ac:inkMkLst>
            <pc:docMk/>
            <pc:sldMk cId="4120126022" sldId="276"/>
            <ac:inkMk id="7" creationId="{CFD2EA2C-D8C4-D744-A484-C95D0E349197}"/>
          </ac:inkMkLst>
        </pc:inkChg>
        <pc:inkChg chg="add del">
          <ac:chgData name="Артём Мурадов" userId="715841a6124f187a" providerId="LiveId" clId="{9592FC3B-A697-0C48-AEFA-66CEEC98D382}" dt="2022-02-18T06:13:46.967" v="535"/>
          <ac:inkMkLst>
            <pc:docMk/>
            <pc:sldMk cId="4120126022" sldId="276"/>
            <ac:inkMk id="8" creationId="{2EEA66D5-93CA-4949-BAED-7A581CCCDF7E}"/>
          </ac:inkMkLst>
        </pc:inkChg>
        <pc:inkChg chg="add del">
          <ac:chgData name="Артём Мурадов" userId="715841a6124f187a" providerId="LiveId" clId="{9592FC3B-A697-0C48-AEFA-66CEEC98D382}" dt="2022-02-18T06:13:46.967" v="535"/>
          <ac:inkMkLst>
            <pc:docMk/>
            <pc:sldMk cId="4120126022" sldId="276"/>
            <ac:inkMk id="9" creationId="{D96CD794-B56B-1047-93ED-6E687DABE57F}"/>
          </ac:inkMkLst>
        </pc:inkChg>
        <pc:inkChg chg="add del">
          <ac:chgData name="Артём Мурадов" userId="715841a6124f187a" providerId="LiveId" clId="{9592FC3B-A697-0C48-AEFA-66CEEC98D382}" dt="2022-02-18T06:13:46.967" v="535"/>
          <ac:inkMkLst>
            <pc:docMk/>
            <pc:sldMk cId="4120126022" sldId="276"/>
            <ac:inkMk id="10" creationId="{8989F5D3-5FB3-BD47-A06F-2C07081AC6B2}"/>
          </ac:inkMkLst>
        </pc:inkChg>
        <pc:inkChg chg="add del">
          <ac:chgData name="Артём Мурадов" userId="715841a6124f187a" providerId="LiveId" clId="{9592FC3B-A697-0C48-AEFA-66CEEC98D382}" dt="2022-02-18T06:13:46.967" v="535"/>
          <ac:inkMkLst>
            <pc:docMk/>
            <pc:sldMk cId="4120126022" sldId="276"/>
            <ac:inkMk id="11" creationId="{6CCB1486-1C2E-C74E-A687-859BD5CA4873}"/>
          </ac:inkMkLst>
        </pc:inkChg>
        <pc:inkChg chg="add del">
          <ac:chgData name="Артём Мурадов" userId="715841a6124f187a" providerId="LiveId" clId="{9592FC3B-A697-0C48-AEFA-66CEEC98D382}" dt="2022-02-18T06:13:46.967" v="535"/>
          <ac:inkMkLst>
            <pc:docMk/>
            <pc:sldMk cId="4120126022" sldId="276"/>
            <ac:inkMk id="12" creationId="{9F5B236D-36EA-044D-9F7C-91F19FB1BEA1}"/>
          </ac:inkMkLst>
        </pc:inkChg>
        <pc:inkChg chg="add del">
          <ac:chgData name="Артём Мурадов" userId="715841a6124f187a" providerId="LiveId" clId="{9592FC3B-A697-0C48-AEFA-66CEEC98D382}" dt="2022-02-18T06:13:46.967" v="535"/>
          <ac:inkMkLst>
            <pc:docMk/>
            <pc:sldMk cId="4120126022" sldId="276"/>
            <ac:inkMk id="14" creationId="{478C574F-A5F0-7D4C-B95D-E5FC37C17695}"/>
          </ac:inkMkLst>
        </pc:inkChg>
        <pc:inkChg chg="add del">
          <ac:chgData name="Артём Мурадов" userId="715841a6124f187a" providerId="LiveId" clId="{9592FC3B-A697-0C48-AEFA-66CEEC98D382}" dt="2022-02-18T06:13:46.967" v="535"/>
          <ac:inkMkLst>
            <pc:docMk/>
            <pc:sldMk cId="4120126022" sldId="276"/>
            <ac:inkMk id="15" creationId="{927C7E5B-6018-5041-B8CE-F0218FF14962}"/>
          </ac:inkMkLst>
        </pc:inkChg>
        <pc:inkChg chg="add del">
          <ac:chgData name="Артём Мурадов" userId="715841a6124f187a" providerId="LiveId" clId="{9592FC3B-A697-0C48-AEFA-66CEEC98D382}" dt="2022-02-18T06:13:46.967" v="535"/>
          <ac:inkMkLst>
            <pc:docMk/>
            <pc:sldMk cId="4120126022" sldId="276"/>
            <ac:inkMk id="16" creationId="{1FFCEBD4-1D03-1548-911C-7BC9A11893D1}"/>
          </ac:inkMkLst>
        </pc:inkChg>
        <pc:inkChg chg="add del">
          <ac:chgData name="Артём Мурадов" userId="715841a6124f187a" providerId="LiveId" clId="{9592FC3B-A697-0C48-AEFA-66CEEC98D382}" dt="2022-02-18T06:13:46.967" v="535"/>
          <ac:inkMkLst>
            <pc:docMk/>
            <pc:sldMk cId="4120126022" sldId="276"/>
            <ac:inkMk id="17" creationId="{546E6EB0-B1B1-8444-BF53-B0931CBC0269}"/>
          </ac:inkMkLst>
        </pc:inkChg>
        <pc:inkChg chg="add del">
          <ac:chgData name="Артём Мурадов" userId="715841a6124f187a" providerId="LiveId" clId="{9592FC3B-A697-0C48-AEFA-66CEEC98D382}" dt="2022-02-18T06:13:46.967" v="535"/>
          <ac:inkMkLst>
            <pc:docMk/>
            <pc:sldMk cId="4120126022" sldId="276"/>
            <ac:inkMk id="18" creationId="{3A94912B-A718-4A4F-A1FE-CEC39AB665A1}"/>
          </ac:inkMkLst>
        </pc:inkChg>
        <pc:inkChg chg="add del">
          <ac:chgData name="Артём Мурадов" userId="715841a6124f187a" providerId="LiveId" clId="{9592FC3B-A697-0C48-AEFA-66CEEC98D382}" dt="2022-02-18T06:13:46.967" v="535"/>
          <ac:inkMkLst>
            <pc:docMk/>
            <pc:sldMk cId="4120126022" sldId="276"/>
            <ac:inkMk id="19" creationId="{79C149B9-D551-DB4F-B53D-207478CEBCF4}"/>
          </ac:inkMkLst>
        </pc:inkChg>
        <pc:inkChg chg="add del">
          <ac:chgData name="Артём Мурадов" userId="715841a6124f187a" providerId="LiveId" clId="{9592FC3B-A697-0C48-AEFA-66CEEC98D382}" dt="2022-02-18T06:13:46.967" v="535"/>
          <ac:inkMkLst>
            <pc:docMk/>
            <pc:sldMk cId="4120126022" sldId="276"/>
            <ac:inkMk id="20" creationId="{757E0C07-58E3-9C4B-85DC-657D18F4C821}"/>
          </ac:inkMkLst>
        </pc:inkChg>
        <pc:inkChg chg="add reco">
          <ac:chgData name="Артём Мурадов" userId="715841a6124f187a" providerId="LiveId" clId="{9592FC3B-A697-0C48-AEFA-66CEEC98D382}" dt="2022-02-18T06:13:46.967" v="535"/>
          <ac:inkMkLst>
            <pc:docMk/>
            <pc:sldMk cId="4120126022" sldId="276"/>
            <ac:inkMk id="21" creationId="{D9E34AAD-AD88-2B4C-BDB3-0CAD44B7DC53}"/>
          </ac:inkMkLst>
        </pc:inkChg>
        <pc:inkChg chg="add del">
          <ac:chgData name="Артём Мурадов" userId="715841a6124f187a" providerId="LiveId" clId="{9592FC3B-A697-0C48-AEFA-66CEEC98D382}" dt="2022-02-18T06:13:52.028" v="542"/>
          <ac:inkMkLst>
            <pc:docMk/>
            <pc:sldMk cId="4120126022" sldId="276"/>
            <ac:inkMk id="22" creationId="{9B6166A1-2CB2-B244-8F8F-4A3B8735D91F}"/>
          </ac:inkMkLst>
        </pc:inkChg>
        <pc:inkChg chg="add del">
          <ac:chgData name="Артём Мурадов" userId="715841a6124f187a" providerId="LiveId" clId="{9592FC3B-A697-0C48-AEFA-66CEEC98D382}" dt="2022-02-18T06:13:52.028" v="542"/>
          <ac:inkMkLst>
            <pc:docMk/>
            <pc:sldMk cId="4120126022" sldId="276"/>
            <ac:inkMk id="23" creationId="{BC2DA31F-B82D-9841-9A64-3BC29C3F59AD}"/>
          </ac:inkMkLst>
        </pc:inkChg>
        <pc:inkChg chg="add del">
          <ac:chgData name="Артём Мурадов" userId="715841a6124f187a" providerId="LiveId" clId="{9592FC3B-A697-0C48-AEFA-66CEEC98D382}" dt="2022-02-18T06:13:52.028" v="542"/>
          <ac:inkMkLst>
            <pc:docMk/>
            <pc:sldMk cId="4120126022" sldId="276"/>
            <ac:inkMk id="24" creationId="{4F09720E-8DB3-624B-AD40-3BB86F072CA8}"/>
          </ac:inkMkLst>
        </pc:inkChg>
        <pc:inkChg chg="add del">
          <ac:chgData name="Артём Мурадов" userId="715841a6124f187a" providerId="LiveId" clId="{9592FC3B-A697-0C48-AEFA-66CEEC98D382}" dt="2022-02-18T06:13:52.028" v="542"/>
          <ac:inkMkLst>
            <pc:docMk/>
            <pc:sldMk cId="4120126022" sldId="276"/>
            <ac:inkMk id="25" creationId="{07022B9C-5A82-3842-AF11-3D312397FB34}"/>
          </ac:inkMkLst>
        </pc:inkChg>
        <pc:inkChg chg="add del">
          <ac:chgData name="Артём Мурадов" userId="715841a6124f187a" providerId="LiveId" clId="{9592FC3B-A697-0C48-AEFA-66CEEC98D382}" dt="2022-02-18T06:13:52.028" v="542"/>
          <ac:inkMkLst>
            <pc:docMk/>
            <pc:sldMk cId="4120126022" sldId="276"/>
            <ac:inkMk id="26" creationId="{685E48B9-4514-7B40-912A-F1214BE06FE4}"/>
          </ac:inkMkLst>
        </pc:inkChg>
        <pc:inkChg chg="add del">
          <ac:chgData name="Артём Мурадов" userId="715841a6124f187a" providerId="LiveId" clId="{9592FC3B-A697-0C48-AEFA-66CEEC98D382}" dt="2022-02-18T06:13:52.028" v="542"/>
          <ac:inkMkLst>
            <pc:docMk/>
            <pc:sldMk cId="4120126022" sldId="276"/>
            <ac:inkMk id="27" creationId="{265C096C-DB84-DD4E-87C8-7C6299A48107}"/>
          </ac:inkMkLst>
        </pc:inkChg>
        <pc:inkChg chg="add mod reco modStrokes">
          <ac:chgData name="Артём Мурадов" userId="715841a6124f187a" providerId="LiveId" clId="{9592FC3B-A697-0C48-AEFA-66CEEC98D382}" dt="2022-02-18T06:13:53.380" v="545"/>
          <ac:inkMkLst>
            <pc:docMk/>
            <pc:sldMk cId="4120126022" sldId="276"/>
            <ac:inkMk id="28" creationId="{322749D3-EE54-0B4B-99E4-0E126AC64771}"/>
          </ac:inkMkLst>
        </pc:inkChg>
        <pc:inkChg chg="add del">
          <ac:chgData name="Артём Мурадов" userId="715841a6124f187a" providerId="LiveId" clId="{9592FC3B-A697-0C48-AEFA-66CEEC98D382}" dt="2022-02-18T06:13:53.379" v="544"/>
          <ac:inkMkLst>
            <pc:docMk/>
            <pc:sldMk cId="4120126022" sldId="276"/>
            <ac:inkMk id="29" creationId="{9EDA8D28-CDAE-5E4B-8FA4-B3CA1411D181}"/>
          </ac:inkMkLst>
        </pc:inkChg>
        <pc:inkChg chg="add del">
          <ac:chgData name="Артём Мурадов" userId="715841a6124f187a" providerId="LiveId" clId="{9592FC3B-A697-0C48-AEFA-66CEEC98D382}" dt="2022-02-18T06:13:56.659" v="550"/>
          <ac:inkMkLst>
            <pc:docMk/>
            <pc:sldMk cId="4120126022" sldId="276"/>
            <ac:inkMk id="30" creationId="{F1151C63-5C3F-5D4C-A536-D0762503991F}"/>
          </ac:inkMkLst>
        </pc:inkChg>
        <pc:inkChg chg="add del">
          <ac:chgData name="Артём Мурадов" userId="715841a6124f187a" providerId="LiveId" clId="{9592FC3B-A697-0C48-AEFA-66CEEC98D382}" dt="2022-02-18T06:13:56.659" v="550"/>
          <ac:inkMkLst>
            <pc:docMk/>
            <pc:sldMk cId="4120126022" sldId="276"/>
            <ac:inkMk id="31" creationId="{A35891B4-B340-704C-A019-D004613637DA}"/>
          </ac:inkMkLst>
        </pc:inkChg>
        <pc:inkChg chg="add del">
          <ac:chgData name="Артём Мурадов" userId="715841a6124f187a" providerId="LiveId" clId="{9592FC3B-A697-0C48-AEFA-66CEEC98D382}" dt="2022-02-18T06:13:56.659" v="550"/>
          <ac:inkMkLst>
            <pc:docMk/>
            <pc:sldMk cId="4120126022" sldId="276"/>
            <ac:inkMk id="32" creationId="{95D0CA7E-9277-9748-8753-2F9F31D332F5}"/>
          </ac:inkMkLst>
        </pc:inkChg>
        <pc:inkChg chg="add del">
          <ac:chgData name="Артём Мурадов" userId="715841a6124f187a" providerId="LiveId" clId="{9592FC3B-A697-0C48-AEFA-66CEEC98D382}" dt="2022-02-18T06:13:56.659" v="550"/>
          <ac:inkMkLst>
            <pc:docMk/>
            <pc:sldMk cId="4120126022" sldId="276"/>
            <ac:inkMk id="33" creationId="{9D4752D5-FB37-FD4E-8EED-EDDD0FEDA01D}"/>
          </ac:inkMkLst>
        </pc:inkChg>
        <pc:inkChg chg="add reco">
          <ac:chgData name="Артём Мурадов" userId="715841a6124f187a" providerId="LiveId" clId="{9592FC3B-A697-0C48-AEFA-66CEEC98D382}" dt="2022-02-18T06:13:56.659" v="550"/>
          <ac:inkMkLst>
            <pc:docMk/>
            <pc:sldMk cId="4120126022" sldId="276"/>
            <ac:inkMk id="34" creationId="{F76D9F8C-A9E0-FC47-915B-24A73D7A3B42}"/>
          </ac:inkMkLst>
        </pc:inkChg>
        <pc:inkChg chg="add del">
          <ac:chgData name="Артём Мурадов" userId="715841a6124f187a" providerId="LiveId" clId="{9592FC3B-A697-0C48-AEFA-66CEEC98D382}" dt="2022-02-18T06:14:05.582" v="560"/>
          <ac:inkMkLst>
            <pc:docMk/>
            <pc:sldMk cId="4120126022" sldId="276"/>
            <ac:inkMk id="35" creationId="{7579879D-5EA9-A547-8304-F1F47BE0C242}"/>
          </ac:inkMkLst>
        </pc:inkChg>
        <pc:inkChg chg="add del">
          <ac:chgData name="Артём Мурадов" userId="715841a6124f187a" providerId="LiveId" clId="{9592FC3B-A697-0C48-AEFA-66CEEC98D382}" dt="2022-02-18T06:14:05.582" v="560"/>
          <ac:inkMkLst>
            <pc:docMk/>
            <pc:sldMk cId="4120126022" sldId="276"/>
            <ac:inkMk id="36" creationId="{B53E85D5-E296-2446-B408-E50FBCADA870}"/>
          </ac:inkMkLst>
        </pc:inkChg>
        <pc:inkChg chg="add del">
          <ac:chgData name="Артём Мурадов" userId="715841a6124f187a" providerId="LiveId" clId="{9592FC3B-A697-0C48-AEFA-66CEEC98D382}" dt="2022-02-18T06:14:05.582" v="560"/>
          <ac:inkMkLst>
            <pc:docMk/>
            <pc:sldMk cId="4120126022" sldId="276"/>
            <ac:inkMk id="37" creationId="{6C057E48-36C4-6041-B0A0-42A204FD3E13}"/>
          </ac:inkMkLst>
        </pc:inkChg>
        <pc:inkChg chg="add del">
          <ac:chgData name="Артём Мурадов" userId="715841a6124f187a" providerId="LiveId" clId="{9592FC3B-A697-0C48-AEFA-66CEEC98D382}" dt="2022-02-18T06:14:05.582" v="560"/>
          <ac:inkMkLst>
            <pc:docMk/>
            <pc:sldMk cId="4120126022" sldId="276"/>
            <ac:inkMk id="38" creationId="{6A36F4A3-05FF-8C4D-B3BA-DE7082DC2A30}"/>
          </ac:inkMkLst>
        </pc:inkChg>
        <pc:inkChg chg="add del">
          <ac:chgData name="Артём Мурадов" userId="715841a6124f187a" providerId="LiveId" clId="{9592FC3B-A697-0C48-AEFA-66CEEC98D382}" dt="2022-02-18T06:14:05.582" v="560"/>
          <ac:inkMkLst>
            <pc:docMk/>
            <pc:sldMk cId="4120126022" sldId="276"/>
            <ac:inkMk id="39" creationId="{EF41BC95-1633-9C4B-B688-976AF4BB0910}"/>
          </ac:inkMkLst>
        </pc:inkChg>
        <pc:inkChg chg="add del">
          <ac:chgData name="Артём Мурадов" userId="715841a6124f187a" providerId="LiveId" clId="{9592FC3B-A697-0C48-AEFA-66CEEC98D382}" dt="2022-02-18T06:14:05.582" v="560"/>
          <ac:inkMkLst>
            <pc:docMk/>
            <pc:sldMk cId="4120126022" sldId="276"/>
            <ac:inkMk id="40" creationId="{56204114-751D-6343-8A5D-E292FAA2AE81}"/>
          </ac:inkMkLst>
        </pc:inkChg>
        <pc:inkChg chg="add del">
          <ac:chgData name="Артём Мурадов" userId="715841a6124f187a" providerId="LiveId" clId="{9592FC3B-A697-0C48-AEFA-66CEEC98D382}" dt="2022-02-18T06:14:05.582" v="560"/>
          <ac:inkMkLst>
            <pc:docMk/>
            <pc:sldMk cId="4120126022" sldId="276"/>
            <ac:inkMk id="41" creationId="{6A1FC82C-61FD-2844-9755-FCE3AD86D645}"/>
          </ac:inkMkLst>
        </pc:inkChg>
        <pc:inkChg chg="add del">
          <ac:chgData name="Артём Мурадов" userId="715841a6124f187a" providerId="LiveId" clId="{9592FC3B-A697-0C48-AEFA-66CEEC98D382}" dt="2022-02-18T06:14:05.582" v="560"/>
          <ac:inkMkLst>
            <pc:docMk/>
            <pc:sldMk cId="4120126022" sldId="276"/>
            <ac:inkMk id="42" creationId="{CF30A079-9B0F-D740-A228-DD3AAB440890}"/>
          </ac:inkMkLst>
        </pc:inkChg>
        <pc:inkChg chg="add del">
          <ac:chgData name="Артём Мурадов" userId="715841a6124f187a" providerId="LiveId" clId="{9592FC3B-A697-0C48-AEFA-66CEEC98D382}" dt="2022-02-18T06:14:05.582" v="560"/>
          <ac:inkMkLst>
            <pc:docMk/>
            <pc:sldMk cId="4120126022" sldId="276"/>
            <ac:inkMk id="43" creationId="{AE5EA947-555E-BF40-AD5E-7117FAB5578D}"/>
          </ac:inkMkLst>
        </pc:inkChg>
        <pc:inkChg chg="add reco">
          <ac:chgData name="Артём Мурадов" userId="715841a6124f187a" providerId="LiveId" clId="{9592FC3B-A697-0C48-AEFA-66CEEC98D382}" dt="2022-02-18T06:14:05.582" v="560"/>
          <ac:inkMkLst>
            <pc:docMk/>
            <pc:sldMk cId="4120126022" sldId="276"/>
            <ac:inkMk id="44" creationId="{39063AB4-13D2-CB4A-B7DF-5C17BF67A052}"/>
          </ac:inkMkLst>
        </pc:inkChg>
        <pc:inkChg chg="add reco">
          <ac:chgData name="Артём Мурадов" userId="715841a6124f187a" providerId="LiveId" clId="{9592FC3B-A697-0C48-AEFA-66CEEC98D382}" dt="2022-02-18T06:14:05.582" v="560"/>
          <ac:inkMkLst>
            <pc:docMk/>
            <pc:sldMk cId="4120126022" sldId="276"/>
            <ac:inkMk id="45" creationId="{179EE29F-A6D5-8140-AB8A-BC5A2C4AFE72}"/>
          </ac:inkMkLst>
        </pc:inkChg>
        <pc:inkChg chg="add reco">
          <ac:chgData name="Артём Мурадов" userId="715841a6124f187a" providerId="LiveId" clId="{9592FC3B-A697-0C48-AEFA-66CEEC98D382}" dt="2022-02-18T06:14:05.582" v="560"/>
          <ac:inkMkLst>
            <pc:docMk/>
            <pc:sldMk cId="4120126022" sldId="276"/>
            <ac:inkMk id="46" creationId="{369EDF76-24FF-8A41-A621-42C185F5A885}"/>
          </ac:inkMkLst>
        </pc:inkChg>
        <pc:inkChg chg="add del">
          <ac:chgData name="Артём Мурадов" userId="715841a6124f187a" providerId="LiveId" clId="{9592FC3B-A697-0C48-AEFA-66CEEC98D382}" dt="2022-02-18T06:14:07.790" v="564"/>
          <ac:inkMkLst>
            <pc:docMk/>
            <pc:sldMk cId="4120126022" sldId="276"/>
            <ac:inkMk id="47" creationId="{9577E624-B0BA-DD42-B55F-9B17D6919C8F}"/>
          </ac:inkMkLst>
        </pc:inkChg>
        <pc:inkChg chg="add del">
          <ac:chgData name="Артём Мурадов" userId="715841a6124f187a" providerId="LiveId" clId="{9592FC3B-A697-0C48-AEFA-66CEEC98D382}" dt="2022-02-18T06:14:07.790" v="564"/>
          <ac:inkMkLst>
            <pc:docMk/>
            <pc:sldMk cId="4120126022" sldId="276"/>
            <ac:inkMk id="48" creationId="{B4294B2F-C094-EF42-9EBD-904B81DFF227}"/>
          </ac:inkMkLst>
        </pc:inkChg>
        <pc:inkChg chg="add del">
          <ac:chgData name="Артём Мурадов" userId="715841a6124f187a" providerId="LiveId" clId="{9592FC3B-A697-0C48-AEFA-66CEEC98D382}" dt="2022-02-18T06:14:07.790" v="564"/>
          <ac:inkMkLst>
            <pc:docMk/>
            <pc:sldMk cId="4120126022" sldId="276"/>
            <ac:inkMk id="49" creationId="{997DFF21-01F6-BA4E-8404-6CE419E03CF5}"/>
          </ac:inkMkLst>
        </pc:inkChg>
        <pc:inkChg chg="add reco">
          <ac:chgData name="Артём Мурадов" userId="715841a6124f187a" providerId="LiveId" clId="{9592FC3B-A697-0C48-AEFA-66CEEC98D382}" dt="2022-02-18T06:14:07.790" v="564"/>
          <ac:inkMkLst>
            <pc:docMk/>
            <pc:sldMk cId="4120126022" sldId="276"/>
            <ac:inkMk id="50" creationId="{F378BBB1-FA74-D245-BA0B-DAA5D24918EB}"/>
          </ac:inkMkLst>
        </pc:inkChg>
        <pc:inkChg chg="add del">
          <ac:chgData name="Артём Мурадов" userId="715841a6124f187a" providerId="LiveId" clId="{9592FC3B-A697-0C48-AEFA-66CEEC98D382}" dt="2022-02-18T06:14:09.747" v="568"/>
          <ac:inkMkLst>
            <pc:docMk/>
            <pc:sldMk cId="4120126022" sldId="276"/>
            <ac:inkMk id="51" creationId="{57624021-47CA-054F-9FA7-D89DEE4208D2}"/>
          </ac:inkMkLst>
        </pc:inkChg>
        <pc:inkChg chg="add del">
          <ac:chgData name="Артём Мурадов" userId="715841a6124f187a" providerId="LiveId" clId="{9592FC3B-A697-0C48-AEFA-66CEEC98D382}" dt="2022-02-18T06:14:09.747" v="568"/>
          <ac:inkMkLst>
            <pc:docMk/>
            <pc:sldMk cId="4120126022" sldId="276"/>
            <ac:inkMk id="52" creationId="{26765746-EBBD-D240-BA6E-449936E03CCE}"/>
          </ac:inkMkLst>
        </pc:inkChg>
        <pc:inkChg chg="add del">
          <ac:chgData name="Артём Мурадов" userId="715841a6124f187a" providerId="LiveId" clId="{9592FC3B-A697-0C48-AEFA-66CEEC98D382}" dt="2022-02-18T06:14:09.747" v="568"/>
          <ac:inkMkLst>
            <pc:docMk/>
            <pc:sldMk cId="4120126022" sldId="276"/>
            <ac:inkMk id="53" creationId="{4209FA10-1FCF-C447-9361-CAE4FC3EB7CA}"/>
          </ac:inkMkLst>
        </pc:inkChg>
        <pc:inkChg chg="add reco">
          <ac:chgData name="Артём Мурадов" userId="715841a6124f187a" providerId="LiveId" clId="{9592FC3B-A697-0C48-AEFA-66CEEC98D382}" dt="2022-02-18T06:14:09.747" v="568"/>
          <ac:inkMkLst>
            <pc:docMk/>
            <pc:sldMk cId="4120126022" sldId="276"/>
            <ac:inkMk id="54" creationId="{649170B1-56B9-804D-AB34-998FDECA0464}"/>
          </ac:inkMkLst>
        </pc:inkChg>
      </pc:sldChg>
      <pc:sldChg chg="addSp delSp">
        <pc:chgData name="Артём Мурадов" userId="715841a6124f187a" providerId="LiveId" clId="{9592FC3B-A697-0C48-AEFA-66CEEC98D382}" dt="2022-02-18T06:08:57.066" v="353"/>
        <pc:sldMkLst>
          <pc:docMk/>
          <pc:sldMk cId="497430752" sldId="278"/>
        </pc:sldMkLst>
        <pc:inkChg chg="add">
          <ac:chgData name="Артём Мурадов" userId="715841a6124f187a" providerId="LiveId" clId="{9592FC3B-A697-0C48-AEFA-66CEEC98D382}" dt="2022-02-18T06:07:57.594" v="264"/>
          <ac:inkMkLst>
            <pc:docMk/>
            <pc:sldMk cId="497430752" sldId="278"/>
            <ac:inkMk id="2" creationId="{D432C1F5-852F-904E-981E-FFA69388DD26}"/>
          </ac:inkMkLst>
        </pc:inkChg>
        <pc:inkChg chg="add del">
          <ac:chgData name="Артём Мурадов" userId="715841a6124f187a" providerId="LiveId" clId="{9592FC3B-A697-0C48-AEFA-66CEEC98D382}" dt="2022-02-18T06:08:04.817" v="276"/>
          <ac:inkMkLst>
            <pc:docMk/>
            <pc:sldMk cId="497430752" sldId="278"/>
            <ac:inkMk id="7" creationId="{0AB4939F-DD74-4243-A434-AC19214BAF6A}"/>
          </ac:inkMkLst>
        </pc:inkChg>
        <pc:inkChg chg="add del">
          <ac:chgData name="Артём Мурадов" userId="715841a6124f187a" providerId="LiveId" clId="{9592FC3B-A697-0C48-AEFA-66CEEC98D382}" dt="2022-02-18T06:08:04.817" v="276"/>
          <ac:inkMkLst>
            <pc:docMk/>
            <pc:sldMk cId="497430752" sldId="278"/>
            <ac:inkMk id="8" creationId="{40833AEA-BFCD-FA40-B54B-31A351F61D1B}"/>
          </ac:inkMkLst>
        </pc:inkChg>
        <pc:inkChg chg="add del">
          <ac:chgData name="Артём Мурадов" userId="715841a6124f187a" providerId="LiveId" clId="{9592FC3B-A697-0C48-AEFA-66CEEC98D382}" dt="2022-02-18T06:08:04.817" v="276"/>
          <ac:inkMkLst>
            <pc:docMk/>
            <pc:sldMk cId="497430752" sldId="278"/>
            <ac:inkMk id="9" creationId="{38D7F0F1-2A18-EA41-AED1-43B994022991}"/>
          </ac:inkMkLst>
        </pc:inkChg>
        <pc:inkChg chg="add del">
          <ac:chgData name="Артём Мурадов" userId="715841a6124f187a" providerId="LiveId" clId="{9592FC3B-A697-0C48-AEFA-66CEEC98D382}" dt="2022-02-18T06:08:04.817" v="276"/>
          <ac:inkMkLst>
            <pc:docMk/>
            <pc:sldMk cId="497430752" sldId="278"/>
            <ac:inkMk id="10" creationId="{D81C3057-BC6A-504F-A889-EA6AEDCFC38A}"/>
          </ac:inkMkLst>
        </pc:inkChg>
        <pc:inkChg chg="add del">
          <ac:chgData name="Артём Мурадов" userId="715841a6124f187a" providerId="LiveId" clId="{9592FC3B-A697-0C48-AEFA-66CEEC98D382}" dt="2022-02-18T06:08:04.817" v="276"/>
          <ac:inkMkLst>
            <pc:docMk/>
            <pc:sldMk cId="497430752" sldId="278"/>
            <ac:inkMk id="11" creationId="{8A20C9A3-6B55-6F46-9E51-46330DA7902A}"/>
          </ac:inkMkLst>
        </pc:inkChg>
        <pc:inkChg chg="add del">
          <ac:chgData name="Артём Мурадов" userId="715841a6124f187a" providerId="LiveId" clId="{9592FC3B-A697-0C48-AEFA-66CEEC98D382}" dt="2022-02-18T06:08:04.817" v="276"/>
          <ac:inkMkLst>
            <pc:docMk/>
            <pc:sldMk cId="497430752" sldId="278"/>
            <ac:inkMk id="12" creationId="{717C9840-C59D-1942-A978-D4AEED80FE01}"/>
          </ac:inkMkLst>
        </pc:inkChg>
        <pc:inkChg chg="add del">
          <ac:chgData name="Артём Мурадов" userId="715841a6124f187a" providerId="LiveId" clId="{9592FC3B-A697-0C48-AEFA-66CEEC98D382}" dt="2022-02-18T06:08:04.817" v="276"/>
          <ac:inkMkLst>
            <pc:docMk/>
            <pc:sldMk cId="497430752" sldId="278"/>
            <ac:inkMk id="14" creationId="{C2CB2C65-390B-C74F-B9E6-08239B1855B0}"/>
          </ac:inkMkLst>
        </pc:inkChg>
        <pc:inkChg chg="add del">
          <ac:chgData name="Артём Мурадов" userId="715841a6124f187a" providerId="LiveId" clId="{9592FC3B-A697-0C48-AEFA-66CEEC98D382}" dt="2022-02-18T06:08:04.817" v="276"/>
          <ac:inkMkLst>
            <pc:docMk/>
            <pc:sldMk cId="497430752" sldId="278"/>
            <ac:inkMk id="15" creationId="{24D0228B-3B7A-E14D-BDE2-50DFCA0DED0C}"/>
          </ac:inkMkLst>
        </pc:inkChg>
        <pc:inkChg chg="add del">
          <ac:chgData name="Артём Мурадов" userId="715841a6124f187a" providerId="LiveId" clId="{9592FC3B-A697-0C48-AEFA-66CEEC98D382}" dt="2022-02-18T06:08:04.817" v="276"/>
          <ac:inkMkLst>
            <pc:docMk/>
            <pc:sldMk cId="497430752" sldId="278"/>
            <ac:inkMk id="16" creationId="{A3D93FB1-E1DD-B347-8998-B721648A8D9C}"/>
          </ac:inkMkLst>
        </pc:inkChg>
        <pc:inkChg chg="add del">
          <ac:chgData name="Артём Мурадов" userId="715841a6124f187a" providerId="LiveId" clId="{9592FC3B-A697-0C48-AEFA-66CEEC98D382}" dt="2022-02-18T06:08:04.817" v="276"/>
          <ac:inkMkLst>
            <pc:docMk/>
            <pc:sldMk cId="497430752" sldId="278"/>
            <ac:inkMk id="17" creationId="{1F0A4156-75E7-FA4E-9B32-EA3AA04341EF}"/>
          </ac:inkMkLst>
        </pc:inkChg>
        <pc:inkChg chg="add del">
          <ac:chgData name="Артём Мурадов" userId="715841a6124f187a" providerId="LiveId" clId="{9592FC3B-A697-0C48-AEFA-66CEEC98D382}" dt="2022-02-18T06:08:04.817" v="276"/>
          <ac:inkMkLst>
            <pc:docMk/>
            <pc:sldMk cId="497430752" sldId="278"/>
            <ac:inkMk id="18" creationId="{DBE53055-D2F0-B949-85EE-E6AFADA610AA}"/>
          </ac:inkMkLst>
        </pc:inkChg>
        <pc:inkChg chg="add reco">
          <ac:chgData name="Артём Мурадов" userId="715841a6124f187a" providerId="LiveId" clId="{9592FC3B-A697-0C48-AEFA-66CEEC98D382}" dt="2022-02-18T06:08:04.817" v="276"/>
          <ac:inkMkLst>
            <pc:docMk/>
            <pc:sldMk cId="497430752" sldId="278"/>
            <ac:inkMk id="19" creationId="{EB40793B-0DAD-C845-A018-F61A45A38734}"/>
          </ac:inkMkLst>
        </pc:inkChg>
        <pc:inkChg chg="add reco">
          <ac:chgData name="Артём Мурадов" userId="715841a6124f187a" providerId="LiveId" clId="{9592FC3B-A697-0C48-AEFA-66CEEC98D382}" dt="2022-02-18T06:08:04.817" v="276"/>
          <ac:inkMkLst>
            <pc:docMk/>
            <pc:sldMk cId="497430752" sldId="278"/>
            <ac:inkMk id="20" creationId="{EF915981-9D5A-4049-9C56-7FC287C5F164}"/>
          </ac:inkMkLst>
        </pc:inkChg>
        <pc:inkChg chg="add del">
          <ac:chgData name="Артём Мурадов" userId="715841a6124f187a" providerId="LiveId" clId="{9592FC3B-A697-0C48-AEFA-66CEEC98D382}" dt="2022-02-18T06:08:12.689" v="286"/>
          <ac:inkMkLst>
            <pc:docMk/>
            <pc:sldMk cId="497430752" sldId="278"/>
            <ac:inkMk id="21" creationId="{65F83E88-5F47-444B-9CCF-AEA6ED38E364}"/>
          </ac:inkMkLst>
        </pc:inkChg>
        <pc:inkChg chg="add del">
          <ac:chgData name="Артём Мурадов" userId="715841a6124f187a" providerId="LiveId" clId="{9592FC3B-A697-0C48-AEFA-66CEEC98D382}" dt="2022-02-18T06:08:12.689" v="286"/>
          <ac:inkMkLst>
            <pc:docMk/>
            <pc:sldMk cId="497430752" sldId="278"/>
            <ac:inkMk id="22" creationId="{41F0B548-FAA6-2946-A710-73970BA64C05}"/>
          </ac:inkMkLst>
        </pc:inkChg>
        <pc:inkChg chg="add del">
          <ac:chgData name="Артём Мурадов" userId="715841a6124f187a" providerId="LiveId" clId="{9592FC3B-A697-0C48-AEFA-66CEEC98D382}" dt="2022-02-18T06:08:12.689" v="286"/>
          <ac:inkMkLst>
            <pc:docMk/>
            <pc:sldMk cId="497430752" sldId="278"/>
            <ac:inkMk id="23" creationId="{CBAA479F-A8FB-AC4A-9C4F-1BEE3A7FD340}"/>
          </ac:inkMkLst>
        </pc:inkChg>
        <pc:inkChg chg="add del">
          <ac:chgData name="Артём Мурадов" userId="715841a6124f187a" providerId="LiveId" clId="{9592FC3B-A697-0C48-AEFA-66CEEC98D382}" dt="2022-02-18T06:08:12.689" v="286"/>
          <ac:inkMkLst>
            <pc:docMk/>
            <pc:sldMk cId="497430752" sldId="278"/>
            <ac:inkMk id="24" creationId="{14403112-0C02-3B43-AC26-64020E51F704}"/>
          </ac:inkMkLst>
        </pc:inkChg>
        <pc:inkChg chg="add del">
          <ac:chgData name="Артём Мурадов" userId="715841a6124f187a" providerId="LiveId" clId="{9592FC3B-A697-0C48-AEFA-66CEEC98D382}" dt="2022-02-18T06:08:12.689" v="286"/>
          <ac:inkMkLst>
            <pc:docMk/>
            <pc:sldMk cId="497430752" sldId="278"/>
            <ac:inkMk id="25" creationId="{F8FE3EBD-1E85-CC43-A485-99413D72F617}"/>
          </ac:inkMkLst>
        </pc:inkChg>
        <pc:inkChg chg="add del">
          <ac:chgData name="Артём Мурадов" userId="715841a6124f187a" providerId="LiveId" clId="{9592FC3B-A697-0C48-AEFA-66CEEC98D382}" dt="2022-02-18T06:08:12.689" v="286"/>
          <ac:inkMkLst>
            <pc:docMk/>
            <pc:sldMk cId="497430752" sldId="278"/>
            <ac:inkMk id="26" creationId="{F283B474-091B-0D46-95EA-05502CFE5494}"/>
          </ac:inkMkLst>
        </pc:inkChg>
        <pc:inkChg chg="add del">
          <ac:chgData name="Артём Мурадов" userId="715841a6124f187a" providerId="LiveId" clId="{9592FC3B-A697-0C48-AEFA-66CEEC98D382}" dt="2022-02-18T06:08:12.689" v="286"/>
          <ac:inkMkLst>
            <pc:docMk/>
            <pc:sldMk cId="497430752" sldId="278"/>
            <ac:inkMk id="27" creationId="{0046B39F-6A6D-3E40-9C67-7E2DACC2BA5C}"/>
          </ac:inkMkLst>
        </pc:inkChg>
        <pc:inkChg chg="add del">
          <ac:chgData name="Артём Мурадов" userId="715841a6124f187a" providerId="LiveId" clId="{9592FC3B-A697-0C48-AEFA-66CEEC98D382}" dt="2022-02-18T06:08:12.689" v="286"/>
          <ac:inkMkLst>
            <pc:docMk/>
            <pc:sldMk cId="497430752" sldId="278"/>
            <ac:inkMk id="28" creationId="{AA58BAEC-4718-9240-A68A-8CA9C28DB618}"/>
          </ac:inkMkLst>
        </pc:inkChg>
        <pc:inkChg chg="add del">
          <ac:chgData name="Артём Мурадов" userId="715841a6124f187a" providerId="LiveId" clId="{9592FC3B-A697-0C48-AEFA-66CEEC98D382}" dt="2022-02-18T06:08:12.689" v="286"/>
          <ac:inkMkLst>
            <pc:docMk/>
            <pc:sldMk cId="497430752" sldId="278"/>
            <ac:inkMk id="29" creationId="{7AA3501B-9B4F-B840-BD59-8251E7D72855}"/>
          </ac:inkMkLst>
        </pc:inkChg>
        <pc:inkChg chg="add reco">
          <ac:chgData name="Артём Мурадов" userId="715841a6124f187a" providerId="LiveId" clId="{9592FC3B-A697-0C48-AEFA-66CEEC98D382}" dt="2022-02-18T06:08:12.689" v="286"/>
          <ac:inkMkLst>
            <pc:docMk/>
            <pc:sldMk cId="497430752" sldId="278"/>
            <ac:inkMk id="30" creationId="{8FC5CD1E-D0DB-324F-99DE-20C1A2BD5D95}"/>
          </ac:inkMkLst>
        </pc:inkChg>
        <pc:inkChg chg="add del">
          <ac:chgData name="Артём Мурадов" userId="715841a6124f187a" providerId="LiveId" clId="{9592FC3B-A697-0C48-AEFA-66CEEC98D382}" dt="2022-02-18T06:08:17.073" v="296"/>
          <ac:inkMkLst>
            <pc:docMk/>
            <pc:sldMk cId="497430752" sldId="278"/>
            <ac:inkMk id="31" creationId="{57A4C2B4-FD51-4B4B-9194-DA31C89E858E}"/>
          </ac:inkMkLst>
        </pc:inkChg>
        <pc:inkChg chg="add del">
          <ac:chgData name="Артём Мурадов" userId="715841a6124f187a" providerId="LiveId" clId="{9592FC3B-A697-0C48-AEFA-66CEEC98D382}" dt="2022-02-18T06:08:17.073" v="296"/>
          <ac:inkMkLst>
            <pc:docMk/>
            <pc:sldMk cId="497430752" sldId="278"/>
            <ac:inkMk id="32" creationId="{18D0A055-CE6C-5B46-BE1E-1B47F20E221D}"/>
          </ac:inkMkLst>
        </pc:inkChg>
        <pc:inkChg chg="add del">
          <ac:chgData name="Артём Мурадов" userId="715841a6124f187a" providerId="LiveId" clId="{9592FC3B-A697-0C48-AEFA-66CEEC98D382}" dt="2022-02-18T06:08:17.073" v="296"/>
          <ac:inkMkLst>
            <pc:docMk/>
            <pc:sldMk cId="497430752" sldId="278"/>
            <ac:inkMk id="33" creationId="{F81F0605-192F-C243-B206-AF0B7B7792FE}"/>
          </ac:inkMkLst>
        </pc:inkChg>
        <pc:inkChg chg="add del">
          <ac:chgData name="Артём Мурадов" userId="715841a6124f187a" providerId="LiveId" clId="{9592FC3B-A697-0C48-AEFA-66CEEC98D382}" dt="2022-02-18T06:08:17.073" v="296"/>
          <ac:inkMkLst>
            <pc:docMk/>
            <pc:sldMk cId="497430752" sldId="278"/>
            <ac:inkMk id="34" creationId="{451F09F4-A834-FA41-BBBE-E6D18C6114D1}"/>
          </ac:inkMkLst>
        </pc:inkChg>
        <pc:inkChg chg="add del">
          <ac:chgData name="Артём Мурадов" userId="715841a6124f187a" providerId="LiveId" clId="{9592FC3B-A697-0C48-AEFA-66CEEC98D382}" dt="2022-02-18T06:08:17.073" v="296"/>
          <ac:inkMkLst>
            <pc:docMk/>
            <pc:sldMk cId="497430752" sldId="278"/>
            <ac:inkMk id="35" creationId="{0EBFF945-1015-2146-973C-736606CE5C4D}"/>
          </ac:inkMkLst>
        </pc:inkChg>
        <pc:inkChg chg="add del">
          <ac:chgData name="Артём Мурадов" userId="715841a6124f187a" providerId="LiveId" clId="{9592FC3B-A697-0C48-AEFA-66CEEC98D382}" dt="2022-02-18T06:08:17.073" v="296"/>
          <ac:inkMkLst>
            <pc:docMk/>
            <pc:sldMk cId="497430752" sldId="278"/>
            <ac:inkMk id="36" creationId="{63D50DD4-E8B4-6441-AFD5-CB0D4F7BEEA7}"/>
          </ac:inkMkLst>
        </pc:inkChg>
        <pc:inkChg chg="add del">
          <ac:chgData name="Артём Мурадов" userId="715841a6124f187a" providerId="LiveId" clId="{9592FC3B-A697-0C48-AEFA-66CEEC98D382}" dt="2022-02-18T06:08:17.073" v="296"/>
          <ac:inkMkLst>
            <pc:docMk/>
            <pc:sldMk cId="497430752" sldId="278"/>
            <ac:inkMk id="37" creationId="{E8D7015B-B882-2F45-878C-8628AA21DF17}"/>
          </ac:inkMkLst>
        </pc:inkChg>
        <pc:inkChg chg="add del">
          <ac:chgData name="Артём Мурадов" userId="715841a6124f187a" providerId="LiveId" clId="{9592FC3B-A697-0C48-AEFA-66CEEC98D382}" dt="2022-02-18T06:08:17.073" v="296"/>
          <ac:inkMkLst>
            <pc:docMk/>
            <pc:sldMk cId="497430752" sldId="278"/>
            <ac:inkMk id="38" creationId="{2466178A-2C18-9249-954A-85B457F925B2}"/>
          </ac:inkMkLst>
        </pc:inkChg>
        <pc:inkChg chg="add del">
          <ac:chgData name="Артём Мурадов" userId="715841a6124f187a" providerId="LiveId" clId="{9592FC3B-A697-0C48-AEFA-66CEEC98D382}" dt="2022-02-18T06:08:17.073" v="296"/>
          <ac:inkMkLst>
            <pc:docMk/>
            <pc:sldMk cId="497430752" sldId="278"/>
            <ac:inkMk id="39" creationId="{DA940118-2195-944E-874E-7EFBBBB0913A}"/>
          </ac:inkMkLst>
        </pc:inkChg>
        <pc:inkChg chg="add reco">
          <ac:chgData name="Артём Мурадов" userId="715841a6124f187a" providerId="LiveId" clId="{9592FC3B-A697-0C48-AEFA-66CEEC98D382}" dt="2022-02-18T06:08:17.073" v="296"/>
          <ac:inkMkLst>
            <pc:docMk/>
            <pc:sldMk cId="497430752" sldId="278"/>
            <ac:inkMk id="40" creationId="{5506B2A7-DA7B-474D-9F43-B8753EF17BC2}"/>
          </ac:inkMkLst>
        </pc:inkChg>
        <pc:inkChg chg="add del">
          <ac:chgData name="Артём Мурадов" userId="715841a6124f187a" providerId="LiveId" clId="{9592FC3B-A697-0C48-AEFA-66CEEC98D382}" dt="2022-02-18T06:08:26.924" v="306"/>
          <ac:inkMkLst>
            <pc:docMk/>
            <pc:sldMk cId="497430752" sldId="278"/>
            <ac:inkMk id="41" creationId="{5D351EA7-45ED-DF47-A4FA-51216197E9AF}"/>
          </ac:inkMkLst>
        </pc:inkChg>
        <pc:inkChg chg="add del">
          <ac:chgData name="Артём Мурадов" userId="715841a6124f187a" providerId="LiveId" clId="{9592FC3B-A697-0C48-AEFA-66CEEC98D382}" dt="2022-02-18T06:08:26.924" v="306"/>
          <ac:inkMkLst>
            <pc:docMk/>
            <pc:sldMk cId="497430752" sldId="278"/>
            <ac:inkMk id="42" creationId="{D24620A0-7835-AA40-A5B1-9B24963B723C}"/>
          </ac:inkMkLst>
        </pc:inkChg>
        <pc:inkChg chg="add del">
          <ac:chgData name="Артём Мурадов" userId="715841a6124f187a" providerId="LiveId" clId="{9592FC3B-A697-0C48-AEFA-66CEEC98D382}" dt="2022-02-18T06:08:26.924" v="306"/>
          <ac:inkMkLst>
            <pc:docMk/>
            <pc:sldMk cId="497430752" sldId="278"/>
            <ac:inkMk id="43" creationId="{BAEEAD70-11DA-124C-8746-5B94B7C4540E}"/>
          </ac:inkMkLst>
        </pc:inkChg>
        <pc:inkChg chg="add del">
          <ac:chgData name="Артём Мурадов" userId="715841a6124f187a" providerId="LiveId" clId="{9592FC3B-A697-0C48-AEFA-66CEEC98D382}" dt="2022-02-18T06:08:26.924" v="306"/>
          <ac:inkMkLst>
            <pc:docMk/>
            <pc:sldMk cId="497430752" sldId="278"/>
            <ac:inkMk id="44" creationId="{929C77DC-C667-3A4A-8116-1EDDCFCACE9D}"/>
          </ac:inkMkLst>
        </pc:inkChg>
        <pc:inkChg chg="add del">
          <ac:chgData name="Артём Мурадов" userId="715841a6124f187a" providerId="LiveId" clId="{9592FC3B-A697-0C48-AEFA-66CEEC98D382}" dt="2022-02-18T06:08:26.924" v="306"/>
          <ac:inkMkLst>
            <pc:docMk/>
            <pc:sldMk cId="497430752" sldId="278"/>
            <ac:inkMk id="45" creationId="{6659C063-A0E2-EB41-BD8F-BE23700C156D}"/>
          </ac:inkMkLst>
        </pc:inkChg>
        <pc:inkChg chg="add del">
          <ac:chgData name="Артём Мурадов" userId="715841a6124f187a" providerId="LiveId" clId="{9592FC3B-A697-0C48-AEFA-66CEEC98D382}" dt="2022-02-18T06:08:26.924" v="306"/>
          <ac:inkMkLst>
            <pc:docMk/>
            <pc:sldMk cId="497430752" sldId="278"/>
            <ac:inkMk id="46" creationId="{717577E6-AC74-5A4B-BA56-C6C17CF0F716}"/>
          </ac:inkMkLst>
        </pc:inkChg>
        <pc:inkChg chg="add del">
          <ac:chgData name="Артём Мурадов" userId="715841a6124f187a" providerId="LiveId" clId="{9592FC3B-A697-0C48-AEFA-66CEEC98D382}" dt="2022-02-18T06:08:26.924" v="306"/>
          <ac:inkMkLst>
            <pc:docMk/>
            <pc:sldMk cId="497430752" sldId="278"/>
            <ac:inkMk id="47" creationId="{B1EA11E1-5DB4-BF42-AF8B-294C7369DDBF}"/>
          </ac:inkMkLst>
        </pc:inkChg>
        <pc:inkChg chg="add del">
          <ac:chgData name="Артём Мурадов" userId="715841a6124f187a" providerId="LiveId" clId="{9592FC3B-A697-0C48-AEFA-66CEEC98D382}" dt="2022-02-18T06:08:26.924" v="306"/>
          <ac:inkMkLst>
            <pc:docMk/>
            <pc:sldMk cId="497430752" sldId="278"/>
            <ac:inkMk id="48" creationId="{9C1632B5-27D6-7C40-B9F0-8B49EBC0734F}"/>
          </ac:inkMkLst>
        </pc:inkChg>
        <pc:inkChg chg="add del">
          <ac:chgData name="Артём Мурадов" userId="715841a6124f187a" providerId="LiveId" clId="{9592FC3B-A697-0C48-AEFA-66CEEC98D382}" dt="2022-02-18T06:08:26.924" v="306"/>
          <ac:inkMkLst>
            <pc:docMk/>
            <pc:sldMk cId="497430752" sldId="278"/>
            <ac:inkMk id="49" creationId="{ACD0062C-4BFC-4A46-8DC5-E8049CB8EA3F}"/>
          </ac:inkMkLst>
        </pc:inkChg>
        <pc:inkChg chg="add reco">
          <ac:chgData name="Артём Мурадов" userId="715841a6124f187a" providerId="LiveId" clId="{9592FC3B-A697-0C48-AEFA-66CEEC98D382}" dt="2022-02-18T06:08:26.924" v="306"/>
          <ac:inkMkLst>
            <pc:docMk/>
            <pc:sldMk cId="497430752" sldId="278"/>
            <ac:inkMk id="50" creationId="{645A8DA5-C23F-6E41-94BF-CF43D329DDA5}"/>
          </ac:inkMkLst>
        </pc:inkChg>
        <pc:inkChg chg="add del">
          <ac:chgData name="Артём Мурадов" userId="715841a6124f187a" providerId="LiveId" clId="{9592FC3B-A697-0C48-AEFA-66CEEC98D382}" dt="2022-02-18T06:08:29.783" v="310"/>
          <ac:inkMkLst>
            <pc:docMk/>
            <pc:sldMk cId="497430752" sldId="278"/>
            <ac:inkMk id="51" creationId="{0B444D20-5C2B-3541-8E23-47D6473E6736}"/>
          </ac:inkMkLst>
        </pc:inkChg>
        <pc:inkChg chg="add del">
          <ac:chgData name="Артём Мурадов" userId="715841a6124f187a" providerId="LiveId" clId="{9592FC3B-A697-0C48-AEFA-66CEEC98D382}" dt="2022-02-18T06:08:29.783" v="310"/>
          <ac:inkMkLst>
            <pc:docMk/>
            <pc:sldMk cId="497430752" sldId="278"/>
            <ac:inkMk id="52" creationId="{553F732B-97A3-0B48-9B1F-22E53E5C94D4}"/>
          </ac:inkMkLst>
        </pc:inkChg>
        <pc:inkChg chg="add del">
          <ac:chgData name="Артём Мурадов" userId="715841a6124f187a" providerId="LiveId" clId="{9592FC3B-A697-0C48-AEFA-66CEEC98D382}" dt="2022-02-18T06:08:29.783" v="310"/>
          <ac:inkMkLst>
            <pc:docMk/>
            <pc:sldMk cId="497430752" sldId="278"/>
            <ac:inkMk id="53" creationId="{232F4FCF-5640-3F4D-B9AC-7FFEA49B7BB8}"/>
          </ac:inkMkLst>
        </pc:inkChg>
        <pc:inkChg chg="add reco">
          <ac:chgData name="Артём Мурадов" userId="715841a6124f187a" providerId="LiveId" clId="{9592FC3B-A697-0C48-AEFA-66CEEC98D382}" dt="2022-02-18T06:08:29.783" v="310"/>
          <ac:inkMkLst>
            <pc:docMk/>
            <pc:sldMk cId="497430752" sldId="278"/>
            <ac:inkMk id="54" creationId="{912DABAC-7A86-7D47-BEFF-6ADC4C9FA5EE}"/>
          </ac:inkMkLst>
        </pc:inkChg>
        <pc:inkChg chg="add del">
          <ac:chgData name="Артём Мурадов" userId="715841a6124f187a" providerId="LiveId" clId="{9592FC3B-A697-0C48-AEFA-66CEEC98D382}" dt="2022-02-18T06:08:49.986" v="330"/>
          <ac:inkMkLst>
            <pc:docMk/>
            <pc:sldMk cId="497430752" sldId="278"/>
            <ac:inkMk id="55" creationId="{5B29DA6A-F818-8348-9F52-8BBBD79227BA}"/>
          </ac:inkMkLst>
        </pc:inkChg>
        <pc:inkChg chg="add del">
          <ac:chgData name="Артём Мурадов" userId="715841a6124f187a" providerId="LiveId" clId="{9592FC3B-A697-0C48-AEFA-66CEEC98D382}" dt="2022-02-18T06:08:49.986" v="330"/>
          <ac:inkMkLst>
            <pc:docMk/>
            <pc:sldMk cId="497430752" sldId="278"/>
            <ac:inkMk id="56" creationId="{2C20747B-8B85-ED43-A39E-3E10A2EDA4D8}"/>
          </ac:inkMkLst>
        </pc:inkChg>
        <pc:inkChg chg="add del">
          <ac:chgData name="Артём Мурадов" userId="715841a6124f187a" providerId="LiveId" clId="{9592FC3B-A697-0C48-AEFA-66CEEC98D382}" dt="2022-02-18T06:08:49.986" v="330"/>
          <ac:inkMkLst>
            <pc:docMk/>
            <pc:sldMk cId="497430752" sldId="278"/>
            <ac:inkMk id="57" creationId="{95BD3FE0-E949-F749-B31A-4A72E57F4686}"/>
          </ac:inkMkLst>
        </pc:inkChg>
        <pc:inkChg chg="add del">
          <ac:chgData name="Артём Мурадов" userId="715841a6124f187a" providerId="LiveId" clId="{9592FC3B-A697-0C48-AEFA-66CEEC98D382}" dt="2022-02-18T06:08:49.986" v="330"/>
          <ac:inkMkLst>
            <pc:docMk/>
            <pc:sldMk cId="497430752" sldId="278"/>
            <ac:inkMk id="58" creationId="{027F78A5-1904-F048-BC6B-C29A8F9F651E}"/>
          </ac:inkMkLst>
        </pc:inkChg>
        <pc:inkChg chg="add del">
          <ac:chgData name="Артём Мурадов" userId="715841a6124f187a" providerId="LiveId" clId="{9592FC3B-A697-0C48-AEFA-66CEEC98D382}" dt="2022-02-18T06:08:49.986" v="330"/>
          <ac:inkMkLst>
            <pc:docMk/>
            <pc:sldMk cId="497430752" sldId="278"/>
            <ac:inkMk id="59" creationId="{A6C566E2-0225-8D49-8C7E-31C0EBB01F56}"/>
          </ac:inkMkLst>
        </pc:inkChg>
        <pc:inkChg chg="add del">
          <ac:chgData name="Артём Мурадов" userId="715841a6124f187a" providerId="LiveId" clId="{9592FC3B-A697-0C48-AEFA-66CEEC98D382}" dt="2022-02-18T06:08:49.986" v="330"/>
          <ac:inkMkLst>
            <pc:docMk/>
            <pc:sldMk cId="497430752" sldId="278"/>
            <ac:inkMk id="60" creationId="{16FC93F0-8422-8E42-B6AC-CA2E7137BF8E}"/>
          </ac:inkMkLst>
        </pc:inkChg>
        <pc:inkChg chg="add del">
          <ac:chgData name="Артём Мурадов" userId="715841a6124f187a" providerId="LiveId" clId="{9592FC3B-A697-0C48-AEFA-66CEEC98D382}" dt="2022-02-18T06:08:49.986" v="330"/>
          <ac:inkMkLst>
            <pc:docMk/>
            <pc:sldMk cId="497430752" sldId="278"/>
            <ac:inkMk id="61" creationId="{539F09E1-5DD6-6745-832F-4E9989FE274A}"/>
          </ac:inkMkLst>
        </pc:inkChg>
        <pc:inkChg chg="add del">
          <ac:chgData name="Артём Мурадов" userId="715841a6124f187a" providerId="LiveId" clId="{9592FC3B-A697-0C48-AEFA-66CEEC98D382}" dt="2022-02-18T06:08:49.986" v="330"/>
          <ac:inkMkLst>
            <pc:docMk/>
            <pc:sldMk cId="497430752" sldId="278"/>
            <ac:inkMk id="62" creationId="{A78D9ACD-3C8B-5447-AA31-EA887C01D0C2}"/>
          </ac:inkMkLst>
        </pc:inkChg>
        <pc:inkChg chg="add del">
          <ac:chgData name="Артём Мурадов" userId="715841a6124f187a" providerId="LiveId" clId="{9592FC3B-A697-0C48-AEFA-66CEEC98D382}" dt="2022-02-18T06:08:49.986" v="330"/>
          <ac:inkMkLst>
            <pc:docMk/>
            <pc:sldMk cId="497430752" sldId="278"/>
            <ac:inkMk id="63" creationId="{9E1B48D8-A227-EA4E-A6C2-A69D9ABFC9A3}"/>
          </ac:inkMkLst>
        </pc:inkChg>
        <pc:inkChg chg="add del">
          <ac:chgData name="Артём Мурадов" userId="715841a6124f187a" providerId="LiveId" clId="{9592FC3B-A697-0C48-AEFA-66CEEC98D382}" dt="2022-02-18T06:08:49.986" v="330"/>
          <ac:inkMkLst>
            <pc:docMk/>
            <pc:sldMk cId="497430752" sldId="278"/>
            <ac:inkMk id="64" creationId="{70588EFE-1D2B-B74A-A4A3-A20F7013FD6E}"/>
          </ac:inkMkLst>
        </pc:inkChg>
        <pc:inkChg chg="add del">
          <ac:chgData name="Артём Мурадов" userId="715841a6124f187a" providerId="LiveId" clId="{9592FC3B-A697-0C48-AEFA-66CEEC98D382}" dt="2022-02-18T06:08:49.986" v="330"/>
          <ac:inkMkLst>
            <pc:docMk/>
            <pc:sldMk cId="497430752" sldId="278"/>
            <ac:inkMk id="65" creationId="{59CD0A33-802C-314D-9841-A363EB16D8F2}"/>
          </ac:inkMkLst>
        </pc:inkChg>
        <pc:inkChg chg="add del">
          <ac:chgData name="Артём Мурадов" userId="715841a6124f187a" providerId="LiveId" clId="{9592FC3B-A697-0C48-AEFA-66CEEC98D382}" dt="2022-02-18T06:08:49.986" v="330"/>
          <ac:inkMkLst>
            <pc:docMk/>
            <pc:sldMk cId="497430752" sldId="278"/>
            <ac:inkMk id="66" creationId="{B333315B-5FE4-3D46-BEFC-50EEF83CF84B}"/>
          </ac:inkMkLst>
        </pc:inkChg>
        <pc:inkChg chg="add del">
          <ac:chgData name="Артём Мурадов" userId="715841a6124f187a" providerId="LiveId" clId="{9592FC3B-A697-0C48-AEFA-66CEEC98D382}" dt="2022-02-18T06:08:49.986" v="330"/>
          <ac:inkMkLst>
            <pc:docMk/>
            <pc:sldMk cId="497430752" sldId="278"/>
            <ac:inkMk id="67" creationId="{5F23597A-EB72-8441-8E6E-620E3880CAB0}"/>
          </ac:inkMkLst>
        </pc:inkChg>
        <pc:inkChg chg="add del">
          <ac:chgData name="Артём Мурадов" userId="715841a6124f187a" providerId="LiveId" clId="{9592FC3B-A697-0C48-AEFA-66CEEC98D382}" dt="2022-02-18T06:08:49.986" v="330"/>
          <ac:inkMkLst>
            <pc:docMk/>
            <pc:sldMk cId="497430752" sldId="278"/>
            <ac:inkMk id="68" creationId="{77026B8B-C04B-9348-849C-A6E9D7A7A934}"/>
          </ac:inkMkLst>
        </pc:inkChg>
        <pc:inkChg chg="add del">
          <ac:chgData name="Артём Мурадов" userId="715841a6124f187a" providerId="LiveId" clId="{9592FC3B-A697-0C48-AEFA-66CEEC98D382}" dt="2022-02-18T06:08:49.986" v="330"/>
          <ac:inkMkLst>
            <pc:docMk/>
            <pc:sldMk cId="497430752" sldId="278"/>
            <ac:inkMk id="69" creationId="{28D72804-FD54-8D43-8D4C-69B8B5360AD2}"/>
          </ac:inkMkLst>
        </pc:inkChg>
        <pc:inkChg chg="add del">
          <ac:chgData name="Артём Мурадов" userId="715841a6124f187a" providerId="LiveId" clId="{9592FC3B-A697-0C48-AEFA-66CEEC98D382}" dt="2022-02-18T06:08:49.986" v="330"/>
          <ac:inkMkLst>
            <pc:docMk/>
            <pc:sldMk cId="497430752" sldId="278"/>
            <ac:inkMk id="70" creationId="{37637C03-5990-1F43-9787-3D9AA01220B4}"/>
          </ac:inkMkLst>
        </pc:inkChg>
        <pc:inkChg chg="add del">
          <ac:chgData name="Артём Мурадов" userId="715841a6124f187a" providerId="LiveId" clId="{9592FC3B-A697-0C48-AEFA-66CEEC98D382}" dt="2022-02-18T06:08:49.986" v="330"/>
          <ac:inkMkLst>
            <pc:docMk/>
            <pc:sldMk cId="497430752" sldId="278"/>
            <ac:inkMk id="71" creationId="{B1F6FCD5-A15D-2848-B8AF-96E49B1E831B}"/>
          </ac:inkMkLst>
        </pc:inkChg>
        <pc:inkChg chg="add del">
          <ac:chgData name="Артём Мурадов" userId="715841a6124f187a" providerId="LiveId" clId="{9592FC3B-A697-0C48-AEFA-66CEEC98D382}" dt="2022-02-18T06:08:49.986" v="330"/>
          <ac:inkMkLst>
            <pc:docMk/>
            <pc:sldMk cId="497430752" sldId="278"/>
            <ac:inkMk id="72" creationId="{A0DA0558-2E96-324F-8865-B01FD5624A0B}"/>
          </ac:inkMkLst>
        </pc:inkChg>
        <pc:inkChg chg="add del">
          <ac:chgData name="Артём Мурадов" userId="715841a6124f187a" providerId="LiveId" clId="{9592FC3B-A697-0C48-AEFA-66CEEC98D382}" dt="2022-02-18T06:08:49.986" v="330"/>
          <ac:inkMkLst>
            <pc:docMk/>
            <pc:sldMk cId="497430752" sldId="278"/>
            <ac:inkMk id="73" creationId="{0EADCF91-D7FF-C849-A6F6-0661A1F05591}"/>
          </ac:inkMkLst>
        </pc:inkChg>
        <pc:inkChg chg="add reco">
          <ac:chgData name="Артём Мурадов" userId="715841a6124f187a" providerId="LiveId" clId="{9592FC3B-A697-0C48-AEFA-66CEEC98D382}" dt="2022-02-18T06:08:49.986" v="330"/>
          <ac:inkMkLst>
            <pc:docMk/>
            <pc:sldMk cId="497430752" sldId="278"/>
            <ac:inkMk id="74" creationId="{EC8E5CAD-34F9-1A4E-B51B-2E9168DDD9E1}"/>
          </ac:inkMkLst>
        </pc:inkChg>
        <pc:inkChg chg="add reco">
          <ac:chgData name="Артём Мурадов" userId="715841a6124f187a" providerId="LiveId" clId="{9592FC3B-A697-0C48-AEFA-66CEEC98D382}" dt="2022-02-18T06:08:49.986" v="330"/>
          <ac:inkMkLst>
            <pc:docMk/>
            <pc:sldMk cId="497430752" sldId="278"/>
            <ac:inkMk id="75" creationId="{3839005F-941A-2F4C-BD09-0425CFF8614B}"/>
          </ac:inkMkLst>
        </pc:inkChg>
        <pc:inkChg chg="add">
          <ac:chgData name="Артём Мурадов" userId="715841a6124f187a" providerId="LiveId" clId="{9592FC3B-A697-0C48-AEFA-66CEEC98D382}" dt="2022-02-18T06:08:52.194" v="331"/>
          <ac:inkMkLst>
            <pc:docMk/>
            <pc:sldMk cId="497430752" sldId="278"/>
            <ac:inkMk id="76" creationId="{8AFF6633-879D-9D41-8C3E-FB9AC80A66AC}"/>
          </ac:inkMkLst>
        </pc:inkChg>
        <pc:inkChg chg="add">
          <ac:chgData name="Артём Мурадов" userId="715841a6124f187a" providerId="LiveId" clId="{9592FC3B-A697-0C48-AEFA-66CEEC98D382}" dt="2022-02-18T06:08:52.370" v="332"/>
          <ac:inkMkLst>
            <pc:docMk/>
            <pc:sldMk cId="497430752" sldId="278"/>
            <ac:inkMk id="77" creationId="{50A48C0B-F629-5647-8E5C-62D5241998A1}"/>
          </ac:inkMkLst>
        </pc:inkChg>
        <pc:inkChg chg="add">
          <ac:chgData name="Артём Мурадов" userId="715841a6124f187a" providerId="LiveId" clId="{9592FC3B-A697-0C48-AEFA-66CEEC98D382}" dt="2022-02-18T06:08:52.537" v="333"/>
          <ac:inkMkLst>
            <pc:docMk/>
            <pc:sldMk cId="497430752" sldId="278"/>
            <ac:inkMk id="78" creationId="{C8E2C5F0-149B-F847-B400-18F6938BC190}"/>
          </ac:inkMkLst>
        </pc:inkChg>
        <pc:inkChg chg="add del">
          <ac:chgData name="Артём Мурадов" userId="715841a6124f187a" providerId="LiveId" clId="{9592FC3B-A697-0C48-AEFA-66CEEC98D382}" dt="2022-02-18T06:08:57.066" v="353"/>
          <ac:inkMkLst>
            <pc:docMk/>
            <pc:sldMk cId="497430752" sldId="278"/>
            <ac:inkMk id="79" creationId="{6A40DE01-89A4-2346-A714-1A082F913FBB}"/>
          </ac:inkMkLst>
        </pc:inkChg>
        <pc:inkChg chg="add del">
          <ac:chgData name="Артём Мурадов" userId="715841a6124f187a" providerId="LiveId" clId="{9592FC3B-A697-0C48-AEFA-66CEEC98D382}" dt="2022-02-18T06:08:57.066" v="353"/>
          <ac:inkMkLst>
            <pc:docMk/>
            <pc:sldMk cId="497430752" sldId="278"/>
            <ac:inkMk id="80" creationId="{72FC31DE-D6C4-9246-9F3D-5AEDCC758F43}"/>
          </ac:inkMkLst>
        </pc:inkChg>
        <pc:inkChg chg="add del">
          <ac:chgData name="Артём Мурадов" userId="715841a6124f187a" providerId="LiveId" clId="{9592FC3B-A697-0C48-AEFA-66CEEC98D382}" dt="2022-02-18T06:08:57.066" v="353"/>
          <ac:inkMkLst>
            <pc:docMk/>
            <pc:sldMk cId="497430752" sldId="278"/>
            <ac:inkMk id="81" creationId="{5FD45BAC-1BA3-5F41-8156-956899E1B232}"/>
          </ac:inkMkLst>
        </pc:inkChg>
        <pc:inkChg chg="add del">
          <ac:chgData name="Артём Мурадов" userId="715841a6124f187a" providerId="LiveId" clId="{9592FC3B-A697-0C48-AEFA-66CEEC98D382}" dt="2022-02-18T06:08:57.066" v="353"/>
          <ac:inkMkLst>
            <pc:docMk/>
            <pc:sldMk cId="497430752" sldId="278"/>
            <ac:inkMk id="82" creationId="{0B7864B1-6884-BE48-B0E6-6FD5B5CA704C}"/>
          </ac:inkMkLst>
        </pc:inkChg>
        <pc:inkChg chg="add del">
          <ac:chgData name="Артём Мурадов" userId="715841a6124f187a" providerId="LiveId" clId="{9592FC3B-A697-0C48-AEFA-66CEEC98D382}" dt="2022-02-18T06:08:57.066" v="353"/>
          <ac:inkMkLst>
            <pc:docMk/>
            <pc:sldMk cId="497430752" sldId="278"/>
            <ac:inkMk id="83" creationId="{B8D6E697-9FD1-BC47-9608-C49717AA37B2}"/>
          </ac:inkMkLst>
        </pc:inkChg>
        <pc:inkChg chg="add">
          <ac:chgData name="Артём Мурадов" userId="715841a6124f187a" providerId="LiveId" clId="{9592FC3B-A697-0C48-AEFA-66CEEC98D382}" dt="2022-02-18T06:08:53.436" v="339"/>
          <ac:inkMkLst>
            <pc:docMk/>
            <pc:sldMk cId="497430752" sldId="278"/>
            <ac:inkMk id="84" creationId="{7EAF43AE-1FF3-F447-99D6-A2416EE7F414}"/>
          </ac:inkMkLst>
        </pc:inkChg>
        <pc:inkChg chg="add">
          <ac:chgData name="Артём Мурадов" userId="715841a6124f187a" providerId="LiveId" clId="{9592FC3B-A697-0C48-AEFA-66CEEC98D382}" dt="2022-02-18T06:08:54.119" v="340"/>
          <ac:inkMkLst>
            <pc:docMk/>
            <pc:sldMk cId="497430752" sldId="278"/>
            <ac:inkMk id="85" creationId="{D13354F5-3A9D-4947-834D-400365E4E02F}"/>
          </ac:inkMkLst>
        </pc:inkChg>
        <pc:inkChg chg="add">
          <ac:chgData name="Артём Мурадов" userId="715841a6124f187a" providerId="LiveId" clId="{9592FC3B-A697-0C48-AEFA-66CEEC98D382}" dt="2022-02-18T06:08:54.263" v="341"/>
          <ac:inkMkLst>
            <pc:docMk/>
            <pc:sldMk cId="497430752" sldId="278"/>
            <ac:inkMk id="86" creationId="{2B83A28A-5EB9-3A4B-BBFD-11E9F4506A2B}"/>
          </ac:inkMkLst>
        </pc:inkChg>
        <pc:inkChg chg="add">
          <ac:chgData name="Артём Мурадов" userId="715841a6124f187a" providerId="LiveId" clId="{9592FC3B-A697-0C48-AEFA-66CEEC98D382}" dt="2022-02-18T06:08:54.402" v="342"/>
          <ac:inkMkLst>
            <pc:docMk/>
            <pc:sldMk cId="497430752" sldId="278"/>
            <ac:inkMk id="87" creationId="{3EC07412-3299-3145-A65D-4BD81FDE3638}"/>
          </ac:inkMkLst>
        </pc:inkChg>
        <pc:inkChg chg="add del">
          <ac:chgData name="Артём Мурадов" userId="715841a6124f187a" providerId="LiveId" clId="{9592FC3B-A697-0C48-AEFA-66CEEC98D382}" dt="2022-02-18T06:08:57.066" v="353"/>
          <ac:inkMkLst>
            <pc:docMk/>
            <pc:sldMk cId="497430752" sldId="278"/>
            <ac:inkMk id="88" creationId="{E947972D-9597-A649-9409-26AA06564DDD}"/>
          </ac:inkMkLst>
        </pc:inkChg>
        <pc:inkChg chg="add del">
          <ac:chgData name="Артём Мурадов" userId="715841a6124f187a" providerId="LiveId" clId="{9592FC3B-A697-0C48-AEFA-66CEEC98D382}" dt="2022-02-18T06:08:57.066" v="353"/>
          <ac:inkMkLst>
            <pc:docMk/>
            <pc:sldMk cId="497430752" sldId="278"/>
            <ac:inkMk id="89" creationId="{FB82A890-F732-CF4A-8A73-C0ADDB0AB83C}"/>
          </ac:inkMkLst>
        </pc:inkChg>
        <pc:inkChg chg="add">
          <ac:chgData name="Артём Мурадов" userId="715841a6124f187a" providerId="LiveId" clId="{9592FC3B-A697-0C48-AEFA-66CEEC98D382}" dt="2022-02-18T06:08:54.844" v="345"/>
          <ac:inkMkLst>
            <pc:docMk/>
            <pc:sldMk cId="497430752" sldId="278"/>
            <ac:inkMk id="90" creationId="{89A5D6AC-0666-B44B-B9F9-A005424F6877}"/>
          </ac:inkMkLst>
        </pc:inkChg>
        <pc:inkChg chg="add del">
          <ac:chgData name="Артём Мурадов" userId="715841a6124f187a" providerId="LiveId" clId="{9592FC3B-A697-0C48-AEFA-66CEEC98D382}" dt="2022-02-18T06:08:57.066" v="353"/>
          <ac:inkMkLst>
            <pc:docMk/>
            <pc:sldMk cId="497430752" sldId="278"/>
            <ac:inkMk id="91" creationId="{B439EFD5-9453-404E-866D-6750AB66F6FC}"/>
          </ac:inkMkLst>
        </pc:inkChg>
        <pc:inkChg chg="add del">
          <ac:chgData name="Артём Мурадов" userId="715841a6124f187a" providerId="LiveId" clId="{9592FC3B-A697-0C48-AEFA-66CEEC98D382}" dt="2022-02-18T06:08:57.066" v="353"/>
          <ac:inkMkLst>
            <pc:docMk/>
            <pc:sldMk cId="497430752" sldId="278"/>
            <ac:inkMk id="92" creationId="{A93B9E50-DA11-224F-B3B8-80C1A891D0BE}"/>
          </ac:inkMkLst>
        </pc:inkChg>
        <pc:inkChg chg="add">
          <ac:chgData name="Артём Мурадов" userId="715841a6124f187a" providerId="LiveId" clId="{9592FC3B-A697-0C48-AEFA-66CEEC98D382}" dt="2022-02-18T06:08:55.708" v="348"/>
          <ac:inkMkLst>
            <pc:docMk/>
            <pc:sldMk cId="497430752" sldId="278"/>
            <ac:inkMk id="93" creationId="{7A20B532-16BB-DC46-B321-BE7561440084}"/>
          </ac:inkMkLst>
        </pc:inkChg>
        <pc:inkChg chg="add">
          <ac:chgData name="Артём Мурадов" userId="715841a6124f187a" providerId="LiveId" clId="{9592FC3B-A697-0C48-AEFA-66CEEC98D382}" dt="2022-02-18T06:08:55.836" v="349"/>
          <ac:inkMkLst>
            <pc:docMk/>
            <pc:sldMk cId="497430752" sldId="278"/>
            <ac:inkMk id="94" creationId="{74138ED7-81CD-EC45-B70E-B862B8836062}"/>
          </ac:inkMkLst>
        </pc:inkChg>
        <pc:inkChg chg="add">
          <ac:chgData name="Артём Мурадов" userId="715841a6124f187a" providerId="LiveId" clId="{9592FC3B-A697-0C48-AEFA-66CEEC98D382}" dt="2022-02-18T06:08:56.086" v="350"/>
          <ac:inkMkLst>
            <pc:docMk/>
            <pc:sldMk cId="497430752" sldId="278"/>
            <ac:inkMk id="95" creationId="{8FCFA53D-81C5-F049-8429-5B6E78326D89}"/>
          </ac:inkMkLst>
        </pc:inkChg>
        <pc:inkChg chg="add">
          <ac:chgData name="Артём Мурадов" userId="715841a6124f187a" providerId="LiveId" clId="{9592FC3B-A697-0C48-AEFA-66CEEC98D382}" dt="2022-02-18T06:08:56.222" v="351"/>
          <ac:inkMkLst>
            <pc:docMk/>
            <pc:sldMk cId="497430752" sldId="278"/>
            <ac:inkMk id="96" creationId="{60FAF0FD-D1F5-B342-A7CB-818FDBE54505}"/>
          </ac:inkMkLst>
        </pc:inkChg>
        <pc:inkChg chg="add">
          <ac:chgData name="Артём Мурадов" userId="715841a6124f187a" providerId="LiveId" clId="{9592FC3B-A697-0C48-AEFA-66CEEC98D382}" dt="2022-02-18T06:08:56.364" v="352"/>
          <ac:inkMkLst>
            <pc:docMk/>
            <pc:sldMk cId="497430752" sldId="278"/>
            <ac:inkMk id="97" creationId="{F66A564A-06BC-C745-B6BD-3D8C6DA0B179}"/>
          </ac:inkMkLst>
        </pc:inkChg>
        <pc:inkChg chg="add reco">
          <ac:chgData name="Артём Мурадов" userId="715841a6124f187a" providerId="LiveId" clId="{9592FC3B-A697-0C48-AEFA-66CEEC98D382}" dt="2022-02-18T06:08:57.066" v="353"/>
          <ac:inkMkLst>
            <pc:docMk/>
            <pc:sldMk cId="497430752" sldId="278"/>
            <ac:inkMk id="98" creationId="{8AFE084A-1BAB-F344-BDB7-BDBDCBFBAEEE}"/>
          </ac:inkMkLst>
        </pc:inkChg>
        <pc:inkChg chg="add reco">
          <ac:chgData name="Артём Мурадов" userId="715841a6124f187a" providerId="LiveId" clId="{9592FC3B-A697-0C48-AEFA-66CEEC98D382}" dt="2022-02-18T06:08:57.066" v="353"/>
          <ac:inkMkLst>
            <pc:docMk/>
            <pc:sldMk cId="497430752" sldId="278"/>
            <ac:inkMk id="99" creationId="{B9D4C123-5350-6747-A0C0-B89195F3F21C}"/>
          </ac:inkMkLst>
        </pc:inkChg>
        <pc:inkChg chg="add reco">
          <ac:chgData name="Артём Мурадов" userId="715841a6124f187a" providerId="LiveId" clId="{9592FC3B-A697-0C48-AEFA-66CEEC98D382}" dt="2022-02-18T06:08:57.066" v="353"/>
          <ac:inkMkLst>
            <pc:docMk/>
            <pc:sldMk cId="497430752" sldId="278"/>
            <ac:inkMk id="100" creationId="{9A9C4B6C-B565-9741-8595-847D96D7BC5F}"/>
          </ac:inkMkLst>
        </pc:inkChg>
        <pc:inkChg chg="add reco">
          <ac:chgData name="Артём Мурадов" userId="715841a6124f187a" providerId="LiveId" clId="{9592FC3B-A697-0C48-AEFA-66CEEC98D382}" dt="2022-02-18T06:08:57.066" v="353"/>
          <ac:inkMkLst>
            <pc:docMk/>
            <pc:sldMk cId="497430752" sldId="278"/>
            <ac:inkMk id="101" creationId="{8BEE2C41-97DB-D04D-AC07-0950F689C510}"/>
          </ac:inkMkLst>
        </pc:inkChg>
      </pc:sldChg>
      <pc:sldChg chg="addSp delSp">
        <pc:chgData name="Артём Мурадов" userId="715841a6124f187a" providerId="LiveId" clId="{9592FC3B-A697-0C48-AEFA-66CEEC98D382}" dt="2022-02-18T06:10:10.265" v="406"/>
        <pc:sldMkLst>
          <pc:docMk/>
          <pc:sldMk cId="1368377749" sldId="279"/>
        </pc:sldMkLst>
        <pc:inkChg chg="add del">
          <ac:chgData name="Артём Мурадов" userId="715841a6124f187a" providerId="LiveId" clId="{9592FC3B-A697-0C48-AEFA-66CEEC98D382}" dt="2022-02-18T06:09:27.984" v="376"/>
          <ac:inkMkLst>
            <pc:docMk/>
            <pc:sldMk cId="1368377749" sldId="279"/>
            <ac:inkMk id="2" creationId="{166B708A-D5E7-8743-983D-94AD9D730C9D}"/>
          </ac:inkMkLst>
        </pc:inkChg>
        <pc:inkChg chg="add del">
          <ac:chgData name="Артём Мурадов" userId="715841a6124f187a" providerId="LiveId" clId="{9592FC3B-A697-0C48-AEFA-66CEEC98D382}" dt="2022-02-18T06:09:27.984" v="376"/>
          <ac:inkMkLst>
            <pc:docMk/>
            <pc:sldMk cId="1368377749" sldId="279"/>
            <ac:inkMk id="6" creationId="{724D71A6-4C39-0D4F-8F7F-86C4755766EA}"/>
          </ac:inkMkLst>
        </pc:inkChg>
        <pc:inkChg chg="add del">
          <ac:chgData name="Артём Мурадов" userId="715841a6124f187a" providerId="LiveId" clId="{9592FC3B-A697-0C48-AEFA-66CEEC98D382}" dt="2022-02-18T06:09:27.984" v="376"/>
          <ac:inkMkLst>
            <pc:docMk/>
            <pc:sldMk cId="1368377749" sldId="279"/>
            <ac:inkMk id="7" creationId="{A4F55EAA-C825-CF41-88FB-0540649D3FD6}"/>
          </ac:inkMkLst>
        </pc:inkChg>
        <pc:inkChg chg="add del">
          <ac:chgData name="Артём Мурадов" userId="715841a6124f187a" providerId="LiveId" clId="{9592FC3B-A697-0C48-AEFA-66CEEC98D382}" dt="2022-02-18T06:09:27.984" v="376"/>
          <ac:inkMkLst>
            <pc:docMk/>
            <pc:sldMk cId="1368377749" sldId="279"/>
            <ac:inkMk id="8" creationId="{A054FB1E-8067-BE4F-BF70-E8891549D34C}"/>
          </ac:inkMkLst>
        </pc:inkChg>
        <pc:inkChg chg="add del">
          <ac:chgData name="Артём Мурадов" userId="715841a6124f187a" providerId="LiveId" clId="{9592FC3B-A697-0C48-AEFA-66CEEC98D382}" dt="2022-02-18T06:09:27.984" v="376"/>
          <ac:inkMkLst>
            <pc:docMk/>
            <pc:sldMk cId="1368377749" sldId="279"/>
            <ac:inkMk id="9" creationId="{999F6354-2385-1F45-A239-B848AD693E1D}"/>
          </ac:inkMkLst>
        </pc:inkChg>
        <pc:inkChg chg="add del">
          <ac:chgData name="Артём Мурадов" userId="715841a6124f187a" providerId="LiveId" clId="{9592FC3B-A697-0C48-AEFA-66CEEC98D382}" dt="2022-02-18T06:09:27.984" v="376"/>
          <ac:inkMkLst>
            <pc:docMk/>
            <pc:sldMk cId="1368377749" sldId="279"/>
            <ac:inkMk id="10" creationId="{6C460BEA-05D9-C545-A1CC-830816889F9E}"/>
          </ac:inkMkLst>
        </pc:inkChg>
        <pc:inkChg chg="add del">
          <ac:chgData name="Артём Мурадов" userId="715841a6124f187a" providerId="LiveId" clId="{9592FC3B-A697-0C48-AEFA-66CEEC98D382}" dt="2022-02-18T06:09:27.984" v="376"/>
          <ac:inkMkLst>
            <pc:docMk/>
            <pc:sldMk cId="1368377749" sldId="279"/>
            <ac:inkMk id="11" creationId="{2A454DA1-B8FF-FD41-82DA-0F4D6E0B1449}"/>
          </ac:inkMkLst>
        </pc:inkChg>
        <pc:inkChg chg="add del">
          <ac:chgData name="Артём Мурадов" userId="715841a6124f187a" providerId="LiveId" clId="{9592FC3B-A697-0C48-AEFA-66CEEC98D382}" dt="2022-02-18T06:09:27.984" v="376"/>
          <ac:inkMkLst>
            <pc:docMk/>
            <pc:sldMk cId="1368377749" sldId="279"/>
            <ac:inkMk id="12" creationId="{657246FC-BB94-834A-9E05-A2079FF4D16F}"/>
          </ac:inkMkLst>
        </pc:inkChg>
        <pc:inkChg chg="add del">
          <ac:chgData name="Артём Мурадов" userId="715841a6124f187a" providerId="LiveId" clId="{9592FC3B-A697-0C48-AEFA-66CEEC98D382}" dt="2022-02-18T06:09:27.984" v="376"/>
          <ac:inkMkLst>
            <pc:docMk/>
            <pc:sldMk cId="1368377749" sldId="279"/>
            <ac:inkMk id="14" creationId="{A8C88BB5-F103-DD4E-9581-5E572FDCD3B7}"/>
          </ac:inkMkLst>
        </pc:inkChg>
        <pc:inkChg chg="add del">
          <ac:chgData name="Артём Мурадов" userId="715841a6124f187a" providerId="LiveId" clId="{9592FC3B-A697-0C48-AEFA-66CEEC98D382}" dt="2022-02-18T06:09:27.984" v="376"/>
          <ac:inkMkLst>
            <pc:docMk/>
            <pc:sldMk cId="1368377749" sldId="279"/>
            <ac:inkMk id="15" creationId="{CA40B27D-97F1-4C40-B7CF-DFF13431CC17}"/>
          </ac:inkMkLst>
        </pc:inkChg>
        <pc:inkChg chg="add del">
          <ac:chgData name="Артём Мурадов" userId="715841a6124f187a" providerId="LiveId" clId="{9592FC3B-A697-0C48-AEFA-66CEEC98D382}" dt="2022-02-18T06:09:27.984" v="376"/>
          <ac:inkMkLst>
            <pc:docMk/>
            <pc:sldMk cId="1368377749" sldId="279"/>
            <ac:inkMk id="16" creationId="{E663E983-1C6D-6143-8266-A46043D6A1CD}"/>
          </ac:inkMkLst>
        </pc:inkChg>
        <pc:inkChg chg="add del">
          <ac:chgData name="Артём Мурадов" userId="715841a6124f187a" providerId="LiveId" clId="{9592FC3B-A697-0C48-AEFA-66CEEC98D382}" dt="2022-02-18T06:09:27.984" v="376"/>
          <ac:inkMkLst>
            <pc:docMk/>
            <pc:sldMk cId="1368377749" sldId="279"/>
            <ac:inkMk id="17" creationId="{1740BA73-6535-0744-8BAE-6F9164FD4E2D}"/>
          </ac:inkMkLst>
        </pc:inkChg>
        <pc:inkChg chg="add del">
          <ac:chgData name="Артём Мурадов" userId="715841a6124f187a" providerId="LiveId" clId="{9592FC3B-A697-0C48-AEFA-66CEEC98D382}" dt="2022-02-18T06:09:27.984" v="376"/>
          <ac:inkMkLst>
            <pc:docMk/>
            <pc:sldMk cId="1368377749" sldId="279"/>
            <ac:inkMk id="18" creationId="{AB0168EF-FA48-2D41-B866-06F9D136B62F}"/>
          </ac:inkMkLst>
        </pc:inkChg>
        <pc:inkChg chg="add del">
          <ac:chgData name="Артём Мурадов" userId="715841a6124f187a" providerId="LiveId" clId="{9592FC3B-A697-0C48-AEFA-66CEEC98D382}" dt="2022-02-18T06:09:27.984" v="376"/>
          <ac:inkMkLst>
            <pc:docMk/>
            <pc:sldMk cId="1368377749" sldId="279"/>
            <ac:inkMk id="19" creationId="{733331EE-B1CA-624D-9A62-2120C7652046}"/>
          </ac:inkMkLst>
        </pc:inkChg>
        <pc:inkChg chg="add del">
          <ac:chgData name="Артём Мурадов" userId="715841a6124f187a" providerId="LiveId" clId="{9592FC3B-A697-0C48-AEFA-66CEEC98D382}" dt="2022-02-18T06:09:27.984" v="376"/>
          <ac:inkMkLst>
            <pc:docMk/>
            <pc:sldMk cId="1368377749" sldId="279"/>
            <ac:inkMk id="20" creationId="{B7225C20-0F73-5D40-9C0D-68AD3177BFF1}"/>
          </ac:inkMkLst>
        </pc:inkChg>
        <pc:inkChg chg="add del">
          <ac:chgData name="Артём Мурадов" userId="715841a6124f187a" providerId="LiveId" clId="{9592FC3B-A697-0C48-AEFA-66CEEC98D382}" dt="2022-02-18T06:09:27.984" v="376"/>
          <ac:inkMkLst>
            <pc:docMk/>
            <pc:sldMk cId="1368377749" sldId="279"/>
            <ac:inkMk id="21" creationId="{E7BD3C99-9696-6741-B6E2-951968C2D7C5}"/>
          </ac:inkMkLst>
        </pc:inkChg>
        <pc:inkChg chg="add del">
          <ac:chgData name="Артём Мурадов" userId="715841a6124f187a" providerId="LiveId" clId="{9592FC3B-A697-0C48-AEFA-66CEEC98D382}" dt="2022-02-18T06:09:27.984" v="376"/>
          <ac:inkMkLst>
            <pc:docMk/>
            <pc:sldMk cId="1368377749" sldId="279"/>
            <ac:inkMk id="22" creationId="{1CC5B52A-9EC7-4E47-AB9F-ADC6200B7094}"/>
          </ac:inkMkLst>
        </pc:inkChg>
        <pc:inkChg chg="add del">
          <ac:chgData name="Артём Мурадов" userId="715841a6124f187a" providerId="LiveId" clId="{9592FC3B-A697-0C48-AEFA-66CEEC98D382}" dt="2022-02-18T06:09:27.984" v="376"/>
          <ac:inkMkLst>
            <pc:docMk/>
            <pc:sldMk cId="1368377749" sldId="279"/>
            <ac:inkMk id="23" creationId="{C6B2D69B-5FFC-FA4A-953C-E04549EBE006}"/>
          </ac:inkMkLst>
        </pc:inkChg>
        <pc:inkChg chg="add del">
          <ac:chgData name="Артём Мурадов" userId="715841a6124f187a" providerId="LiveId" clId="{9592FC3B-A697-0C48-AEFA-66CEEC98D382}" dt="2022-02-18T06:09:27.984" v="376"/>
          <ac:inkMkLst>
            <pc:docMk/>
            <pc:sldMk cId="1368377749" sldId="279"/>
            <ac:inkMk id="24" creationId="{989DE349-7A0D-E442-AEF6-C83D6400934A}"/>
          </ac:inkMkLst>
        </pc:inkChg>
        <pc:inkChg chg="add del">
          <ac:chgData name="Артём Мурадов" userId="715841a6124f187a" providerId="LiveId" clId="{9592FC3B-A697-0C48-AEFA-66CEEC98D382}" dt="2022-02-18T06:09:27.984" v="376"/>
          <ac:inkMkLst>
            <pc:docMk/>
            <pc:sldMk cId="1368377749" sldId="279"/>
            <ac:inkMk id="25" creationId="{81AE5DDF-8C47-214D-AB0D-DCF4E014E39F}"/>
          </ac:inkMkLst>
        </pc:inkChg>
        <pc:inkChg chg="add del">
          <ac:chgData name="Артём Мурадов" userId="715841a6124f187a" providerId="LiveId" clId="{9592FC3B-A697-0C48-AEFA-66CEEC98D382}" dt="2022-02-18T06:09:27.984" v="376"/>
          <ac:inkMkLst>
            <pc:docMk/>
            <pc:sldMk cId="1368377749" sldId="279"/>
            <ac:inkMk id="26" creationId="{A68E9889-721D-9C47-A035-45808F95898F}"/>
          </ac:inkMkLst>
        </pc:inkChg>
        <pc:inkChg chg="add del">
          <ac:chgData name="Артём Мурадов" userId="715841a6124f187a" providerId="LiveId" clId="{9592FC3B-A697-0C48-AEFA-66CEEC98D382}" dt="2022-02-18T06:09:27.984" v="376"/>
          <ac:inkMkLst>
            <pc:docMk/>
            <pc:sldMk cId="1368377749" sldId="279"/>
            <ac:inkMk id="27" creationId="{BD668617-74C2-DF4F-8175-288408DE663B}"/>
          </ac:inkMkLst>
        </pc:inkChg>
        <pc:inkChg chg="add reco">
          <ac:chgData name="Артём Мурадов" userId="715841a6124f187a" providerId="LiveId" clId="{9592FC3B-A697-0C48-AEFA-66CEEC98D382}" dt="2022-02-18T06:09:27.984" v="376"/>
          <ac:inkMkLst>
            <pc:docMk/>
            <pc:sldMk cId="1368377749" sldId="279"/>
            <ac:inkMk id="28" creationId="{A19DC785-CEEC-7F41-B1F6-17472E3B6729}"/>
          </ac:inkMkLst>
        </pc:inkChg>
        <pc:inkChg chg="add reco">
          <ac:chgData name="Артём Мурадов" userId="715841a6124f187a" providerId="LiveId" clId="{9592FC3B-A697-0C48-AEFA-66CEEC98D382}" dt="2022-02-18T06:09:27.984" v="376"/>
          <ac:inkMkLst>
            <pc:docMk/>
            <pc:sldMk cId="1368377749" sldId="279"/>
            <ac:inkMk id="29" creationId="{4578AF85-35D4-0845-A11A-E285AC2F1BC0}"/>
          </ac:inkMkLst>
        </pc:inkChg>
        <pc:inkChg chg="add reco">
          <ac:chgData name="Артём Мурадов" userId="715841a6124f187a" providerId="LiveId" clId="{9592FC3B-A697-0C48-AEFA-66CEEC98D382}" dt="2022-02-18T06:09:27.984" v="376"/>
          <ac:inkMkLst>
            <pc:docMk/>
            <pc:sldMk cId="1368377749" sldId="279"/>
            <ac:inkMk id="30" creationId="{2CD49CC9-9964-2B4D-9FA6-9AC32F992E07}"/>
          </ac:inkMkLst>
        </pc:inkChg>
        <pc:inkChg chg="add del">
          <ac:chgData name="Артём Мурадов" userId="715841a6124f187a" providerId="LiveId" clId="{9592FC3B-A697-0C48-AEFA-66CEEC98D382}" dt="2022-02-18T06:09:30.517" v="381"/>
          <ac:inkMkLst>
            <pc:docMk/>
            <pc:sldMk cId="1368377749" sldId="279"/>
            <ac:inkMk id="31" creationId="{6BADE690-0F44-184F-B89A-D8A78AEF39C2}"/>
          </ac:inkMkLst>
        </pc:inkChg>
        <pc:inkChg chg="add del">
          <ac:chgData name="Артём Мурадов" userId="715841a6124f187a" providerId="LiveId" clId="{9592FC3B-A697-0C48-AEFA-66CEEC98D382}" dt="2022-02-18T06:09:30.517" v="381"/>
          <ac:inkMkLst>
            <pc:docMk/>
            <pc:sldMk cId="1368377749" sldId="279"/>
            <ac:inkMk id="32" creationId="{8D305DDD-6BAF-DE4D-8621-ADF04B0FBAD4}"/>
          </ac:inkMkLst>
        </pc:inkChg>
        <pc:inkChg chg="add del">
          <ac:chgData name="Артём Мурадов" userId="715841a6124f187a" providerId="LiveId" clId="{9592FC3B-A697-0C48-AEFA-66CEEC98D382}" dt="2022-02-18T06:09:30.517" v="381"/>
          <ac:inkMkLst>
            <pc:docMk/>
            <pc:sldMk cId="1368377749" sldId="279"/>
            <ac:inkMk id="33" creationId="{AED1B6DA-417A-0A40-8B0E-9DC475418189}"/>
          </ac:inkMkLst>
        </pc:inkChg>
        <pc:inkChg chg="add del">
          <ac:chgData name="Артём Мурадов" userId="715841a6124f187a" providerId="LiveId" clId="{9592FC3B-A697-0C48-AEFA-66CEEC98D382}" dt="2022-02-18T06:09:30.517" v="381"/>
          <ac:inkMkLst>
            <pc:docMk/>
            <pc:sldMk cId="1368377749" sldId="279"/>
            <ac:inkMk id="34" creationId="{B7453DB9-FC07-DE49-AB73-7D3B66AC8B85}"/>
          </ac:inkMkLst>
        </pc:inkChg>
        <pc:inkChg chg="add reco">
          <ac:chgData name="Артём Мурадов" userId="715841a6124f187a" providerId="LiveId" clId="{9592FC3B-A697-0C48-AEFA-66CEEC98D382}" dt="2022-02-18T06:09:30.517" v="381"/>
          <ac:inkMkLst>
            <pc:docMk/>
            <pc:sldMk cId="1368377749" sldId="279"/>
            <ac:inkMk id="35" creationId="{826EBD7C-E2A4-164F-92A2-5F452101CEF6}"/>
          </ac:inkMkLst>
        </pc:inkChg>
        <pc:inkChg chg="add del">
          <ac:chgData name="Артём Мурадов" userId="715841a6124f187a" providerId="LiveId" clId="{9592FC3B-A697-0C48-AEFA-66CEEC98D382}" dt="2022-02-18T06:09:41.319" v="396"/>
          <ac:inkMkLst>
            <pc:docMk/>
            <pc:sldMk cId="1368377749" sldId="279"/>
            <ac:inkMk id="36" creationId="{384CDB77-90EB-2B4B-8308-6803F1C46A36}"/>
          </ac:inkMkLst>
        </pc:inkChg>
        <pc:inkChg chg="add del">
          <ac:chgData name="Артём Мурадов" userId="715841a6124f187a" providerId="LiveId" clId="{9592FC3B-A697-0C48-AEFA-66CEEC98D382}" dt="2022-02-18T06:09:41.319" v="396"/>
          <ac:inkMkLst>
            <pc:docMk/>
            <pc:sldMk cId="1368377749" sldId="279"/>
            <ac:inkMk id="37" creationId="{285F6A5C-6B5B-F045-B47A-C57C6C0B9216}"/>
          </ac:inkMkLst>
        </pc:inkChg>
        <pc:inkChg chg="add del">
          <ac:chgData name="Артём Мурадов" userId="715841a6124f187a" providerId="LiveId" clId="{9592FC3B-A697-0C48-AEFA-66CEEC98D382}" dt="2022-02-18T06:09:41.319" v="396"/>
          <ac:inkMkLst>
            <pc:docMk/>
            <pc:sldMk cId="1368377749" sldId="279"/>
            <ac:inkMk id="38" creationId="{B2BEDDBB-3098-A14A-A4A5-A4A242EC6B64}"/>
          </ac:inkMkLst>
        </pc:inkChg>
        <pc:inkChg chg="add del">
          <ac:chgData name="Артём Мурадов" userId="715841a6124f187a" providerId="LiveId" clId="{9592FC3B-A697-0C48-AEFA-66CEEC98D382}" dt="2022-02-18T06:09:41.319" v="396"/>
          <ac:inkMkLst>
            <pc:docMk/>
            <pc:sldMk cId="1368377749" sldId="279"/>
            <ac:inkMk id="39" creationId="{F223206D-2A7C-4345-A30F-69D6ED795BFC}"/>
          </ac:inkMkLst>
        </pc:inkChg>
        <pc:inkChg chg="add del">
          <ac:chgData name="Артём Мурадов" userId="715841a6124f187a" providerId="LiveId" clId="{9592FC3B-A697-0C48-AEFA-66CEEC98D382}" dt="2022-02-18T06:09:41.319" v="396"/>
          <ac:inkMkLst>
            <pc:docMk/>
            <pc:sldMk cId="1368377749" sldId="279"/>
            <ac:inkMk id="40" creationId="{70A75A93-C3EA-D847-9332-CD33AF7C4F1F}"/>
          </ac:inkMkLst>
        </pc:inkChg>
        <pc:inkChg chg="add del">
          <ac:chgData name="Артём Мурадов" userId="715841a6124f187a" providerId="LiveId" clId="{9592FC3B-A697-0C48-AEFA-66CEEC98D382}" dt="2022-02-18T06:09:41.319" v="396"/>
          <ac:inkMkLst>
            <pc:docMk/>
            <pc:sldMk cId="1368377749" sldId="279"/>
            <ac:inkMk id="41" creationId="{6796A76C-7393-2948-9069-662FFED0A43A}"/>
          </ac:inkMkLst>
        </pc:inkChg>
        <pc:inkChg chg="add del">
          <ac:chgData name="Артём Мурадов" userId="715841a6124f187a" providerId="LiveId" clId="{9592FC3B-A697-0C48-AEFA-66CEEC98D382}" dt="2022-02-18T06:09:41.319" v="396"/>
          <ac:inkMkLst>
            <pc:docMk/>
            <pc:sldMk cId="1368377749" sldId="279"/>
            <ac:inkMk id="42" creationId="{20C74D18-CB31-4D44-9C31-DA09BB230E91}"/>
          </ac:inkMkLst>
        </pc:inkChg>
        <pc:inkChg chg="add del">
          <ac:chgData name="Артём Мурадов" userId="715841a6124f187a" providerId="LiveId" clId="{9592FC3B-A697-0C48-AEFA-66CEEC98D382}" dt="2022-02-18T06:09:41.319" v="396"/>
          <ac:inkMkLst>
            <pc:docMk/>
            <pc:sldMk cId="1368377749" sldId="279"/>
            <ac:inkMk id="43" creationId="{081FD81A-CA46-A24A-BB05-B8E70B44C360}"/>
          </ac:inkMkLst>
        </pc:inkChg>
        <pc:inkChg chg="add del">
          <ac:chgData name="Артём Мурадов" userId="715841a6124f187a" providerId="LiveId" clId="{9592FC3B-A697-0C48-AEFA-66CEEC98D382}" dt="2022-02-18T06:09:41.319" v="396"/>
          <ac:inkMkLst>
            <pc:docMk/>
            <pc:sldMk cId="1368377749" sldId="279"/>
            <ac:inkMk id="44" creationId="{6AE49BBD-DCE7-4040-9648-8552901C096D}"/>
          </ac:inkMkLst>
        </pc:inkChg>
        <pc:inkChg chg="add del">
          <ac:chgData name="Артём Мурадов" userId="715841a6124f187a" providerId="LiveId" clId="{9592FC3B-A697-0C48-AEFA-66CEEC98D382}" dt="2022-02-18T06:09:41.319" v="396"/>
          <ac:inkMkLst>
            <pc:docMk/>
            <pc:sldMk cId="1368377749" sldId="279"/>
            <ac:inkMk id="45" creationId="{6ECA661E-6DD1-4349-A6C1-08A01F38427D}"/>
          </ac:inkMkLst>
        </pc:inkChg>
        <pc:inkChg chg="add del">
          <ac:chgData name="Артём Мурадов" userId="715841a6124f187a" providerId="LiveId" clId="{9592FC3B-A697-0C48-AEFA-66CEEC98D382}" dt="2022-02-18T06:09:41.319" v="396"/>
          <ac:inkMkLst>
            <pc:docMk/>
            <pc:sldMk cId="1368377749" sldId="279"/>
            <ac:inkMk id="46" creationId="{DA533253-049A-9F4E-8B01-954D5BBB7367}"/>
          </ac:inkMkLst>
        </pc:inkChg>
        <pc:inkChg chg="add del">
          <ac:chgData name="Артём Мурадов" userId="715841a6124f187a" providerId="LiveId" clId="{9592FC3B-A697-0C48-AEFA-66CEEC98D382}" dt="2022-02-18T06:09:41.319" v="396"/>
          <ac:inkMkLst>
            <pc:docMk/>
            <pc:sldMk cId="1368377749" sldId="279"/>
            <ac:inkMk id="47" creationId="{66596CA6-76E5-4A48-9BED-BEA13B34D978}"/>
          </ac:inkMkLst>
        </pc:inkChg>
        <pc:inkChg chg="add del">
          <ac:chgData name="Артём Мурадов" userId="715841a6124f187a" providerId="LiveId" clId="{9592FC3B-A697-0C48-AEFA-66CEEC98D382}" dt="2022-02-18T06:09:41.319" v="396"/>
          <ac:inkMkLst>
            <pc:docMk/>
            <pc:sldMk cId="1368377749" sldId="279"/>
            <ac:inkMk id="48" creationId="{BC6EC218-7EE6-474B-B125-89BA75B441C8}"/>
          </ac:inkMkLst>
        </pc:inkChg>
        <pc:inkChg chg="add del">
          <ac:chgData name="Артём Мурадов" userId="715841a6124f187a" providerId="LiveId" clId="{9592FC3B-A697-0C48-AEFA-66CEEC98D382}" dt="2022-02-18T06:09:41.319" v="396"/>
          <ac:inkMkLst>
            <pc:docMk/>
            <pc:sldMk cId="1368377749" sldId="279"/>
            <ac:inkMk id="49" creationId="{232EEF06-EDBA-314A-BD1F-0131428F38F7}"/>
          </ac:inkMkLst>
        </pc:inkChg>
        <pc:inkChg chg="add reco">
          <ac:chgData name="Артём Мурадов" userId="715841a6124f187a" providerId="LiveId" clId="{9592FC3B-A697-0C48-AEFA-66CEEC98D382}" dt="2022-02-18T06:09:41.319" v="396"/>
          <ac:inkMkLst>
            <pc:docMk/>
            <pc:sldMk cId="1368377749" sldId="279"/>
            <ac:inkMk id="50" creationId="{1C2D8A2C-6C8F-5745-B3FF-0EB9A2E88283}"/>
          </ac:inkMkLst>
        </pc:inkChg>
        <pc:inkChg chg="add del">
          <ac:chgData name="Артём Мурадов" userId="715841a6124f187a" providerId="LiveId" clId="{9592FC3B-A697-0C48-AEFA-66CEEC98D382}" dt="2022-02-18T06:10:10.265" v="406"/>
          <ac:inkMkLst>
            <pc:docMk/>
            <pc:sldMk cId="1368377749" sldId="279"/>
            <ac:inkMk id="51" creationId="{6D21DC58-B6A9-E941-906D-0786767ED1D7}"/>
          </ac:inkMkLst>
        </pc:inkChg>
        <pc:inkChg chg="add del">
          <ac:chgData name="Артём Мурадов" userId="715841a6124f187a" providerId="LiveId" clId="{9592FC3B-A697-0C48-AEFA-66CEEC98D382}" dt="2022-02-18T06:10:10.265" v="406"/>
          <ac:inkMkLst>
            <pc:docMk/>
            <pc:sldMk cId="1368377749" sldId="279"/>
            <ac:inkMk id="52" creationId="{765ECD8C-61EF-8445-B5DD-75E89520E0D7}"/>
          </ac:inkMkLst>
        </pc:inkChg>
        <pc:inkChg chg="add del">
          <ac:chgData name="Артём Мурадов" userId="715841a6124f187a" providerId="LiveId" clId="{9592FC3B-A697-0C48-AEFA-66CEEC98D382}" dt="2022-02-18T06:10:10.265" v="406"/>
          <ac:inkMkLst>
            <pc:docMk/>
            <pc:sldMk cId="1368377749" sldId="279"/>
            <ac:inkMk id="53" creationId="{FB0BE948-8180-A241-9D7D-50FC2CA25EF5}"/>
          </ac:inkMkLst>
        </pc:inkChg>
        <pc:inkChg chg="add del">
          <ac:chgData name="Артём Мурадов" userId="715841a6124f187a" providerId="LiveId" clId="{9592FC3B-A697-0C48-AEFA-66CEEC98D382}" dt="2022-02-18T06:10:10.265" v="406"/>
          <ac:inkMkLst>
            <pc:docMk/>
            <pc:sldMk cId="1368377749" sldId="279"/>
            <ac:inkMk id="54" creationId="{4CA1388B-20EC-A84C-89C1-9FFF47438BC0}"/>
          </ac:inkMkLst>
        </pc:inkChg>
        <pc:inkChg chg="add del">
          <ac:chgData name="Артём Мурадов" userId="715841a6124f187a" providerId="LiveId" clId="{9592FC3B-A697-0C48-AEFA-66CEEC98D382}" dt="2022-02-18T06:10:10.265" v="406"/>
          <ac:inkMkLst>
            <pc:docMk/>
            <pc:sldMk cId="1368377749" sldId="279"/>
            <ac:inkMk id="55" creationId="{1117F4DF-F879-744D-9A94-5046FA747A72}"/>
          </ac:inkMkLst>
        </pc:inkChg>
        <pc:inkChg chg="add del">
          <ac:chgData name="Артём Мурадов" userId="715841a6124f187a" providerId="LiveId" clId="{9592FC3B-A697-0C48-AEFA-66CEEC98D382}" dt="2022-02-18T06:10:10.265" v="406"/>
          <ac:inkMkLst>
            <pc:docMk/>
            <pc:sldMk cId="1368377749" sldId="279"/>
            <ac:inkMk id="56" creationId="{1E1410E8-9719-DB4E-ADEB-1105EA4AEDA0}"/>
          </ac:inkMkLst>
        </pc:inkChg>
        <pc:inkChg chg="add del">
          <ac:chgData name="Артём Мурадов" userId="715841a6124f187a" providerId="LiveId" clId="{9592FC3B-A697-0C48-AEFA-66CEEC98D382}" dt="2022-02-18T06:10:10.265" v="406"/>
          <ac:inkMkLst>
            <pc:docMk/>
            <pc:sldMk cId="1368377749" sldId="279"/>
            <ac:inkMk id="57" creationId="{A5FA617D-CC0F-2742-B839-6CDBB5246DF5}"/>
          </ac:inkMkLst>
        </pc:inkChg>
        <pc:inkChg chg="add del">
          <ac:chgData name="Артём Мурадов" userId="715841a6124f187a" providerId="LiveId" clId="{9592FC3B-A697-0C48-AEFA-66CEEC98D382}" dt="2022-02-18T06:10:10.265" v="406"/>
          <ac:inkMkLst>
            <pc:docMk/>
            <pc:sldMk cId="1368377749" sldId="279"/>
            <ac:inkMk id="58" creationId="{E231404E-5E46-C24F-8476-EB6D95723F9C}"/>
          </ac:inkMkLst>
        </pc:inkChg>
        <pc:inkChg chg="add del">
          <ac:chgData name="Артём Мурадов" userId="715841a6124f187a" providerId="LiveId" clId="{9592FC3B-A697-0C48-AEFA-66CEEC98D382}" dt="2022-02-18T06:10:10.265" v="406"/>
          <ac:inkMkLst>
            <pc:docMk/>
            <pc:sldMk cId="1368377749" sldId="279"/>
            <ac:inkMk id="59" creationId="{798FAC84-6F60-9844-9B1D-2E10F9B4A53D}"/>
          </ac:inkMkLst>
        </pc:inkChg>
        <pc:inkChg chg="add reco">
          <ac:chgData name="Артём Мурадов" userId="715841a6124f187a" providerId="LiveId" clId="{9592FC3B-A697-0C48-AEFA-66CEEC98D382}" dt="2022-02-18T06:10:10.265" v="406"/>
          <ac:inkMkLst>
            <pc:docMk/>
            <pc:sldMk cId="1368377749" sldId="279"/>
            <ac:inkMk id="60" creationId="{A2D4F79D-B659-0E45-B2A9-0638210DED63}"/>
          </ac:inkMkLst>
        </pc:inkChg>
      </pc:sldChg>
      <pc:sldChg chg="addSp delSp">
        <pc:chgData name="Артём Мурадов" userId="715841a6124f187a" providerId="LiveId" clId="{9592FC3B-A697-0C48-AEFA-66CEEC98D382}" dt="2022-02-18T06:10:59.265" v="452"/>
        <pc:sldMkLst>
          <pc:docMk/>
          <pc:sldMk cId="1074760115" sldId="280"/>
        </pc:sldMkLst>
        <pc:inkChg chg="add del">
          <ac:chgData name="Артём Мурадов" userId="715841a6124f187a" providerId="LiveId" clId="{9592FC3B-A697-0C48-AEFA-66CEEC98D382}" dt="2022-02-18T06:10:32.592" v="414"/>
          <ac:inkMkLst>
            <pc:docMk/>
            <pc:sldMk cId="1074760115" sldId="280"/>
            <ac:inkMk id="2" creationId="{896AE816-80C4-304E-AB07-2A041DFC53A0}"/>
          </ac:inkMkLst>
        </pc:inkChg>
        <pc:inkChg chg="add del">
          <ac:chgData name="Артём Мурадов" userId="715841a6124f187a" providerId="LiveId" clId="{9592FC3B-A697-0C48-AEFA-66CEEC98D382}" dt="2022-02-18T06:10:32.592" v="414"/>
          <ac:inkMkLst>
            <pc:docMk/>
            <pc:sldMk cId="1074760115" sldId="280"/>
            <ac:inkMk id="5" creationId="{7F28645E-052D-AF43-B100-7C2304D3D9BA}"/>
          </ac:inkMkLst>
        </pc:inkChg>
        <pc:inkChg chg="add del">
          <ac:chgData name="Артём Мурадов" userId="715841a6124f187a" providerId="LiveId" clId="{9592FC3B-A697-0C48-AEFA-66CEEC98D382}" dt="2022-02-18T06:10:32.592" v="414"/>
          <ac:inkMkLst>
            <pc:docMk/>
            <pc:sldMk cId="1074760115" sldId="280"/>
            <ac:inkMk id="6" creationId="{4862F3DC-9AAC-904B-9A91-2FCC5F6B391B}"/>
          </ac:inkMkLst>
        </pc:inkChg>
        <pc:inkChg chg="add del">
          <ac:chgData name="Артём Мурадов" userId="715841a6124f187a" providerId="LiveId" clId="{9592FC3B-A697-0C48-AEFA-66CEEC98D382}" dt="2022-02-18T06:10:32.592" v="414"/>
          <ac:inkMkLst>
            <pc:docMk/>
            <pc:sldMk cId="1074760115" sldId="280"/>
            <ac:inkMk id="7" creationId="{0A35943E-35FF-394E-8714-89A16DF6A8FF}"/>
          </ac:inkMkLst>
        </pc:inkChg>
        <pc:inkChg chg="add del">
          <ac:chgData name="Артём Мурадов" userId="715841a6124f187a" providerId="LiveId" clId="{9592FC3B-A697-0C48-AEFA-66CEEC98D382}" dt="2022-02-18T06:10:32.592" v="414"/>
          <ac:inkMkLst>
            <pc:docMk/>
            <pc:sldMk cId="1074760115" sldId="280"/>
            <ac:inkMk id="8" creationId="{95A4949F-BF77-7145-BA8A-127D2B1833D9}"/>
          </ac:inkMkLst>
        </pc:inkChg>
        <pc:inkChg chg="add del">
          <ac:chgData name="Артём Мурадов" userId="715841a6124f187a" providerId="LiveId" clId="{9592FC3B-A697-0C48-AEFA-66CEEC98D382}" dt="2022-02-18T06:10:32.592" v="414"/>
          <ac:inkMkLst>
            <pc:docMk/>
            <pc:sldMk cId="1074760115" sldId="280"/>
            <ac:inkMk id="9" creationId="{FE93D8DF-1801-EB4A-BF59-84FD8218BE8E}"/>
          </ac:inkMkLst>
        </pc:inkChg>
        <pc:inkChg chg="add del">
          <ac:chgData name="Артём Мурадов" userId="715841a6124f187a" providerId="LiveId" clId="{9592FC3B-A697-0C48-AEFA-66CEEC98D382}" dt="2022-02-18T06:10:32.592" v="414"/>
          <ac:inkMkLst>
            <pc:docMk/>
            <pc:sldMk cId="1074760115" sldId="280"/>
            <ac:inkMk id="10" creationId="{B6FD3815-4AA3-5440-9CA7-53954CED1DD1}"/>
          </ac:inkMkLst>
        </pc:inkChg>
        <pc:inkChg chg="add reco">
          <ac:chgData name="Артём Мурадов" userId="715841a6124f187a" providerId="LiveId" clId="{9592FC3B-A697-0C48-AEFA-66CEEC98D382}" dt="2022-02-18T06:10:32.592" v="414"/>
          <ac:inkMkLst>
            <pc:docMk/>
            <pc:sldMk cId="1074760115" sldId="280"/>
            <ac:inkMk id="11" creationId="{FC528254-303E-374C-AE1F-D630AACE294D}"/>
          </ac:inkMkLst>
        </pc:inkChg>
        <pc:inkChg chg="add del">
          <ac:chgData name="Артём Мурадов" userId="715841a6124f187a" providerId="LiveId" clId="{9592FC3B-A697-0C48-AEFA-66CEEC98D382}" dt="2022-02-18T06:10:35.549" v="422"/>
          <ac:inkMkLst>
            <pc:docMk/>
            <pc:sldMk cId="1074760115" sldId="280"/>
            <ac:inkMk id="12" creationId="{1E2FE71D-E9DE-DE46-8990-C829135F5984}"/>
          </ac:inkMkLst>
        </pc:inkChg>
        <pc:inkChg chg="add del">
          <ac:chgData name="Артём Мурадов" userId="715841a6124f187a" providerId="LiveId" clId="{9592FC3B-A697-0C48-AEFA-66CEEC98D382}" dt="2022-02-18T06:10:35.549" v="422"/>
          <ac:inkMkLst>
            <pc:docMk/>
            <pc:sldMk cId="1074760115" sldId="280"/>
            <ac:inkMk id="14" creationId="{D6CAE5D6-7AE5-6B4D-A30E-1ACE47103774}"/>
          </ac:inkMkLst>
        </pc:inkChg>
        <pc:inkChg chg="add del">
          <ac:chgData name="Артём Мурадов" userId="715841a6124f187a" providerId="LiveId" clId="{9592FC3B-A697-0C48-AEFA-66CEEC98D382}" dt="2022-02-18T06:10:35.549" v="422"/>
          <ac:inkMkLst>
            <pc:docMk/>
            <pc:sldMk cId="1074760115" sldId="280"/>
            <ac:inkMk id="15" creationId="{5FCBACF7-BAC3-644A-9240-B145AFC270C8}"/>
          </ac:inkMkLst>
        </pc:inkChg>
        <pc:inkChg chg="add del">
          <ac:chgData name="Артём Мурадов" userId="715841a6124f187a" providerId="LiveId" clId="{9592FC3B-A697-0C48-AEFA-66CEEC98D382}" dt="2022-02-18T06:10:35.549" v="422"/>
          <ac:inkMkLst>
            <pc:docMk/>
            <pc:sldMk cId="1074760115" sldId="280"/>
            <ac:inkMk id="16" creationId="{AF266509-28B7-594B-8451-600E85AEA748}"/>
          </ac:inkMkLst>
        </pc:inkChg>
        <pc:inkChg chg="add del">
          <ac:chgData name="Артём Мурадов" userId="715841a6124f187a" providerId="LiveId" clId="{9592FC3B-A697-0C48-AEFA-66CEEC98D382}" dt="2022-02-18T06:10:35.549" v="422"/>
          <ac:inkMkLst>
            <pc:docMk/>
            <pc:sldMk cId="1074760115" sldId="280"/>
            <ac:inkMk id="17" creationId="{048EDAAB-BA62-ED40-BF85-ADC7BA331A09}"/>
          </ac:inkMkLst>
        </pc:inkChg>
        <pc:inkChg chg="add del">
          <ac:chgData name="Артём Мурадов" userId="715841a6124f187a" providerId="LiveId" clId="{9592FC3B-A697-0C48-AEFA-66CEEC98D382}" dt="2022-02-18T06:10:35.549" v="422"/>
          <ac:inkMkLst>
            <pc:docMk/>
            <pc:sldMk cId="1074760115" sldId="280"/>
            <ac:inkMk id="18" creationId="{902B9BA3-F60A-244B-9CC2-C5CC8D4644F4}"/>
          </ac:inkMkLst>
        </pc:inkChg>
        <pc:inkChg chg="add del">
          <ac:chgData name="Артём Мурадов" userId="715841a6124f187a" providerId="LiveId" clId="{9592FC3B-A697-0C48-AEFA-66CEEC98D382}" dt="2022-02-18T06:10:35.549" v="422"/>
          <ac:inkMkLst>
            <pc:docMk/>
            <pc:sldMk cId="1074760115" sldId="280"/>
            <ac:inkMk id="19" creationId="{ADE758AA-B7EF-5346-AA92-7C75A8083004}"/>
          </ac:inkMkLst>
        </pc:inkChg>
        <pc:inkChg chg="add del reco">
          <ac:chgData name="Артём Мурадов" userId="715841a6124f187a" providerId="LiveId" clId="{9592FC3B-A697-0C48-AEFA-66CEEC98D382}" dt="2022-02-18T06:10:37.873" v="426"/>
          <ac:inkMkLst>
            <pc:docMk/>
            <pc:sldMk cId="1074760115" sldId="280"/>
            <ac:inkMk id="20" creationId="{970DEBFA-CBED-3842-8042-EA125233C1C1}"/>
          </ac:inkMkLst>
        </pc:inkChg>
        <pc:inkChg chg="add del">
          <ac:chgData name="Артём Мурадов" userId="715841a6124f187a" providerId="LiveId" clId="{9592FC3B-A697-0C48-AEFA-66CEEC98D382}" dt="2022-02-18T06:10:37.874" v="427"/>
          <ac:inkMkLst>
            <pc:docMk/>
            <pc:sldMk cId="1074760115" sldId="280"/>
            <ac:inkMk id="21" creationId="{32E14F1A-5AD5-7242-B8AD-5EB9044E864E}"/>
          </ac:inkMkLst>
        </pc:inkChg>
        <pc:inkChg chg="add del">
          <ac:chgData name="Артём Мурадов" userId="715841a6124f187a" providerId="LiveId" clId="{9592FC3B-A697-0C48-AEFA-66CEEC98D382}" dt="2022-02-18T06:10:37.871" v="425"/>
          <ac:inkMkLst>
            <pc:docMk/>
            <pc:sldMk cId="1074760115" sldId="280"/>
            <ac:inkMk id="22" creationId="{A0E58938-4D46-474F-9017-F6AE7A998BBF}"/>
          </ac:inkMkLst>
        </pc:inkChg>
        <pc:inkChg chg="add del">
          <ac:chgData name="Артём Мурадов" userId="715841a6124f187a" providerId="LiveId" clId="{9592FC3B-A697-0C48-AEFA-66CEEC98D382}" dt="2022-02-18T06:10:45.355" v="442"/>
          <ac:inkMkLst>
            <pc:docMk/>
            <pc:sldMk cId="1074760115" sldId="280"/>
            <ac:inkMk id="23" creationId="{D05C75EC-3F62-FE4B-BECE-A8F081DF0F02}"/>
          </ac:inkMkLst>
        </pc:inkChg>
        <pc:inkChg chg="add del">
          <ac:chgData name="Артём Мурадов" userId="715841a6124f187a" providerId="LiveId" clId="{9592FC3B-A697-0C48-AEFA-66CEEC98D382}" dt="2022-02-18T06:10:45.355" v="442"/>
          <ac:inkMkLst>
            <pc:docMk/>
            <pc:sldMk cId="1074760115" sldId="280"/>
            <ac:inkMk id="24" creationId="{EF8A05C8-CA88-1C45-85A5-DB0FE8D48AE5}"/>
          </ac:inkMkLst>
        </pc:inkChg>
        <pc:inkChg chg="add del">
          <ac:chgData name="Артём Мурадов" userId="715841a6124f187a" providerId="LiveId" clId="{9592FC3B-A697-0C48-AEFA-66CEEC98D382}" dt="2022-02-18T06:10:45.355" v="442"/>
          <ac:inkMkLst>
            <pc:docMk/>
            <pc:sldMk cId="1074760115" sldId="280"/>
            <ac:inkMk id="25" creationId="{F6D99844-F8BD-424A-A95E-2E92318A2DB5}"/>
          </ac:inkMkLst>
        </pc:inkChg>
        <pc:inkChg chg="add del">
          <ac:chgData name="Артём Мурадов" userId="715841a6124f187a" providerId="LiveId" clId="{9592FC3B-A697-0C48-AEFA-66CEEC98D382}" dt="2022-02-18T06:10:45.355" v="442"/>
          <ac:inkMkLst>
            <pc:docMk/>
            <pc:sldMk cId="1074760115" sldId="280"/>
            <ac:inkMk id="26" creationId="{DB1C8E89-FAEF-0E4F-B3A6-07EA021155F3}"/>
          </ac:inkMkLst>
        </pc:inkChg>
        <pc:inkChg chg="add del">
          <ac:chgData name="Артём Мурадов" userId="715841a6124f187a" providerId="LiveId" clId="{9592FC3B-A697-0C48-AEFA-66CEEC98D382}" dt="2022-02-18T06:10:45.355" v="442"/>
          <ac:inkMkLst>
            <pc:docMk/>
            <pc:sldMk cId="1074760115" sldId="280"/>
            <ac:inkMk id="27" creationId="{4685C195-294E-1046-BA8B-C34791DF7CDC}"/>
          </ac:inkMkLst>
        </pc:inkChg>
        <pc:inkChg chg="add del">
          <ac:chgData name="Артём Мурадов" userId="715841a6124f187a" providerId="LiveId" clId="{9592FC3B-A697-0C48-AEFA-66CEEC98D382}" dt="2022-02-18T06:10:45.355" v="442"/>
          <ac:inkMkLst>
            <pc:docMk/>
            <pc:sldMk cId="1074760115" sldId="280"/>
            <ac:inkMk id="28" creationId="{1FC5A4EE-8295-464D-AD6F-C9AAA0C24E65}"/>
          </ac:inkMkLst>
        </pc:inkChg>
        <pc:inkChg chg="add del">
          <ac:chgData name="Артём Мурадов" userId="715841a6124f187a" providerId="LiveId" clId="{9592FC3B-A697-0C48-AEFA-66CEEC98D382}" dt="2022-02-18T06:10:45.355" v="442"/>
          <ac:inkMkLst>
            <pc:docMk/>
            <pc:sldMk cId="1074760115" sldId="280"/>
            <ac:inkMk id="29" creationId="{B49033F4-456B-2745-A3D5-09EB51B041E7}"/>
          </ac:inkMkLst>
        </pc:inkChg>
        <pc:inkChg chg="add del">
          <ac:chgData name="Артём Мурадов" userId="715841a6124f187a" providerId="LiveId" clId="{9592FC3B-A697-0C48-AEFA-66CEEC98D382}" dt="2022-02-18T06:10:45.355" v="442"/>
          <ac:inkMkLst>
            <pc:docMk/>
            <pc:sldMk cId="1074760115" sldId="280"/>
            <ac:inkMk id="30" creationId="{8AF0C5BD-75BE-E841-9A34-D6116A1A54B2}"/>
          </ac:inkMkLst>
        </pc:inkChg>
        <pc:inkChg chg="add del">
          <ac:chgData name="Артём Мурадов" userId="715841a6124f187a" providerId="LiveId" clId="{9592FC3B-A697-0C48-AEFA-66CEEC98D382}" dt="2022-02-18T06:10:45.355" v="442"/>
          <ac:inkMkLst>
            <pc:docMk/>
            <pc:sldMk cId="1074760115" sldId="280"/>
            <ac:inkMk id="31" creationId="{482BB5AB-E185-E042-863A-65411A9EB258}"/>
          </ac:inkMkLst>
        </pc:inkChg>
        <pc:inkChg chg="add del">
          <ac:chgData name="Артём Мурадов" userId="715841a6124f187a" providerId="LiveId" clId="{9592FC3B-A697-0C48-AEFA-66CEEC98D382}" dt="2022-02-18T06:10:45.355" v="442"/>
          <ac:inkMkLst>
            <pc:docMk/>
            <pc:sldMk cId="1074760115" sldId="280"/>
            <ac:inkMk id="32" creationId="{DAD7B449-343E-5B4E-BC3D-A3490ADDBC05}"/>
          </ac:inkMkLst>
        </pc:inkChg>
        <pc:inkChg chg="add del">
          <ac:chgData name="Артём Мурадов" userId="715841a6124f187a" providerId="LiveId" clId="{9592FC3B-A697-0C48-AEFA-66CEEC98D382}" dt="2022-02-18T06:10:45.355" v="442"/>
          <ac:inkMkLst>
            <pc:docMk/>
            <pc:sldMk cId="1074760115" sldId="280"/>
            <ac:inkMk id="33" creationId="{56BD5B4D-BA49-0C49-8BD5-4BEA7312C2EA}"/>
          </ac:inkMkLst>
        </pc:inkChg>
        <pc:inkChg chg="add del">
          <ac:chgData name="Артём Мурадов" userId="715841a6124f187a" providerId="LiveId" clId="{9592FC3B-A697-0C48-AEFA-66CEEC98D382}" dt="2022-02-18T06:10:45.355" v="442"/>
          <ac:inkMkLst>
            <pc:docMk/>
            <pc:sldMk cId="1074760115" sldId="280"/>
            <ac:inkMk id="34" creationId="{9B9882A4-978C-324D-9BB2-E8A21C6669AE}"/>
          </ac:inkMkLst>
        </pc:inkChg>
        <pc:inkChg chg="add del">
          <ac:chgData name="Артём Мурадов" userId="715841a6124f187a" providerId="LiveId" clId="{9592FC3B-A697-0C48-AEFA-66CEEC98D382}" dt="2022-02-18T06:10:45.355" v="442"/>
          <ac:inkMkLst>
            <pc:docMk/>
            <pc:sldMk cId="1074760115" sldId="280"/>
            <ac:inkMk id="35" creationId="{EAFDAD7F-25FB-D641-963C-9E2A9BCE3D6B}"/>
          </ac:inkMkLst>
        </pc:inkChg>
        <pc:inkChg chg="add del">
          <ac:chgData name="Артём Мурадов" userId="715841a6124f187a" providerId="LiveId" clId="{9592FC3B-A697-0C48-AEFA-66CEEC98D382}" dt="2022-02-18T06:10:45.355" v="442"/>
          <ac:inkMkLst>
            <pc:docMk/>
            <pc:sldMk cId="1074760115" sldId="280"/>
            <ac:inkMk id="36" creationId="{548D615D-91BE-EE42-8A36-36074021B7E0}"/>
          </ac:inkMkLst>
        </pc:inkChg>
        <pc:inkChg chg="add reco">
          <ac:chgData name="Артём Мурадов" userId="715841a6124f187a" providerId="LiveId" clId="{9592FC3B-A697-0C48-AEFA-66CEEC98D382}" dt="2022-02-18T06:10:45.355" v="442"/>
          <ac:inkMkLst>
            <pc:docMk/>
            <pc:sldMk cId="1074760115" sldId="280"/>
            <ac:inkMk id="37" creationId="{842D1CDD-0B26-7C42-8191-9176CB0A1165}"/>
          </ac:inkMkLst>
        </pc:inkChg>
        <pc:inkChg chg="add del">
          <ac:chgData name="Артём Мурадов" userId="715841a6124f187a" providerId="LiveId" clId="{9592FC3B-A697-0C48-AEFA-66CEEC98D382}" dt="2022-02-18T06:10:57.918" v="448"/>
          <ac:inkMkLst>
            <pc:docMk/>
            <pc:sldMk cId="1074760115" sldId="280"/>
            <ac:inkMk id="38" creationId="{EB471C68-06BC-754F-846A-FDA6773556C9}"/>
          </ac:inkMkLst>
        </pc:inkChg>
        <pc:inkChg chg="add del">
          <ac:chgData name="Артём Мурадов" userId="715841a6124f187a" providerId="LiveId" clId="{9592FC3B-A697-0C48-AEFA-66CEEC98D382}" dt="2022-02-18T06:10:57.918" v="448"/>
          <ac:inkMkLst>
            <pc:docMk/>
            <pc:sldMk cId="1074760115" sldId="280"/>
            <ac:inkMk id="39" creationId="{FC9EC2D4-1E53-CE4D-B14D-CA1D2B397475}"/>
          </ac:inkMkLst>
        </pc:inkChg>
        <pc:inkChg chg="add del">
          <ac:chgData name="Артём Мурадов" userId="715841a6124f187a" providerId="LiveId" clId="{9592FC3B-A697-0C48-AEFA-66CEEC98D382}" dt="2022-02-18T06:10:57.918" v="448"/>
          <ac:inkMkLst>
            <pc:docMk/>
            <pc:sldMk cId="1074760115" sldId="280"/>
            <ac:inkMk id="40" creationId="{522B5EEF-E0ED-C048-9A90-9F628440A597}"/>
          </ac:inkMkLst>
        </pc:inkChg>
        <pc:inkChg chg="add del">
          <ac:chgData name="Артём Мурадов" userId="715841a6124f187a" providerId="LiveId" clId="{9592FC3B-A697-0C48-AEFA-66CEEC98D382}" dt="2022-02-18T06:10:57.918" v="448"/>
          <ac:inkMkLst>
            <pc:docMk/>
            <pc:sldMk cId="1074760115" sldId="280"/>
            <ac:inkMk id="41" creationId="{95DA4EDC-FB33-2A40-945D-FC941E6DB068}"/>
          </ac:inkMkLst>
        </pc:inkChg>
        <pc:inkChg chg="add del">
          <ac:chgData name="Артём Мурадов" userId="715841a6124f187a" providerId="LiveId" clId="{9592FC3B-A697-0C48-AEFA-66CEEC98D382}" dt="2022-02-18T06:10:57.918" v="448"/>
          <ac:inkMkLst>
            <pc:docMk/>
            <pc:sldMk cId="1074760115" sldId="280"/>
            <ac:inkMk id="42" creationId="{B03F09B4-3852-0C44-BD51-1BAB1F4C5E45}"/>
          </ac:inkMkLst>
        </pc:inkChg>
        <pc:inkChg chg="add reco">
          <ac:chgData name="Артём Мурадов" userId="715841a6124f187a" providerId="LiveId" clId="{9592FC3B-A697-0C48-AEFA-66CEEC98D382}" dt="2022-02-18T06:10:57.918" v="448"/>
          <ac:inkMkLst>
            <pc:docMk/>
            <pc:sldMk cId="1074760115" sldId="280"/>
            <ac:inkMk id="43" creationId="{06B9EEED-1952-A54E-931A-268FA45F9CE5}"/>
          </ac:inkMkLst>
        </pc:inkChg>
        <pc:inkChg chg="add">
          <ac:chgData name="Артём Мурадов" userId="715841a6124f187a" providerId="LiveId" clId="{9592FC3B-A697-0C48-AEFA-66CEEC98D382}" dt="2022-02-18T06:10:58.181" v="449"/>
          <ac:inkMkLst>
            <pc:docMk/>
            <pc:sldMk cId="1074760115" sldId="280"/>
            <ac:inkMk id="44" creationId="{CF79F2C5-D6B0-4947-B7BB-B4144F197CEB}"/>
          </ac:inkMkLst>
        </pc:inkChg>
        <pc:inkChg chg="add">
          <ac:chgData name="Артём Мурадов" userId="715841a6124f187a" providerId="LiveId" clId="{9592FC3B-A697-0C48-AEFA-66CEEC98D382}" dt="2022-02-18T06:10:58.668" v="450"/>
          <ac:inkMkLst>
            <pc:docMk/>
            <pc:sldMk cId="1074760115" sldId="280"/>
            <ac:inkMk id="45" creationId="{CAB234D4-2258-594A-9B66-5BDB87F40E0F}"/>
          </ac:inkMkLst>
        </pc:inkChg>
        <pc:inkChg chg="add">
          <ac:chgData name="Артём Мурадов" userId="715841a6124f187a" providerId="LiveId" clId="{9592FC3B-A697-0C48-AEFA-66CEEC98D382}" dt="2022-02-18T06:10:59.018" v="451"/>
          <ac:inkMkLst>
            <pc:docMk/>
            <pc:sldMk cId="1074760115" sldId="280"/>
            <ac:inkMk id="46" creationId="{5A466198-D906-6547-A241-ABAA4F7F77C2}"/>
          </ac:inkMkLst>
        </pc:inkChg>
        <pc:inkChg chg="add">
          <ac:chgData name="Артём Мурадов" userId="715841a6124f187a" providerId="LiveId" clId="{9592FC3B-A697-0C48-AEFA-66CEEC98D382}" dt="2022-02-18T06:10:59.265" v="452"/>
          <ac:inkMkLst>
            <pc:docMk/>
            <pc:sldMk cId="1074760115" sldId="280"/>
            <ac:inkMk id="47" creationId="{F914762D-A684-5543-A145-2CCD4A7C3B02}"/>
          </ac:inkMkLst>
        </pc:inkChg>
      </pc:sldChg>
      <pc:sldChg chg="addSp delSp modSp">
        <pc:chgData name="Артём Мурадов" userId="715841a6124f187a" providerId="LiveId" clId="{9592FC3B-A697-0C48-AEFA-66CEEC98D382}" dt="2022-02-18T06:12:07.142" v="500"/>
        <pc:sldMkLst>
          <pc:docMk/>
          <pc:sldMk cId="604177366" sldId="281"/>
        </pc:sldMkLst>
        <pc:inkChg chg="add del">
          <ac:chgData name="Артём Мурадов" userId="715841a6124f187a" providerId="LiveId" clId="{9592FC3B-A697-0C48-AEFA-66CEEC98D382}" dt="2022-02-18T06:11:13.209" v="455"/>
          <ac:inkMkLst>
            <pc:docMk/>
            <pc:sldMk cId="604177366" sldId="281"/>
            <ac:inkMk id="2" creationId="{F7A615DA-546C-9A4D-B1CA-F202AE469F66}"/>
          </ac:inkMkLst>
        </pc:inkChg>
        <pc:inkChg chg="add del">
          <ac:chgData name="Артём Мурадов" userId="715841a6124f187a" providerId="LiveId" clId="{9592FC3B-A697-0C48-AEFA-66CEEC98D382}" dt="2022-02-18T06:11:13.209" v="455"/>
          <ac:inkMkLst>
            <pc:docMk/>
            <pc:sldMk cId="604177366" sldId="281"/>
            <ac:inkMk id="5" creationId="{CEFAF0A6-4EA6-C64E-A8A0-CE68FAF6EEB0}"/>
          </ac:inkMkLst>
        </pc:inkChg>
        <pc:inkChg chg="add mod reco modStrokes">
          <ac:chgData name="Артём Мурадов" userId="715841a6124f187a" providerId="LiveId" clId="{9592FC3B-A697-0C48-AEFA-66CEEC98D382}" dt="2022-02-18T06:11:17.878" v="460"/>
          <ac:inkMkLst>
            <pc:docMk/>
            <pc:sldMk cId="604177366" sldId="281"/>
            <ac:inkMk id="6" creationId="{D6F2FEC1-0171-9647-8011-4D39B82B53C8}"/>
          </ac:inkMkLst>
        </pc:inkChg>
        <pc:inkChg chg="add del">
          <ac:chgData name="Артём Мурадов" userId="715841a6124f187a" providerId="LiveId" clId="{9592FC3B-A697-0C48-AEFA-66CEEC98D382}" dt="2022-02-18T06:11:15.415" v="458"/>
          <ac:inkMkLst>
            <pc:docMk/>
            <pc:sldMk cId="604177366" sldId="281"/>
            <ac:inkMk id="7" creationId="{1C1BD7F4-834A-BC4F-A9B8-2614972FE5FC}"/>
          </ac:inkMkLst>
        </pc:inkChg>
        <pc:inkChg chg="add del">
          <ac:chgData name="Артём Мурадов" userId="715841a6124f187a" providerId="LiveId" clId="{9592FC3B-A697-0C48-AEFA-66CEEC98D382}" dt="2022-02-18T06:11:15.415" v="458"/>
          <ac:inkMkLst>
            <pc:docMk/>
            <pc:sldMk cId="604177366" sldId="281"/>
            <ac:inkMk id="8" creationId="{FB04B5AC-3021-A248-A87B-79C98F2255BB}"/>
          </ac:inkMkLst>
        </pc:inkChg>
        <pc:inkChg chg="add reco">
          <ac:chgData name="Артём Мурадов" userId="715841a6124f187a" providerId="LiveId" clId="{9592FC3B-A697-0C48-AEFA-66CEEC98D382}" dt="2022-02-18T06:11:15.415" v="458"/>
          <ac:inkMkLst>
            <pc:docMk/>
            <pc:sldMk cId="604177366" sldId="281"/>
            <ac:inkMk id="9" creationId="{B420E1A2-4B57-C64A-9DEF-DE32CA937080}"/>
          </ac:inkMkLst>
        </pc:inkChg>
        <pc:inkChg chg="add">
          <ac:chgData name="Артём Мурадов" userId="715841a6124f187a" providerId="LiveId" clId="{9592FC3B-A697-0C48-AEFA-66CEEC98D382}" dt="2022-02-18T06:11:16.082" v="459"/>
          <ac:inkMkLst>
            <pc:docMk/>
            <pc:sldMk cId="604177366" sldId="281"/>
            <ac:inkMk id="10" creationId="{A1BFF7A2-7E99-8241-8391-CDBEACAF2058}"/>
          </ac:inkMkLst>
        </pc:inkChg>
        <pc:inkChg chg="add del">
          <ac:chgData name="Артём Мурадов" userId="715841a6124f187a" providerId="LiveId" clId="{9592FC3B-A697-0C48-AEFA-66CEEC98D382}" dt="2022-02-18T06:11:26.436" v="497"/>
          <ac:inkMkLst>
            <pc:docMk/>
            <pc:sldMk cId="604177366" sldId="281"/>
            <ac:inkMk id="11" creationId="{EB44DAA8-1A1B-BC40-A71C-2E64A6F3CA53}"/>
          </ac:inkMkLst>
        </pc:inkChg>
        <pc:inkChg chg="add del">
          <ac:chgData name="Артём Мурадов" userId="715841a6124f187a" providerId="LiveId" clId="{9592FC3B-A697-0C48-AEFA-66CEEC98D382}" dt="2022-02-18T06:11:26.436" v="497"/>
          <ac:inkMkLst>
            <pc:docMk/>
            <pc:sldMk cId="604177366" sldId="281"/>
            <ac:inkMk id="12" creationId="{5652F8FC-FACA-5E45-989E-8E1018A88D0F}"/>
          </ac:inkMkLst>
        </pc:inkChg>
        <pc:inkChg chg="add del">
          <ac:chgData name="Артём Мурадов" userId="715841a6124f187a" providerId="LiveId" clId="{9592FC3B-A697-0C48-AEFA-66CEEC98D382}" dt="2022-02-18T06:11:26.436" v="497"/>
          <ac:inkMkLst>
            <pc:docMk/>
            <pc:sldMk cId="604177366" sldId="281"/>
            <ac:inkMk id="14" creationId="{7D206FB6-19A1-D044-AF0C-01788B560DFC}"/>
          </ac:inkMkLst>
        </pc:inkChg>
        <pc:inkChg chg="add del">
          <ac:chgData name="Артём Мурадов" userId="715841a6124f187a" providerId="LiveId" clId="{9592FC3B-A697-0C48-AEFA-66CEEC98D382}" dt="2022-02-18T06:11:26.436" v="497"/>
          <ac:inkMkLst>
            <pc:docMk/>
            <pc:sldMk cId="604177366" sldId="281"/>
            <ac:inkMk id="15" creationId="{0C831660-B729-DF47-B368-8454DCA7E46C}"/>
          </ac:inkMkLst>
        </pc:inkChg>
        <pc:inkChg chg="add del">
          <ac:chgData name="Артём Мурадов" userId="715841a6124f187a" providerId="LiveId" clId="{9592FC3B-A697-0C48-AEFA-66CEEC98D382}" dt="2022-02-18T06:11:26.436" v="497"/>
          <ac:inkMkLst>
            <pc:docMk/>
            <pc:sldMk cId="604177366" sldId="281"/>
            <ac:inkMk id="16" creationId="{62D75187-5E7C-8646-9CBD-DA68FC1EAAB0}"/>
          </ac:inkMkLst>
        </pc:inkChg>
        <pc:inkChg chg="add del">
          <ac:chgData name="Артём Мурадов" userId="715841a6124f187a" providerId="LiveId" clId="{9592FC3B-A697-0C48-AEFA-66CEEC98D382}" dt="2022-02-18T06:11:26.436" v="497"/>
          <ac:inkMkLst>
            <pc:docMk/>
            <pc:sldMk cId="604177366" sldId="281"/>
            <ac:inkMk id="17" creationId="{DF417188-569D-9E4C-A1A8-51AEF19BDF01}"/>
          </ac:inkMkLst>
        </pc:inkChg>
        <pc:inkChg chg="add del">
          <ac:chgData name="Артём Мурадов" userId="715841a6124f187a" providerId="LiveId" clId="{9592FC3B-A697-0C48-AEFA-66CEEC98D382}" dt="2022-02-18T06:11:26.436" v="497"/>
          <ac:inkMkLst>
            <pc:docMk/>
            <pc:sldMk cId="604177366" sldId="281"/>
            <ac:inkMk id="18" creationId="{E23480D3-2EF7-DB42-B313-91B385EB067B}"/>
          </ac:inkMkLst>
        </pc:inkChg>
        <pc:inkChg chg="add del">
          <ac:chgData name="Артём Мурадов" userId="715841a6124f187a" providerId="LiveId" clId="{9592FC3B-A697-0C48-AEFA-66CEEC98D382}" dt="2022-02-18T06:11:26.436" v="497"/>
          <ac:inkMkLst>
            <pc:docMk/>
            <pc:sldMk cId="604177366" sldId="281"/>
            <ac:inkMk id="19" creationId="{F0545C3F-FD11-284B-BB61-F203C441F2BD}"/>
          </ac:inkMkLst>
        </pc:inkChg>
        <pc:inkChg chg="add del">
          <ac:chgData name="Артём Мурадов" userId="715841a6124f187a" providerId="LiveId" clId="{9592FC3B-A697-0C48-AEFA-66CEEC98D382}" dt="2022-02-18T06:12:07.142" v="500"/>
          <ac:inkMkLst>
            <pc:docMk/>
            <pc:sldMk cId="604177366" sldId="281"/>
            <ac:inkMk id="20" creationId="{A5EC8330-0C4D-994C-96A3-5C15B624A80E}"/>
          </ac:inkMkLst>
        </pc:inkChg>
        <pc:inkChg chg="add del">
          <ac:chgData name="Артём Мурадов" userId="715841a6124f187a" providerId="LiveId" clId="{9592FC3B-A697-0C48-AEFA-66CEEC98D382}" dt="2022-02-18T06:12:07.142" v="500"/>
          <ac:inkMkLst>
            <pc:docMk/>
            <pc:sldMk cId="604177366" sldId="281"/>
            <ac:inkMk id="21" creationId="{FCDCEC44-FFB9-A84E-889B-55F46CFA0468}"/>
          </ac:inkMkLst>
        </pc:inkChg>
        <pc:inkChg chg="add del">
          <ac:chgData name="Артём Мурадов" userId="715841a6124f187a" providerId="LiveId" clId="{9592FC3B-A697-0C48-AEFA-66CEEC98D382}" dt="2022-02-18T06:11:26.436" v="497"/>
          <ac:inkMkLst>
            <pc:docMk/>
            <pc:sldMk cId="604177366" sldId="281"/>
            <ac:inkMk id="22" creationId="{115DFAD6-6343-EB4D-8D40-CF01E79B6724}"/>
          </ac:inkMkLst>
        </pc:inkChg>
        <pc:inkChg chg="add del">
          <ac:chgData name="Артём Мурадов" userId="715841a6124f187a" providerId="LiveId" clId="{9592FC3B-A697-0C48-AEFA-66CEEC98D382}" dt="2022-02-18T06:11:26.436" v="497"/>
          <ac:inkMkLst>
            <pc:docMk/>
            <pc:sldMk cId="604177366" sldId="281"/>
            <ac:inkMk id="23" creationId="{1A576A76-CC62-4A46-836D-09137F8AFB3A}"/>
          </ac:inkMkLst>
        </pc:inkChg>
        <pc:inkChg chg="add del">
          <ac:chgData name="Артём Мурадов" userId="715841a6124f187a" providerId="LiveId" clId="{9592FC3B-A697-0C48-AEFA-66CEEC98D382}" dt="2022-02-18T06:11:26.436" v="497"/>
          <ac:inkMkLst>
            <pc:docMk/>
            <pc:sldMk cId="604177366" sldId="281"/>
            <ac:inkMk id="24" creationId="{3B206E1A-628C-4B45-ADD9-1235E5618A24}"/>
          </ac:inkMkLst>
        </pc:inkChg>
        <pc:inkChg chg="add del">
          <ac:chgData name="Артём Мурадов" userId="715841a6124f187a" providerId="LiveId" clId="{9592FC3B-A697-0C48-AEFA-66CEEC98D382}" dt="2022-02-18T06:11:26.436" v="497"/>
          <ac:inkMkLst>
            <pc:docMk/>
            <pc:sldMk cId="604177366" sldId="281"/>
            <ac:inkMk id="25" creationId="{608BF10A-ABC7-9445-9475-92B9F6796FEA}"/>
          </ac:inkMkLst>
        </pc:inkChg>
        <pc:inkChg chg="add del">
          <ac:chgData name="Артём Мурадов" userId="715841a6124f187a" providerId="LiveId" clId="{9592FC3B-A697-0C48-AEFA-66CEEC98D382}" dt="2022-02-18T06:11:26.436" v="497"/>
          <ac:inkMkLst>
            <pc:docMk/>
            <pc:sldMk cId="604177366" sldId="281"/>
            <ac:inkMk id="26" creationId="{AB8F9B4F-AECD-6443-894B-656F5986F83E}"/>
          </ac:inkMkLst>
        </pc:inkChg>
        <pc:inkChg chg="add del">
          <ac:chgData name="Артём Мурадов" userId="715841a6124f187a" providerId="LiveId" clId="{9592FC3B-A697-0C48-AEFA-66CEEC98D382}" dt="2022-02-18T06:11:26.436" v="497"/>
          <ac:inkMkLst>
            <pc:docMk/>
            <pc:sldMk cId="604177366" sldId="281"/>
            <ac:inkMk id="27" creationId="{4A3194AB-EEE3-5E47-8027-1E57C0668E64}"/>
          </ac:inkMkLst>
        </pc:inkChg>
        <pc:inkChg chg="add del">
          <ac:chgData name="Артём Мурадов" userId="715841a6124f187a" providerId="LiveId" clId="{9592FC3B-A697-0C48-AEFA-66CEEC98D382}" dt="2022-02-18T06:11:26.436" v="497"/>
          <ac:inkMkLst>
            <pc:docMk/>
            <pc:sldMk cId="604177366" sldId="281"/>
            <ac:inkMk id="28" creationId="{85BA9557-FBA8-9E47-A7E4-FF5B29D66957}"/>
          </ac:inkMkLst>
        </pc:inkChg>
        <pc:inkChg chg="add del">
          <ac:chgData name="Артём Мурадов" userId="715841a6124f187a" providerId="LiveId" clId="{9592FC3B-A697-0C48-AEFA-66CEEC98D382}" dt="2022-02-18T06:11:26.436" v="497"/>
          <ac:inkMkLst>
            <pc:docMk/>
            <pc:sldMk cId="604177366" sldId="281"/>
            <ac:inkMk id="29" creationId="{86AA8160-1F25-D24A-A027-55CF8FA184CD}"/>
          </ac:inkMkLst>
        </pc:inkChg>
        <pc:inkChg chg="add del">
          <ac:chgData name="Артём Мурадов" userId="715841a6124f187a" providerId="LiveId" clId="{9592FC3B-A697-0C48-AEFA-66CEEC98D382}" dt="2022-02-18T06:11:26.436" v="497"/>
          <ac:inkMkLst>
            <pc:docMk/>
            <pc:sldMk cId="604177366" sldId="281"/>
            <ac:inkMk id="30" creationId="{22BDD403-A289-C64D-836C-44F766ADCEAE}"/>
          </ac:inkMkLst>
        </pc:inkChg>
        <pc:inkChg chg="add del">
          <ac:chgData name="Артём Мурадов" userId="715841a6124f187a" providerId="LiveId" clId="{9592FC3B-A697-0C48-AEFA-66CEEC98D382}" dt="2022-02-18T06:11:26.436" v="497"/>
          <ac:inkMkLst>
            <pc:docMk/>
            <pc:sldMk cId="604177366" sldId="281"/>
            <ac:inkMk id="31" creationId="{ED3B7976-D715-E24F-8BDF-BE38FACC29B6}"/>
          </ac:inkMkLst>
        </pc:inkChg>
        <pc:inkChg chg="add del">
          <ac:chgData name="Артём Мурадов" userId="715841a6124f187a" providerId="LiveId" clId="{9592FC3B-A697-0C48-AEFA-66CEEC98D382}" dt="2022-02-18T06:11:26.436" v="497"/>
          <ac:inkMkLst>
            <pc:docMk/>
            <pc:sldMk cId="604177366" sldId="281"/>
            <ac:inkMk id="32" creationId="{981027D6-7994-A948-BC8E-8E1409FA0501}"/>
          </ac:inkMkLst>
        </pc:inkChg>
        <pc:inkChg chg="add del">
          <ac:chgData name="Артём Мурадов" userId="715841a6124f187a" providerId="LiveId" clId="{9592FC3B-A697-0C48-AEFA-66CEEC98D382}" dt="2022-02-18T06:11:26.436" v="497"/>
          <ac:inkMkLst>
            <pc:docMk/>
            <pc:sldMk cId="604177366" sldId="281"/>
            <ac:inkMk id="33" creationId="{7DFEBDD9-3EDA-BE4D-A691-EB9591A66A88}"/>
          </ac:inkMkLst>
        </pc:inkChg>
        <pc:inkChg chg="add del">
          <ac:chgData name="Артём Мурадов" userId="715841a6124f187a" providerId="LiveId" clId="{9592FC3B-A697-0C48-AEFA-66CEEC98D382}" dt="2022-02-18T06:11:26.436" v="497"/>
          <ac:inkMkLst>
            <pc:docMk/>
            <pc:sldMk cId="604177366" sldId="281"/>
            <ac:inkMk id="34" creationId="{C96E564F-4957-6841-A772-D41723E958CB}"/>
          </ac:inkMkLst>
        </pc:inkChg>
        <pc:inkChg chg="add del">
          <ac:chgData name="Артём Мурадов" userId="715841a6124f187a" providerId="LiveId" clId="{9592FC3B-A697-0C48-AEFA-66CEEC98D382}" dt="2022-02-18T06:11:26.436" v="497"/>
          <ac:inkMkLst>
            <pc:docMk/>
            <pc:sldMk cId="604177366" sldId="281"/>
            <ac:inkMk id="35" creationId="{9E542087-0DF9-0047-ADD1-32B0BA88DE14}"/>
          </ac:inkMkLst>
        </pc:inkChg>
        <pc:inkChg chg="add del">
          <ac:chgData name="Артём Мурадов" userId="715841a6124f187a" providerId="LiveId" clId="{9592FC3B-A697-0C48-AEFA-66CEEC98D382}" dt="2022-02-18T06:11:26.436" v="497"/>
          <ac:inkMkLst>
            <pc:docMk/>
            <pc:sldMk cId="604177366" sldId="281"/>
            <ac:inkMk id="36" creationId="{C3954198-4C2F-494C-BC8E-4812322ED609}"/>
          </ac:inkMkLst>
        </pc:inkChg>
        <pc:inkChg chg="add del">
          <ac:chgData name="Артём Мурадов" userId="715841a6124f187a" providerId="LiveId" clId="{9592FC3B-A697-0C48-AEFA-66CEEC98D382}" dt="2022-02-18T06:11:26.436" v="497"/>
          <ac:inkMkLst>
            <pc:docMk/>
            <pc:sldMk cId="604177366" sldId="281"/>
            <ac:inkMk id="37" creationId="{F4481E88-A3BB-7D43-A894-54A63BF450F5}"/>
          </ac:inkMkLst>
        </pc:inkChg>
        <pc:inkChg chg="add del">
          <ac:chgData name="Артём Мурадов" userId="715841a6124f187a" providerId="LiveId" clId="{9592FC3B-A697-0C48-AEFA-66CEEC98D382}" dt="2022-02-18T06:11:26.436" v="497"/>
          <ac:inkMkLst>
            <pc:docMk/>
            <pc:sldMk cId="604177366" sldId="281"/>
            <ac:inkMk id="38" creationId="{6027810B-32F1-CC41-A03C-62337A2F83FD}"/>
          </ac:inkMkLst>
        </pc:inkChg>
        <pc:inkChg chg="add del">
          <ac:chgData name="Артём Мурадов" userId="715841a6124f187a" providerId="LiveId" clId="{9592FC3B-A697-0C48-AEFA-66CEEC98D382}" dt="2022-02-18T06:11:26.436" v="497"/>
          <ac:inkMkLst>
            <pc:docMk/>
            <pc:sldMk cId="604177366" sldId="281"/>
            <ac:inkMk id="39" creationId="{FF44D446-C859-EF4D-9BC3-FA5FA09193C5}"/>
          </ac:inkMkLst>
        </pc:inkChg>
        <pc:inkChg chg="add del">
          <ac:chgData name="Артём Мурадов" userId="715841a6124f187a" providerId="LiveId" clId="{9592FC3B-A697-0C48-AEFA-66CEEC98D382}" dt="2022-02-18T06:11:26.436" v="497"/>
          <ac:inkMkLst>
            <pc:docMk/>
            <pc:sldMk cId="604177366" sldId="281"/>
            <ac:inkMk id="40" creationId="{E9595C5B-6EC5-3D4A-9C04-9F99C3395A4D}"/>
          </ac:inkMkLst>
        </pc:inkChg>
        <pc:inkChg chg="add del">
          <ac:chgData name="Артём Мурадов" userId="715841a6124f187a" providerId="LiveId" clId="{9592FC3B-A697-0C48-AEFA-66CEEC98D382}" dt="2022-02-18T06:11:26.436" v="497"/>
          <ac:inkMkLst>
            <pc:docMk/>
            <pc:sldMk cId="604177366" sldId="281"/>
            <ac:inkMk id="41" creationId="{3674E37B-4C70-BE45-897A-AB7D14117037}"/>
          </ac:inkMkLst>
        </pc:inkChg>
        <pc:inkChg chg="add del">
          <ac:chgData name="Артём Мурадов" userId="715841a6124f187a" providerId="LiveId" clId="{9592FC3B-A697-0C48-AEFA-66CEEC98D382}" dt="2022-02-18T06:11:26.436" v="497"/>
          <ac:inkMkLst>
            <pc:docMk/>
            <pc:sldMk cId="604177366" sldId="281"/>
            <ac:inkMk id="42" creationId="{74D9C5EE-2CE8-0C41-B062-6BCC7B41DEC3}"/>
          </ac:inkMkLst>
        </pc:inkChg>
        <pc:inkChg chg="add del">
          <ac:chgData name="Артём Мурадов" userId="715841a6124f187a" providerId="LiveId" clId="{9592FC3B-A697-0C48-AEFA-66CEEC98D382}" dt="2022-02-18T06:11:26.436" v="497"/>
          <ac:inkMkLst>
            <pc:docMk/>
            <pc:sldMk cId="604177366" sldId="281"/>
            <ac:inkMk id="43" creationId="{E82FCAED-2355-614E-A554-63EAF96B6A6B}"/>
          </ac:inkMkLst>
        </pc:inkChg>
        <pc:inkChg chg="add">
          <ac:chgData name="Артём Мурадов" userId="715841a6124f187a" providerId="LiveId" clId="{9592FC3B-A697-0C48-AEFA-66CEEC98D382}" dt="2022-02-18T06:11:25.112" v="493"/>
          <ac:inkMkLst>
            <pc:docMk/>
            <pc:sldMk cId="604177366" sldId="281"/>
            <ac:inkMk id="44" creationId="{42F20150-B575-9D41-B889-638E3628C914}"/>
          </ac:inkMkLst>
        </pc:inkChg>
        <pc:inkChg chg="add del">
          <ac:chgData name="Артём Мурадов" userId="715841a6124f187a" providerId="LiveId" clId="{9592FC3B-A697-0C48-AEFA-66CEEC98D382}" dt="2022-02-18T06:11:26.436" v="497"/>
          <ac:inkMkLst>
            <pc:docMk/>
            <pc:sldMk cId="604177366" sldId="281"/>
            <ac:inkMk id="45" creationId="{869E44A3-6F37-EB46-8DC4-F31029C158E8}"/>
          </ac:inkMkLst>
        </pc:inkChg>
        <pc:inkChg chg="add del">
          <ac:chgData name="Артём Мурадов" userId="715841a6124f187a" providerId="LiveId" clId="{9592FC3B-A697-0C48-AEFA-66CEEC98D382}" dt="2022-02-18T06:11:26.436" v="497"/>
          <ac:inkMkLst>
            <pc:docMk/>
            <pc:sldMk cId="604177366" sldId="281"/>
            <ac:inkMk id="46" creationId="{8D619F97-2481-CD4E-9085-352DE7B61976}"/>
          </ac:inkMkLst>
        </pc:inkChg>
        <pc:inkChg chg="add del">
          <ac:chgData name="Артём Мурадов" userId="715841a6124f187a" providerId="LiveId" clId="{9592FC3B-A697-0C48-AEFA-66CEEC98D382}" dt="2022-02-18T06:11:26.436" v="497"/>
          <ac:inkMkLst>
            <pc:docMk/>
            <pc:sldMk cId="604177366" sldId="281"/>
            <ac:inkMk id="47" creationId="{12845BB3-8BF7-2548-8B76-0C4F97E7D40A}"/>
          </ac:inkMkLst>
        </pc:inkChg>
        <pc:inkChg chg="add reco">
          <ac:chgData name="Артём Мурадов" userId="715841a6124f187a" providerId="LiveId" clId="{9592FC3B-A697-0C48-AEFA-66CEEC98D382}" dt="2022-02-18T06:11:26.436" v="497"/>
          <ac:inkMkLst>
            <pc:docMk/>
            <pc:sldMk cId="604177366" sldId="281"/>
            <ac:inkMk id="48" creationId="{D02EFDF3-F73E-114D-8305-24A5CF2BD7FC}"/>
          </ac:inkMkLst>
        </pc:inkChg>
        <pc:inkChg chg="add reco">
          <ac:chgData name="Артём Мурадов" userId="715841a6124f187a" providerId="LiveId" clId="{9592FC3B-A697-0C48-AEFA-66CEEC98D382}" dt="2022-02-18T06:11:26.436" v="497"/>
          <ac:inkMkLst>
            <pc:docMk/>
            <pc:sldMk cId="604177366" sldId="281"/>
            <ac:inkMk id="49" creationId="{3D2D5B0E-DDF7-7246-B5F0-E542FB0D3AB3}"/>
          </ac:inkMkLst>
        </pc:inkChg>
        <pc:inkChg chg="add reco">
          <ac:chgData name="Артём Мурадов" userId="715841a6124f187a" providerId="LiveId" clId="{9592FC3B-A697-0C48-AEFA-66CEEC98D382}" dt="2022-02-18T06:11:26.436" v="497"/>
          <ac:inkMkLst>
            <pc:docMk/>
            <pc:sldMk cId="604177366" sldId="281"/>
            <ac:inkMk id="50" creationId="{CE83949B-A361-604F-B92A-9CB87B66052B}"/>
          </ac:inkMkLst>
        </pc:inkChg>
        <pc:inkChg chg="add reco">
          <ac:chgData name="Артём Мурадов" userId="715841a6124f187a" providerId="LiveId" clId="{9592FC3B-A697-0C48-AEFA-66CEEC98D382}" dt="2022-02-18T06:11:26.436" v="497"/>
          <ac:inkMkLst>
            <pc:docMk/>
            <pc:sldMk cId="604177366" sldId="281"/>
            <ac:inkMk id="51" creationId="{04EE1E7A-3102-E045-BE83-C4414BCEA1F7}"/>
          </ac:inkMkLst>
        </pc:inkChg>
        <pc:inkChg chg="add del">
          <ac:chgData name="Артём Мурадов" userId="715841a6124f187a" providerId="LiveId" clId="{9592FC3B-A697-0C48-AEFA-66CEEC98D382}" dt="2022-02-18T06:12:07.142" v="500"/>
          <ac:inkMkLst>
            <pc:docMk/>
            <pc:sldMk cId="604177366" sldId="281"/>
            <ac:inkMk id="52" creationId="{B7EF2DE6-2617-034E-8F1E-BF6B14EFEBB3}"/>
          </ac:inkMkLst>
        </pc:inkChg>
        <pc:inkChg chg="add del">
          <ac:chgData name="Артём Мурадов" userId="715841a6124f187a" providerId="LiveId" clId="{9592FC3B-A697-0C48-AEFA-66CEEC98D382}" dt="2022-02-18T06:12:07.142" v="500"/>
          <ac:inkMkLst>
            <pc:docMk/>
            <pc:sldMk cId="604177366" sldId="281"/>
            <ac:inkMk id="53" creationId="{C26309EC-443E-5043-8AA2-9A9C8294A172}"/>
          </ac:inkMkLst>
        </pc:inkChg>
        <pc:inkChg chg="add reco">
          <ac:chgData name="Артём Мурадов" userId="715841a6124f187a" providerId="LiveId" clId="{9592FC3B-A697-0C48-AEFA-66CEEC98D382}" dt="2022-02-18T06:12:07.142" v="500"/>
          <ac:inkMkLst>
            <pc:docMk/>
            <pc:sldMk cId="604177366" sldId="281"/>
            <ac:inkMk id="54" creationId="{FFE9ADFA-69DA-7942-8143-33D5D9872B9E}"/>
          </ac:inkMkLst>
        </pc:inkChg>
      </pc:sldChg>
      <pc:sldChg chg="addSp delSp">
        <pc:chgData name="Артём Мурадов" userId="715841a6124f187a" providerId="LiveId" clId="{9592FC3B-A697-0C48-AEFA-66CEEC98D382}" dt="2022-02-18T06:13:02.747" v="518"/>
        <pc:sldMkLst>
          <pc:docMk/>
          <pc:sldMk cId="1723293056" sldId="282"/>
        </pc:sldMkLst>
        <pc:inkChg chg="add del">
          <ac:chgData name="Артём Мурадов" userId="715841a6124f187a" providerId="LiveId" clId="{9592FC3B-A697-0C48-AEFA-66CEEC98D382}" dt="2022-02-18T06:12:51.703" v="503"/>
          <ac:inkMkLst>
            <pc:docMk/>
            <pc:sldMk cId="1723293056" sldId="282"/>
            <ac:inkMk id="2" creationId="{C95DE14E-2B1B-AA45-ACA1-990ADD6AAA13}"/>
          </ac:inkMkLst>
        </pc:inkChg>
        <pc:inkChg chg="add del">
          <ac:chgData name="Артём Мурадов" userId="715841a6124f187a" providerId="LiveId" clId="{9592FC3B-A697-0C48-AEFA-66CEEC98D382}" dt="2022-02-18T06:12:51.703" v="503"/>
          <ac:inkMkLst>
            <pc:docMk/>
            <pc:sldMk cId="1723293056" sldId="282"/>
            <ac:inkMk id="5" creationId="{652E0126-1F9C-C248-844A-D3760C2BEB8A}"/>
          </ac:inkMkLst>
        </pc:inkChg>
        <pc:inkChg chg="add reco">
          <ac:chgData name="Артём Мурадов" userId="715841a6124f187a" providerId="LiveId" clId="{9592FC3B-A697-0C48-AEFA-66CEEC98D382}" dt="2022-02-18T06:12:51.703" v="503"/>
          <ac:inkMkLst>
            <pc:docMk/>
            <pc:sldMk cId="1723293056" sldId="282"/>
            <ac:inkMk id="6" creationId="{D1377B9A-A5A0-BF4B-8AFE-99CC66F355EE}"/>
          </ac:inkMkLst>
        </pc:inkChg>
        <pc:inkChg chg="add">
          <ac:chgData name="Артём Мурадов" userId="715841a6124f187a" providerId="LiveId" clId="{9592FC3B-A697-0C48-AEFA-66CEEC98D382}" dt="2022-02-18T06:12:51.910" v="504"/>
          <ac:inkMkLst>
            <pc:docMk/>
            <pc:sldMk cId="1723293056" sldId="282"/>
            <ac:inkMk id="7" creationId="{8ACC06B5-FE94-AF4B-99F0-3C4D45355EB9}"/>
          </ac:inkMkLst>
        </pc:inkChg>
        <pc:inkChg chg="add del">
          <ac:chgData name="Артём Мурадов" userId="715841a6124f187a" providerId="LiveId" clId="{9592FC3B-A697-0C48-AEFA-66CEEC98D382}" dt="2022-02-18T06:12:54.928" v="507"/>
          <ac:inkMkLst>
            <pc:docMk/>
            <pc:sldMk cId="1723293056" sldId="282"/>
            <ac:inkMk id="8" creationId="{D31D5C7F-6BF7-284B-8DA8-7C35B7593C30}"/>
          </ac:inkMkLst>
        </pc:inkChg>
        <pc:inkChg chg="add del">
          <ac:chgData name="Артём Мурадов" userId="715841a6124f187a" providerId="LiveId" clId="{9592FC3B-A697-0C48-AEFA-66CEEC98D382}" dt="2022-02-18T06:12:54.928" v="507"/>
          <ac:inkMkLst>
            <pc:docMk/>
            <pc:sldMk cId="1723293056" sldId="282"/>
            <ac:inkMk id="9" creationId="{85A519C3-1FCB-3E46-A41E-5EB33DAB35E6}"/>
          </ac:inkMkLst>
        </pc:inkChg>
        <pc:inkChg chg="add reco">
          <ac:chgData name="Артём Мурадов" userId="715841a6124f187a" providerId="LiveId" clId="{9592FC3B-A697-0C48-AEFA-66CEEC98D382}" dt="2022-02-18T06:12:54.928" v="507"/>
          <ac:inkMkLst>
            <pc:docMk/>
            <pc:sldMk cId="1723293056" sldId="282"/>
            <ac:inkMk id="10" creationId="{F394ECDB-BB32-FB41-8AA2-783973C4F02A}"/>
          </ac:inkMkLst>
        </pc:inkChg>
        <pc:inkChg chg="add del">
          <ac:chgData name="Артём Мурадов" userId="715841a6124f187a" providerId="LiveId" clId="{9592FC3B-A697-0C48-AEFA-66CEEC98D382}" dt="2022-02-18T06:13:02.747" v="518"/>
          <ac:inkMkLst>
            <pc:docMk/>
            <pc:sldMk cId="1723293056" sldId="282"/>
            <ac:inkMk id="11" creationId="{CF92B0BA-6D4C-5C4D-9EE1-08DC8B31DA8F}"/>
          </ac:inkMkLst>
        </pc:inkChg>
        <pc:inkChg chg="add del">
          <ac:chgData name="Артём Мурадов" userId="715841a6124f187a" providerId="LiveId" clId="{9592FC3B-A697-0C48-AEFA-66CEEC98D382}" dt="2022-02-18T06:13:02.747" v="518"/>
          <ac:inkMkLst>
            <pc:docMk/>
            <pc:sldMk cId="1723293056" sldId="282"/>
            <ac:inkMk id="12" creationId="{D2DF8876-9D51-924A-9244-DA4FB86E2CD0}"/>
          </ac:inkMkLst>
        </pc:inkChg>
        <pc:inkChg chg="add del">
          <ac:chgData name="Артём Мурадов" userId="715841a6124f187a" providerId="LiveId" clId="{9592FC3B-A697-0C48-AEFA-66CEEC98D382}" dt="2022-02-18T06:13:02.747" v="518"/>
          <ac:inkMkLst>
            <pc:docMk/>
            <pc:sldMk cId="1723293056" sldId="282"/>
            <ac:inkMk id="14" creationId="{AA520DE6-5CB4-EB4A-A84C-FECAFC605F08}"/>
          </ac:inkMkLst>
        </pc:inkChg>
        <pc:inkChg chg="add del">
          <ac:chgData name="Артём Мурадов" userId="715841a6124f187a" providerId="LiveId" clId="{9592FC3B-A697-0C48-AEFA-66CEEC98D382}" dt="2022-02-18T06:13:02.747" v="518"/>
          <ac:inkMkLst>
            <pc:docMk/>
            <pc:sldMk cId="1723293056" sldId="282"/>
            <ac:inkMk id="15" creationId="{295502DE-5EF5-B245-8F90-543F2BE6E515}"/>
          </ac:inkMkLst>
        </pc:inkChg>
        <pc:inkChg chg="add del">
          <ac:chgData name="Артём Мурадов" userId="715841a6124f187a" providerId="LiveId" clId="{9592FC3B-A697-0C48-AEFA-66CEEC98D382}" dt="2022-02-18T06:13:02.747" v="518"/>
          <ac:inkMkLst>
            <pc:docMk/>
            <pc:sldMk cId="1723293056" sldId="282"/>
            <ac:inkMk id="16" creationId="{422E4EF1-6309-E24A-B0B7-7D559E6A2651}"/>
          </ac:inkMkLst>
        </pc:inkChg>
        <pc:inkChg chg="add del">
          <ac:chgData name="Артём Мурадов" userId="715841a6124f187a" providerId="LiveId" clId="{9592FC3B-A697-0C48-AEFA-66CEEC98D382}" dt="2022-02-18T06:13:02.747" v="518"/>
          <ac:inkMkLst>
            <pc:docMk/>
            <pc:sldMk cId="1723293056" sldId="282"/>
            <ac:inkMk id="17" creationId="{56D4C9E7-AEBB-C54E-B6F1-C6BB672B6E12}"/>
          </ac:inkMkLst>
        </pc:inkChg>
        <pc:inkChg chg="add del">
          <ac:chgData name="Артём Мурадов" userId="715841a6124f187a" providerId="LiveId" clId="{9592FC3B-A697-0C48-AEFA-66CEEC98D382}" dt="2022-02-18T06:13:02.747" v="518"/>
          <ac:inkMkLst>
            <pc:docMk/>
            <pc:sldMk cId="1723293056" sldId="282"/>
            <ac:inkMk id="18" creationId="{B824775F-D213-1E40-B760-8194469F76D9}"/>
          </ac:inkMkLst>
        </pc:inkChg>
        <pc:inkChg chg="add del">
          <ac:chgData name="Артём Мурадов" userId="715841a6124f187a" providerId="LiveId" clId="{9592FC3B-A697-0C48-AEFA-66CEEC98D382}" dt="2022-02-18T06:13:02.747" v="518"/>
          <ac:inkMkLst>
            <pc:docMk/>
            <pc:sldMk cId="1723293056" sldId="282"/>
            <ac:inkMk id="19" creationId="{000D4A23-9D2B-BE40-B404-ED687300E902}"/>
          </ac:inkMkLst>
        </pc:inkChg>
        <pc:inkChg chg="add del">
          <ac:chgData name="Артём Мурадов" userId="715841a6124f187a" providerId="LiveId" clId="{9592FC3B-A697-0C48-AEFA-66CEEC98D382}" dt="2022-02-18T06:13:02.747" v="518"/>
          <ac:inkMkLst>
            <pc:docMk/>
            <pc:sldMk cId="1723293056" sldId="282"/>
            <ac:inkMk id="20" creationId="{3AABE636-94F5-AA43-9080-4E28EF2BFCD6}"/>
          </ac:inkMkLst>
        </pc:inkChg>
        <pc:inkChg chg="add del">
          <ac:chgData name="Артём Мурадов" userId="715841a6124f187a" providerId="LiveId" clId="{9592FC3B-A697-0C48-AEFA-66CEEC98D382}" dt="2022-02-18T06:13:02.747" v="518"/>
          <ac:inkMkLst>
            <pc:docMk/>
            <pc:sldMk cId="1723293056" sldId="282"/>
            <ac:inkMk id="21" creationId="{913C568C-1079-B142-A847-982A17573225}"/>
          </ac:inkMkLst>
        </pc:inkChg>
        <pc:inkChg chg="add reco">
          <ac:chgData name="Артём Мурадов" userId="715841a6124f187a" providerId="LiveId" clId="{9592FC3B-A697-0C48-AEFA-66CEEC98D382}" dt="2022-02-18T06:13:02.747" v="518"/>
          <ac:inkMkLst>
            <pc:docMk/>
            <pc:sldMk cId="1723293056" sldId="282"/>
            <ac:inkMk id="22" creationId="{05156AA2-9498-8D4E-B557-46E2128D97E8}"/>
          </ac:inkMkLst>
        </pc:inkChg>
      </pc:sldChg>
      <pc:sldChg chg="addSp delSp modSp">
        <pc:chgData name="Артём Мурадов" userId="715841a6124f187a" providerId="LiveId" clId="{9592FC3B-A697-0C48-AEFA-66CEEC98D382}" dt="2022-02-18T06:16:07.156" v="645"/>
        <pc:sldMkLst>
          <pc:docMk/>
          <pc:sldMk cId="2374298837" sldId="284"/>
        </pc:sldMkLst>
        <pc:inkChg chg="add del">
          <ac:chgData name="Артём Мурадов" userId="715841a6124f187a" providerId="LiveId" clId="{9592FC3B-A697-0C48-AEFA-66CEEC98D382}" dt="2022-02-18T06:14:39.094" v="571"/>
          <ac:inkMkLst>
            <pc:docMk/>
            <pc:sldMk cId="2374298837" sldId="284"/>
            <ac:inkMk id="4" creationId="{430B21C2-A478-E64E-8961-5388DD5350AC}"/>
          </ac:inkMkLst>
        </pc:inkChg>
        <pc:inkChg chg="add del">
          <ac:chgData name="Артём Мурадов" userId="715841a6124f187a" providerId="LiveId" clId="{9592FC3B-A697-0C48-AEFA-66CEEC98D382}" dt="2022-02-18T06:14:39.094" v="571"/>
          <ac:inkMkLst>
            <pc:docMk/>
            <pc:sldMk cId="2374298837" sldId="284"/>
            <ac:inkMk id="5" creationId="{81715830-3456-F049-90A6-F406DEC86320}"/>
          </ac:inkMkLst>
        </pc:inkChg>
        <pc:inkChg chg="add reco">
          <ac:chgData name="Артём Мурадов" userId="715841a6124f187a" providerId="LiveId" clId="{9592FC3B-A697-0C48-AEFA-66CEEC98D382}" dt="2022-02-18T06:14:39.094" v="571"/>
          <ac:inkMkLst>
            <pc:docMk/>
            <pc:sldMk cId="2374298837" sldId="284"/>
            <ac:inkMk id="6" creationId="{D6A9D689-28FB-DC44-A708-359A5C7EAE19}"/>
          </ac:inkMkLst>
        </pc:inkChg>
        <pc:inkChg chg="add del">
          <ac:chgData name="Артём Мурадов" userId="715841a6124f187a" providerId="LiveId" clId="{9592FC3B-A697-0C48-AEFA-66CEEC98D382}" dt="2022-02-18T06:14:42.895" v="575"/>
          <ac:inkMkLst>
            <pc:docMk/>
            <pc:sldMk cId="2374298837" sldId="284"/>
            <ac:inkMk id="7" creationId="{E13B311D-ED56-574B-87A2-EA2426EF1929}"/>
          </ac:inkMkLst>
        </pc:inkChg>
        <pc:inkChg chg="add del">
          <ac:chgData name="Артём Мурадов" userId="715841a6124f187a" providerId="LiveId" clId="{9592FC3B-A697-0C48-AEFA-66CEEC98D382}" dt="2022-02-18T06:14:42.895" v="575"/>
          <ac:inkMkLst>
            <pc:docMk/>
            <pc:sldMk cId="2374298837" sldId="284"/>
            <ac:inkMk id="8" creationId="{49E0EA6D-7F21-0943-903B-2920B356FE32}"/>
          </ac:inkMkLst>
        </pc:inkChg>
        <pc:inkChg chg="add del">
          <ac:chgData name="Артём Мурадов" userId="715841a6124f187a" providerId="LiveId" clId="{9592FC3B-A697-0C48-AEFA-66CEEC98D382}" dt="2022-02-18T06:14:42.895" v="575"/>
          <ac:inkMkLst>
            <pc:docMk/>
            <pc:sldMk cId="2374298837" sldId="284"/>
            <ac:inkMk id="9" creationId="{70CDDDB2-BC35-0446-AF2A-FDB7EF4234A5}"/>
          </ac:inkMkLst>
        </pc:inkChg>
        <pc:inkChg chg="add reco">
          <ac:chgData name="Артём Мурадов" userId="715841a6124f187a" providerId="LiveId" clId="{9592FC3B-A697-0C48-AEFA-66CEEC98D382}" dt="2022-02-18T06:14:42.895" v="575"/>
          <ac:inkMkLst>
            <pc:docMk/>
            <pc:sldMk cId="2374298837" sldId="284"/>
            <ac:inkMk id="10" creationId="{6766FC31-9C0F-144B-85A6-D0C748BC9E2B}"/>
          </ac:inkMkLst>
        </pc:inkChg>
        <pc:inkChg chg="add del">
          <ac:chgData name="Артём Мурадов" userId="715841a6124f187a" providerId="LiveId" clId="{9592FC3B-A697-0C48-AEFA-66CEEC98D382}" dt="2022-02-18T06:14:53.948" v="581"/>
          <ac:inkMkLst>
            <pc:docMk/>
            <pc:sldMk cId="2374298837" sldId="284"/>
            <ac:inkMk id="11" creationId="{72AC461A-5714-F942-9FC1-80C00D483C0F}"/>
          </ac:inkMkLst>
        </pc:inkChg>
        <pc:inkChg chg="add del">
          <ac:chgData name="Артём Мурадов" userId="715841a6124f187a" providerId="LiveId" clId="{9592FC3B-A697-0C48-AEFA-66CEEC98D382}" dt="2022-02-18T06:14:53.948" v="581"/>
          <ac:inkMkLst>
            <pc:docMk/>
            <pc:sldMk cId="2374298837" sldId="284"/>
            <ac:inkMk id="12" creationId="{368F787E-8D1F-4C45-9BEF-F29ED0C3047A}"/>
          </ac:inkMkLst>
        </pc:inkChg>
        <pc:inkChg chg="add del">
          <ac:chgData name="Артём Мурадов" userId="715841a6124f187a" providerId="LiveId" clId="{9592FC3B-A697-0C48-AEFA-66CEEC98D382}" dt="2022-02-18T06:14:53.948" v="581"/>
          <ac:inkMkLst>
            <pc:docMk/>
            <pc:sldMk cId="2374298837" sldId="284"/>
            <ac:inkMk id="14" creationId="{0E0DB53A-B3DB-2C4E-8D64-D959D5A32AA3}"/>
          </ac:inkMkLst>
        </pc:inkChg>
        <pc:inkChg chg="add del">
          <ac:chgData name="Артём Мурадов" userId="715841a6124f187a" providerId="LiveId" clId="{9592FC3B-A697-0C48-AEFA-66CEEC98D382}" dt="2022-02-18T06:14:53.948" v="581"/>
          <ac:inkMkLst>
            <pc:docMk/>
            <pc:sldMk cId="2374298837" sldId="284"/>
            <ac:inkMk id="15" creationId="{2499638A-00B1-E744-906E-BBBF3DC07ECD}"/>
          </ac:inkMkLst>
        </pc:inkChg>
        <pc:inkChg chg="add del">
          <ac:chgData name="Артём Мурадов" userId="715841a6124f187a" providerId="LiveId" clId="{9592FC3B-A697-0C48-AEFA-66CEEC98D382}" dt="2022-02-18T06:14:53.948" v="581"/>
          <ac:inkMkLst>
            <pc:docMk/>
            <pc:sldMk cId="2374298837" sldId="284"/>
            <ac:inkMk id="16" creationId="{6CDDA3F2-52D4-4B41-BBA4-360C0D39CE28}"/>
          </ac:inkMkLst>
        </pc:inkChg>
        <pc:inkChg chg="add mod reco modStrokes">
          <ac:chgData name="Артём Мурадов" userId="715841a6124f187a" providerId="LiveId" clId="{9592FC3B-A697-0C48-AEFA-66CEEC98D382}" dt="2022-02-18T06:14:54.142" v="582"/>
          <ac:inkMkLst>
            <pc:docMk/>
            <pc:sldMk cId="2374298837" sldId="284"/>
            <ac:inkMk id="17" creationId="{BBEBC79F-969C-894E-80F4-7F4BDB0E2B5F}"/>
          </ac:inkMkLst>
        </pc:inkChg>
        <pc:inkChg chg="add del">
          <ac:chgData name="Артём Мурадов" userId="715841a6124f187a" providerId="LiveId" clId="{9592FC3B-A697-0C48-AEFA-66CEEC98D382}" dt="2022-02-18T06:14:57.521" v="586"/>
          <ac:inkMkLst>
            <pc:docMk/>
            <pc:sldMk cId="2374298837" sldId="284"/>
            <ac:inkMk id="18" creationId="{63A85902-461A-FB4C-9CBE-81235DED5DBA}"/>
          </ac:inkMkLst>
        </pc:inkChg>
        <pc:inkChg chg="add del">
          <ac:chgData name="Артём Мурадов" userId="715841a6124f187a" providerId="LiveId" clId="{9592FC3B-A697-0C48-AEFA-66CEEC98D382}" dt="2022-02-18T06:14:57.521" v="586"/>
          <ac:inkMkLst>
            <pc:docMk/>
            <pc:sldMk cId="2374298837" sldId="284"/>
            <ac:inkMk id="19" creationId="{96585F40-7555-AC4C-AA10-C01521FFF689}"/>
          </ac:inkMkLst>
        </pc:inkChg>
        <pc:inkChg chg="add del">
          <ac:chgData name="Артём Мурадов" userId="715841a6124f187a" providerId="LiveId" clId="{9592FC3B-A697-0C48-AEFA-66CEEC98D382}" dt="2022-02-18T06:14:57.521" v="586"/>
          <ac:inkMkLst>
            <pc:docMk/>
            <pc:sldMk cId="2374298837" sldId="284"/>
            <ac:inkMk id="20" creationId="{1157989B-4B85-DD44-8FC6-357E07176F0C}"/>
          </ac:inkMkLst>
        </pc:inkChg>
        <pc:inkChg chg="add reco">
          <ac:chgData name="Артём Мурадов" userId="715841a6124f187a" providerId="LiveId" clId="{9592FC3B-A697-0C48-AEFA-66CEEC98D382}" dt="2022-02-18T06:14:57.521" v="586"/>
          <ac:inkMkLst>
            <pc:docMk/>
            <pc:sldMk cId="2374298837" sldId="284"/>
            <ac:inkMk id="21" creationId="{5E54BF54-5A93-9247-B5AE-E63BB0F2B017}"/>
          </ac:inkMkLst>
        </pc:inkChg>
        <pc:inkChg chg="add del">
          <ac:chgData name="Артём Мурадов" userId="715841a6124f187a" providerId="LiveId" clId="{9592FC3B-A697-0C48-AEFA-66CEEC98D382}" dt="2022-02-18T06:14:59.319" v="588"/>
          <ac:inkMkLst>
            <pc:docMk/>
            <pc:sldMk cId="2374298837" sldId="284"/>
            <ac:inkMk id="22" creationId="{F338A4BE-BA82-DE41-9487-F6962804729E}"/>
          </ac:inkMkLst>
        </pc:inkChg>
        <pc:inkChg chg="add del">
          <ac:chgData name="Артём Мурадов" userId="715841a6124f187a" providerId="LiveId" clId="{9592FC3B-A697-0C48-AEFA-66CEEC98D382}" dt="2022-02-18T06:15:08.855" v="596"/>
          <ac:inkMkLst>
            <pc:docMk/>
            <pc:sldMk cId="2374298837" sldId="284"/>
            <ac:inkMk id="23" creationId="{4B1B5593-B66F-1943-A5C7-86A9C90F4C3A}"/>
          </ac:inkMkLst>
        </pc:inkChg>
        <pc:inkChg chg="add del">
          <ac:chgData name="Артём Мурадов" userId="715841a6124f187a" providerId="LiveId" clId="{9592FC3B-A697-0C48-AEFA-66CEEC98D382}" dt="2022-02-18T06:15:08.855" v="596"/>
          <ac:inkMkLst>
            <pc:docMk/>
            <pc:sldMk cId="2374298837" sldId="284"/>
            <ac:inkMk id="24" creationId="{AFCC4EDD-4F47-AD48-968B-9ECE887E6237}"/>
          </ac:inkMkLst>
        </pc:inkChg>
        <pc:inkChg chg="add del">
          <ac:chgData name="Артём Мурадов" userId="715841a6124f187a" providerId="LiveId" clId="{9592FC3B-A697-0C48-AEFA-66CEEC98D382}" dt="2022-02-18T06:15:08.855" v="596"/>
          <ac:inkMkLst>
            <pc:docMk/>
            <pc:sldMk cId="2374298837" sldId="284"/>
            <ac:inkMk id="25" creationId="{13C7622A-E76C-5843-AD96-FE07B25B4072}"/>
          </ac:inkMkLst>
        </pc:inkChg>
        <pc:inkChg chg="add del">
          <ac:chgData name="Артём Мурадов" userId="715841a6124f187a" providerId="LiveId" clId="{9592FC3B-A697-0C48-AEFA-66CEEC98D382}" dt="2022-02-18T06:15:08.855" v="596"/>
          <ac:inkMkLst>
            <pc:docMk/>
            <pc:sldMk cId="2374298837" sldId="284"/>
            <ac:inkMk id="26" creationId="{17D083B6-38DD-FB49-BA87-13C36055DC95}"/>
          </ac:inkMkLst>
        </pc:inkChg>
        <pc:inkChg chg="add del">
          <ac:chgData name="Артём Мурадов" userId="715841a6124f187a" providerId="LiveId" clId="{9592FC3B-A697-0C48-AEFA-66CEEC98D382}" dt="2022-02-18T06:15:08.855" v="596"/>
          <ac:inkMkLst>
            <pc:docMk/>
            <pc:sldMk cId="2374298837" sldId="284"/>
            <ac:inkMk id="27" creationId="{6E7AEA20-76FE-854C-BEDF-5EC6E1418BB2}"/>
          </ac:inkMkLst>
        </pc:inkChg>
        <pc:inkChg chg="add del">
          <ac:chgData name="Артём Мурадов" userId="715841a6124f187a" providerId="LiveId" clId="{9592FC3B-A697-0C48-AEFA-66CEEC98D382}" dt="2022-02-18T06:15:08.855" v="596"/>
          <ac:inkMkLst>
            <pc:docMk/>
            <pc:sldMk cId="2374298837" sldId="284"/>
            <ac:inkMk id="28" creationId="{92A2F5A2-6F90-D047-9D98-41ACB1BAE86C}"/>
          </ac:inkMkLst>
        </pc:inkChg>
        <pc:inkChg chg="add del">
          <ac:chgData name="Артём Мурадов" userId="715841a6124f187a" providerId="LiveId" clId="{9592FC3B-A697-0C48-AEFA-66CEEC98D382}" dt="2022-02-18T06:15:08.855" v="596"/>
          <ac:inkMkLst>
            <pc:docMk/>
            <pc:sldMk cId="2374298837" sldId="284"/>
            <ac:inkMk id="29" creationId="{8C431C6F-9F0B-024E-93FE-794E5442A965}"/>
          </ac:inkMkLst>
        </pc:inkChg>
        <pc:inkChg chg="add reco">
          <ac:chgData name="Артём Мурадов" userId="715841a6124f187a" providerId="LiveId" clId="{9592FC3B-A697-0C48-AEFA-66CEEC98D382}" dt="2022-02-18T06:15:08.855" v="596"/>
          <ac:inkMkLst>
            <pc:docMk/>
            <pc:sldMk cId="2374298837" sldId="284"/>
            <ac:inkMk id="30" creationId="{DC0579A2-B557-4846-B3A2-5BE148A0A042}"/>
          </ac:inkMkLst>
        </pc:inkChg>
        <pc:inkChg chg="add del">
          <ac:chgData name="Артём Мурадов" userId="715841a6124f187a" providerId="LiveId" clId="{9592FC3B-A697-0C48-AEFA-66CEEC98D382}" dt="2022-02-18T06:15:15.353" v="599"/>
          <ac:inkMkLst>
            <pc:docMk/>
            <pc:sldMk cId="2374298837" sldId="284"/>
            <ac:inkMk id="31" creationId="{C6FB64A0-F655-F54E-B2A1-D8B7BC578EDA}"/>
          </ac:inkMkLst>
        </pc:inkChg>
        <pc:inkChg chg="add del">
          <ac:chgData name="Артём Мурадов" userId="715841a6124f187a" providerId="LiveId" clId="{9592FC3B-A697-0C48-AEFA-66CEEC98D382}" dt="2022-02-18T06:15:15.353" v="599"/>
          <ac:inkMkLst>
            <pc:docMk/>
            <pc:sldMk cId="2374298837" sldId="284"/>
            <ac:inkMk id="32" creationId="{072AA2F9-B718-E545-B5E2-A21FAF774A3E}"/>
          </ac:inkMkLst>
        </pc:inkChg>
        <pc:inkChg chg="add reco">
          <ac:chgData name="Артём Мурадов" userId="715841a6124f187a" providerId="LiveId" clId="{9592FC3B-A697-0C48-AEFA-66CEEC98D382}" dt="2022-02-18T06:15:15.353" v="599"/>
          <ac:inkMkLst>
            <pc:docMk/>
            <pc:sldMk cId="2374298837" sldId="284"/>
            <ac:inkMk id="33" creationId="{2CD649F4-4D7C-3644-9D58-F97EA4CAB18F}"/>
          </ac:inkMkLst>
        </pc:inkChg>
        <pc:inkChg chg="add del">
          <ac:chgData name="Артём Мурадов" userId="715841a6124f187a" providerId="LiveId" clId="{9592FC3B-A697-0C48-AEFA-66CEEC98D382}" dt="2022-02-18T06:15:28.640" v="616"/>
          <ac:inkMkLst>
            <pc:docMk/>
            <pc:sldMk cId="2374298837" sldId="284"/>
            <ac:inkMk id="34" creationId="{0636CC8A-CB43-2C40-8BEA-5662473C7237}"/>
          </ac:inkMkLst>
        </pc:inkChg>
        <pc:inkChg chg="add del">
          <ac:chgData name="Артём Мурадов" userId="715841a6124f187a" providerId="LiveId" clId="{9592FC3B-A697-0C48-AEFA-66CEEC98D382}" dt="2022-02-18T06:15:28.640" v="616"/>
          <ac:inkMkLst>
            <pc:docMk/>
            <pc:sldMk cId="2374298837" sldId="284"/>
            <ac:inkMk id="35" creationId="{1F05EAF2-D6C9-214C-AFE3-694AA0071CE0}"/>
          </ac:inkMkLst>
        </pc:inkChg>
        <pc:inkChg chg="add del">
          <ac:chgData name="Артём Мурадов" userId="715841a6124f187a" providerId="LiveId" clId="{9592FC3B-A697-0C48-AEFA-66CEEC98D382}" dt="2022-02-18T06:15:28.640" v="616"/>
          <ac:inkMkLst>
            <pc:docMk/>
            <pc:sldMk cId="2374298837" sldId="284"/>
            <ac:inkMk id="36" creationId="{69E020ED-BEBD-8149-9CB0-954F770FDE63}"/>
          </ac:inkMkLst>
        </pc:inkChg>
        <pc:inkChg chg="add del">
          <ac:chgData name="Артём Мурадов" userId="715841a6124f187a" providerId="LiveId" clId="{9592FC3B-A697-0C48-AEFA-66CEEC98D382}" dt="2022-02-18T06:15:28.640" v="616"/>
          <ac:inkMkLst>
            <pc:docMk/>
            <pc:sldMk cId="2374298837" sldId="284"/>
            <ac:inkMk id="37" creationId="{C641DC05-9DA1-DC49-AC2F-06FFC8C34DB5}"/>
          </ac:inkMkLst>
        </pc:inkChg>
        <pc:inkChg chg="add del">
          <ac:chgData name="Артём Мурадов" userId="715841a6124f187a" providerId="LiveId" clId="{9592FC3B-A697-0C48-AEFA-66CEEC98D382}" dt="2022-02-18T06:15:28.640" v="616"/>
          <ac:inkMkLst>
            <pc:docMk/>
            <pc:sldMk cId="2374298837" sldId="284"/>
            <ac:inkMk id="38" creationId="{29DE148B-7B35-6846-A35F-9867432FA225}"/>
          </ac:inkMkLst>
        </pc:inkChg>
        <pc:inkChg chg="add del">
          <ac:chgData name="Артём Мурадов" userId="715841a6124f187a" providerId="LiveId" clId="{9592FC3B-A697-0C48-AEFA-66CEEC98D382}" dt="2022-02-18T06:15:28.640" v="616"/>
          <ac:inkMkLst>
            <pc:docMk/>
            <pc:sldMk cId="2374298837" sldId="284"/>
            <ac:inkMk id="39" creationId="{39EED480-6920-3347-B135-9CDC29D0A33D}"/>
          </ac:inkMkLst>
        </pc:inkChg>
        <pc:inkChg chg="add del">
          <ac:chgData name="Артём Мурадов" userId="715841a6124f187a" providerId="LiveId" clId="{9592FC3B-A697-0C48-AEFA-66CEEC98D382}" dt="2022-02-18T06:15:28.640" v="616"/>
          <ac:inkMkLst>
            <pc:docMk/>
            <pc:sldMk cId="2374298837" sldId="284"/>
            <ac:inkMk id="40" creationId="{79ACA29A-8199-844B-B8FA-C08C553922A7}"/>
          </ac:inkMkLst>
        </pc:inkChg>
        <pc:inkChg chg="add del">
          <ac:chgData name="Артём Мурадов" userId="715841a6124f187a" providerId="LiveId" clId="{9592FC3B-A697-0C48-AEFA-66CEEC98D382}" dt="2022-02-18T06:15:28.640" v="616"/>
          <ac:inkMkLst>
            <pc:docMk/>
            <pc:sldMk cId="2374298837" sldId="284"/>
            <ac:inkMk id="41" creationId="{DCDC09E2-05FD-E548-9D36-8C708BADED6D}"/>
          </ac:inkMkLst>
        </pc:inkChg>
        <pc:inkChg chg="add del">
          <ac:chgData name="Артём Мурадов" userId="715841a6124f187a" providerId="LiveId" clId="{9592FC3B-A697-0C48-AEFA-66CEEC98D382}" dt="2022-02-18T06:15:28.640" v="616"/>
          <ac:inkMkLst>
            <pc:docMk/>
            <pc:sldMk cId="2374298837" sldId="284"/>
            <ac:inkMk id="42" creationId="{6A144F45-B07A-3E48-9033-C4F0958C6FCF}"/>
          </ac:inkMkLst>
        </pc:inkChg>
        <pc:inkChg chg="add del">
          <ac:chgData name="Артём Мурадов" userId="715841a6124f187a" providerId="LiveId" clId="{9592FC3B-A697-0C48-AEFA-66CEEC98D382}" dt="2022-02-18T06:15:28.640" v="616"/>
          <ac:inkMkLst>
            <pc:docMk/>
            <pc:sldMk cId="2374298837" sldId="284"/>
            <ac:inkMk id="43" creationId="{EBD3C6ED-C9AC-C242-BA61-89C351C19B2D}"/>
          </ac:inkMkLst>
        </pc:inkChg>
        <pc:inkChg chg="add del">
          <ac:chgData name="Артём Мурадов" userId="715841a6124f187a" providerId="LiveId" clId="{9592FC3B-A697-0C48-AEFA-66CEEC98D382}" dt="2022-02-18T06:15:28.640" v="616"/>
          <ac:inkMkLst>
            <pc:docMk/>
            <pc:sldMk cId="2374298837" sldId="284"/>
            <ac:inkMk id="44" creationId="{276E0F96-3C9F-8C41-898F-FEC97877E7E5}"/>
          </ac:inkMkLst>
        </pc:inkChg>
        <pc:inkChg chg="add del">
          <ac:chgData name="Артём Мурадов" userId="715841a6124f187a" providerId="LiveId" clId="{9592FC3B-A697-0C48-AEFA-66CEEC98D382}" dt="2022-02-18T06:15:28.640" v="616"/>
          <ac:inkMkLst>
            <pc:docMk/>
            <pc:sldMk cId="2374298837" sldId="284"/>
            <ac:inkMk id="45" creationId="{0D11ACEB-0BD8-4D40-B676-65EE6813441C}"/>
          </ac:inkMkLst>
        </pc:inkChg>
        <pc:inkChg chg="add del">
          <ac:chgData name="Артём Мурадов" userId="715841a6124f187a" providerId="LiveId" clId="{9592FC3B-A697-0C48-AEFA-66CEEC98D382}" dt="2022-02-18T06:15:28.640" v="616"/>
          <ac:inkMkLst>
            <pc:docMk/>
            <pc:sldMk cId="2374298837" sldId="284"/>
            <ac:inkMk id="46" creationId="{C6D03645-C54C-0749-97B6-1F6D54883DF8}"/>
          </ac:inkMkLst>
        </pc:inkChg>
        <pc:inkChg chg="add del">
          <ac:chgData name="Артём Мурадов" userId="715841a6124f187a" providerId="LiveId" clId="{9592FC3B-A697-0C48-AEFA-66CEEC98D382}" dt="2022-02-18T06:15:28.640" v="616"/>
          <ac:inkMkLst>
            <pc:docMk/>
            <pc:sldMk cId="2374298837" sldId="284"/>
            <ac:inkMk id="47" creationId="{5E9AC3B4-8937-914C-BE8C-6892CF3B119F}"/>
          </ac:inkMkLst>
        </pc:inkChg>
        <pc:inkChg chg="add del">
          <ac:chgData name="Артём Мурадов" userId="715841a6124f187a" providerId="LiveId" clId="{9592FC3B-A697-0C48-AEFA-66CEEC98D382}" dt="2022-02-18T06:15:28.640" v="616"/>
          <ac:inkMkLst>
            <pc:docMk/>
            <pc:sldMk cId="2374298837" sldId="284"/>
            <ac:inkMk id="48" creationId="{86143C00-E14B-B742-AF90-AAFD23B7EFEF}"/>
          </ac:inkMkLst>
        </pc:inkChg>
        <pc:inkChg chg="add del">
          <ac:chgData name="Артём Мурадов" userId="715841a6124f187a" providerId="LiveId" clId="{9592FC3B-A697-0C48-AEFA-66CEEC98D382}" dt="2022-02-18T06:15:28.640" v="616"/>
          <ac:inkMkLst>
            <pc:docMk/>
            <pc:sldMk cId="2374298837" sldId="284"/>
            <ac:inkMk id="49" creationId="{B14094AE-B4EE-B147-A81F-85CE99CCDBE2}"/>
          </ac:inkMkLst>
        </pc:inkChg>
        <pc:inkChg chg="add reco">
          <ac:chgData name="Артём Мурадов" userId="715841a6124f187a" providerId="LiveId" clId="{9592FC3B-A697-0C48-AEFA-66CEEC98D382}" dt="2022-02-18T06:15:28.640" v="616"/>
          <ac:inkMkLst>
            <pc:docMk/>
            <pc:sldMk cId="2374298837" sldId="284"/>
            <ac:inkMk id="50" creationId="{2D2BBE01-3240-AD45-956E-3A4069E5F56D}"/>
          </ac:inkMkLst>
        </pc:inkChg>
        <pc:inkChg chg="add">
          <ac:chgData name="Артём Мурадов" userId="715841a6124f187a" providerId="LiveId" clId="{9592FC3B-A697-0C48-AEFA-66CEEC98D382}" dt="2022-02-18T06:15:44.770" v="617"/>
          <ac:inkMkLst>
            <pc:docMk/>
            <pc:sldMk cId="2374298837" sldId="284"/>
            <ac:inkMk id="51" creationId="{B75B2A9A-E713-284C-8588-604FC08B6600}"/>
          </ac:inkMkLst>
        </pc:inkChg>
        <pc:inkChg chg="add del">
          <ac:chgData name="Артём Мурадов" userId="715841a6124f187a" providerId="LiveId" clId="{9592FC3B-A697-0C48-AEFA-66CEEC98D382}" dt="2022-02-18T06:15:49.609" v="620"/>
          <ac:inkMkLst>
            <pc:docMk/>
            <pc:sldMk cId="2374298837" sldId="284"/>
            <ac:inkMk id="52" creationId="{10FCB75A-5448-8E4B-96DD-F624F4F8BF4B}"/>
          </ac:inkMkLst>
        </pc:inkChg>
        <pc:inkChg chg="add del">
          <ac:chgData name="Артём Мурадов" userId="715841a6124f187a" providerId="LiveId" clId="{9592FC3B-A697-0C48-AEFA-66CEEC98D382}" dt="2022-02-18T06:15:49.609" v="620"/>
          <ac:inkMkLst>
            <pc:docMk/>
            <pc:sldMk cId="2374298837" sldId="284"/>
            <ac:inkMk id="53" creationId="{D6193CE7-06D0-8C49-B898-F0E118CF17A4}"/>
          </ac:inkMkLst>
        </pc:inkChg>
        <pc:inkChg chg="add reco">
          <ac:chgData name="Артём Мурадов" userId="715841a6124f187a" providerId="LiveId" clId="{9592FC3B-A697-0C48-AEFA-66CEEC98D382}" dt="2022-02-18T06:15:49.609" v="620"/>
          <ac:inkMkLst>
            <pc:docMk/>
            <pc:sldMk cId="2374298837" sldId="284"/>
            <ac:inkMk id="54" creationId="{DA54B0A8-F32B-9844-B8D7-DA3B5343C746}"/>
          </ac:inkMkLst>
        </pc:inkChg>
        <pc:inkChg chg="add del">
          <ac:chgData name="Артём Мурадов" userId="715841a6124f187a" providerId="LiveId" clId="{9592FC3B-A697-0C48-AEFA-66CEEC98D382}" dt="2022-02-18T06:15:54.581" v="623"/>
          <ac:inkMkLst>
            <pc:docMk/>
            <pc:sldMk cId="2374298837" sldId="284"/>
            <ac:inkMk id="55" creationId="{AE42CD95-5B41-0644-A775-B52B805E9A1D}"/>
          </ac:inkMkLst>
        </pc:inkChg>
        <pc:inkChg chg="add del">
          <ac:chgData name="Артём Мурадов" userId="715841a6124f187a" providerId="LiveId" clId="{9592FC3B-A697-0C48-AEFA-66CEEC98D382}" dt="2022-02-18T06:15:54.581" v="623"/>
          <ac:inkMkLst>
            <pc:docMk/>
            <pc:sldMk cId="2374298837" sldId="284"/>
            <ac:inkMk id="56" creationId="{C542E59A-749E-E540-ABA4-65D0674EB04B}"/>
          </ac:inkMkLst>
        </pc:inkChg>
        <pc:inkChg chg="add reco">
          <ac:chgData name="Артём Мурадов" userId="715841a6124f187a" providerId="LiveId" clId="{9592FC3B-A697-0C48-AEFA-66CEEC98D382}" dt="2022-02-18T06:15:54.581" v="623"/>
          <ac:inkMkLst>
            <pc:docMk/>
            <pc:sldMk cId="2374298837" sldId="284"/>
            <ac:inkMk id="57" creationId="{C09A1B5A-9B05-844A-B1F6-7DB1F3DB23ED}"/>
          </ac:inkMkLst>
        </pc:inkChg>
        <pc:inkChg chg="add del">
          <ac:chgData name="Артём Мурадов" userId="715841a6124f187a" providerId="LiveId" clId="{9592FC3B-A697-0C48-AEFA-66CEEC98D382}" dt="2022-02-18T06:16:07.156" v="645"/>
          <ac:inkMkLst>
            <pc:docMk/>
            <pc:sldMk cId="2374298837" sldId="284"/>
            <ac:inkMk id="58" creationId="{000EE884-558D-9D4C-A257-FEDD569DE7D3}"/>
          </ac:inkMkLst>
        </pc:inkChg>
        <pc:inkChg chg="add del">
          <ac:chgData name="Артём Мурадов" userId="715841a6124f187a" providerId="LiveId" clId="{9592FC3B-A697-0C48-AEFA-66CEEC98D382}" dt="2022-02-18T06:16:07.156" v="645"/>
          <ac:inkMkLst>
            <pc:docMk/>
            <pc:sldMk cId="2374298837" sldId="284"/>
            <ac:inkMk id="59" creationId="{D060E77F-7854-1D46-B8E0-7F5F100D966F}"/>
          </ac:inkMkLst>
        </pc:inkChg>
        <pc:inkChg chg="add del">
          <ac:chgData name="Артём Мурадов" userId="715841a6124f187a" providerId="LiveId" clId="{9592FC3B-A697-0C48-AEFA-66CEEC98D382}" dt="2022-02-18T06:16:07.156" v="645"/>
          <ac:inkMkLst>
            <pc:docMk/>
            <pc:sldMk cId="2374298837" sldId="284"/>
            <ac:inkMk id="60" creationId="{32ECD998-43A0-1149-AC6B-1DA39F84DE86}"/>
          </ac:inkMkLst>
        </pc:inkChg>
        <pc:inkChg chg="add del">
          <ac:chgData name="Артём Мурадов" userId="715841a6124f187a" providerId="LiveId" clId="{9592FC3B-A697-0C48-AEFA-66CEEC98D382}" dt="2022-02-18T06:16:07.156" v="645"/>
          <ac:inkMkLst>
            <pc:docMk/>
            <pc:sldMk cId="2374298837" sldId="284"/>
            <ac:inkMk id="61" creationId="{52E84D65-D30B-B249-BC7A-2144CBEC2FA8}"/>
          </ac:inkMkLst>
        </pc:inkChg>
        <pc:inkChg chg="add del">
          <ac:chgData name="Артём Мурадов" userId="715841a6124f187a" providerId="LiveId" clId="{9592FC3B-A697-0C48-AEFA-66CEEC98D382}" dt="2022-02-18T06:16:07.156" v="645"/>
          <ac:inkMkLst>
            <pc:docMk/>
            <pc:sldMk cId="2374298837" sldId="284"/>
            <ac:inkMk id="62" creationId="{810B0A84-AD7F-6E43-B867-0205252FF0F7}"/>
          </ac:inkMkLst>
        </pc:inkChg>
        <pc:inkChg chg="add del">
          <ac:chgData name="Артём Мурадов" userId="715841a6124f187a" providerId="LiveId" clId="{9592FC3B-A697-0C48-AEFA-66CEEC98D382}" dt="2022-02-18T06:16:07.156" v="645"/>
          <ac:inkMkLst>
            <pc:docMk/>
            <pc:sldMk cId="2374298837" sldId="284"/>
            <ac:inkMk id="63" creationId="{FC388018-8796-5146-8A98-6DFFBB558625}"/>
          </ac:inkMkLst>
        </pc:inkChg>
        <pc:inkChg chg="add del">
          <ac:chgData name="Артём Мурадов" userId="715841a6124f187a" providerId="LiveId" clId="{9592FC3B-A697-0C48-AEFA-66CEEC98D382}" dt="2022-02-18T06:16:07.156" v="645"/>
          <ac:inkMkLst>
            <pc:docMk/>
            <pc:sldMk cId="2374298837" sldId="284"/>
            <ac:inkMk id="64" creationId="{7B91C286-B81F-FF4D-8208-6D6AB709EE9C}"/>
          </ac:inkMkLst>
        </pc:inkChg>
        <pc:inkChg chg="add del">
          <ac:chgData name="Артём Мурадов" userId="715841a6124f187a" providerId="LiveId" clId="{9592FC3B-A697-0C48-AEFA-66CEEC98D382}" dt="2022-02-18T06:16:07.156" v="645"/>
          <ac:inkMkLst>
            <pc:docMk/>
            <pc:sldMk cId="2374298837" sldId="284"/>
            <ac:inkMk id="65" creationId="{C40103D5-CC25-3C4F-B4B9-4D7804A5F083}"/>
          </ac:inkMkLst>
        </pc:inkChg>
        <pc:inkChg chg="add del">
          <ac:chgData name="Артём Мурадов" userId="715841a6124f187a" providerId="LiveId" clId="{9592FC3B-A697-0C48-AEFA-66CEEC98D382}" dt="2022-02-18T06:16:07.156" v="645"/>
          <ac:inkMkLst>
            <pc:docMk/>
            <pc:sldMk cId="2374298837" sldId="284"/>
            <ac:inkMk id="66" creationId="{74EBA72E-D639-B54E-AFEB-14B1206F3E84}"/>
          </ac:inkMkLst>
        </pc:inkChg>
        <pc:inkChg chg="add del">
          <ac:chgData name="Артём Мурадов" userId="715841a6124f187a" providerId="LiveId" clId="{9592FC3B-A697-0C48-AEFA-66CEEC98D382}" dt="2022-02-18T06:16:07.156" v="645"/>
          <ac:inkMkLst>
            <pc:docMk/>
            <pc:sldMk cId="2374298837" sldId="284"/>
            <ac:inkMk id="67" creationId="{E9A2D0FA-7DD5-4D40-81C4-A555326275BF}"/>
          </ac:inkMkLst>
        </pc:inkChg>
        <pc:inkChg chg="add del">
          <ac:chgData name="Артём Мурадов" userId="715841a6124f187a" providerId="LiveId" clId="{9592FC3B-A697-0C48-AEFA-66CEEC98D382}" dt="2022-02-18T06:16:07.156" v="645"/>
          <ac:inkMkLst>
            <pc:docMk/>
            <pc:sldMk cId="2374298837" sldId="284"/>
            <ac:inkMk id="68" creationId="{B7A79B44-54B9-1B41-B226-6B19F3B2A5CB}"/>
          </ac:inkMkLst>
        </pc:inkChg>
        <pc:inkChg chg="add del">
          <ac:chgData name="Артём Мурадов" userId="715841a6124f187a" providerId="LiveId" clId="{9592FC3B-A697-0C48-AEFA-66CEEC98D382}" dt="2022-02-18T06:16:07.156" v="645"/>
          <ac:inkMkLst>
            <pc:docMk/>
            <pc:sldMk cId="2374298837" sldId="284"/>
            <ac:inkMk id="69" creationId="{E4955659-CB4A-074B-B161-B66329A89736}"/>
          </ac:inkMkLst>
        </pc:inkChg>
        <pc:inkChg chg="add del">
          <ac:chgData name="Артём Мурадов" userId="715841a6124f187a" providerId="LiveId" clId="{9592FC3B-A697-0C48-AEFA-66CEEC98D382}" dt="2022-02-18T06:16:07.156" v="645"/>
          <ac:inkMkLst>
            <pc:docMk/>
            <pc:sldMk cId="2374298837" sldId="284"/>
            <ac:inkMk id="70" creationId="{78B9F968-611F-2548-B836-60132EA51E79}"/>
          </ac:inkMkLst>
        </pc:inkChg>
        <pc:inkChg chg="add del">
          <ac:chgData name="Артём Мурадов" userId="715841a6124f187a" providerId="LiveId" clId="{9592FC3B-A697-0C48-AEFA-66CEEC98D382}" dt="2022-02-18T06:16:07.156" v="645"/>
          <ac:inkMkLst>
            <pc:docMk/>
            <pc:sldMk cId="2374298837" sldId="284"/>
            <ac:inkMk id="71" creationId="{A01DE8D0-84ED-0F4C-B819-B6929E74B877}"/>
          </ac:inkMkLst>
        </pc:inkChg>
        <pc:inkChg chg="add del">
          <ac:chgData name="Артём Мурадов" userId="715841a6124f187a" providerId="LiveId" clId="{9592FC3B-A697-0C48-AEFA-66CEEC98D382}" dt="2022-02-18T06:16:07.156" v="645"/>
          <ac:inkMkLst>
            <pc:docMk/>
            <pc:sldMk cId="2374298837" sldId="284"/>
            <ac:inkMk id="72" creationId="{7AA8216B-76CC-4B41-B5CD-144CBD764CE3}"/>
          </ac:inkMkLst>
        </pc:inkChg>
        <pc:inkChg chg="add del">
          <ac:chgData name="Артём Мурадов" userId="715841a6124f187a" providerId="LiveId" clId="{9592FC3B-A697-0C48-AEFA-66CEEC98D382}" dt="2022-02-18T06:16:07.156" v="645"/>
          <ac:inkMkLst>
            <pc:docMk/>
            <pc:sldMk cId="2374298837" sldId="284"/>
            <ac:inkMk id="73" creationId="{7EC5C1AA-75AB-214C-B53E-B9C268672EFB}"/>
          </ac:inkMkLst>
        </pc:inkChg>
        <pc:inkChg chg="add del">
          <ac:chgData name="Артём Мурадов" userId="715841a6124f187a" providerId="LiveId" clId="{9592FC3B-A697-0C48-AEFA-66CEEC98D382}" dt="2022-02-18T06:16:07.156" v="645"/>
          <ac:inkMkLst>
            <pc:docMk/>
            <pc:sldMk cId="2374298837" sldId="284"/>
            <ac:inkMk id="74" creationId="{7D7CB2DB-896B-0E43-9D74-11C0663EFB18}"/>
          </ac:inkMkLst>
        </pc:inkChg>
        <pc:inkChg chg="add del">
          <ac:chgData name="Артём Мурадов" userId="715841a6124f187a" providerId="LiveId" clId="{9592FC3B-A697-0C48-AEFA-66CEEC98D382}" dt="2022-02-18T06:16:07.156" v="645"/>
          <ac:inkMkLst>
            <pc:docMk/>
            <pc:sldMk cId="2374298837" sldId="284"/>
            <ac:inkMk id="75" creationId="{C2B12BFF-55E6-2D43-81B6-AB4BA0A22BBF}"/>
          </ac:inkMkLst>
        </pc:inkChg>
        <pc:inkChg chg="add del">
          <ac:chgData name="Артём Мурадов" userId="715841a6124f187a" providerId="LiveId" clId="{9592FC3B-A697-0C48-AEFA-66CEEC98D382}" dt="2022-02-18T06:16:07.156" v="645"/>
          <ac:inkMkLst>
            <pc:docMk/>
            <pc:sldMk cId="2374298837" sldId="284"/>
            <ac:inkMk id="76" creationId="{8AAAE91B-5699-D84F-B8FB-CA4A9304505E}"/>
          </ac:inkMkLst>
        </pc:inkChg>
        <pc:inkChg chg="add del">
          <ac:chgData name="Артём Мурадов" userId="715841a6124f187a" providerId="LiveId" clId="{9592FC3B-A697-0C48-AEFA-66CEEC98D382}" dt="2022-02-18T06:16:07.156" v="645"/>
          <ac:inkMkLst>
            <pc:docMk/>
            <pc:sldMk cId="2374298837" sldId="284"/>
            <ac:inkMk id="77" creationId="{7D7499CC-A65C-EE40-828C-C2DC9A39E8C0}"/>
          </ac:inkMkLst>
        </pc:inkChg>
        <pc:inkChg chg="add del">
          <ac:chgData name="Артём Мурадов" userId="715841a6124f187a" providerId="LiveId" clId="{9592FC3B-A697-0C48-AEFA-66CEEC98D382}" dt="2022-02-18T06:16:07.156" v="645"/>
          <ac:inkMkLst>
            <pc:docMk/>
            <pc:sldMk cId="2374298837" sldId="284"/>
            <ac:inkMk id="78" creationId="{BE1080C5-EBAC-884F-9BAE-F0D865AE5BFE}"/>
          </ac:inkMkLst>
        </pc:inkChg>
        <pc:inkChg chg="add reco">
          <ac:chgData name="Артём Мурадов" userId="715841a6124f187a" providerId="LiveId" clId="{9592FC3B-A697-0C48-AEFA-66CEEC98D382}" dt="2022-02-18T06:16:07.156" v="645"/>
          <ac:inkMkLst>
            <pc:docMk/>
            <pc:sldMk cId="2374298837" sldId="284"/>
            <ac:inkMk id="79" creationId="{1BE7E6BE-AA36-674F-B6B7-7A807F8E5BD7}"/>
          </ac:inkMkLst>
        </pc:inkChg>
      </pc:sldChg>
      <pc:sldChg chg="addSp delSp">
        <pc:chgData name="Артём Мурадов" userId="715841a6124f187a" providerId="LiveId" clId="{9592FC3B-A697-0C48-AEFA-66CEEC98D382}" dt="2022-02-18T06:17:57.321" v="731"/>
        <pc:sldMkLst>
          <pc:docMk/>
          <pc:sldMk cId="414616360" sldId="285"/>
        </pc:sldMkLst>
        <pc:inkChg chg="add del">
          <ac:chgData name="Артём Мурадов" userId="715841a6124f187a" providerId="LiveId" clId="{9592FC3B-A697-0C48-AEFA-66CEEC98D382}" dt="2022-02-18T06:16:37.801" v="651"/>
          <ac:inkMkLst>
            <pc:docMk/>
            <pc:sldMk cId="414616360" sldId="285"/>
            <ac:inkMk id="4" creationId="{8B2A9809-0742-DC48-B70F-1A19B0763B99}"/>
          </ac:inkMkLst>
        </pc:inkChg>
        <pc:inkChg chg="add del">
          <ac:chgData name="Артём Мурадов" userId="715841a6124f187a" providerId="LiveId" clId="{9592FC3B-A697-0C48-AEFA-66CEEC98D382}" dt="2022-02-18T06:16:37.801" v="651"/>
          <ac:inkMkLst>
            <pc:docMk/>
            <pc:sldMk cId="414616360" sldId="285"/>
            <ac:inkMk id="5" creationId="{609AA99F-0284-D14F-B7E5-5B602082203E}"/>
          </ac:inkMkLst>
        </pc:inkChg>
        <pc:inkChg chg="add del">
          <ac:chgData name="Артём Мурадов" userId="715841a6124f187a" providerId="LiveId" clId="{9592FC3B-A697-0C48-AEFA-66CEEC98D382}" dt="2022-02-18T06:16:37.801" v="651"/>
          <ac:inkMkLst>
            <pc:docMk/>
            <pc:sldMk cId="414616360" sldId="285"/>
            <ac:inkMk id="6" creationId="{C44EE280-E9AB-9F4C-9955-E4754E94A225}"/>
          </ac:inkMkLst>
        </pc:inkChg>
        <pc:inkChg chg="add del">
          <ac:chgData name="Артём Мурадов" userId="715841a6124f187a" providerId="LiveId" clId="{9592FC3B-A697-0C48-AEFA-66CEEC98D382}" dt="2022-02-18T06:16:37.801" v="651"/>
          <ac:inkMkLst>
            <pc:docMk/>
            <pc:sldMk cId="414616360" sldId="285"/>
            <ac:inkMk id="7" creationId="{E4FF4638-3E86-C94B-A5EB-0C5BC3E45D33}"/>
          </ac:inkMkLst>
        </pc:inkChg>
        <pc:inkChg chg="add del">
          <ac:chgData name="Артём Мурадов" userId="715841a6124f187a" providerId="LiveId" clId="{9592FC3B-A697-0C48-AEFA-66CEEC98D382}" dt="2022-02-18T06:16:37.801" v="651"/>
          <ac:inkMkLst>
            <pc:docMk/>
            <pc:sldMk cId="414616360" sldId="285"/>
            <ac:inkMk id="8" creationId="{5A39FB81-B670-AC41-B052-561E60CA8AC1}"/>
          </ac:inkMkLst>
        </pc:inkChg>
        <pc:inkChg chg="add reco">
          <ac:chgData name="Артём Мурадов" userId="715841a6124f187a" providerId="LiveId" clId="{9592FC3B-A697-0C48-AEFA-66CEEC98D382}" dt="2022-02-18T06:16:37.801" v="651"/>
          <ac:inkMkLst>
            <pc:docMk/>
            <pc:sldMk cId="414616360" sldId="285"/>
            <ac:inkMk id="9" creationId="{6170F876-FE64-D447-B3F8-D6EC5550631F}"/>
          </ac:inkMkLst>
        </pc:inkChg>
        <pc:inkChg chg="add del">
          <ac:chgData name="Артём Мурадов" userId="715841a6124f187a" providerId="LiveId" clId="{9592FC3B-A697-0C48-AEFA-66CEEC98D382}" dt="2022-02-18T06:16:40.961" v="656"/>
          <ac:inkMkLst>
            <pc:docMk/>
            <pc:sldMk cId="414616360" sldId="285"/>
            <ac:inkMk id="10" creationId="{F6A14478-CB67-1E48-93ED-B41FE3DF329B}"/>
          </ac:inkMkLst>
        </pc:inkChg>
        <pc:inkChg chg="add del">
          <ac:chgData name="Артём Мурадов" userId="715841a6124f187a" providerId="LiveId" clId="{9592FC3B-A697-0C48-AEFA-66CEEC98D382}" dt="2022-02-18T06:16:40.961" v="656"/>
          <ac:inkMkLst>
            <pc:docMk/>
            <pc:sldMk cId="414616360" sldId="285"/>
            <ac:inkMk id="11" creationId="{12142F6B-6E64-D244-8FF8-FDA0871041AE}"/>
          </ac:inkMkLst>
        </pc:inkChg>
        <pc:inkChg chg="add del">
          <ac:chgData name="Артём Мурадов" userId="715841a6124f187a" providerId="LiveId" clId="{9592FC3B-A697-0C48-AEFA-66CEEC98D382}" dt="2022-02-18T06:16:40.961" v="656"/>
          <ac:inkMkLst>
            <pc:docMk/>
            <pc:sldMk cId="414616360" sldId="285"/>
            <ac:inkMk id="12" creationId="{3ACD8B21-1A5A-4542-BE30-2F8BBC607A2B}"/>
          </ac:inkMkLst>
        </pc:inkChg>
        <pc:inkChg chg="add del">
          <ac:chgData name="Артём Мурадов" userId="715841a6124f187a" providerId="LiveId" clId="{9592FC3B-A697-0C48-AEFA-66CEEC98D382}" dt="2022-02-18T06:16:40.961" v="656"/>
          <ac:inkMkLst>
            <pc:docMk/>
            <pc:sldMk cId="414616360" sldId="285"/>
            <ac:inkMk id="14" creationId="{8710F210-E1C9-2F4A-80DF-A18E9E80D420}"/>
          </ac:inkMkLst>
        </pc:inkChg>
        <pc:inkChg chg="add reco">
          <ac:chgData name="Артём Мурадов" userId="715841a6124f187a" providerId="LiveId" clId="{9592FC3B-A697-0C48-AEFA-66CEEC98D382}" dt="2022-02-18T06:16:40.961" v="656"/>
          <ac:inkMkLst>
            <pc:docMk/>
            <pc:sldMk cId="414616360" sldId="285"/>
            <ac:inkMk id="15" creationId="{C856C9D6-1909-B440-AB8C-31FA1BCBAB13}"/>
          </ac:inkMkLst>
        </pc:inkChg>
        <pc:inkChg chg="add del">
          <ac:chgData name="Артём Мурадов" userId="715841a6124f187a" providerId="LiveId" clId="{9592FC3B-A697-0C48-AEFA-66CEEC98D382}" dt="2022-02-18T06:16:44.841" v="665"/>
          <ac:inkMkLst>
            <pc:docMk/>
            <pc:sldMk cId="414616360" sldId="285"/>
            <ac:inkMk id="16" creationId="{A75D7BBB-976C-0E48-A92A-B471E10E26A9}"/>
          </ac:inkMkLst>
        </pc:inkChg>
        <pc:inkChg chg="add del">
          <ac:chgData name="Артём Мурадов" userId="715841a6124f187a" providerId="LiveId" clId="{9592FC3B-A697-0C48-AEFA-66CEEC98D382}" dt="2022-02-18T06:16:44.841" v="665"/>
          <ac:inkMkLst>
            <pc:docMk/>
            <pc:sldMk cId="414616360" sldId="285"/>
            <ac:inkMk id="17" creationId="{B8C61C37-4332-0A4E-A104-7C69F4F5994E}"/>
          </ac:inkMkLst>
        </pc:inkChg>
        <pc:inkChg chg="add del">
          <ac:chgData name="Артём Мурадов" userId="715841a6124f187a" providerId="LiveId" clId="{9592FC3B-A697-0C48-AEFA-66CEEC98D382}" dt="2022-02-18T06:16:44.841" v="665"/>
          <ac:inkMkLst>
            <pc:docMk/>
            <pc:sldMk cId="414616360" sldId="285"/>
            <ac:inkMk id="18" creationId="{7285E76B-243E-0743-8298-436A5498CAB5}"/>
          </ac:inkMkLst>
        </pc:inkChg>
        <pc:inkChg chg="add del">
          <ac:chgData name="Артём Мурадов" userId="715841a6124f187a" providerId="LiveId" clId="{9592FC3B-A697-0C48-AEFA-66CEEC98D382}" dt="2022-02-18T06:16:44.841" v="665"/>
          <ac:inkMkLst>
            <pc:docMk/>
            <pc:sldMk cId="414616360" sldId="285"/>
            <ac:inkMk id="19" creationId="{4C4B4332-4743-2540-A57A-E677EF781100}"/>
          </ac:inkMkLst>
        </pc:inkChg>
        <pc:inkChg chg="add del">
          <ac:chgData name="Артём Мурадов" userId="715841a6124f187a" providerId="LiveId" clId="{9592FC3B-A697-0C48-AEFA-66CEEC98D382}" dt="2022-02-18T06:16:44.841" v="665"/>
          <ac:inkMkLst>
            <pc:docMk/>
            <pc:sldMk cId="414616360" sldId="285"/>
            <ac:inkMk id="20" creationId="{13CFFD61-994D-FE4F-840A-EFFE5BB5D8C7}"/>
          </ac:inkMkLst>
        </pc:inkChg>
        <pc:inkChg chg="add del">
          <ac:chgData name="Артём Мурадов" userId="715841a6124f187a" providerId="LiveId" clId="{9592FC3B-A697-0C48-AEFA-66CEEC98D382}" dt="2022-02-18T06:16:44.841" v="665"/>
          <ac:inkMkLst>
            <pc:docMk/>
            <pc:sldMk cId="414616360" sldId="285"/>
            <ac:inkMk id="21" creationId="{D3D3F306-68B6-8B42-9A7F-D64022A37C0E}"/>
          </ac:inkMkLst>
        </pc:inkChg>
        <pc:inkChg chg="add del">
          <ac:chgData name="Артём Мурадов" userId="715841a6124f187a" providerId="LiveId" clId="{9592FC3B-A697-0C48-AEFA-66CEEC98D382}" dt="2022-02-18T06:16:44.841" v="665"/>
          <ac:inkMkLst>
            <pc:docMk/>
            <pc:sldMk cId="414616360" sldId="285"/>
            <ac:inkMk id="22" creationId="{831CE27F-B9DC-E644-953A-474F96A14F88}"/>
          </ac:inkMkLst>
        </pc:inkChg>
        <pc:inkChg chg="add del">
          <ac:chgData name="Артём Мурадов" userId="715841a6124f187a" providerId="LiveId" clId="{9592FC3B-A697-0C48-AEFA-66CEEC98D382}" dt="2022-02-18T06:16:44.841" v="665"/>
          <ac:inkMkLst>
            <pc:docMk/>
            <pc:sldMk cId="414616360" sldId="285"/>
            <ac:inkMk id="23" creationId="{70132DBF-3721-0A49-9FA9-F14F30382E2F}"/>
          </ac:inkMkLst>
        </pc:inkChg>
        <pc:inkChg chg="add reco">
          <ac:chgData name="Артём Мурадов" userId="715841a6124f187a" providerId="LiveId" clId="{9592FC3B-A697-0C48-AEFA-66CEEC98D382}" dt="2022-02-18T06:16:44.841" v="665"/>
          <ac:inkMkLst>
            <pc:docMk/>
            <pc:sldMk cId="414616360" sldId="285"/>
            <ac:inkMk id="24" creationId="{7345DF64-7A5A-FD4D-98F2-DF8483CDC39E}"/>
          </ac:inkMkLst>
        </pc:inkChg>
        <pc:inkChg chg="add del">
          <ac:chgData name="Артём Мурадов" userId="715841a6124f187a" providerId="LiveId" clId="{9592FC3B-A697-0C48-AEFA-66CEEC98D382}" dt="2022-02-18T06:16:57.498" v="676"/>
          <ac:inkMkLst>
            <pc:docMk/>
            <pc:sldMk cId="414616360" sldId="285"/>
            <ac:inkMk id="25" creationId="{4029C21E-0E83-0446-9404-B826115D5737}"/>
          </ac:inkMkLst>
        </pc:inkChg>
        <pc:inkChg chg="add del">
          <ac:chgData name="Артём Мурадов" userId="715841a6124f187a" providerId="LiveId" clId="{9592FC3B-A697-0C48-AEFA-66CEEC98D382}" dt="2022-02-18T06:16:57.498" v="676"/>
          <ac:inkMkLst>
            <pc:docMk/>
            <pc:sldMk cId="414616360" sldId="285"/>
            <ac:inkMk id="26" creationId="{93918F6F-A8E8-3A4D-93DF-21356BAF5787}"/>
          </ac:inkMkLst>
        </pc:inkChg>
        <pc:inkChg chg="add del">
          <ac:chgData name="Артём Мурадов" userId="715841a6124f187a" providerId="LiveId" clId="{9592FC3B-A697-0C48-AEFA-66CEEC98D382}" dt="2022-02-18T06:16:57.498" v="676"/>
          <ac:inkMkLst>
            <pc:docMk/>
            <pc:sldMk cId="414616360" sldId="285"/>
            <ac:inkMk id="27" creationId="{05FE2BEC-D438-D242-BD89-6706EB9CC2D5}"/>
          </ac:inkMkLst>
        </pc:inkChg>
        <pc:inkChg chg="add del">
          <ac:chgData name="Артём Мурадов" userId="715841a6124f187a" providerId="LiveId" clId="{9592FC3B-A697-0C48-AEFA-66CEEC98D382}" dt="2022-02-18T06:16:57.498" v="676"/>
          <ac:inkMkLst>
            <pc:docMk/>
            <pc:sldMk cId="414616360" sldId="285"/>
            <ac:inkMk id="28" creationId="{59FC76D7-CCBA-194A-BCE5-FB0FFF565510}"/>
          </ac:inkMkLst>
        </pc:inkChg>
        <pc:inkChg chg="add del">
          <ac:chgData name="Артём Мурадов" userId="715841a6124f187a" providerId="LiveId" clId="{9592FC3B-A697-0C48-AEFA-66CEEC98D382}" dt="2022-02-18T06:16:57.498" v="676"/>
          <ac:inkMkLst>
            <pc:docMk/>
            <pc:sldMk cId="414616360" sldId="285"/>
            <ac:inkMk id="29" creationId="{B52D6AAA-8195-334A-922D-DBB25F984D4A}"/>
          </ac:inkMkLst>
        </pc:inkChg>
        <pc:inkChg chg="add del">
          <ac:chgData name="Артём Мурадов" userId="715841a6124f187a" providerId="LiveId" clId="{9592FC3B-A697-0C48-AEFA-66CEEC98D382}" dt="2022-02-18T06:16:57.498" v="676"/>
          <ac:inkMkLst>
            <pc:docMk/>
            <pc:sldMk cId="414616360" sldId="285"/>
            <ac:inkMk id="30" creationId="{5DF2BBDD-E64A-4145-A0EF-D7B8C0686511}"/>
          </ac:inkMkLst>
        </pc:inkChg>
        <pc:inkChg chg="add del">
          <ac:chgData name="Артём Мурадов" userId="715841a6124f187a" providerId="LiveId" clId="{9592FC3B-A697-0C48-AEFA-66CEEC98D382}" dt="2022-02-18T06:16:57.498" v="676"/>
          <ac:inkMkLst>
            <pc:docMk/>
            <pc:sldMk cId="414616360" sldId="285"/>
            <ac:inkMk id="31" creationId="{DC0C9681-2055-B44D-808E-E358250BB89A}"/>
          </ac:inkMkLst>
        </pc:inkChg>
        <pc:inkChg chg="add del">
          <ac:chgData name="Артём Мурадов" userId="715841a6124f187a" providerId="LiveId" clId="{9592FC3B-A697-0C48-AEFA-66CEEC98D382}" dt="2022-02-18T06:16:57.498" v="676"/>
          <ac:inkMkLst>
            <pc:docMk/>
            <pc:sldMk cId="414616360" sldId="285"/>
            <ac:inkMk id="32" creationId="{9E80CAEA-1A5F-8D45-B37B-AE4A7626A215}"/>
          </ac:inkMkLst>
        </pc:inkChg>
        <pc:inkChg chg="add del">
          <ac:chgData name="Артём Мурадов" userId="715841a6124f187a" providerId="LiveId" clId="{9592FC3B-A697-0C48-AEFA-66CEEC98D382}" dt="2022-02-18T06:16:57.498" v="676"/>
          <ac:inkMkLst>
            <pc:docMk/>
            <pc:sldMk cId="414616360" sldId="285"/>
            <ac:inkMk id="33" creationId="{46B718DA-30D9-BF43-940C-E0A56CC03D5A}"/>
          </ac:inkMkLst>
        </pc:inkChg>
        <pc:inkChg chg="add del">
          <ac:chgData name="Артём Мурадов" userId="715841a6124f187a" providerId="LiveId" clId="{9592FC3B-A697-0C48-AEFA-66CEEC98D382}" dt="2022-02-18T06:16:57.498" v="676"/>
          <ac:inkMkLst>
            <pc:docMk/>
            <pc:sldMk cId="414616360" sldId="285"/>
            <ac:inkMk id="34" creationId="{914BA116-247D-6E45-A8E8-EC4ACAF1527B}"/>
          </ac:inkMkLst>
        </pc:inkChg>
        <pc:inkChg chg="add reco">
          <ac:chgData name="Артём Мурадов" userId="715841a6124f187a" providerId="LiveId" clId="{9592FC3B-A697-0C48-AEFA-66CEEC98D382}" dt="2022-02-18T06:16:57.498" v="676"/>
          <ac:inkMkLst>
            <pc:docMk/>
            <pc:sldMk cId="414616360" sldId="285"/>
            <ac:inkMk id="35" creationId="{09FF9AA4-C371-7B4B-A9EB-A0E110A9DA5B}"/>
          </ac:inkMkLst>
        </pc:inkChg>
        <pc:inkChg chg="add del">
          <ac:chgData name="Артём Мурадов" userId="715841a6124f187a" providerId="LiveId" clId="{9592FC3B-A697-0C48-AEFA-66CEEC98D382}" dt="2022-02-18T06:17:13.624" v="680"/>
          <ac:inkMkLst>
            <pc:docMk/>
            <pc:sldMk cId="414616360" sldId="285"/>
            <ac:inkMk id="36" creationId="{D1A5B336-7393-6D4E-8310-CE0067F04985}"/>
          </ac:inkMkLst>
        </pc:inkChg>
        <pc:inkChg chg="add del">
          <ac:chgData name="Артём Мурадов" userId="715841a6124f187a" providerId="LiveId" clId="{9592FC3B-A697-0C48-AEFA-66CEEC98D382}" dt="2022-02-18T06:17:13.624" v="680"/>
          <ac:inkMkLst>
            <pc:docMk/>
            <pc:sldMk cId="414616360" sldId="285"/>
            <ac:inkMk id="37" creationId="{51742B2C-972A-D244-ABD3-FB8CCED8B13B}"/>
          </ac:inkMkLst>
        </pc:inkChg>
        <pc:inkChg chg="add del">
          <ac:chgData name="Артём Мурадов" userId="715841a6124f187a" providerId="LiveId" clId="{9592FC3B-A697-0C48-AEFA-66CEEC98D382}" dt="2022-02-18T06:17:13.624" v="680"/>
          <ac:inkMkLst>
            <pc:docMk/>
            <pc:sldMk cId="414616360" sldId="285"/>
            <ac:inkMk id="38" creationId="{A0C3DF17-FEF5-474D-9AC9-EE32EB8EA400}"/>
          </ac:inkMkLst>
        </pc:inkChg>
        <pc:inkChg chg="add reco">
          <ac:chgData name="Артём Мурадов" userId="715841a6124f187a" providerId="LiveId" clId="{9592FC3B-A697-0C48-AEFA-66CEEC98D382}" dt="2022-02-18T06:17:13.624" v="680"/>
          <ac:inkMkLst>
            <pc:docMk/>
            <pc:sldMk cId="414616360" sldId="285"/>
            <ac:inkMk id="39" creationId="{2406C1D7-6686-6A43-8A27-2EA964A1B331}"/>
          </ac:inkMkLst>
        </pc:inkChg>
        <pc:inkChg chg="add del">
          <ac:chgData name="Артём Мурадов" userId="715841a6124f187a" providerId="LiveId" clId="{9592FC3B-A697-0C48-AEFA-66CEEC98D382}" dt="2022-02-18T06:17:19.032" v="687"/>
          <ac:inkMkLst>
            <pc:docMk/>
            <pc:sldMk cId="414616360" sldId="285"/>
            <ac:inkMk id="40" creationId="{DB5232D9-ADE7-0D48-AF1B-5C7E04FA3219}"/>
          </ac:inkMkLst>
        </pc:inkChg>
        <pc:inkChg chg="add del">
          <ac:chgData name="Артём Мурадов" userId="715841a6124f187a" providerId="LiveId" clId="{9592FC3B-A697-0C48-AEFA-66CEEC98D382}" dt="2022-02-18T06:17:19.032" v="687"/>
          <ac:inkMkLst>
            <pc:docMk/>
            <pc:sldMk cId="414616360" sldId="285"/>
            <ac:inkMk id="41" creationId="{CDE46351-11E4-864E-AE6D-5F68462E0A00}"/>
          </ac:inkMkLst>
        </pc:inkChg>
        <pc:inkChg chg="add del">
          <ac:chgData name="Артём Мурадов" userId="715841a6124f187a" providerId="LiveId" clId="{9592FC3B-A697-0C48-AEFA-66CEEC98D382}" dt="2022-02-18T06:17:19.032" v="687"/>
          <ac:inkMkLst>
            <pc:docMk/>
            <pc:sldMk cId="414616360" sldId="285"/>
            <ac:inkMk id="42" creationId="{B8549C37-1D03-0A4B-9586-822B926F214A}"/>
          </ac:inkMkLst>
        </pc:inkChg>
        <pc:inkChg chg="add del">
          <ac:chgData name="Артём Мурадов" userId="715841a6124f187a" providerId="LiveId" clId="{9592FC3B-A697-0C48-AEFA-66CEEC98D382}" dt="2022-02-18T06:17:19.032" v="687"/>
          <ac:inkMkLst>
            <pc:docMk/>
            <pc:sldMk cId="414616360" sldId="285"/>
            <ac:inkMk id="43" creationId="{74841D91-A8DB-414A-9AE5-E0EEDA2A08C0}"/>
          </ac:inkMkLst>
        </pc:inkChg>
        <pc:inkChg chg="add del">
          <ac:chgData name="Артём Мурадов" userId="715841a6124f187a" providerId="LiveId" clId="{9592FC3B-A697-0C48-AEFA-66CEEC98D382}" dt="2022-02-18T06:17:19.032" v="687"/>
          <ac:inkMkLst>
            <pc:docMk/>
            <pc:sldMk cId="414616360" sldId="285"/>
            <ac:inkMk id="44" creationId="{FF29EEA2-5737-C141-9906-F556A08C1B3C}"/>
          </ac:inkMkLst>
        </pc:inkChg>
        <pc:inkChg chg="add del">
          <ac:chgData name="Артём Мурадов" userId="715841a6124f187a" providerId="LiveId" clId="{9592FC3B-A697-0C48-AEFA-66CEEC98D382}" dt="2022-02-18T06:17:19.032" v="687"/>
          <ac:inkMkLst>
            <pc:docMk/>
            <pc:sldMk cId="414616360" sldId="285"/>
            <ac:inkMk id="45" creationId="{F0D63927-90F6-5E44-B7AF-224B4F8D832D}"/>
          </ac:inkMkLst>
        </pc:inkChg>
        <pc:inkChg chg="add reco">
          <ac:chgData name="Артём Мурадов" userId="715841a6124f187a" providerId="LiveId" clId="{9592FC3B-A697-0C48-AEFA-66CEEC98D382}" dt="2022-02-18T06:17:19.032" v="687"/>
          <ac:inkMkLst>
            <pc:docMk/>
            <pc:sldMk cId="414616360" sldId="285"/>
            <ac:inkMk id="46" creationId="{A5E7920D-ED48-DD4D-B2A3-C99561C7192D}"/>
          </ac:inkMkLst>
        </pc:inkChg>
        <pc:inkChg chg="add del">
          <ac:chgData name="Артём Мурадов" userId="715841a6124f187a" providerId="LiveId" clId="{9592FC3B-A697-0C48-AEFA-66CEEC98D382}" dt="2022-02-18T06:17:23.274" v="694"/>
          <ac:inkMkLst>
            <pc:docMk/>
            <pc:sldMk cId="414616360" sldId="285"/>
            <ac:inkMk id="47" creationId="{73FC5F5F-8AE0-394A-ADCE-EDBC3BD2B1E8}"/>
          </ac:inkMkLst>
        </pc:inkChg>
        <pc:inkChg chg="add del">
          <ac:chgData name="Артём Мурадов" userId="715841a6124f187a" providerId="LiveId" clId="{9592FC3B-A697-0C48-AEFA-66CEEC98D382}" dt="2022-02-18T06:17:23.274" v="694"/>
          <ac:inkMkLst>
            <pc:docMk/>
            <pc:sldMk cId="414616360" sldId="285"/>
            <ac:inkMk id="48" creationId="{DBD0D37F-DB8A-F24B-BB2E-CDEBA76DF044}"/>
          </ac:inkMkLst>
        </pc:inkChg>
        <pc:inkChg chg="add del">
          <ac:chgData name="Артём Мурадов" userId="715841a6124f187a" providerId="LiveId" clId="{9592FC3B-A697-0C48-AEFA-66CEEC98D382}" dt="2022-02-18T06:17:23.274" v="694"/>
          <ac:inkMkLst>
            <pc:docMk/>
            <pc:sldMk cId="414616360" sldId="285"/>
            <ac:inkMk id="49" creationId="{403BC6E6-838C-804F-8B94-8F435A66831E}"/>
          </ac:inkMkLst>
        </pc:inkChg>
        <pc:inkChg chg="add del">
          <ac:chgData name="Артём Мурадов" userId="715841a6124f187a" providerId="LiveId" clId="{9592FC3B-A697-0C48-AEFA-66CEEC98D382}" dt="2022-02-18T06:17:23.274" v="694"/>
          <ac:inkMkLst>
            <pc:docMk/>
            <pc:sldMk cId="414616360" sldId="285"/>
            <ac:inkMk id="50" creationId="{C4C436BD-ABAC-854D-A527-CADCDF57F21F}"/>
          </ac:inkMkLst>
        </pc:inkChg>
        <pc:inkChg chg="add del">
          <ac:chgData name="Артём Мурадов" userId="715841a6124f187a" providerId="LiveId" clId="{9592FC3B-A697-0C48-AEFA-66CEEC98D382}" dt="2022-02-18T06:17:23.274" v="694"/>
          <ac:inkMkLst>
            <pc:docMk/>
            <pc:sldMk cId="414616360" sldId="285"/>
            <ac:inkMk id="51" creationId="{D24389E8-DC16-E042-BDEA-84260AD9BFAF}"/>
          </ac:inkMkLst>
        </pc:inkChg>
        <pc:inkChg chg="add del">
          <ac:chgData name="Артём Мурадов" userId="715841a6124f187a" providerId="LiveId" clId="{9592FC3B-A697-0C48-AEFA-66CEEC98D382}" dt="2022-02-18T06:17:23.274" v="694"/>
          <ac:inkMkLst>
            <pc:docMk/>
            <pc:sldMk cId="414616360" sldId="285"/>
            <ac:inkMk id="52" creationId="{8E4CBD65-17BB-704F-8B5F-C631B49DE1DE}"/>
          </ac:inkMkLst>
        </pc:inkChg>
        <pc:inkChg chg="add reco">
          <ac:chgData name="Артём Мурадов" userId="715841a6124f187a" providerId="LiveId" clId="{9592FC3B-A697-0C48-AEFA-66CEEC98D382}" dt="2022-02-18T06:17:23.274" v="694"/>
          <ac:inkMkLst>
            <pc:docMk/>
            <pc:sldMk cId="414616360" sldId="285"/>
            <ac:inkMk id="53" creationId="{34A9CC3D-54B2-7645-806C-6837A965FC07}"/>
          </ac:inkMkLst>
        </pc:inkChg>
        <pc:inkChg chg="add del">
          <ac:chgData name="Артём Мурадов" userId="715841a6124f187a" providerId="LiveId" clId="{9592FC3B-A697-0C48-AEFA-66CEEC98D382}" dt="2022-02-18T06:17:27.784" v="697"/>
          <ac:inkMkLst>
            <pc:docMk/>
            <pc:sldMk cId="414616360" sldId="285"/>
            <ac:inkMk id="54" creationId="{0090DB7E-73E2-EF48-A091-8A1A08067664}"/>
          </ac:inkMkLst>
        </pc:inkChg>
        <pc:inkChg chg="add del">
          <ac:chgData name="Артём Мурадов" userId="715841a6124f187a" providerId="LiveId" clId="{9592FC3B-A697-0C48-AEFA-66CEEC98D382}" dt="2022-02-18T06:17:27.784" v="697"/>
          <ac:inkMkLst>
            <pc:docMk/>
            <pc:sldMk cId="414616360" sldId="285"/>
            <ac:inkMk id="55" creationId="{7FF074E8-C6E9-4C4E-868F-7F5462B48717}"/>
          </ac:inkMkLst>
        </pc:inkChg>
        <pc:inkChg chg="add reco">
          <ac:chgData name="Артём Мурадов" userId="715841a6124f187a" providerId="LiveId" clId="{9592FC3B-A697-0C48-AEFA-66CEEC98D382}" dt="2022-02-18T06:17:27.784" v="697"/>
          <ac:inkMkLst>
            <pc:docMk/>
            <pc:sldMk cId="414616360" sldId="285"/>
            <ac:inkMk id="56" creationId="{3CC6FD16-B5D8-1840-9184-098C4C8615A5}"/>
          </ac:inkMkLst>
        </pc:inkChg>
        <pc:inkChg chg="add del">
          <ac:chgData name="Артём Мурадов" userId="715841a6124f187a" providerId="LiveId" clId="{9592FC3B-A697-0C48-AEFA-66CEEC98D382}" dt="2022-02-18T06:17:31.086" v="700"/>
          <ac:inkMkLst>
            <pc:docMk/>
            <pc:sldMk cId="414616360" sldId="285"/>
            <ac:inkMk id="57" creationId="{1D75C311-5F3C-ED4F-A6BA-C580F8E35DB2}"/>
          </ac:inkMkLst>
        </pc:inkChg>
        <pc:inkChg chg="add del">
          <ac:chgData name="Артём Мурадов" userId="715841a6124f187a" providerId="LiveId" clId="{9592FC3B-A697-0C48-AEFA-66CEEC98D382}" dt="2022-02-18T06:17:31.086" v="700"/>
          <ac:inkMkLst>
            <pc:docMk/>
            <pc:sldMk cId="414616360" sldId="285"/>
            <ac:inkMk id="58" creationId="{D57DF704-6D14-784A-91DD-E38AD44EBF88}"/>
          </ac:inkMkLst>
        </pc:inkChg>
        <pc:inkChg chg="add reco">
          <ac:chgData name="Артём Мурадов" userId="715841a6124f187a" providerId="LiveId" clId="{9592FC3B-A697-0C48-AEFA-66CEEC98D382}" dt="2022-02-18T06:17:31.086" v="700"/>
          <ac:inkMkLst>
            <pc:docMk/>
            <pc:sldMk cId="414616360" sldId="285"/>
            <ac:inkMk id="59" creationId="{9D3932F9-0392-BB41-8239-8356B7D6E49D}"/>
          </ac:inkMkLst>
        </pc:inkChg>
        <pc:inkChg chg="add del">
          <ac:chgData name="Артём Мурадов" userId="715841a6124f187a" providerId="LiveId" clId="{9592FC3B-A697-0C48-AEFA-66CEEC98D382}" dt="2022-02-18T06:17:42.106" v="714"/>
          <ac:inkMkLst>
            <pc:docMk/>
            <pc:sldMk cId="414616360" sldId="285"/>
            <ac:inkMk id="60" creationId="{B9192163-7DE4-B94B-A2E1-CD13AE9A6384}"/>
          </ac:inkMkLst>
        </pc:inkChg>
        <pc:inkChg chg="add del">
          <ac:chgData name="Артём Мурадов" userId="715841a6124f187a" providerId="LiveId" clId="{9592FC3B-A697-0C48-AEFA-66CEEC98D382}" dt="2022-02-18T06:17:42.106" v="714"/>
          <ac:inkMkLst>
            <pc:docMk/>
            <pc:sldMk cId="414616360" sldId="285"/>
            <ac:inkMk id="61" creationId="{7892BB81-955A-5D4F-911D-F9744BE9B079}"/>
          </ac:inkMkLst>
        </pc:inkChg>
        <pc:inkChg chg="add del">
          <ac:chgData name="Артём Мурадов" userId="715841a6124f187a" providerId="LiveId" clId="{9592FC3B-A697-0C48-AEFA-66CEEC98D382}" dt="2022-02-18T06:17:42.106" v="714"/>
          <ac:inkMkLst>
            <pc:docMk/>
            <pc:sldMk cId="414616360" sldId="285"/>
            <ac:inkMk id="62" creationId="{7CEA6EF4-3D60-9A48-80DF-34E6017F2F9A}"/>
          </ac:inkMkLst>
        </pc:inkChg>
        <pc:inkChg chg="add del">
          <ac:chgData name="Артём Мурадов" userId="715841a6124f187a" providerId="LiveId" clId="{9592FC3B-A697-0C48-AEFA-66CEEC98D382}" dt="2022-02-18T06:17:42.106" v="714"/>
          <ac:inkMkLst>
            <pc:docMk/>
            <pc:sldMk cId="414616360" sldId="285"/>
            <ac:inkMk id="63" creationId="{B6469B99-0C04-E940-BE01-C383B7BCACEE}"/>
          </ac:inkMkLst>
        </pc:inkChg>
        <pc:inkChg chg="add del">
          <ac:chgData name="Артём Мурадов" userId="715841a6124f187a" providerId="LiveId" clId="{9592FC3B-A697-0C48-AEFA-66CEEC98D382}" dt="2022-02-18T06:17:42.106" v="714"/>
          <ac:inkMkLst>
            <pc:docMk/>
            <pc:sldMk cId="414616360" sldId="285"/>
            <ac:inkMk id="64" creationId="{C8C2E416-0856-9D4A-8271-DAF06574BA86}"/>
          </ac:inkMkLst>
        </pc:inkChg>
        <pc:inkChg chg="add del">
          <ac:chgData name="Артём Мурадов" userId="715841a6124f187a" providerId="LiveId" clId="{9592FC3B-A697-0C48-AEFA-66CEEC98D382}" dt="2022-02-18T06:17:42.106" v="714"/>
          <ac:inkMkLst>
            <pc:docMk/>
            <pc:sldMk cId="414616360" sldId="285"/>
            <ac:inkMk id="65" creationId="{5EE9D7C3-1A4B-554A-A860-91967358B7A9}"/>
          </ac:inkMkLst>
        </pc:inkChg>
        <pc:inkChg chg="add del">
          <ac:chgData name="Артём Мурадов" userId="715841a6124f187a" providerId="LiveId" clId="{9592FC3B-A697-0C48-AEFA-66CEEC98D382}" dt="2022-02-18T06:17:42.106" v="714"/>
          <ac:inkMkLst>
            <pc:docMk/>
            <pc:sldMk cId="414616360" sldId="285"/>
            <ac:inkMk id="66" creationId="{C2F3F312-C7E4-224B-811C-FCB9917F871A}"/>
          </ac:inkMkLst>
        </pc:inkChg>
        <pc:inkChg chg="add del">
          <ac:chgData name="Артём Мурадов" userId="715841a6124f187a" providerId="LiveId" clId="{9592FC3B-A697-0C48-AEFA-66CEEC98D382}" dt="2022-02-18T06:17:42.106" v="714"/>
          <ac:inkMkLst>
            <pc:docMk/>
            <pc:sldMk cId="414616360" sldId="285"/>
            <ac:inkMk id="67" creationId="{89FA4BBC-2E2D-4E46-A893-A233B8A627CC}"/>
          </ac:inkMkLst>
        </pc:inkChg>
        <pc:inkChg chg="add del">
          <ac:chgData name="Артём Мурадов" userId="715841a6124f187a" providerId="LiveId" clId="{9592FC3B-A697-0C48-AEFA-66CEEC98D382}" dt="2022-02-18T06:17:42.106" v="714"/>
          <ac:inkMkLst>
            <pc:docMk/>
            <pc:sldMk cId="414616360" sldId="285"/>
            <ac:inkMk id="68" creationId="{DA44525B-6C4A-A844-B157-75E2403592DB}"/>
          </ac:inkMkLst>
        </pc:inkChg>
        <pc:inkChg chg="add del">
          <ac:chgData name="Артём Мурадов" userId="715841a6124f187a" providerId="LiveId" clId="{9592FC3B-A697-0C48-AEFA-66CEEC98D382}" dt="2022-02-18T06:17:42.106" v="714"/>
          <ac:inkMkLst>
            <pc:docMk/>
            <pc:sldMk cId="414616360" sldId="285"/>
            <ac:inkMk id="69" creationId="{A8DF60AF-349F-7447-848A-BFA12893BFEA}"/>
          </ac:inkMkLst>
        </pc:inkChg>
        <pc:inkChg chg="add del">
          <ac:chgData name="Артём Мурадов" userId="715841a6124f187a" providerId="LiveId" clId="{9592FC3B-A697-0C48-AEFA-66CEEC98D382}" dt="2022-02-18T06:17:42.106" v="714"/>
          <ac:inkMkLst>
            <pc:docMk/>
            <pc:sldMk cId="414616360" sldId="285"/>
            <ac:inkMk id="70" creationId="{2CC21CBF-F61F-F84E-969B-FFA802689FD6}"/>
          </ac:inkMkLst>
        </pc:inkChg>
        <pc:inkChg chg="add del">
          <ac:chgData name="Артём Мурадов" userId="715841a6124f187a" providerId="LiveId" clId="{9592FC3B-A697-0C48-AEFA-66CEEC98D382}" dt="2022-02-18T06:17:42.106" v="714"/>
          <ac:inkMkLst>
            <pc:docMk/>
            <pc:sldMk cId="414616360" sldId="285"/>
            <ac:inkMk id="71" creationId="{C87B3A4A-0985-6B40-83E2-818331B47CB9}"/>
          </ac:inkMkLst>
        </pc:inkChg>
        <pc:inkChg chg="add del">
          <ac:chgData name="Артём Мурадов" userId="715841a6124f187a" providerId="LiveId" clId="{9592FC3B-A697-0C48-AEFA-66CEEC98D382}" dt="2022-02-18T06:17:42.106" v="714"/>
          <ac:inkMkLst>
            <pc:docMk/>
            <pc:sldMk cId="414616360" sldId="285"/>
            <ac:inkMk id="72" creationId="{025A4801-61F9-FA40-947C-EA4127A60622}"/>
          </ac:inkMkLst>
        </pc:inkChg>
        <pc:inkChg chg="add reco">
          <ac:chgData name="Артём Мурадов" userId="715841a6124f187a" providerId="LiveId" clId="{9592FC3B-A697-0C48-AEFA-66CEEC98D382}" dt="2022-02-18T06:17:42.106" v="714"/>
          <ac:inkMkLst>
            <pc:docMk/>
            <pc:sldMk cId="414616360" sldId="285"/>
            <ac:inkMk id="73" creationId="{2BEC11CE-2664-7A4B-BC2B-A7D8C0E8D101}"/>
          </ac:inkMkLst>
        </pc:inkChg>
        <pc:inkChg chg="add del">
          <ac:chgData name="Артём Мурадов" userId="715841a6124f187a" providerId="LiveId" clId="{9592FC3B-A697-0C48-AEFA-66CEEC98D382}" dt="2022-02-18T06:17:45.298" v="717"/>
          <ac:inkMkLst>
            <pc:docMk/>
            <pc:sldMk cId="414616360" sldId="285"/>
            <ac:inkMk id="74" creationId="{88E0DCFA-7F77-2940-9FE5-F2CF60A46DAA}"/>
          </ac:inkMkLst>
        </pc:inkChg>
        <pc:inkChg chg="add del">
          <ac:chgData name="Артём Мурадов" userId="715841a6124f187a" providerId="LiveId" clId="{9592FC3B-A697-0C48-AEFA-66CEEC98D382}" dt="2022-02-18T06:17:45.298" v="717"/>
          <ac:inkMkLst>
            <pc:docMk/>
            <pc:sldMk cId="414616360" sldId="285"/>
            <ac:inkMk id="75" creationId="{643910C7-994C-5940-B42F-66AAF5D31571}"/>
          </ac:inkMkLst>
        </pc:inkChg>
        <pc:inkChg chg="add reco">
          <ac:chgData name="Артём Мурадов" userId="715841a6124f187a" providerId="LiveId" clId="{9592FC3B-A697-0C48-AEFA-66CEEC98D382}" dt="2022-02-18T06:17:45.298" v="717"/>
          <ac:inkMkLst>
            <pc:docMk/>
            <pc:sldMk cId="414616360" sldId="285"/>
            <ac:inkMk id="76" creationId="{1513090A-13BE-7643-9403-616171F50002}"/>
          </ac:inkMkLst>
        </pc:inkChg>
        <pc:inkChg chg="add del">
          <ac:chgData name="Артём Мурадов" userId="715841a6124f187a" providerId="LiveId" clId="{9592FC3B-A697-0C48-AEFA-66CEEC98D382}" dt="2022-02-18T06:17:47.526" v="720"/>
          <ac:inkMkLst>
            <pc:docMk/>
            <pc:sldMk cId="414616360" sldId="285"/>
            <ac:inkMk id="77" creationId="{6CB1AF53-4959-A74D-9910-10FA21B35993}"/>
          </ac:inkMkLst>
        </pc:inkChg>
        <pc:inkChg chg="add del">
          <ac:chgData name="Артём Мурадов" userId="715841a6124f187a" providerId="LiveId" clId="{9592FC3B-A697-0C48-AEFA-66CEEC98D382}" dt="2022-02-18T06:17:47.526" v="720"/>
          <ac:inkMkLst>
            <pc:docMk/>
            <pc:sldMk cId="414616360" sldId="285"/>
            <ac:inkMk id="78" creationId="{56CC3414-69BF-944F-9989-3327840F5BC7}"/>
          </ac:inkMkLst>
        </pc:inkChg>
        <pc:inkChg chg="add reco">
          <ac:chgData name="Артём Мурадов" userId="715841a6124f187a" providerId="LiveId" clId="{9592FC3B-A697-0C48-AEFA-66CEEC98D382}" dt="2022-02-18T06:17:47.526" v="720"/>
          <ac:inkMkLst>
            <pc:docMk/>
            <pc:sldMk cId="414616360" sldId="285"/>
            <ac:inkMk id="79" creationId="{2E826868-FEF3-A94F-A599-9E76C1F7AA75}"/>
          </ac:inkMkLst>
        </pc:inkChg>
        <pc:inkChg chg="add del">
          <ac:chgData name="Артём Мурадов" userId="715841a6124f187a" providerId="LiveId" clId="{9592FC3B-A697-0C48-AEFA-66CEEC98D382}" dt="2022-02-18T06:17:50.658" v="724"/>
          <ac:inkMkLst>
            <pc:docMk/>
            <pc:sldMk cId="414616360" sldId="285"/>
            <ac:inkMk id="80" creationId="{32890DAB-4FD7-4443-8B1F-A10F7B0652ED}"/>
          </ac:inkMkLst>
        </pc:inkChg>
        <pc:inkChg chg="add del">
          <ac:chgData name="Артём Мурадов" userId="715841a6124f187a" providerId="LiveId" clId="{9592FC3B-A697-0C48-AEFA-66CEEC98D382}" dt="2022-02-18T06:17:50.658" v="724"/>
          <ac:inkMkLst>
            <pc:docMk/>
            <pc:sldMk cId="414616360" sldId="285"/>
            <ac:inkMk id="81" creationId="{47BD1DED-86A7-614A-A8B1-D36D0C2571F2}"/>
          </ac:inkMkLst>
        </pc:inkChg>
        <pc:inkChg chg="add del">
          <ac:chgData name="Артём Мурадов" userId="715841a6124f187a" providerId="LiveId" clId="{9592FC3B-A697-0C48-AEFA-66CEEC98D382}" dt="2022-02-18T06:17:50.658" v="724"/>
          <ac:inkMkLst>
            <pc:docMk/>
            <pc:sldMk cId="414616360" sldId="285"/>
            <ac:inkMk id="82" creationId="{259D527A-62D8-AF49-9BB7-9754AE300E7F}"/>
          </ac:inkMkLst>
        </pc:inkChg>
        <pc:inkChg chg="add reco">
          <ac:chgData name="Артём Мурадов" userId="715841a6124f187a" providerId="LiveId" clId="{9592FC3B-A697-0C48-AEFA-66CEEC98D382}" dt="2022-02-18T06:17:50.658" v="724"/>
          <ac:inkMkLst>
            <pc:docMk/>
            <pc:sldMk cId="414616360" sldId="285"/>
            <ac:inkMk id="83" creationId="{E96116A0-D027-D743-8737-168381979C7B}"/>
          </ac:inkMkLst>
        </pc:inkChg>
        <pc:inkChg chg="add del">
          <ac:chgData name="Артём Мурадов" userId="715841a6124f187a" providerId="LiveId" clId="{9592FC3B-A697-0C48-AEFA-66CEEC98D382}" dt="2022-02-18T06:17:57.321" v="731"/>
          <ac:inkMkLst>
            <pc:docMk/>
            <pc:sldMk cId="414616360" sldId="285"/>
            <ac:inkMk id="84" creationId="{11136AC0-6004-2B4E-8F87-B73B5FFD97B9}"/>
          </ac:inkMkLst>
        </pc:inkChg>
        <pc:inkChg chg="add del">
          <ac:chgData name="Артём Мурадов" userId="715841a6124f187a" providerId="LiveId" clId="{9592FC3B-A697-0C48-AEFA-66CEEC98D382}" dt="2022-02-18T06:17:57.321" v="731"/>
          <ac:inkMkLst>
            <pc:docMk/>
            <pc:sldMk cId="414616360" sldId="285"/>
            <ac:inkMk id="85" creationId="{267DB5F0-6438-C34A-9F73-505E155CEC66}"/>
          </ac:inkMkLst>
        </pc:inkChg>
        <pc:inkChg chg="add del">
          <ac:chgData name="Артём Мурадов" userId="715841a6124f187a" providerId="LiveId" clId="{9592FC3B-A697-0C48-AEFA-66CEEC98D382}" dt="2022-02-18T06:17:57.321" v="731"/>
          <ac:inkMkLst>
            <pc:docMk/>
            <pc:sldMk cId="414616360" sldId="285"/>
            <ac:inkMk id="86" creationId="{AFCCA53C-1E6C-FD42-B67E-A77AC4CA67F0}"/>
          </ac:inkMkLst>
        </pc:inkChg>
        <pc:inkChg chg="add del">
          <ac:chgData name="Артём Мурадов" userId="715841a6124f187a" providerId="LiveId" clId="{9592FC3B-A697-0C48-AEFA-66CEEC98D382}" dt="2022-02-18T06:17:57.321" v="731"/>
          <ac:inkMkLst>
            <pc:docMk/>
            <pc:sldMk cId="414616360" sldId="285"/>
            <ac:inkMk id="87" creationId="{D6B569F4-014C-D54F-B078-E8410A921A32}"/>
          </ac:inkMkLst>
        </pc:inkChg>
        <pc:inkChg chg="add del">
          <ac:chgData name="Артём Мурадов" userId="715841a6124f187a" providerId="LiveId" clId="{9592FC3B-A697-0C48-AEFA-66CEEC98D382}" dt="2022-02-18T06:17:57.321" v="731"/>
          <ac:inkMkLst>
            <pc:docMk/>
            <pc:sldMk cId="414616360" sldId="285"/>
            <ac:inkMk id="88" creationId="{54399AC2-AF0C-0947-AF88-E98FD6EFE056}"/>
          </ac:inkMkLst>
        </pc:inkChg>
        <pc:inkChg chg="add del">
          <ac:chgData name="Артём Мурадов" userId="715841a6124f187a" providerId="LiveId" clId="{9592FC3B-A697-0C48-AEFA-66CEEC98D382}" dt="2022-02-18T06:17:57.321" v="731"/>
          <ac:inkMkLst>
            <pc:docMk/>
            <pc:sldMk cId="414616360" sldId="285"/>
            <ac:inkMk id="89" creationId="{4F36F62A-B78C-8E4B-A632-74BCD8713A58}"/>
          </ac:inkMkLst>
        </pc:inkChg>
        <pc:inkChg chg="add reco">
          <ac:chgData name="Артём Мурадов" userId="715841a6124f187a" providerId="LiveId" clId="{9592FC3B-A697-0C48-AEFA-66CEEC98D382}" dt="2022-02-18T06:17:57.321" v="731"/>
          <ac:inkMkLst>
            <pc:docMk/>
            <pc:sldMk cId="414616360" sldId="285"/>
            <ac:inkMk id="90" creationId="{926F3331-C95A-A24F-B4C8-F82569BD2466}"/>
          </ac:inkMkLst>
        </pc:inkChg>
      </pc:sldChg>
      <pc:sldChg chg="addSp delSp">
        <pc:chgData name="Артём Мурадов" userId="715841a6124f187a" providerId="LiveId" clId="{9592FC3B-A697-0C48-AEFA-66CEEC98D382}" dt="2022-02-18T06:19:27.434" v="751"/>
        <pc:sldMkLst>
          <pc:docMk/>
          <pc:sldMk cId="68605262" sldId="288"/>
        </pc:sldMkLst>
        <pc:inkChg chg="add del">
          <ac:chgData name="Артём Мурадов" userId="715841a6124f187a" providerId="LiveId" clId="{9592FC3B-A697-0C48-AEFA-66CEEC98D382}" dt="2022-02-18T06:19:04.251" v="734"/>
          <ac:inkMkLst>
            <pc:docMk/>
            <pc:sldMk cId="68605262" sldId="288"/>
            <ac:inkMk id="4" creationId="{49B3C3CE-E89D-B744-BC2D-23BAEE201711}"/>
          </ac:inkMkLst>
        </pc:inkChg>
        <pc:inkChg chg="add del">
          <ac:chgData name="Артём Мурадов" userId="715841a6124f187a" providerId="LiveId" clId="{9592FC3B-A697-0C48-AEFA-66CEEC98D382}" dt="2022-02-18T06:19:04.251" v="734"/>
          <ac:inkMkLst>
            <pc:docMk/>
            <pc:sldMk cId="68605262" sldId="288"/>
            <ac:inkMk id="5" creationId="{2C04B6A5-A634-A44B-98A4-510AB657667A}"/>
          </ac:inkMkLst>
        </pc:inkChg>
        <pc:inkChg chg="add reco">
          <ac:chgData name="Артём Мурадов" userId="715841a6124f187a" providerId="LiveId" clId="{9592FC3B-A697-0C48-AEFA-66CEEC98D382}" dt="2022-02-18T06:19:04.251" v="734"/>
          <ac:inkMkLst>
            <pc:docMk/>
            <pc:sldMk cId="68605262" sldId="288"/>
            <ac:inkMk id="6" creationId="{D9B3890D-E17D-5845-A2C3-3623CD463089}"/>
          </ac:inkMkLst>
        </pc:inkChg>
        <pc:inkChg chg="add del">
          <ac:chgData name="Артём Мурадов" userId="715841a6124f187a" providerId="LiveId" clId="{9592FC3B-A697-0C48-AEFA-66CEEC98D382}" dt="2022-02-18T06:19:07.653" v="738"/>
          <ac:inkMkLst>
            <pc:docMk/>
            <pc:sldMk cId="68605262" sldId="288"/>
            <ac:inkMk id="7" creationId="{9CD28A52-D5CC-B742-841B-8A4B77040377}"/>
          </ac:inkMkLst>
        </pc:inkChg>
        <pc:inkChg chg="add del">
          <ac:chgData name="Артём Мурадов" userId="715841a6124f187a" providerId="LiveId" clId="{9592FC3B-A697-0C48-AEFA-66CEEC98D382}" dt="2022-02-18T06:19:07.653" v="738"/>
          <ac:inkMkLst>
            <pc:docMk/>
            <pc:sldMk cId="68605262" sldId="288"/>
            <ac:inkMk id="8" creationId="{C3655E2E-1BF6-EE4C-98DD-9390FEBF1BD9}"/>
          </ac:inkMkLst>
        </pc:inkChg>
        <pc:inkChg chg="add del">
          <ac:chgData name="Артём Мурадов" userId="715841a6124f187a" providerId="LiveId" clId="{9592FC3B-A697-0C48-AEFA-66CEEC98D382}" dt="2022-02-18T06:19:07.653" v="738"/>
          <ac:inkMkLst>
            <pc:docMk/>
            <pc:sldMk cId="68605262" sldId="288"/>
            <ac:inkMk id="9" creationId="{95FA1F85-2749-864E-A742-CFB876608058}"/>
          </ac:inkMkLst>
        </pc:inkChg>
        <pc:inkChg chg="add reco">
          <ac:chgData name="Артём Мурадов" userId="715841a6124f187a" providerId="LiveId" clId="{9592FC3B-A697-0C48-AEFA-66CEEC98D382}" dt="2022-02-18T06:19:07.653" v="738"/>
          <ac:inkMkLst>
            <pc:docMk/>
            <pc:sldMk cId="68605262" sldId="288"/>
            <ac:inkMk id="10" creationId="{721619CB-5786-2F4E-9389-7A09A345F58A}"/>
          </ac:inkMkLst>
        </pc:inkChg>
        <pc:inkChg chg="add del">
          <ac:chgData name="Артём Мурадов" userId="715841a6124f187a" providerId="LiveId" clId="{9592FC3B-A697-0C48-AEFA-66CEEC98D382}" dt="2022-02-18T06:19:10.626" v="742"/>
          <ac:inkMkLst>
            <pc:docMk/>
            <pc:sldMk cId="68605262" sldId="288"/>
            <ac:inkMk id="11" creationId="{F1898F62-B794-AD40-A825-3DB8B795CD20}"/>
          </ac:inkMkLst>
        </pc:inkChg>
        <pc:inkChg chg="add del">
          <ac:chgData name="Артём Мурадов" userId="715841a6124f187a" providerId="LiveId" clId="{9592FC3B-A697-0C48-AEFA-66CEEC98D382}" dt="2022-02-18T06:19:10.626" v="742"/>
          <ac:inkMkLst>
            <pc:docMk/>
            <pc:sldMk cId="68605262" sldId="288"/>
            <ac:inkMk id="12" creationId="{743CD386-1BFF-C345-876C-AAE3BC557D51}"/>
          </ac:inkMkLst>
        </pc:inkChg>
        <pc:inkChg chg="add del">
          <ac:chgData name="Артём Мурадов" userId="715841a6124f187a" providerId="LiveId" clId="{9592FC3B-A697-0C48-AEFA-66CEEC98D382}" dt="2022-02-18T06:19:10.626" v="742"/>
          <ac:inkMkLst>
            <pc:docMk/>
            <pc:sldMk cId="68605262" sldId="288"/>
            <ac:inkMk id="14" creationId="{B0BBDC93-3A0E-8D4E-AE83-E7BDCE12479A}"/>
          </ac:inkMkLst>
        </pc:inkChg>
        <pc:inkChg chg="add reco">
          <ac:chgData name="Артём Мурадов" userId="715841a6124f187a" providerId="LiveId" clId="{9592FC3B-A697-0C48-AEFA-66CEEC98D382}" dt="2022-02-18T06:19:10.626" v="742"/>
          <ac:inkMkLst>
            <pc:docMk/>
            <pc:sldMk cId="68605262" sldId="288"/>
            <ac:inkMk id="15" creationId="{307E900C-D9E0-D54B-8E19-1102C12B4958}"/>
          </ac:inkMkLst>
        </pc:inkChg>
        <pc:inkChg chg="add del">
          <ac:chgData name="Артём Мурадов" userId="715841a6124f187a" providerId="LiveId" clId="{9592FC3B-A697-0C48-AEFA-66CEEC98D382}" dt="2022-02-18T06:19:17.552" v="744"/>
          <ac:inkMkLst>
            <pc:docMk/>
            <pc:sldMk cId="68605262" sldId="288"/>
            <ac:inkMk id="16" creationId="{BDC79AC5-BF69-AE44-A573-1C6CDEBDC257}"/>
          </ac:inkMkLst>
        </pc:inkChg>
        <pc:inkChg chg="add del">
          <ac:chgData name="Артём Мурадов" userId="715841a6124f187a" providerId="LiveId" clId="{9592FC3B-A697-0C48-AEFA-66CEEC98D382}" dt="2022-02-18T06:19:24.075" v="748"/>
          <ac:inkMkLst>
            <pc:docMk/>
            <pc:sldMk cId="68605262" sldId="288"/>
            <ac:inkMk id="17" creationId="{E55C5C8B-EAD7-F94D-A255-4FDB222CC194}"/>
          </ac:inkMkLst>
        </pc:inkChg>
        <pc:inkChg chg="add del">
          <ac:chgData name="Артём Мурадов" userId="715841a6124f187a" providerId="LiveId" clId="{9592FC3B-A697-0C48-AEFA-66CEEC98D382}" dt="2022-02-18T06:19:24.075" v="748"/>
          <ac:inkMkLst>
            <pc:docMk/>
            <pc:sldMk cId="68605262" sldId="288"/>
            <ac:inkMk id="18" creationId="{325FDD6F-0958-5F4A-96D6-63B872B3A51F}"/>
          </ac:inkMkLst>
        </pc:inkChg>
        <pc:inkChg chg="add del">
          <ac:chgData name="Артём Мурадов" userId="715841a6124f187a" providerId="LiveId" clId="{9592FC3B-A697-0C48-AEFA-66CEEC98D382}" dt="2022-02-18T06:19:24.075" v="748"/>
          <ac:inkMkLst>
            <pc:docMk/>
            <pc:sldMk cId="68605262" sldId="288"/>
            <ac:inkMk id="19" creationId="{DC51F59A-87DF-5F42-A445-2946E521FB6F}"/>
          </ac:inkMkLst>
        </pc:inkChg>
        <pc:inkChg chg="add reco">
          <ac:chgData name="Артём Мурадов" userId="715841a6124f187a" providerId="LiveId" clId="{9592FC3B-A697-0C48-AEFA-66CEEC98D382}" dt="2022-02-18T06:19:24.075" v="748"/>
          <ac:inkMkLst>
            <pc:docMk/>
            <pc:sldMk cId="68605262" sldId="288"/>
            <ac:inkMk id="20" creationId="{86230796-72E4-AF42-A442-DD7E46D2801D}"/>
          </ac:inkMkLst>
        </pc:inkChg>
        <pc:inkChg chg="add del">
          <ac:chgData name="Артём Мурадов" userId="715841a6124f187a" providerId="LiveId" clId="{9592FC3B-A697-0C48-AEFA-66CEEC98D382}" dt="2022-02-18T06:19:27.434" v="751"/>
          <ac:inkMkLst>
            <pc:docMk/>
            <pc:sldMk cId="68605262" sldId="288"/>
            <ac:inkMk id="21" creationId="{376FBA2D-0CFC-A54F-B239-7750FE1663A1}"/>
          </ac:inkMkLst>
        </pc:inkChg>
        <pc:inkChg chg="add del">
          <ac:chgData name="Артём Мурадов" userId="715841a6124f187a" providerId="LiveId" clId="{9592FC3B-A697-0C48-AEFA-66CEEC98D382}" dt="2022-02-18T06:19:27.434" v="751"/>
          <ac:inkMkLst>
            <pc:docMk/>
            <pc:sldMk cId="68605262" sldId="288"/>
            <ac:inkMk id="22" creationId="{30A1B459-9DAF-A34B-AD08-1DA0C7755760}"/>
          </ac:inkMkLst>
        </pc:inkChg>
        <pc:inkChg chg="add reco">
          <ac:chgData name="Артём Мурадов" userId="715841a6124f187a" providerId="LiveId" clId="{9592FC3B-A697-0C48-AEFA-66CEEC98D382}" dt="2022-02-18T06:19:27.434" v="751"/>
          <ac:inkMkLst>
            <pc:docMk/>
            <pc:sldMk cId="68605262" sldId="288"/>
            <ac:inkMk id="23" creationId="{DCF70973-6BA4-9F4A-84B0-715817882B0F}"/>
          </ac:inkMkLst>
        </pc:inkChg>
      </pc:sldChg>
      <pc:sldChg chg="addSp delSp">
        <pc:chgData name="Артём Мурадов" userId="715841a6124f187a" providerId="LiveId" clId="{9592FC3B-A697-0C48-AEFA-66CEEC98D382}" dt="2022-02-18T06:20:17.904" v="783"/>
        <pc:sldMkLst>
          <pc:docMk/>
          <pc:sldMk cId="456755371" sldId="289"/>
        </pc:sldMkLst>
        <pc:inkChg chg="add del">
          <ac:chgData name="Артём Мурадов" userId="715841a6124f187a" providerId="LiveId" clId="{9592FC3B-A697-0C48-AEFA-66CEEC98D382}" dt="2022-02-18T06:20:00.553" v="757"/>
          <ac:inkMkLst>
            <pc:docMk/>
            <pc:sldMk cId="456755371" sldId="289"/>
            <ac:inkMk id="3" creationId="{0FBC557C-8B14-8A48-A1C9-CD778C1EACA7}"/>
          </ac:inkMkLst>
        </pc:inkChg>
        <pc:inkChg chg="add del">
          <ac:chgData name="Артём Мурадов" userId="715841a6124f187a" providerId="LiveId" clId="{9592FC3B-A697-0C48-AEFA-66CEEC98D382}" dt="2022-02-18T06:20:00.553" v="757"/>
          <ac:inkMkLst>
            <pc:docMk/>
            <pc:sldMk cId="456755371" sldId="289"/>
            <ac:inkMk id="5" creationId="{78356644-437E-AB4E-8DCE-EA053309E7B4}"/>
          </ac:inkMkLst>
        </pc:inkChg>
        <pc:inkChg chg="add del">
          <ac:chgData name="Артём Мурадов" userId="715841a6124f187a" providerId="LiveId" clId="{9592FC3B-A697-0C48-AEFA-66CEEC98D382}" dt="2022-02-18T06:20:00.553" v="757"/>
          <ac:inkMkLst>
            <pc:docMk/>
            <pc:sldMk cId="456755371" sldId="289"/>
            <ac:inkMk id="6" creationId="{4E22C6A4-7F6D-6B44-AC68-C9A7D1A8D7DF}"/>
          </ac:inkMkLst>
        </pc:inkChg>
        <pc:inkChg chg="add del">
          <ac:chgData name="Артём Мурадов" userId="715841a6124f187a" providerId="LiveId" clId="{9592FC3B-A697-0C48-AEFA-66CEEC98D382}" dt="2022-02-18T06:20:00.553" v="757"/>
          <ac:inkMkLst>
            <pc:docMk/>
            <pc:sldMk cId="456755371" sldId="289"/>
            <ac:inkMk id="7" creationId="{C0DE1EE3-61FC-144C-A198-6C1651FCF2E1}"/>
          </ac:inkMkLst>
        </pc:inkChg>
        <pc:inkChg chg="add del">
          <ac:chgData name="Артём Мурадов" userId="715841a6124f187a" providerId="LiveId" clId="{9592FC3B-A697-0C48-AEFA-66CEEC98D382}" dt="2022-02-18T06:20:00.553" v="757"/>
          <ac:inkMkLst>
            <pc:docMk/>
            <pc:sldMk cId="456755371" sldId="289"/>
            <ac:inkMk id="8" creationId="{70A9A3A9-4D08-5943-89AF-217A49B1C4E9}"/>
          </ac:inkMkLst>
        </pc:inkChg>
        <pc:inkChg chg="add reco">
          <ac:chgData name="Артём Мурадов" userId="715841a6124f187a" providerId="LiveId" clId="{9592FC3B-A697-0C48-AEFA-66CEEC98D382}" dt="2022-02-18T06:20:00.553" v="757"/>
          <ac:inkMkLst>
            <pc:docMk/>
            <pc:sldMk cId="456755371" sldId="289"/>
            <ac:inkMk id="9" creationId="{7A0C4500-2C5F-BE43-984D-F231C00C3F76}"/>
          </ac:inkMkLst>
        </pc:inkChg>
        <pc:inkChg chg="add del">
          <ac:chgData name="Артём Мурадов" userId="715841a6124f187a" providerId="LiveId" clId="{9592FC3B-A697-0C48-AEFA-66CEEC98D382}" dt="2022-02-18T06:20:09.503" v="772"/>
          <ac:inkMkLst>
            <pc:docMk/>
            <pc:sldMk cId="456755371" sldId="289"/>
            <ac:inkMk id="10" creationId="{FF8F88F1-BCA3-C94B-BC5D-3F6673B24B2C}"/>
          </ac:inkMkLst>
        </pc:inkChg>
        <pc:inkChg chg="add del">
          <ac:chgData name="Артём Мурадов" userId="715841a6124f187a" providerId="LiveId" clId="{9592FC3B-A697-0C48-AEFA-66CEEC98D382}" dt="2022-02-18T06:20:09.503" v="772"/>
          <ac:inkMkLst>
            <pc:docMk/>
            <pc:sldMk cId="456755371" sldId="289"/>
            <ac:inkMk id="11" creationId="{3F85D079-0DD7-0241-AB7A-0D4AD6421F55}"/>
          </ac:inkMkLst>
        </pc:inkChg>
        <pc:inkChg chg="add del">
          <ac:chgData name="Артём Мурадов" userId="715841a6124f187a" providerId="LiveId" clId="{9592FC3B-A697-0C48-AEFA-66CEEC98D382}" dt="2022-02-18T06:20:09.503" v="772"/>
          <ac:inkMkLst>
            <pc:docMk/>
            <pc:sldMk cId="456755371" sldId="289"/>
            <ac:inkMk id="12" creationId="{E10A0770-F255-D54B-B56E-4CDA232E07C9}"/>
          </ac:inkMkLst>
        </pc:inkChg>
        <pc:inkChg chg="add del">
          <ac:chgData name="Артём Мурадов" userId="715841a6124f187a" providerId="LiveId" clId="{9592FC3B-A697-0C48-AEFA-66CEEC98D382}" dt="2022-02-18T06:20:09.503" v="772"/>
          <ac:inkMkLst>
            <pc:docMk/>
            <pc:sldMk cId="456755371" sldId="289"/>
            <ac:inkMk id="14" creationId="{9B3B0B9D-1983-0943-AAF3-26E93CDFAC44}"/>
          </ac:inkMkLst>
        </pc:inkChg>
        <pc:inkChg chg="add del">
          <ac:chgData name="Артём Мурадов" userId="715841a6124f187a" providerId="LiveId" clId="{9592FC3B-A697-0C48-AEFA-66CEEC98D382}" dt="2022-02-18T06:20:09.503" v="772"/>
          <ac:inkMkLst>
            <pc:docMk/>
            <pc:sldMk cId="456755371" sldId="289"/>
            <ac:inkMk id="15" creationId="{90820CE5-36A9-ED43-B06E-482A55B9B682}"/>
          </ac:inkMkLst>
        </pc:inkChg>
        <pc:inkChg chg="add del">
          <ac:chgData name="Артём Мурадов" userId="715841a6124f187a" providerId="LiveId" clId="{9592FC3B-A697-0C48-AEFA-66CEEC98D382}" dt="2022-02-18T06:20:09.503" v="772"/>
          <ac:inkMkLst>
            <pc:docMk/>
            <pc:sldMk cId="456755371" sldId="289"/>
            <ac:inkMk id="16" creationId="{762DB5A5-3C86-4B4E-812C-8FDE31431E94}"/>
          </ac:inkMkLst>
        </pc:inkChg>
        <pc:inkChg chg="add del">
          <ac:chgData name="Артём Мурадов" userId="715841a6124f187a" providerId="LiveId" clId="{9592FC3B-A697-0C48-AEFA-66CEEC98D382}" dt="2022-02-18T06:20:09.503" v="772"/>
          <ac:inkMkLst>
            <pc:docMk/>
            <pc:sldMk cId="456755371" sldId="289"/>
            <ac:inkMk id="17" creationId="{CAEDE434-3A0E-204F-9CD5-CD2E52AB122D}"/>
          </ac:inkMkLst>
        </pc:inkChg>
        <pc:inkChg chg="add del">
          <ac:chgData name="Артём Мурадов" userId="715841a6124f187a" providerId="LiveId" clId="{9592FC3B-A697-0C48-AEFA-66CEEC98D382}" dt="2022-02-18T06:20:09.503" v="772"/>
          <ac:inkMkLst>
            <pc:docMk/>
            <pc:sldMk cId="456755371" sldId="289"/>
            <ac:inkMk id="18" creationId="{0A0043AA-8E64-5642-BBA9-8A9E3DF9A372}"/>
          </ac:inkMkLst>
        </pc:inkChg>
        <pc:inkChg chg="add del">
          <ac:chgData name="Артём Мурадов" userId="715841a6124f187a" providerId="LiveId" clId="{9592FC3B-A697-0C48-AEFA-66CEEC98D382}" dt="2022-02-18T06:20:09.503" v="772"/>
          <ac:inkMkLst>
            <pc:docMk/>
            <pc:sldMk cId="456755371" sldId="289"/>
            <ac:inkMk id="19" creationId="{17EC6E57-7A36-EF4A-8F90-64B15691BB5B}"/>
          </ac:inkMkLst>
        </pc:inkChg>
        <pc:inkChg chg="add del">
          <ac:chgData name="Артём Мурадов" userId="715841a6124f187a" providerId="LiveId" clId="{9592FC3B-A697-0C48-AEFA-66CEEC98D382}" dt="2022-02-18T06:20:09.503" v="772"/>
          <ac:inkMkLst>
            <pc:docMk/>
            <pc:sldMk cId="456755371" sldId="289"/>
            <ac:inkMk id="20" creationId="{086208D5-EA06-DF44-B113-139294104307}"/>
          </ac:inkMkLst>
        </pc:inkChg>
        <pc:inkChg chg="add del">
          <ac:chgData name="Артём Мурадов" userId="715841a6124f187a" providerId="LiveId" clId="{9592FC3B-A697-0C48-AEFA-66CEEC98D382}" dt="2022-02-18T06:20:09.503" v="772"/>
          <ac:inkMkLst>
            <pc:docMk/>
            <pc:sldMk cId="456755371" sldId="289"/>
            <ac:inkMk id="21" creationId="{067F18D4-F2E2-6649-9FCC-02797737207A}"/>
          </ac:inkMkLst>
        </pc:inkChg>
        <pc:inkChg chg="add del">
          <ac:chgData name="Артём Мурадов" userId="715841a6124f187a" providerId="LiveId" clId="{9592FC3B-A697-0C48-AEFA-66CEEC98D382}" dt="2022-02-18T06:20:09.503" v="772"/>
          <ac:inkMkLst>
            <pc:docMk/>
            <pc:sldMk cId="456755371" sldId="289"/>
            <ac:inkMk id="22" creationId="{3967AE53-8C72-644B-9685-6C72B2DC9BBB}"/>
          </ac:inkMkLst>
        </pc:inkChg>
        <pc:inkChg chg="add del">
          <ac:chgData name="Артём Мурадов" userId="715841a6124f187a" providerId="LiveId" clId="{9592FC3B-A697-0C48-AEFA-66CEEC98D382}" dt="2022-02-18T06:20:09.503" v="772"/>
          <ac:inkMkLst>
            <pc:docMk/>
            <pc:sldMk cId="456755371" sldId="289"/>
            <ac:inkMk id="23" creationId="{8691985E-4300-8941-B3C9-CF4FE7E385D2}"/>
          </ac:inkMkLst>
        </pc:inkChg>
        <pc:inkChg chg="add del">
          <ac:chgData name="Артём Мурадов" userId="715841a6124f187a" providerId="LiveId" clId="{9592FC3B-A697-0C48-AEFA-66CEEC98D382}" dt="2022-02-18T06:20:09.503" v="772"/>
          <ac:inkMkLst>
            <pc:docMk/>
            <pc:sldMk cId="456755371" sldId="289"/>
            <ac:inkMk id="26" creationId="{47C4DBF3-57AF-3D44-BA29-2A4517A662AB}"/>
          </ac:inkMkLst>
        </pc:inkChg>
        <pc:inkChg chg="add reco">
          <ac:chgData name="Артём Мурадов" userId="715841a6124f187a" providerId="LiveId" clId="{9592FC3B-A697-0C48-AEFA-66CEEC98D382}" dt="2022-02-18T06:20:09.503" v="772"/>
          <ac:inkMkLst>
            <pc:docMk/>
            <pc:sldMk cId="456755371" sldId="289"/>
            <ac:inkMk id="27" creationId="{07F641C6-BB9F-5145-97B5-A70F62B7CB87}"/>
          </ac:inkMkLst>
        </pc:inkChg>
        <pc:inkChg chg="add">
          <ac:chgData name="Артём Мурадов" userId="715841a6124f187a" providerId="LiveId" clId="{9592FC3B-A697-0C48-AEFA-66CEEC98D382}" dt="2022-02-18T06:20:12.527" v="773"/>
          <ac:inkMkLst>
            <pc:docMk/>
            <pc:sldMk cId="456755371" sldId="289"/>
            <ac:inkMk id="28" creationId="{053F7CA0-342A-4D47-A5BC-6C91C36F3834}"/>
          </ac:inkMkLst>
        </pc:inkChg>
        <pc:inkChg chg="add del">
          <ac:chgData name="Артём Мурадов" userId="715841a6124f187a" providerId="LiveId" clId="{9592FC3B-A697-0C48-AEFA-66CEEC98D382}" dt="2022-02-18T06:20:17.904" v="783"/>
          <ac:inkMkLst>
            <pc:docMk/>
            <pc:sldMk cId="456755371" sldId="289"/>
            <ac:inkMk id="29" creationId="{1A01047B-72CD-D044-8BF8-99E8DA46BC25}"/>
          </ac:inkMkLst>
        </pc:inkChg>
        <pc:inkChg chg="add del">
          <ac:chgData name="Артём Мурадов" userId="715841a6124f187a" providerId="LiveId" clId="{9592FC3B-A697-0C48-AEFA-66CEEC98D382}" dt="2022-02-18T06:20:17.904" v="783"/>
          <ac:inkMkLst>
            <pc:docMk/>
            <pc:sldMk cId="456755371" sldId="289"/>
            <ac:inkMk id="30" creationId="{2B9B12D4-28A3-804D-AA96-178D7419C24E}"/>
          </ac:inkMkLst>
        </pc:inkChg>
        <pc:inkChg chg="add del">
          <ac:chgData name="Артём Мурадов" userId="715841a6124f187a" providerId="LiveId" clId="{9592FC3B-A697-0C48-AEFA-66CEEC98D382}" dt="2022-02-18T06:20:17.904" v="783"/>
          <ac:inkMkLst>
            <pc:docMk/>
            <pc:sldMk cId="456755371" sldId="289"/>
            <ac:inkMk id="31" creationId="{D6EA8C82-E496-B240-A449-9AF1AF7EAB44}"/>
          </ac:inkMkLst>
        </pc:inkChg>
        <pc:inkChg chg="add del">
          <ac:chgData name="Артём Мурадов" userId="715841a6124f187a" providerId="LiveId" clId="{9592FC3B-A697-0C48-AEFA-66CEEC98D382}" dt="2022-02-18T06:20:17.904" v="783"/>
          <ac:inkMkLst>
            <pc:docMk/>
            <pc:sldMk cId="456755371" sldId="289"/>
            <ac:inkMk id="32" creationId="{0539742D-B053-0343-AD81-4F2678FED64C}"/>
          </ac:inkMkLst>
        </pc:inkChg>
        <pc:inkChg chg="add del">
          <ac:chgData name="Артём Мурадов" userId="715841a6124f187a" providerId="LiveId" clId="{9592FC3B-A697-0C48-AEFA-66CEEC98D382}" dt="2022-02-18T06:20:17.904" v="783"/>
          <ac:inkMkLst>
            <pc:docMk/>
            <pc:sldMk cId="456755371" sldId="289"/>
            <ac:inkMk id="33" creationId="{24E4A57E-DF8A-D34A-B299-C4B8653E9F5D}"/>
          </ac:inkMkLst>
        </pc:inkChg>
        <pc:inkChg chg="add del">
          <ac:chgData name="Артём Мурадов" userId="715841a6124f187a" providerId="LiveId" clId="{9592FC3B-A697-0C48-AEFA-66CEEC98D382}" dt="2022-02-18T06:20:17.904" v="783"/>
          <ac:inkMkLst>
            <pc:docMk/>
            <pc:sldMk cId="456755371" sldId="289"/>
            <ac:inkMk id="34" creationId="{E77A9C0F-BE79-204E-AE97-A25B8D5A6057}"/>
          </ac:inkMkLst>
        </pc:inkChg>
        <pc:inkChg chg="add del">
          <ac:chgData name="Артём Мурадов" userId="715841a6124f187a" providerId="LiveId" clId="{9592FC3B-A697-0C48-AEFA-66CEEC98D382}" dt="2022-02-18T06:20:17.904" v="783"/>
          <ac:inkMkLst>
            <pc:docMk/>
            <pc:sldMk cId="456755371" sldId="289"/>
            <ac:inkMk id="35" creationId="{3AA9A794-78CE-F54F-9D26-609AF83B5D20}"/>
          </ac:inkMkLst>
        </pc:inkChg>
        <pc:inkChg chg="add del">
          <ac:chgData name="Артём Мурадов" userId="715841a6124f187a" providerId="LiveId" clId="{9592FC3B-A697-0C48-AEFA-66CEEC98D382}" dt="2022-02-18T06:20:17.904" v="783"/>
          <ac:inkMkLst>
            <pc:docMk/>
            <pc:sldMk cId="456755371" sldId="289"/>
            <ac:inkMk id="36" creationId="{091275A4-CE88-0C40-BCD4-A25A07FD4D7C}"/>
          </ac:inkMkLst>
        </pc:inkChg>
        <pc:inkChg chg="add del">
          <ac:chgData name="Артём Мурадов" userId="715841a6124f187a" providerId="LiveId" clId="{9592FC3B-A697-0C48-AEFA-66CEEC98D382}" dt="2022-02-18T06:20:17.904" v="783"/>
          <ac:inkMkLst>
            <pc:docMk/>
            <pc:sldMk cId="456755371" sldId="289"/>
            <ac:inkMk id="37" creationId="{E78899E2-BD4B-3B45-B322-7E8AD81E711A}"/>
          </ac:inkMkLst>
        </pc:inkChg>
        <pc:inkChg chg="add reco">
          <ac:chgData name="Артём Мурадов" userId="715841a6124f187a" providerId="LiveId" clId="{9592FC3B-A697-0C48-AEFA-66CEEC98D382}" dt="2022-02-18T06:20:17.904" v="783"/>
          <ac:inkMkLst>
            <pc:docMk/>
            <pc:sldMk cId="456755371" sldId="289"/>
            <ac:inkMk id="38" creationId="{455DD121-81EB-824A-8A18-719C38CD3E11}"/>
          </ac:inkMkLst>
        </pc:inkChg>
      </pc:sldChg>
      <pc:sldChg chg="addSp delSp">
        <pc:chgData name="Артём Мурадов" userId="715841a6124f187a" providerId="LiveId" clId="{9592FC3B-A697-0C48-AEFA-66CEEC98D382}" dt="2022-02-18T06:21:16.653" v="856"/>
        <pc:sldMkLst>
          <pc:docMk/>
          <pc:sldMk cId="6136234" sldId="291"/>
        </pc:sldMkLst>
        <pc:inkChg chg="add del">
          <ac:chgData name="Артём Мурадов" userId="715841a6124f187a" providerId="LiveId" clId="{9592FC3B-A697-0C48-AEFA-66CEEC98D382}" dt="2022-02-18T06:20:35.675" v="789"/>
          <ac:inkMkLst>
            <pc:docMk/>
            <pc:sldMk cId="6136234" sldId="291"/>
            <ac:inkMk id="3" creationId="{8BE12F13-4C87-5F41-B1C1-7A8FC303D8FD}"/>
          </ac:inkMkLst>
        </pc:inkChg>
        <pc:inkChg chg="add del">
          <ac:chgData name="Артём Мурадов" userId="715841a6124f187a" providerId="LiveId" clId="{9592FC3B-A697-0C48-AEFA-66CEEC98D382}" dt="2022-02-18T06:20:35.675" v="789"/>
          <ac:inkMkLst>
            <pc:docMk/>
            <pc:sldMk cId="6136234" sldId="291"/>
            <ac:inkMk id="5" creationId="{6A5C9578-0EB0-2B40-816E-E3130C9DD755}"/>
          </ac:inkMkLst>
        </pc:inkChg>
        <pc:inkChg chg="add del">
          <ac:chgData name="Артём Мурадов" userId="715841a6124f187a" providerId="LiveId" clId="{9592FC3B-A697-0C48-AEFA-66CEEC98D382}" dt="2022-02-18T06:20:35.675" v="789"/>
          <ac:inkMkLst>
            <pc:docMk/>
            <pc:sldMk cId="6136234" sldId="291"/>
            <ac:inkMk id="6" creationId="{AE1CEE85-69AE-A147-86B5-C6242965FBC9}"/>
          </ac:inkMkLst>
        </pc:inkChg>
        <pc:inkChg chg="add del">
          <ac:chgData name="Артём Мурадов" userId="715841a6124f187a" providerId="LiveId" clId="{9592FC3B-A697-0C48-AEFA-66CEEC98D382}" dt="2022-02-18T06:20:35.675" v="789"/>
          <ac:inkMkLst>
            <pc:docMk/>
            <pc:sldMk cId="6136234" sldId="291"/>
            <ac:inkMk id="7" creationId="{116D1CC9-40BD-7F4A-8219-EE435E831645}"/>
          </ac:inkMkLst>
        </pc:inkChg>
        <pc:inkChg chg="add del">
          <ac:chgData name="Артём Мурадов" userId="715841a6124f187a" providerId="LiveId" clId="{9592FC3B-A697-0C48-AEFA-66CEEC98D382}" dt="2022-02-18T06:20:35.675" v="789"/>
          <ac:inkMkLst>
            <pc:docMk/>
            <pc:sldMk cId="6136234" sldId="291"/>
            <ac:inkMk id="8" creationId="{E1540ECD-26A7-E148-9258-E54327543942}"/>
          </ac:inkMkLst>
        </pc:inkChg>
        <pc:inkChg chg="add reco">
          <ac:chgData name="Артём Мурадов" userId="715841a6124f187a" providerId="LiveId" clId="{9592FC3B-A697-0C48-AEFA-66CEEC98D382}" dt="2022-02-18T06:20:35.675" v="789"/>
          <ac:inkMkLst>
            <pc:docMk/>
            <pc:sldMk cId="6136234" sldId="291"/>
            <ac:inkMk id="9" creationId="{78ED7ABA-952B-3C4C-91BB-24A01F53AB23}"/>
          </ac:inkMkLst>
        </pc:inkChg>
        <pc:inkChg chg="add del">
          <ac:chgData name="Артём Мурадов" userId="715841a6124f187a" providerId="LiveId" clId="{9592FC3B-A697-0C48-AEFA-66CEEC98D382}" dt="2022-02-18T06:20:39.548" v="794"/>
          <ac:inkMkLst>
            <pc:docMk/>
            <pc:sldMk cId="6136234" sldId="291"/>
            <ac:inkMk id="10" creationId="{C3D86059-B181-404A-8E84-F329BCB8254B}"/>
          </ac:inkMkLst>
        </pc:inkChg>
        <pc:inkChg chg="add del">
          <ac:chgData name="Артём Мурадов" userId="715841a6124f187a" providerId="LiveId" clId="{9592FC3B-A697-0C48-AEFA-66CEEC98D382}" dt="2022-02-18T06:20:39.548" v="794"/>
          <ac:inkMkLst>
            <pc:docMk/>
            <pc:sldMk cId="6136234" sldId="291"/>
            <ac:inkMk id="11" creationId="{F79C2FF6-A775-B645-B90B-DEFCEC0E3EF4}"/>
          </ac:inkMkLst>
        </pc:inkChg>
        <pc:inkChg chg="add del">
          <ac:chgData name="Артём Мурадов" userId="715841a6124f187a" providerId="LiveId" clId="{9592FC3B-A697-0C48-AEFA-66CEEC98D382}" dt="2022-02-18T06:20:39.548" v="794"/>
          <ac:inkMkLst>
            <pc:docMk/>
            <pc:sldMk cId="6136234" sldId="291"/>
            <ac:inkMk id="12" creationId="{8EC9B383-053A-DD4A-B104-21FFD9270543}"/>
          </ac:inkMkLst>
        </pc:inkChg>
        <pc:inkChg chg="add del">
          <ac:chgData name="Артём Мурадов" userId="715841a6124f187a" providerId="LiveId" clId="{9592FC3B-A697-0C48-AEFA-66CEEC98D382}" dt="2022-02-18T06:20:39.548" v="794"/>
          <ac:inkMkLst>
            <pc:docMk/>
            <pc:sldMk cId="6136234" sldId="291"/>
            <ac:inkMk id="14" creationId="{7C02BE8C-9A89-324F-89FB-980C67EDE27C}"/>
          </ac:inkMkLst>
        </pc:inkChg>
        <pc:inkChg chg="add reco">
          <ac:chgData name="Артём Мурадов" userId="715841a6124f187a" providerId="LiveId" clId="{9592FC3B-A697-0C48-AEFA-66CEEC98D382}" dt="2022-02-18T06:20:39.548" v="794"/>
          <ac:inkMkLst>
            <pc:docMk/>
            <pc:sldMk cId="6136234" sldId="291"/>
            <ac:inkMk id="15" creationId="{D3B37E72-1F41-2045-A822-2032BEE47494}"/>
          </ac:inkMkLst>
        </pc:inkChg>
        <pc:inkChg chg="add del">
          <ac:chgData name="Артём Мурадов" userId="715841a6124f187a" providerId="LiveId" clId="{9592FC3B-A697-0C48-AEFA-66CEEC98D382}" dt="2022-02-18T06:20:41.721" v="798"/>
          <ac:inkMkLst>
            <pc:docMk/>
            <pc:sldMk cId="6136234" sldId="291"/>
            <ac:inkMk id="16" creationId="{18D7CD27-6164-BB4D-87B1-1E4B2B05AB8E}"/>
          </ac:inkMkLst>
        </pc:inkChg>
        <pc:inkChg chg="add del">
          <ac:chgData name="Артём Мурадов" userId="715841a6124f187a" providerId="LiveId" clId="{9592FC3B-A697-0C48-AEFA-66CEEC98D382}" dt="2022-02-18T06:20:41.721" v="798"/>
          <ac:inkMkLst>
            <pc:docMk/>
            <pc:sldMk cId="6136234" sldId="291"/>
            <ac:inkMk id="17" creationId="{E41C1E3A-53FC-6047-AB5E-2FBF488171AE}"/>
          </ac:inkMkLst>
        </pc:inkChg>
        <pc:inkChg chg="add del">
          <ac:chgData name="Артём Мурадов" userId="715841a6124f187a" providerId="LiveId" clId="{9592FC3B-A697-0C48-AEFA-66CEEC98D382}" dt="2022-02-18T06:20:41.721" v="798"/>
          <ac:inkMkLst>
            <pc:docMk/>
            <pc:sldMk cId="6136234" sldId="291"/>
            <ac:inkMk id="18" creationId="{B4245964-14FB-F34A-9A4D-2C298F5CA287}"/>
          </ac:inkMkLst>
        </pc:inkChg>
        <pc:inkChg chg="add reco">
          <ac:chgData name="Артём Мурадов" userId="715841a6124f187a" providerId="LiveId" clId="{9592FC3B-A697-0C48-AEFA-66CEEC98D382}" dt="2022-02-18T06:20:41.721" v="798"/>
          <ac:inkMkLst>
            <pc:docMk/>
            <pc:sldMk cId="6136234" sldId="291"/>
            <ac:inkMk id="19" creationId="{1B27DE22-4CA7-AA46-81DA-0E69972F34E6}"/>
          </ac:inkMkLst>
        </pc:inkChg>
        <pc:inkChg chg="add del">
          <ac:chgData name="Артём Мурадов" userId="715841a6124f187a" providerId="LiveId" clId="{9592FC3B-A697-0C48-AEFA-66CEEC98D382}" dt="2022-02-18T06:20:43.639" v="802"/>
          <ac:inkMkLst>
            <pc:docMk/>
            <pc:sldMk cId="6136234" sldId="291"/>
            <ac:inkMk id="20" creationId="{2498AA30-73CF-5F4E-A38A-228445C7B2EC}"/>
          </ac:inkMkLst>
        </pc:inkChg>
        <pc:inkChg chg="add del">
          <ac:chgData name="Артём Мурадов" userId="715841a6124f187a" providerId="LiveId" clId="{9592FC3B-A697-0C48-AEFA-66CEEC98D382}" dt="2022-02-18T06:20:43.639" v="802"/>
          <ac:inkMkLst>
            <pc:docMk/>
            <pc:sldMk cId="6136234" sldId="291"/>
            <ac:inkMk id="21" creationId="{E601B763-0108-A644-A49D-DDC68A39C131}"/>
          </ac:inkMkLst>
        </pc:inkChg>
        <pc:inkChg chg="add del">
          <ac:chgData name="Артём Мурадов" userId="715841a6124f187a" providerId="LiveId" clId="{9592FC3B-A697-0C48-AEFA-66CEEC98D382}" dt="2022-02-18T06:20:43.639" v="802"/>
          <ac:inkMkLst>
            <pc:docMk/>
            <pc:sldMk cId="6136234" sldId="291"/>
            <ac:inkMk id="22" creationId="{05FE4ACC-D3D4-C949-96FB-FB5AD5A4D83D}"/>
          </ac:inkMkLst>
        </pc:inkChg>
        <pc:inkChg chg="add del reco">
          <ac:chgData name="Артём Мурадов" userId="715841a6124f187a" providerId="LiveId" clId="{9592FC3B-A697-0C48-AEFA-66CEEC98D382}" dt="2022-02-18T06:20:45.123" v="803"/>
          <ac:inkMkLst>
            <pc:docMk/>
            <pc:sldMk cId="6136234" sldId="291"/>
            <ac:inkMk id="23" creationId="{776CE25D-1175-B540-8083-2E4B4F09F54E}"/>
          </ac:inkMkLst>
        </pc:inkChg>
        <pc:inkChg chg="add del">
          <ac:chgData name="Артём Мурадов" userId="715841a6124f187a" providerId="LiveId" clId="{9592FC3B-A697-0C48-AEFA-66CEEC98D382}" dt="2022-02-18T06:20:48.204" v="806"/>
          <ac:inkMkLst>
            <pc:docMk/>
            <pc:sldMk cId="6136234" sldId="291"/>
            <ac:inkMk id="24" creationId="{58A4FCFF-CC2B-664D-B648-6F1F52704CEE}"/>
          </ac:inkMkLst>
        </pc:inkChg>
        <pc:inkChg chg="add del">
          <ac:chgData name="Артём Мурадов" userId="715841a6124f187a" providerId="LiveId" clId="{9592FC3B-A697-0C48-AEFA-66CEEC98D382}" dt="2022-02-18T06:20:48.204" v="806"/>
          <ac:inkMkLst>
            <pc:docMk/>
            <pc:sldMk cId="6136234" sldId="291"/>
            <ac:inkMk id="25" creationId="{729BD809-CEB5-644B-831D-FA9B87E1976A}"/>
          </ac:inkMkLst>
        </pc:inkChg>
        <pc:inkChg chg="add reco">
          <ac:chgData name="Артём Мурадов" userId="715841a6124f187a" providerId="LiveId" clId="{9592FC3B-A697-0C48-AEFA-66CEEC98D382}" dt="2022-02-18T06:20:48.204" v="806"/>
          <ac:inkMkLst>
            <pc:docMk/>
            <pc:sldMk cId="6136234" sldId="291"/>
            <ac:inkMk id="26" creationId="{4CB02434-F0C1-D248-8CF9-BBC300886D06}"/>
          </ac:inkMkLst>
        </pc:inkChg>
        <pc:inkChg chg="add del">
          <ac:chgData name="Артём Мурадов" userId="715841a6124f187a" providerId="LiveId" clId="{9592FC3B-A697-0C48-AEFA-66CEEC98D382}" dt="2022-02-18T06:20:53.816" v="813"/>
          <ac:inkMkLst>
            <pc:docMk/>
            <pc:sldMk cId="6136234" sldId="291"/>
            <ac:inkMk id="27" creationId="{3E0B3876-C831-844F-923F-DA16D2907718}"/>
          </ac:inkMkLst>
        </pc:inkChg>
        <pc:inkChg chg="add del">
          <ac:chgData name="Артём Мурадов" userId="715841a6124f187a" providerId="LiveId" clId="{9592FC3B-A697-0C48-AEFA-66CEEC98D382}" dt="2022-02-18T06:20:53.816" v="813"/>
          <ac:inkMkLst>
            <pc:docMk/>
            <pc:sldMk cId="6136234" sldId="291"/>
            <ac:inkMk id="28" creationId="{A9DAF1A4-641A-3842-9A16-4294A5BB123A}"/>
          </ac:inkMkLst>
        </pc:inkChg>
        <pc:inkChg chg="add del">
          <ac:chgData name="Артём Мурадов" userId="715841a6124f187a" providerId="LiveId" clId="{9592FC3B-A697-0C48-AEFA-66CEEC98D382}" dt="2022-02-18T06:20:53.816" v="813"/>
          <ac:inkMkLst>
            <pc:docMk/>
            <pc:sldMk cId="6136234" sldId="291"/>
            <ac:inkMk id="29" creationId="{488D212C-1FD7-DE48-A47A-267A3C5BC35B}"/>
          </ac:inkMkLst>
        </pc:inkChg>
        <pc:inkChg chg="add del">
          <ac:chgData name="Артём Мурадов" userId="715841a6124f187a" providerId="LiveId" clId="{9592FC3B-A697-0C48-AEFA-66CEEC98D382}" dt="2022-02-18T06:20:53.816" v="813"/>
          <ac:inkMkLst>
            <pc:docMk/>
            <pc:sldMk cId="6136234" sldId="291"/>
            <ac:inkMk id="30" creationId="{2246DC1F-F02C-654E-96CA-087E01933606}"/>
          </ac:inkMkLst>
        </pc:inkChg>
        <pc:inkChg chg="add del">
          <ac:chgData name="Артём Мурадов" userId="715841a6124f187a" providerId="LiveId" clId="{9592FC3B-A697-0C48-AEFA-66CEEC98D382}" dt="2022-02-18T06:20:53.816" v="813"/>
          <ac:inkMkLst>
            <pc:docMk/>
            <pc:sldMk cId="6136234" sldId="291"/>
            <ac:inkMk id="31" creationId="{A43929DC-9811-EE48-9F74-87163B6BCB07}"/>
          </ac:inkMkLst>
        </pc:inkChg>
        <pc:inkChg chg="add del">
          <ac:chgData name="Артём Мурадов" userId="715841a6124f187a" providerId="LiveId" clId="{9592FC3B-A697-0C48-AEFA-66CEEC98D382}" dt="2022-02-18T06:20:53.816" v="813"/>
          <ac:inkMkLst>
            <pc:docMk/>
            <pc:sldMk cId="6136234" sldId="291"/>
            <ac:inkMk id="32" creationId="{9CCB2348-FBB5-BE4A-9E48-48BE9C3FA202}"/>
          </ac:inkMkLst>
        </pc:inkChg>
        <pc:inkChg chg="add reco">
          <ac:chgData name="Артём Мурадов" userId="715841a6124f187a" providerId="LiveId" clId="{9592FC3B-A697-0C48-AEFA-66CEEC98D382}" dt="2022-02-18T06:20:53.816" v="813"/>
          <ac:inkMkLst>
            <pc:docMk/>
            <pc:sldMk cId="6136234" sldId="291"/>
            <ac:inkMk id="33" creationId="{E41EC57B-24BF-AA4C-830F-DB49A0F368EF}"/>
          </ac:inkMkLst>
        </pc:inkChg>
        <pc:inkChg chg="add del">
          <ac:chgData name="Артём Мурадов" userId="715841a6124f187a" providerId="LiveId" clId="{9592FC3B-A697-0C48-AEFA-66CEEC98D382}" dt="2022-02-18T06:21:00.302" v="824"/>
          <ac:inkMkLst>
            <pc:docMk/>
            <pc:sldMk cId="6136234" sldId="291"/>
            <ac:inkMk id="34" creationId="{1157CDB5-7467-6441-BA67-D98F0F4351BB}"/>
          </ac:inkMkLst>
        </pc:inkChg>
        <pc:inkChg chg="add del">
          <ac:chgData name="Артём Мурадов" userId="715841a6124f187a" providerId="LiveId" clId="{9592FC3B-A697-0C48-AEFA-66CEEC98D382}" dt="2022-02-18T06:21:00.302" v="824"/>
          <ac:inkMkLst>
            <pc:docMk/>
            <pc:sldMk cId="6136234" sldId="291"/>
            <ac:inkMk id="35" creationId="{EE017360-4EFE-4C40-981C-8DBD960D8536}"/>
          </ac:inkMkLst>
        </pc:inkChg>
        <pc:inkChg chg="add del">
          <ac:chgData name="Артём Мурадов" userId="715841a6124f187a" providerId="LiveId" clId="{9592FC3B-A697-0C48-AEFA-66CEEC98D382}" dt="2022-02-18T06:21:00.302" v="824"/>
          <ac:inkMkLst>
            <pc:docMk/>
            <pc:sldMk cId="6136234" sldId="291"/>
            <ac:inkMk id="36" creationId="{F3BD40E5-88C6-454C-94A8-FBEA2CCB6625}"/>
          </ac:inkMkLst>
        </pc:inkChg>
        <pc:inkChg chg="add del">
          <ac:chgData name="Артём Мурадов" userId="715841a6124f187a" providerId="LiveId" clId="{9592FC3B-A697-0C48-AEFA-66CEEC98D382}" dt="2022-02-18T06:21:00.302" v="824"/>
          <ac:inkMkLst>
            <pc:docMk/>
            <pc:sldMk cId="6136234" sldId="291"/>
            <ac:inkMk id="37" creationId="{90EF04D6-5BA4-0D4B-BDD8-5A833C20C347}"/>
          </ac:inkMkLst>
        </pc:inkChg>
        <pc:inkChg chg="add del">
          <ac:chgData name="Артём Мурадов" userId="715841a6124f187a" providerId="LiveId" clId="{9592FC3B-A697-0C48-AEFA-66CEEC98D382}" dt="2022-02-18T06:21:00.302" v="824"/>
          <ac:inkMkLst>
            <pc:docMk/>
            <pc:sldMk cId="6136234" sldId="291"/>
            <ac:inkMk id="38" creationId="{26ECFE01-CB34-734B-B68F-9A7374995135}"/>
          </ac:inkMkLst>
        </pc:inkChg>
        <pc:inkChg chg="add del">
          <ac:chgData name="Артём Мурадов" userId="715841a6124f187a" providerId="LiveId" clId="{9592FC3B-A697-0C48-AEFA-66CEEC98D382}" dt="2022-02-18T06:21:00.302" v="824"/>
          <ac:inkMkLst>
            <pc:docMk/>
            <pc:sldMk cId="6136234" sldId="291"/>
            <ac:inkMk id="39" creationId="{A2954659-E57B-0443-9A4B-C90DF691A962}"/>
          </ac:inkMkLst>
        </pc:inkChg>
        <pc:inkChg chg="add del">
          <ac:chgData name="Артём Мурадов" userId="715841a6124f187a" providerId="LiveId" clId="{9592FC3B-A697-0C48-AEFA-66CEEC98D382}" dt="2022-02-18T06:21:00.302" v="824"/>
          <ac:inkMkLst>
            <pc:docMk/>
            <pc:sldMk cId="6136234" sldId="291"/>
            <ac:inkMk id="40" creationId="{E62A8631-F024-C846-BDDD-B92AA90FA98B}"/>
          </ac:inkMkLst>
        </pc:inkChg>
        <pc:inkChg chg="add del">
          <ac:chgData name="Артём Мурадов" userId="715841a6124f187a" providerId="LiveId" clId="{9592FC3B-A697-0C48-AEFA-66CEEC98D382}" dt="2022-02-18T06:21:00.302" v="824"/>
          <ac:inkMkLst>
            <pc:docMk/>
            <pc:sldMk cId="6136234" sldId="291"/>
            <ac:inkMk id="41" creationId="{7E0E6F3D-7CA2-354A-B19A-1036AD12D943}"/>
          </ac:inkMkLst>
        </pc:inkChg>
        <pc:inkChg chg="add del">
          <ac:chgData name="Артём Мурадов" userId="715841a6124f187a" providerId="LiveId" clId="{9592FC3B-A697-0C48-AEFA-66CEEC98D382}" dt="2022-02-18T06:21:00.302" v="824"/>
          <ac:inkMkLst>
            <pc:docMk/>
            <pc:sldMk cId="6136234" sldId="291"/>
            <ac:inkMk id="42" creationId="{D35849C9-8D53-DD4D-B060-4B364949A616}"/>
          </ac:inkMkLst>
        </pc:inkChg>
        <pc:inkChg chg="add del">
          <ac:chgData name="Артём Мурадов" userId="715841a6124f187a" providerId="LiveId" clId="{9592FC3B-A697-0C48-AEFA-66CEEC98D382}" dt="2022-02-18T06:21:00.302" v="824"/>
          <ac:inkMkLst>
            <pc:docMk/>
            <pc:sldMk cId="6136234" sldId="291"/>
            <ac:inkMk id="43" creationId="{0831058E-2999-C24B-8A5A-864889E51EBD}"/>
          </ac:inkMkLst>
        </pc:inkChg>
        <pc:inkChg chg="add reco">
          <ac:chgData name="Артём Мурадов" userId="715841a6124f187a" providerId="LiveId" clId="{9592FC3B-A697-0C48-AEFA-66CEEC98D382}" dt="2022-02-18T06:21:00.302" v="824"/>
          <ac:inkMkLst>
            <pc:docMk/>
            <pc:sldMk cId="6136234" sldId="291"/>
            <ac:inkMk id="44" creationId="{3AE7B025-85AF-084F-842B-624106AA7857}"/>
          </ac:inkMkLst>
        </pc:inkChg>
        <pc:inkChg chg="add del">
          <ac:chgData name="Артём Мурадов" userId="715841a6124f187a" providerId="LiveId" clId="{9592FC3B-A697-0C48-AEFA-66CEEC98D382}" dt="2022-02-18T06:21:16.653" v="856"/>
          <ac:inkMkLst>
            <pc:docMk/>
            <pc:sldMk cId="6136234" sldId="291"/>
            <ac:inkMk id="45" creationId="{5997276C-2CEF-8546-9612-489EDF0D2D31}"/>
          </ac:inkMkLst>
        </pc:inkChg>
        <pc:inkChg chg="add del">
          <ac:chgData name="Артём Мурадов" userId="715841a6124f187a" providerId="LiveId" clId="{9592FC3B-A697-0C48-AEFA-66CEEC98D382}" dt="2022-02-18T06:21:16.653" v="856"/>
          <ac:inkMkLst>
            <pc:docMk/>
            <pc:sldMk cId="6136234" sldId="291"/>
            <ac:inkMk id="46" creationId="{95E79AF3-E83A-F948-9486-FA7AF05277D7}"/>
          </ac:inkMkLst>
        </pc:inkChg>
        <pc:inkChg chg="add del">
          <ac:chgData name="Артём Мурадов" userId="715841a6124f187a" providerId="LiveId" clId="{9592FC3B-A697-0C48-AEFA-66CEEC98D382}" dt="2022-02-18T06:21:16.653" v="856"/>
          <ac:inkMkLst>
            <pc:docMk/>
            <pc:sldMk cId="6136234" sldId="291"/>
            <ac:inkMk id="47" creationId="{F35D1C92-AFE0-7946-A790-C7C1D9689C61}"/>
          </ac:inkMkLst>
        </pc:inkChg>
        <pc:inkChg chg="add del">
          <ac:chgData name="Артём Мурадов" userId="715841a6124f187a" providerId="LiveId" clId="{9592FC3B-A697-0C48-AEFA-66CEEC98D382}" dt="2022-02-18T06:21:16.653" v="856"/>
          <ac:inkMkLst>
            <pc:docMk/>
            <pc:sldMk cId="6136234" sldId="291"/>
            <ac:inkMk id="48" creationId="{A6F46E2E-E4AF-BD4F-9EA5-C254DFA256D7}"/>
          </ac:inkMkLst>
        </pc:inkChg>
        <pc:inkChg chg="add del">
          <ac:chgData name="Артём Мурадов" userId="715841a6124f187a" providerId="LiveId" clId="{9592FC3B-A697-0C48-AEFA-66CEEC98D382}" dt="2022-02-18T06:21:16.653" v="856"/>
          <ac:inkMkLst>
            <pc:docMk/>
            <pc:sldMk cId="6136234" sldId="291"/>
            <ac:inkMk id="49" creationId="{A6CCFB0F-DA6A-8845-9AA0-9DC58E765584}"/>
          </ac:inkMkLst>
        </pc:inkChg>
        <pc:inkChg chg="add del">
          <ac:chgData name="Артём Мурадов" userId="715841a6124f187a" providerId="LiveId" clId="{9592FC3B-A697-0C48-AEFA-66CEEC98D382}" dt="2022-02-18T06:21:16.653" v="856"/>
          <ac:inkMkLst>
            <pc:docMk/>
            <pc:sldMk cId="6136234" sldId="291"/>
            <ac:inkMk id="50" creationId="{E3B606F1-F9D8-F040-9E1C-5C9ADFD8CD97}"/>
          </ac:inkMkLst>
        </pc:inkChg>
        <pc:inkChg chg="add del">
          <ac:chgData name="Артём Мурадов" userId="715841a6124f187a" providerId="LiveId" clId="{9592FC3B-A697-0C48-AEFA-66CEEC98D382}" dt="2022-02-18T06:21:16.653" v="856"/>
          <ac:inkMkLst>
            <pc:docMk/>
            <pc:sldMk cId="6136234" sldId="291"/>
            <ac:inkMk id="51" creationId="{514B8CD2-E546-4749-9FD3-C191B2F30D28}"/>
          </ac:inkMkLst>
        </pc:inkChg>
        <pc:inkChg chg="add del">
          <ac:chgData name="Артём Мурадов" userId="715841a6124f187a" providerId="LiveId" clId="{9592FC3B-A697-0C48-AEFA-66CEEC98D382}" dt="2022-02-18T06:21:16.653" v="856"/>
          <ac:inkMkLst>
            <pc:docMk/>
            <pc:sldMk cId="6136234" sldId="291"/>
            <ac:inkMk id="52" creationId="{3475F283-6D8F-1A4D-9220-0DA1D06D882D}"/>
          </ac:inkMkLst>
        </pc:inkChg>
        <pc:inkChg chg="add del">
          <ac:chgData name="Артём Мурадов" userId="715841a6124f187a" providerId="LiveId" clId="{9592FC3B-A697-0C48-AEFA-66CEEC98D382}" dt="2022-02-18T06:21:16.653" v="856"/>
          <ac:inkMkLst>
            <pc:docMk/>
            <pc:sldMk cId="6136234" sldId="291"/>
            <ac:inkMk id="53" creationId="{A65CF919-77BE-1849-A64A-8D29DB08D936}"/>
          </ac:inkMkLst>
        </pc:inkChg>
        <pc:inkChg chg="add del">
          <ac:chgData name="Артём Мурадов" userId="715841a6124f187a" providerId="LiveId" clId="{9592FC3B-A697-0C48-AEFA-66CEEC98D382}" dt="2022-02-18T06:21:16.653" v="856"/>
          <ac:inkMkLst>
            <pc:docMk/>
            <pc:sldMk cId="6136234" sldId="291"/>
            <ac:inkMk id="54" creationId="{767F93D4-EC7F-1A48-BF08-68EF7DEF3084}"/>
          </ac:inkMkLst>
        </pc:inkChg>
        <pc:inkChg chg="add del">
          <ac:chgData name="Артём Мурадов" userId="715841a6124f187a" providerId="LiveId" clId="{9592FC3B-A697-0C48-AEFA-66CEEC98D382}" dt="2022-02-18T06:21:16.653" v="856"/>
          <ac:inkMkLst>
            <pc:docMk/>
            <pc:sldMk cId="6136234" sldId="291"/>
            <ac:inkMk id="55" creationId="{1A0D4109-2DC3-D149-BEF7-E5208CE9C580}"/>
          </ac:inkMkLst>
        </pc:inkChg>
        <pc:inkChg chg="add del">
          <ac:chgData name="Артём Мурадов" userId="715841a6124f187a" providerId="LiveId" clId="{9592FC3B-A697-0C48-AEFA-66CEEC98D382}" dt="2022-02-18T06:21:16.653" v="856"/>
          <ac:inkMkLst>
            <pc:docMk/>
            <pc:sldMk cId="6136234" sldId="291"/>
            <ac:inkMk id="56" creationId="{64B4AEBC-2BD3-714D-AC57-A6EDC696CF73}"/>
          </ac:inkMkLst>
        </pc:inkChg>
        <pc:inkChg chg="add del">
          <ac:chgData name="Артём Мурадов" userId="715841a6124f187a" providerId="LiveId" clId="{9592FC3B-A697-0C48-AEFA-66CEEC98D382}" dt="2022-02-18T06:21:16.653" v="856"/>
          <ac:inkMkLst>
            <pc:docMk/>
            <pc:sldMk cId="6136234" sldId="291"/>
            <ac:inkMk id="57" creationId="{C07D151A-F896-2141-9E48-AB53DD0A85A1}"/>
          </ac:inkMkLst>
        </pc:inkChg>
        <pc:inkChg chg="add del">
          <ac:chgData name="Артём Мурадов" userId="715841a6124f187a" providerId="LiveId" clId="{9592FC3B-A697-0C48-AEFA-66CEEC98D382}" dt="2022-02-18T06:21:16.653" v="856"/>
          <ac:inkMkLst>
            <pc:docMk/>
            <pc:sldMk cId="6136234" sldId="291"/>
            <ac:inkMk id="58" creationId="{8B823B2F-47C3-BA42-9AD8-DB71BA513A40}"/>
          </ac:inkMkLst>
        </pc:inkChg>
        <pc:inkChg chg="add del">
          <ac:chgData name="Артём Мурадов" userId="715841a6124f187a" providerId="LiveId" clId="{9592FC3B-A697-0C48-AEFA-66CEEC98D382}" dt="2022-02-18T06:21:16.653" v="856"/>
          <ac:inkMkLst>
            <pc:docMk/>
            <pc:sldMk cId="6136234" sldId="291"/>
            <ac:inkMk id="59" creationId="{43891465-47F4-1544-B82D-2974A1CC775C}"/>
          </ac:inkMkLst>
        </pc:inkChg>
        <pc:inkChg chg="add del">
          <ac:chgData name="Артём Мурадов" userId="715841a6124f187a" providerId="LiveId" clId="{9592FC3B-A697-0C48-AEFA-66CEEC98D382}" dt="2022-02-18T06:21:16.653" v="856"/>
          <ac:inkMkLst>
            <pc:docMk/>
            <pc:sldMk cId="6136234" sldId="291"/>
            <ac:inkMk id="60" creationId="{5537F33B-7A74-1041-8689-3154FD7D6BCA}"/>
          </ac:inkMkLst>
        </pc:inkChg>
        <pc:inkChg chg="add del">
          <ac:chgData name="Артём Мурадов" userId="715841a6124f187a" providerId="LiveId" clId="{9592FC3B-A697-0C48-AEFA-66CEEC98D382}" dt="2022-02-18T06:21:16.653" v="856"/>
          <ac:inkMkLst>
            <pc:docMk/>
            <pc:sldMk cId="6136234" sldId="291"/>
            <ac:inkMk id="61" creationId="{EB31F49E-2E38-A04D-81A7-E93358F688CE}"/>
          </ac:inkMkLst>
        </pc:inkChg>
        <pc:inkChg chg="add del">
          <ac:chgData name="Артём Мурадов" userId="715841a6124f187a" providerId="LiveId" clId="{9592FC3B-A697-0C48-AEFA-66CEEC98D382}" dt="2022-02-18T06:21:16.653" v="856"/>
          <ac:inkMkLst>
            <pc:docMk/>
            <pc:sldMk cId="6136234" sldId="291"/>
            <ac:inkMk id="62" creationId="{6C84F378-E4C6-6C49-99AA-0A2F7BA6D4DB}"/>
          </ac:inkMkLst>
        </pc:inkChg>
        <pc:inkChg chg="add del">
          <ac:chgData name="Артём Мурадов" userId="715841a6124f187a" providerId="LiveId" clId="{9592FC3B-A697-0C48-AEFA-66CEEC98D382}" dt="2022-02-18T06:21:16.653" v="856"/>
          <ac:inkMkLst>
            <pc:docMk/>
            <pc:sldMk cId="6136234" sldId="291"/>
            <ac:inkMk id="63" creationId="{7592294E-7814-3C44-9B5B-0A5A8E1E0D5E}"/>
          </ac:inkMkLst>
        </pc:inkChg>
        <pc:inkChg chg="add del">
          <ac:chgData name="Артём Мурадов" userId="715841a6124f187a" providerId="LiveId" clId="{9592FC3B-A697-0C48-AEFA-66CEEC98D382}" dt="2022-02-18T06:21:16.653" v="856"/>
          <ac:inkMkLst>
            <pc:docMk/>
            <pc:sldMk cId="6136234" sldId="291"/>
            <ac:inkMk id="64" creationId="{DCBD2682-228E-5A4C-A622-5582C8A95939}"/>
          </ac:inkMkLst>
        </pc:inkChg>
        <pc:inkChg chg="add del">
          <ac:chgData name="Артём Мурадов" userId="715841a6124f187a" providerId="LiveId" clId="{9592FC3B-A697-0C48-AEFA-66CEEC98D382}" dt="2022-02-18T06:21:16.653" v="856"/>
          <ac:inkMkLst>
            <pc:docMk/>
            <pc:sldMk cId="6136234" sldId="291"/>
            <ac:inkMk id="65" creationId="{D2639041-1357-0C4B-BE6A-F57DD90C43D8}"/>
          </ac:inkMkLst>
        </pc:inkChg>
        <pc:inkChg chg="add del">
          <ac:chgData name="Артём Мурадов" userId="715841a6124f187a" providerId="LiveId" clId="{9592FC3B-A697-0C48-AEFA-66CEEC98D382}" dt="2022-02-18T06:21:16.653" v="856"/>
          <ac:inkMkLst>
            <pc:docMk/>
            <pc:sldMk cId="6136234" sldId="291"/>
            <ac:inkMk id="66" creationId="{4A0118D4-35C4-9048-AF30-865C09B9A9FF}"/>
          </ac:inkMkLst>
        </pc:inkChg>
        <pc:inkChg chg="add del">
          <ac:chgData name="Артём Мурадов" userId="715841a6124f187a" providerId="LiveId" clId="{9592FC3B-A697-0C48-AEFA-66CEEC98D382}" dt="2022-02-18T06:21:16.653" v="856"/>
          <ac:inkMkLst>
            <pc:docMk/>
            <pc:sldMk cId="6136234" sldId="291"/>
            <ac:inkMk id="67" creationId="{F9DC5ADA-D41A-724D-8B40-1FDD381465DD}"/>
          </ac:inkMkLst>
        </pc:inkChg>
        <pc:inkChg chg="add del">
          <ac:chgData name="Артём Мурадов" userId="715841a6124f187a" providerId="LiveId" clId="{9592FC3B-A697-0C48-AEFA-66CEEC98D382}" dt="2022-02-18T06:21:16.653" v="856"/>
          <ac:inkMkLst>
            <pc:docMk/>
            <pc:sldMk cId="6136234" sldId="291"/>
            <ac:inkMk id="68" creationId="{203CDD0B-5045-2149-A9AC-1BFA241060D3}"/>
          </ac:inkMkLst>
        </pc:inkChg>
        <pc:inkChg chg="add del">
          <ac:chgData name="Артём Мурадов" userId="715841a6124f187a" providerId="LiveId" clId="{9592FC3B-A697-0C48-AEFA-66CEEC98D382}" dt="2022-02-18T06:21:16.653" v="856"/>
          <ac:inkMkLst>
            <pc:docMk/>
            <pc:sldMk cId="6136234" sldId="291"/>
            <ac:inkMk id="69" creationId="{9470F97D-300C-A544-8745-5FB2E79500E8}"/>
          </ac:inkMkLst>
        </pc:inkChg>
        <pc:inkChg chg="add del">
          <ac:chgData name="Артём Мурадов" userId="715841a6124f187a" providerId="LiveId" clId="{9592FC3B-A697-0C48-AEFA-66CEEC98D382}" dt="2022-02-18T06:21:16.653" v="856"/>
          <ac:inkMkLst>
            <pc:docMk/>
            <pc:sldMk cId="6136234" sldId="291"/>
            <ac:inkMk id="70" creationId="{93BDC6DF-2E03-4142-9EE9-45B8DFE4A850}"/>
          </ac:inkMkLst>
        </pc:inkChg>
        <pc:inkChg chg="add del">
          <ac:chgData name="Артём Мурадов" userId="715841a6124f187a" providerId="LiveId" clId="{9592FC3B-A697-0C48-AEFA-66CEEC98D382}" dt="2022-02-18T06:21:16.653" v="856"/>
          <ac:inkMkLst>
            <pc:docMk/>
            <pc:sldMk cId="6136234" sldId="291"/>
            <ac:inkMk id="71" creationId="{E93F89DC-32E6-FB48-BA7A-9D98CAF5A9C5}"/>
          </ac:inkMkLst>
        </pc:inkChg>
        <pc:inkChg chg="add del">
          <ac:chgData name="Артём Мурадов" userId="715841a6124f187a" providerId="LiveId" clId="{9592FC3B-A697-0C48-AEFA-66CEEC98D382}" dt="2022-02-18T06:21:16.653" v="856"/>
          <ac:inkMkLst>
            <pc:docMk/>
            <pc:sldMk cId="6136234" sldId="291"/>
            <ac:inkMk id="72" creationId="{2997C6FD-7255-094E-BEEB-CB88524BC8D0}"/>
          </ac:inkMkLst>
        </pc:inkChg>
        <pc:inkChg chg="add del">
          <ac:chgData name="Артём Мурадов" userId="715841a6124f187a" providerId="LiveId" clId="{9592FC3B-A697-0C48-AEFA-66CEEC98D382}" dt="2022-02-18T06:21:16.653" v="856"/>
          <ac:inkMkLst>
            <pc:docMk/>
            <pc:sldMk cId="6136234" sldId="291"/>
            <ac:inkMk id="73" creationId="{9200E22F-D920-274B-8558-9F046627E2BC}"/>
          </ac:inkMkLst>
        </pc:inkChg>
        <pc:inkChg chg="add del">
          <ac:chgData name="Артём Мурадов" userId="715841a6124f187a" providerId="LiveId" clId="{9592FC3B-A697-0C48-AEFA-66CEEC98D382}" dt="2022-02-18T06:21:16.653" v="856"/>
          <ac:inkMkLst>
            <pc:docMk/>
            <pc:sldMk cId="6136234" sldId="291"/>
            <ac:inkMk id="74" creationId="{A9ADCC4D-2F20-E74C-A9DB-537C6375BEC2}"/>
          </ac:inkMkLst>
        </pc:inkChg>
        <pc:inkChg chg="add del">
          <ac:chgData name="Артём Мурадов" userId="715841a6124f187a" providerId="LiveId" clId="{9592FC3B-A697-0C48-AEFA-66CEEC98D382}" dt="2022-02-18T06:21:16.653" v="856"/>
          <ac:inkMkLst>
            <pc:docMk/>
            <pc:sldMk cId="6136234" sldId="291"/>
            <ac:inkMk id="75" creationId="{DB16CCE5-82DF-D54A-B7BB-676248CEBD1D}"/>
          </ac:inkMkLst>
        </pc:inkChg>
        <pc:inkChg chg="add reco">
          <ac:chgData name="Артём Мурадов" userId="715841a6124f187a" providerId="LiveId" clId="{9592FC3B-A697-0C48-AEFA-66CEEC98D382}" dt="2022-02-18T06:21:16.653" v="856"/>
          <ac:inkMkLst>
            <pc:docMk/>
            <pc:sldMk cId="6136234" sldId="291"/>
            <ac:inkMk id="76" creationId="{9EA25F6C-29C6-AB46-B959-919DC92E5ED6}"/>
          </ac:inkMkLst>
        </pc:inkChg>
      </pc:sldChg>
      <pc:sldChg chg="addSp delSp modSp">
        <pc:chgData name="Артём Мурадов" userId="715841a6124f187a" providerId="LiveId" clId="{9592FC3B-A697-0C48-AEFA-66CEEC98D382}" dt="2022-02-18T06:22:49.572" v="916"/>
        <pc:sldMkLst>
          <pc:docMk/>
          <pc:sldMk cId="1283453906" sldId="292"/>
        </pc:sldMkLst>
        <pc:inkChg chg="add del">
          <ac:chgData name="Артём Мурадов" userId="715841a6124f187a" providerId="LiveId" clId="{9592FC3B-A697-0C48-AEFA-66CEEC98D382}" dt="2022-02-18T06:21:49.461" v="860"/>
          <ac:inkMkLst>
            <pc:docMk/>
            <pc:sldMk cId="1283453906" sldId="292"/>
            <ac:inkMk id="3" creationId="{3EA0AD41-7A90-6640-9548-C6EA641D4FED}"/>
          </ac:inkMkLst>
        </pc:inkChg>
        <pc:inkChg chg="add del">
          <ac:chgData name="Артём Мурадов" userId="715841a6124f187a" providerId="LiveId" clId="{9592FC3B-A697-0C48-AEFA-66CEEC98D382}" dt="2022-02-18T06:22:43.239" v="909"/>
          <ac:inkMkLst>
            <pc:docMk/>
            <pc:sldMk cId="1283453906" sldId="292"/>
            <ac:inkMk id="3" creationId="{9E9A47A7-D5B9-014E-BD66-EFB8CE7C2BCB}"/>
          </ac:inkMkLst>
        </pc:inkChg>
        <pc:inkChg chg="add del">
          <ac:chgData name="Артём Мурадов" userId="715841a6124f187a" providerId="LiveId" clId="{9592FC3B-A697-0C48-AEFA-66CEEC98D382}" dt="2022-02-18T06:21:49.461" v="860"/>
          <ac:inkMkLst>
            <pc:docMk/>
            <pc:sldMk cId="1283453906" sldId="292"/>
            <ac:inkMk id="5" creationId="{1700412E-CC5D-2C49-85D0-9E93D2FB6A1E}"/>
          </ac:inkMkLst>
        </pc:inkChg>
        <pc:inkChg chg="add del">
          <ac:chgData name="Артём Мурадов" userId="715841a6124f187a" providerId="LiveId" clId="{9592FC3B-A697-0C48-AEFA-66CEEC98D382}" dt="2022-02-18T06:22:43.239" v="909"/>
          <ac:inkMkLst>
            <pc:docMk/>
            <pc:sldMk cId="1283453906" sldId="292"/>
            <ac:inkMk id="5" creationId="{F59C2D5A-833F-354B-89D8-1943FDA66C37}"/>
          </ac:inkMkLst>
        </pc:inkChg>
        <pc:inkChg chg="add del">
          <ac:chgData name="Артём Мурадов" userId="715841a6124f187a" providerId="LiveId" clId="{9592FC3B-A697-0C48-AEFA-66CEEC98D382}" dt="2022-02-18T06:22:43.239" v="909"/>
          <ac:inkMkLst>
            <pc:docMk/>
            <pc:sldMk cId="1283453906" sldId="292"/>
            <ac:inkMk id="6" creationId="{868F42DC-DD01-F14D-97BA-E185290D929E}"/>
          </ac:inkMkLst>
        </pc:inkChg>
        <pc:inkChg chg="add del">
          <ac:chgData name="Артём Мурадов" userId="715841a6124f187a" providerId="LiveId" clId="{9592FC3B-A697-0C48-AEFA-66CEEC98D382}" dt="2022-02-18T06:21:49.461" v="860"/>
          <ac:inkMkLst>
            <pc:docMk/>
            <pc:sldMk cId="1283453906" sldId="292"/>
            <ac:inkMk id="6" creationId="{DA53A3F8-9643-5447-B1F0-517654AF6C8E}"/>
          </ac:inkMkLst>
        </pc:inkChg>
        <pc:inkChg chg="add reco">
          <ac:chgData name="Артём Мурадов" userId="715841a6124f187a" providerId="LiveId" clId="{9592FC3B-A697-0C48-AEFA-66CEEC98D382}" dt="2022-02-18T06:21:49.461" v="860"/>
          <ac:inkMkLst>
            <pc:docMk/>
            <pc:sldMk cId="1283453906" sldId="292"/>
            <ac:inkMk id="7" creationId="{FF4360DE-78EF-9F4A-B50A-5233555B1547}"/>
          </ac:inkMkLst>
        </pc:inkChg>
        <pc:inkChg chg="add del">
          <ac:chgData name="Артём Мурадов" userId="715841a6124f187a" providerId="LiveId" clId="{9592FC3B-A697-0C48-AEFA-66CEEC98D382}" dt="2022-02-18T06:22:43.239" v="909"/>
          <ac:inkMkLst>
            <pc:docMk/>
            <pc:sldMk cId="1283453906" sldId="292"/>
            <ac:inkMk id="8" creationId="{5E5097F0-D4A4-624F-92E6-C248AB942F64}"/>
          </ac:inkMkLst>
        </pc:inkChg>
        <pc:inkChg chg="add del">
          <ac:chgData name="Артём Мурадов" userId="715841a6124f187a" providerId="LiveId" clId="{9592FC3B-A697-0C48-AEFA-66CEEC98D382}" dt="2022-02-18T06:21:59.670" v="869"/>
          <ac:inkMkLst>
            <pc:docMk/>
            <pc:sldMk cId="1283453906" sldId="292"/>
            <ac:inkMk id="8" creationId="{B8EF95D2-C609-8A43-9C61-E9B0BFC816D5}"/>
          </ac:inkMkLst>
        </pc:inkChg>
        <pc:inkChg chg="add del">
          <ac:chgData name="Артём Мурадов" userId="715841a6124f187a" providerId="LiveId" clId="{9592FC3B-A697-0C48-AEFA-66CEEC98D382}" dt="2022-02-18T06:22:43.239" v="909"/>
          <ac:inkMkLst>
            <pc:docMk/>
            <pc:sldMk cId="1283453906" sldId="292"/>
            <ac:inkMk id="9" creationId="{4C3EA069-7E77-A142-A35F-C9480202B8A2}"/>
          </ac:inkMkLst>
        </pc:inkChg>
        <pc:inkChg chg="add del">
          <ac:chgData name="Артём Мурадов" userId="715841a6124f187a" providerId="LiveId" clId="{9592FC3B-A697-0C48-AEFA-66CEEC98D382}" dt="2022-02-18T06:21:59.670" v="869"/>
          <ac:inkMkLst>
            <pc:docMk/>
            <pc:sldMk cId="1283453906" sldId="292"/>
            <ac:inkMk id="9" creationId="{5CC78775-F52C-EC44-A6DC-98203493FD36}"/>
          </ac:inkMkLst>
        </pc:inkChg>
        <pc:inkChg chg="add del">
          <ac:chgData name="Артём Мурадов" userId="715841a6124f187a" providerId="LiveId" clId="{9592FC3B-A697-0C48-AEFA-66CEEC98D382}" dt="2022-02-18T06:21:59.670" v="869"/>
          <ac:inkMkLst>
            <pc:docMk/>
            <pc:sldMk cId="1283453906" sldId="292"/>
            <ac:inkMk id="10" creationId="{41F8CFF2-1DD4-4E4D-B1D5-DBE3666BAE62}"/>
          </ac:inkMkLst>
        </pc:inkChg>
        <pc:inkChg chg="add reco">
          <ac:chgData name="Артём Мурадов" userId="715841a6124f187a" providerId="LiveId" clId="{9592FC3B-A697-0C48-AEFA-66CEEC98D382}" dt="2022-02-18T06:22:43.239" v="909"/>
          <ac:inkMkLst>
            <pc:docMk/>
            <pc:sldMk cId="1283453906" sldId="292"/>
            <ac:inkMk id="10" creationId="{ACF18CDC-1068-454D-9E9D-2DFCCE02966A}"/>
          </ac:inkMkLst>
        </pc:inkChg>
        <pc:inkChg chg="add del">
          <ac:chgData name="Артём Мурадов" userId="715841a6124f187a" providerId="LiveId" clId="{9592FC3B-A697-0C48-AEFA-66CEEC98D382}" dt="2022-02-18T06:21:59.670" v="869"/>
          <ac:inkMkLst>
            <pc:docMk/>
            <pc:sldMk cId="1283453906" sldId="292"/>
            <ac:inkMk id="11" creationId="{47E9D482-CCF9-1E45-8BB3-4A77ADA40439}"/>
          </ac:inkMkLst>
        </pc:inkChg>
        <pc:inkChg chg="add">
          <ac:chgData name="Артём Мурадов" userId="715841a6124f187a" providerId="LiveId" clId="{9592FC3B-A697-0C48-AEFA-66CEEC98D382}" dt="2022-02-18T06:22:46.306" v="910"/>
          <ac:inkMkLst>
            <pc:docMk/>
            <pc:sldMk cId="1283453906" sldId="292"/>
            <ac:inkMk id="11" creationId="{724B4DEE-5D40-E942-BEDC-F5448428E193}"/>
          </ac:inkMkLst>
        </pc:inkChg>
        <pc:inkChg chg="add">
          <ac:chgData name="Артём Мурадов" userId="715841a6124f187a" providerId="LiveId" clId="{9592FC3B-A697-0C48-AEFA-66CEEC98D382}" dt="2022-02-18T06:22:46.775" v="911"/>
          <ac:inkMkLst>
            <pc:docMk/>
            <pc:sldMk cId="1283453906" sldId="292"/>
            <ac:inkMk id="12" creationId="{6D290B39-187B-4842-952A-5F0194E5D120}"/>
          </ac:inkMkLst>
        </pc:inkChg>
        <pc:inkChg chg="add del">
          <ac:chgData name="Артём Мурадов" userId="715841a6124f187a" providerId="LiveId" clId="{9592FC3B-A697-0C48-AEFA-66CEEC98D382}" dt="2022-02-18T06:21:59.670" v="869"/>
          <ac:inkMkLst>
            <pc:docMk/>
            <pc:sldMk cId="1283453906" sldId="292"/>
            <ac:inkMk id="12" creationId="{77965FA5-AA53-2B44-9302-8ECE7152BD84}"/>
          </ac:inkMkLst>
        </pc:inkChg>
        <pc:inkChg chg="add del">
          <ac:chgData name="Артём Мурадов" userId="715841a6124f187a" providerId="LiveId" clId="{9592FC3B-A697-0C48-AEFA-66CEEC98D382}" dt="2022-02-18T06:21:59.670" v="869"/>
          <ac:inkMkLst>
            <pc:docMk/>
            <pc:sldMk cId="1283453906" sldId="292"/>
            <ac:inkMk id="14" creationId="{1E47350D-A01C-EA43-9DB5-F1BA01A39B83}"/>
          </ac:inkMkLst>
        </pc:inkChg>
        <pc:inkChg chg="add">
          <ac:chgData name="Артём Мурадов" userId="715841a6124f187a" providerId="LiveId" clId="{9592FC3B-A697-0C48-AEFA-66CEEC98D382}" dt="2022-02-18T06:22:47.304" v="912"/>
          <ac:inkMkLst>
            <pc:docMk/>
            <pc:sldMk cId="1283453906" sldId="292"/>
            <ac:inkMk id="14" creationId="{FBBB27C6-0172-1140-B696-031BE0A97A75}"/>
          </ac:inkMkLst>
        </pc:inkChg>
        <pc:inkChg chg="add del">
          <ac:chgData name="Артём Мурадов" userId="715841a6124f187a" providerId="LiveId" clId="{9592FC3B-A697-0C48-AEFA-66CEEC98D382}" dt="2022-02-18T06:21:59.670" v="869"/>
          <ac:inkMkLst>
            <pc:docMk/>
            <pc:sldMk cId="1283453906" sldId="292"/>
            <ac:inkMk id="15" creationId="{397899AF-7E7D-1344-934C-53AC05A8BE82}"/>
          </ac:inkMkLst>
        </pc:inkChg>
        <pc:inkChg chg="add">
          <ac:chgData name="Артём Мурадов" userId="715841a6124f187a" providerId="LiveId" clId="{9592FC3B-A697-0C48-AEFA-66CEEC98D382}" dt="2022-02-18T06:22:47.725" v="913"/>
          <ac:inkMkLst>
            <pc:docMk/>
            <pc:sldMk cId="1283453906" sldId="292"/>
            <ac:inkMk id="15" creationId="{4E778193-79AC-FC41-B705-13A6B0DD3EBF}"/>
          </ac:inkMkLst>
        </pc:inkChg>
        <pc:inkChg chg="add del">
          <ac:chgData name="Артём Мурадов" userId="715841a6124f187a" providerId="LiveId" clId="{9592FC3B-A697-0C48-AEFA-66CEEC98D382}" dt="2022-02-18T06:22:49.572" v="916"/>
          <ac:inkMkLst>
            <pc:docMk/>
            <pc:sldMk cId="1283453906" sldId="292"/>
            <ac:inkMk id="16" creationId="{327ACE0A-D7B0-4045-8BF4-24E7B353C948}"/>
          </ac:inkMkLst>
        </pc:inkChg>
        <pc:inkChg chg="add del">
          <ac:chgData name="Артём Мурадов" userId="715841a6124f187a" providerId="LiveId" clId="{9592FC3B-A697-0C48-AEFA-66CEEC98D382}" dt="2022-02-18T06:21:59.670" v="869"/>
          <ac:inkMkLst>
            <pc:docMk/>
            <pc:sldMk cId="1283453906" sldId="292"/>
            <ac:inkMk id="16" creationId="{691C23F6-A029-064E-B28C-B3C91F27B850}"/>
          </ac:inkMkLst>
        </pc:inkChg>
        <pc:inkChg chg="add del mod reco modStrokes">
          <ac:chgData name="Артём Мурадов" userId="715841a6124f187a" providerId="LiveId" clId="{9592FC3B-A697-0C48-AEFA-66CEEC98D382}" dt="2022-02-18T06:22:20.405" v="903"/>
          <ac:inkMkLst>
            <pc:docMk/>
            <pc:sldMk cId="1283453906" sldId="292"/>
            <ac:inkMk id="17" creationId="{22186DBD-CD2B-0B42-BE0C-4ED57B665D53}"/>
          </ac:inkMkLst>
        </pc:inkChg>
        <pc:inkChg chg="add del">
          <ac:chgData name="Артём Мурадов" userId="715841a6124f187a" providerId="LiveId" clId="{9592FC3B-A697-0C48-AEFA-66CEEC98D382}" dt="2022-02-18T06:22:49.572" v="916"/>
          <ac:inkMkLst>
            <pc:docMk/>
            <pc:sldMk cId="1283453906" sldId="292"/>
            <ac:inkMk id="17" creationId="{4A6DD566-44CD-E842-81D4-10C97CC625C9}"/>
          </ac:inkMkLst>
        </pc:inkChg>
        <pc:inkChg chg="add del">
          <ac:chgData name="Артём Мурадов" userId="715841a6124f187a" providerId="LiveId" clId="{9592FC3B-A697-0C48-AEFA-66CEEC98D382}" dt="2022-02-18T06:22:06.488" v="881"/>
          <ac:inkMkLst>
            <pc:docMk/>
            <pc:sldMk cId="1283453906" sldId="292"/>
            <ac:inkMk id="18" creationId="{2F054A36-0DE2-3A49-9D6E-D3FE716346C7}"/>
          </ac:inkMkLst>
        </pc:inkChg>
        <pc:inkChg chg="add reco">
          <ac:chgData name="Артём Мурадов" userId="715841a6124f187a" providerId="LiveId" clId="{9592FC3B-A697-0C48-AEFA-66CEEC98D382}" dt="2022-02-18T06:22:49.572" v="916"/>
          <ac:inkMkLst>
            <pc:docMk/>
            <pc:sldMk cId="1283453906" sldId="292"/>
            <ac:inkMk id="18" creationId="{4F07F865-5B7B-E041-9C37-17BD78CA8717}"/>
          </ac:inkMkLst>
        </pc:inkChg>
        <pc:inkChg chg="add del">
          <ac:chgData name="Артём Мурадов" userId="715841a6124f187a" providerId="LiveId" clId="{9592FC3B-A697-0C48-AEFA-66CEEC98D382}" dt="2022-02-18T06:22:06.488" v="881"/>
          <ac:inkMkLst>
            <pc:docMk/>
            <pc:sldMk cId="1283453906" sldId="292"/>
            <ac:inkMk id="19" creationId="{F4B8307C-9FCB-6842-AE81-B4AAA391F128}"/>
          </ac:inkMkLst>
        </pc:inkChg>
        <pc:inkChg chg="add del">
          <ac:chgData name="Артём Мурадов" userId="715841a6124f187a" providerId="LiveId" clId="{9592FC3B-A697-0C48-AEFA-66CEEC98D382}" dt="2022-02-18T06:22:06.488" v="881"/>
          <ac:inkMkLst>
            <pc:docMk/>
            <pc:sldMk cId="1283453906" sldId="292"/>
            <ac:inkMk id="20" creationId="{1AC36766-6057-F748-9D4E-A06409E8718A}"/>
          </ac:inkMkLst>
        </pc:inkChg>
        <pc:inkChg chg="add del">
          <ac:chgData name="Артём Мурадов" userId="715841a6124f187a" providerId="LiveId" clId="{9592FC3B-A697-0C48-AEFA-66CEEC98D382}" dt="2022-02-18T06:22:06.488" v="881"/>
          <ac:inkMkLst>
            <pc:docMk/>
            <pc:sldMk cId="1283453906" sldId="292"/>
            <ac:inkMk id="21" creationId="{1064CAAA-F848-3D46-BD2F-2660FD44F752}"/>
          </ac:inkMkLst>
        </pc:inkChg>
        <pc:inkChg chg="add del">
          <ac:chgData name="Артём Мурадов" userId="715841a6124f187a" providerId="LiveId" clId="{9592FC3B-A697-0C48-AEFA-66CEEC98D382}" dt="2022-02-18T06:22:06.488" v="881"/>
          <ac:inkMkLst>
            <pc:docMk/>
            <pc:sldMk cId="1283453906" sldId="292"/>
            <ac:inkMk id="22" creationId="{45F7DC85-FD9B-AA42-BE94-0598499D4F74}"/>
          </ac:inkMkLst>
        </pc:inkChg>
        <pc:inkChg chg="add del">
          <ac:chgData name="Артём Мурадов" userId="715841a6124f187a" providerId="LiveId" clId="{9592FC3B-A697-0C48-AEFA-66CEEC98D382}" dt="2022-02-18T06:22:06.488" v="881"/>
          <ac:inkMkLst>
            <pc:docMk/>
            <pc:sldMk cId="1283453906" sldId="292"/>
            <ac:inkMk id="23" creationId="{EC633EA0-C808-C346-8486-2977A6CC5E37}"/>
          </ac:inkMkLst>
        </pc:inkChg>
        <pc:inkChg chg="add del">
          <ac:chgData name="Артём Мурадов" userId="715841a6124f187a" providerId="LiveId" clId="{9592FC3B-A697-0C48-AEFA-66CEEC98D382}" dt="2022-02-18T06:22:06.488" v="881"/>
          <ac:inkMkLst>
            <pc:docMk/>
            <pc:sldMk cId="1283453906" sldId="292"/>
            <ac:inkMk id="24" creationId="{65E4C515-1549-DF47-89B2-182596E46FBE}"/>
          </ac:inkMkLst>
        </pc:inkChg>
        <pc:inkChg chg="add del">
          <ac:chgData name="Артём Мурадов" userId="715841a6124f187a" providerId="LiveId" clId="{9592FC3B-A697-0C48-AEFA-66CEEC98D382}" dt="2022-02-18T06:22:06.488" v="881"/>
          <ac:inkMkLst>
            <pc:docMk/>
            <pc:sldMk cId="1283453906" sldId="292"/>
            <ac:inkMk id="25" creationId="{5D810736-9F4C-AE4F-8D4E-43225C389FE8}"/>
          </ac:inkMkLst>
        </pc:inkChg>
        <pc:inkChg chg="add del">
          <ac:chgData name="Артём Мурадов" userId="715841a6124f187a" providerId="LiveId" clId="{9592FC3B-A697-0C48-AEFA-66CEEC98D382}" dt="2022-02-18T06:22:06.488" v="881"/>
          <ac:inkMkLst>
            <pc:docMk/>
            <pc:sldMk cId="1283453906" sldId="292"/>
            <ac:inkMk id="26" creationId="{8F39C69D-DE95-864C-AD95-7917E7B16A55}"/>
          </ac:inkMkLst>
        </pc:inkChg>
        <pc:inkChg chg="add del">
          <ac:chgData name="Артём Мурадов" userId="715841a6124f187a" providerId="LiveId" clId="{9592FC3B-A697-0C48-AEFA-66CEEC98D382}" dt="2022-02-18T06:22:06.488" v="881"/>
          <ac:inkMkLst>
            <pc:docMk/>
            <pc:sldMk cId="1283453906" sldId="292"/>
            <ac:inkMk id="27" creationId="{CB223B93-2421-2843-9075-2390AB670CEC}"/>
          </ac:inkMkLst>
        </pc:inkChg>
        <pc:inkChg chg="add del">
          <ac:chgData name="Артём Мурадов" userId="715841a6124f187a" providerId="LiveId" clId="{9592FC3B-A697-0C48-AEFA-66CEEC98D382}" dt="2022-02-18T06:22:06.488" v="881"/>
          <ac:inkMkLst>
            <pc:docMk/>
            <pc:sldMk cId="1283453906" sldId="292"/>
            <ac:inkMk id="28" creationId="{739AE7D2-C1A4-A549-B226-3D91F191D4C5}"/>
          </ac:inkMkLst>
        </pc:inkChg>
        <pc:inkChg chg="add del reco">
          <ac:chgData name="Артём Мурадов" userId="715841a6124f187a" providerId="LiveId" clId="{9592FC3B-A697-0C48-AEFA-66CEEC98D382}" dt="2022-02-18T06:22:19.075" v="901"/>
          <ac:inkMkLst>
            <pc:docMk/>
            <pc:sldMk cId="1283453906" sldId="292"/>
            <ac:inkMk id="29" creationId="{E34E81D7-9E9A-D041-B566-65785F91FA4F}"/>
          </ac:inkMkLst>
        </pc:inkChg>
        <pc:inkChg chg="add del">
          <ac:chgData name="Артём Мурадов" userId="715841a6124f187a" providerId="LiveId" clId="{9592FC3B-A697-0C48-AEFA-66CEEC98D382}" dt="2022-02-18T06:22:18.675" v="900"/>
          <ac:inkMkLst>
            <pc:docMk/>
            <pc:sldMk cId="1283453906" sldId="292"/>
            <ac:inkMk id="30" creationId="{C7995F47-CB99-0749-BDC5-7893BE5964F4}"/>
          </ac:inkMkLst>
        </pc:inkChg>
        <pc:inkChg chg="add del">
          <ac:chgData name="Артём Мурадов" userId="715841a6124f187a" providerId="LiveId" clId="{9592FC3B-A697-0C48-AEFA-66CEEC98D382}" dt="2022-02-18T06:22:18.675" v="900"/>
          <ac:inkMkLst>
            <pc:docMk/>
            <pc:sldMk cId="1283453906" sldId="292"/>
            <ac:inkMk id="31" creationId="{2F4DDCF9-C68F-1649-AAC6-F95C3CCE55C1}"/>
          </ac:inkMkLst>
        </pc:inkChg>
        <pc:inkChg chg="add del">
          <ac:chgData name="Артём Мурадов" userId="715841a6124f187a" providerId="LiveId" clId="{9592FC3B-A697-0C48-AEFA-66CEEC98D382}" dt="2022-02-18T06:22:18.675" v="900"/>
          <ac:inkMkLst>
            <pc:docMk/>
            <pc:sldMk cId="1283453906" sldId="292"/>
            <ac:inkMk id="32" creationId="{23E0173B-4279-F34E-BFD3-749388FEA322}"/>
          </ac:inkMkLst>
        </pc:inkChg>
        <pc:inkChg chg="add del">
          <ac:chgData name="Артём Мурадов" userId="715841a6124f187a" providerId="LiveId" clId="{9592FC3B-A697-0C48-AEFA-66CEEC98D382}" dt="2022-02-18T06:22:18.675" v="900"/>
          <ac:inkMkLst>
            <pc:docMk/>
            <pc:sldMk cId="1283453906" sldId="292"/>
            <ac:inkMk id="33" creationId="{06B5528C-8186-9948-A623-0D804D84E99B}"/>
          </ac:inkMkLst>
        </pc:inkChg>
        <pc:inkChg chg="add del">
          <ac:chgData name="Артём Мурадов" userId="715841a6124f187a" providerId="LiveId" clId="{9592FC3B-A697-0C48-AEFA-66CEEC98D382}" dt="2022-02-18T06:22:18.675" v="900"/>
          <ac:inkMkLst>
            <pc:docMk/>
            <pc:sldMk cId="1283453906" sldId="292"/>
            <ac:inkMk id="34" creationId="{FAC94504-FB35-E441-9181-9142464AA2D8}"/>
          </ac:inkMkLst>
        </pc:inkChg>
        <pc:inkChg chg="add del">
          <ac:chgData name="Артём Мурадов" userId="715841a6124f187a" providerId="LiveId" clId="{9592FC3B-A697-0C48-AEFA-66CEEC98D382}" dt="2022-02-18T06:22:18.675" v="900"/>
          <ac:inkMkLst>
            <pc:docMk/>
            <pc:sldMk cId="1283453906" sldId="292"/>
            <ac:inkMk id="35" creationId="{62EB5B79-CB86-3C4D-9075-1CB115E4EC2F}"/>
          </ac:inkMkLst>
        </pc:inkChg>
        <pc:inkChg chg="add del">
          <ac:chgData name="Артём Мурадов" userId="715841a6124f187a" providerId="LiveId" clId="{9592FC3B-A697-0C48-AEFA-66CEEC98D382}" dt="2022-02-18T06:22:18.675" v="900"/>
          <ac:inkMkLst>
            <pc:docMk/>
            <pc:sldMk cId="1283453906" sldId="292"/>
            <ac:inkMk id="36" creationId="{2655639B-A8C4-D444-9AAA-46550B69660B}"/>
          </ac:inkMkLst>
        </pc:inkChg>
        <pc:inkChg chg="add del">
          <ac:chgData name="Артём Мурадов" userId="715841a6124f187a" providerId="LiveId" clId="{9592FC3B-A697-0C48-AEFA-66CEEC98D382}" dt="2022-02-18T06:22:18.675" v="900"/>
          <ac:inkMkLst>
            <pc:docMk/>
            <pc:sldMk cId="1283453906" sldId="292"/>
            <ac:inkMk id="37" creationId="{EF7A8E07-E83C-4148-9584-4BDCEFC185FF}"/>
          </ac:inkMkLst>
        </pc:inkChg>
        <pc:inkChg chg="add del">
          <ac:chgData name="Артём Мурадов" userId="715841a6124f187a" providerId="LiveId" clId="{9592FC3B-A697-0C48-AEFA-66CEEC98D382}" dt="2022-02-18T06:22:18.675" v="900"/>
          <ac:inkMkLst>
            <pc:docMk/>
            <pc:sldMk cId="1283453906" sldId="292"/>
            <ac:inkMk id="38" creationId="{3ACE0EAF-0F8A-8748-AD03-B235C8A7333E}"/>
          </ac:inkMkLst>
        </pc:inkChg>
        <pc:inkChg chg="add del">
          <ac:chgData name="Артём Мурадов" userId="715841a6124f187a" providerId="LiveId" clId="{9592FC3B-A697-0C48-AEFA-66CEEC98D382}" dt="2022-02-18T06:22:18.675" v="900"/>
          <ac:inkMkLst>
            <pc:docMk/>
            <pc:sldMk cId="1283453906" sldId="292"/>
            <ac:inkMk id="39" creationId="{ECA59444-4A1E-CC4B-8011-F9F5441E659E}"/>
          </ac:inkMkLst>
        </pc:inkChg>
        <pc:inkChg chg="add del">
          <ac:chgData name="Артём Мурадов" userId="715841a6124f187a" providerId="LiveId" clId="{9592FC3B-A697-0C48-AEFA-66CEEC98D382}" dt="2022-02-18T06:22:18.675" v="900"/>
          <ac:inkMkLst>
            <pc:docMk/>
            <pc:sldMk cId="1283453906" sldId="292"/>
            <ac:inkMk id="40" creationId="{9E860EF1-3BD2-7649-B2D8-12494742B9B4}"/>
          </ac:inkMkLst>
        </pc:inkChg>
        <pc:inkChg chg="add del">
          <ac:chgData name="Артём Мурадов" userId="715841a6124f187a" providerId="LiveId" clId="{9592FC3B-A697-0C48-AEFA-66CEEC98D382}" dt="2022-02-18T06:22:18.675" v="900"/>
          <ac:inkMkLst>
            <pc:docMk/>
            <pc:sldMk cId="1283453906" sldId="292"/>
            <ac:inkMk id="41" creationId="{8A5BC82D-5507-294C-9A90-46171E237773}"/>
          </ac:inkMkLst>
        </pc:inkChg>
        <pc:inkChg chg="add del">
          <ac:chgData name="Артём Мурадов" userId="715841a6124f187a" providerId="LiveId" clId="{9592FC3B-A697-0C48-AEFA-66CEEC98D382}" dt="2022-02-18T06:22:18.675" v="900"/>
          <ac:inkMkLst>
            <pc:docMk/>
            <pc:sldMk cId="1283453906" sldId="292"/>
            <ac:inkMk id="42" creationId="{8B6C858D-A37F-424A-827A-F71A389650DE}"/>
          </ac:inkMkLst>
        </pc:inkChg>
        <pc:inkChg chg="add del">
          <ac:chgData name="Артём Мурадов" userId="715841a6124f187a" providerId="LiveId" clId="{9592FC3B-A697-0C48-AEFA-66CEEC98D382}" dt="2022-02-18T06:22:18.675" v="900"/>
          <ac:inkMkLst>
            <pc:docMk/>
            <pc:sldMk cId="1283453906" sldId="292"/>
            <ac:inkMk id="43" creationId="{4D9D2618-B7E8-B947-96DF-471D631296D3}"/>
          </ac:inkMkLst>
        </pc:inkChg>
        <pc:inkChg chg="add del">
          <ac:chgData name="Артём Мурадов" userId="715841a6124f187a" providerId="LiveId" clId="{9592FC3B-A697-0C48-AEFA-66CEEC98D382}" dt="2022-02-18T06:22:18.675" v="900"/>
          <ac:inkMkLst>
            <pc:docMk/>
            <pc:sldMk cId="1283453906" sldId="292"/>
            <ac:inkMk id="44" creationId="{D9F79310-69CF-8D4A-A49E-0EA3A423470E}"/>
          </ac:inkMkLst>
        </pc:inkChg>
        <pc:inkChg chg="add del">
          <ac:chgData name="Артём Мурадов" userId="715841a6124f187a" providerId="LiveId" clId="{9592FC3B-A697-0C48-AEFA-66CEEC98D382}" dt="2022-02-18T06:22:18.675" v="900"/>
          <ac:inkMkLst>
            <pc:docMk/>
            <pc:sldMk cId="1283453906" sldId="292"/>
            <ac:inkMk id="45" creationId="{B58C5696-5F8B-CD42-9558-B34305957AA1}"/>
          </ac:inkMkLst>
        </pc:inkChg>
        <pc:inkChg chg="add del">
          <ac:chgData name="Артём Мурадов" userId="715841a6124f187a" providerId="LiveId" clId="{9592FC3B-A697-0C48-AEFA-66CEEC98D382}" dt="2022-02-18T06:22:18.675" v="900"/>
          <ac:inkMkLst>
            <pc:docMk/>
            <pc:sldMk cId="1283453906" sldId="292"/>
            <ac:inkMk id="46" creationId="{D664D7D8-75EF-C845-9FC9-585CCF0D2FDA}"/>
          </ac:inkMkLst>
        </pc:inkChg>
        <pc:inkChg chg="add del">
          <ac:chgData name="Артём Мурадов" userId="715841a6124f187a" providerId="LiveId" clId="{9592FC3B-A697-0C48-AEFA-66CEEC98D382}" dt="2022-02-18T06:22:18.675" v="900"/>
          <ac:inkMkLst>
            <pc:docMk/>
            <pc:sldMk cId="1283453906" sldId="292"/>
            <ac:inkMk id="47" creationId="{151BC1C0-6641-FB43-BF82-07A52B581BDC}"/>
          </ac:inkMkLst>
        </pc:inkChg>
        <pc:inkChg chg="add reco">
          <ac:chgData name="Артём Мурадов" userId="715841a6124f187a" providerId="LiveId" clId="{9592FC3B-A697-0C48-AEFA-66CEEC98D382}" dt="2022-02-18T06:22:18.675" v="900"/>
          <ac:inkMkLst>
            <pc:docMk/>
            <pc:sldMk cId="1283453906" sldId="292"/>
            <ac:inkMk id="48" creationId="{1F92000B-A9E0-794D-9BEB-3F3C5962A4A4}"/>
          </ac:inkMkLst>
        </pc:inkChg>
        <pc:inkChg chg="add reco">
          <ac:chgData name="Артём Мурадов" userId="715841a6124f187a" providerId="LiveId" clId="{9592FC3B-A697-0C48-AEFA-66CEEC98D382}" dt="2022-02-18T06:22:18.675" v="900"/>
          <ac:inkMkLst>
            <pc:docMk/>
            <pc:sldMk cId="1283453906" sldId="292"/>
            <ac:inkMk id="49" creationId="{E64E070C-F1B9-F648-9E09-37D648E96616}"/>
          </ac:inkMkLst>
        </pc:inkChg>
        <pc:inkChg chg="add reco">
          <ac:chgData name="Артём Мурадов" userId="715841a6124f187a" providerId="LiveId" clId="{9592FC3B-A697-0C48-AEFA-66CEEC98D382}" dt="2022-02-18T06:22:18.675" v="900"/>
          <ac:inkMkLst>
            <pc:docMk/>
            <pc:sldMk cId="1283453906" sldId="292"/>
            <ac:inkMk id="50" creationId="{9DDB1923-053F-374B-8B07-83EA6B9E78A1}"/>
          </ac:inkMkLst>
        </pc:inkChg>
        <pc:inkChg chg="add reco">
          <ac:chgData name="Артём Мурадов" userId="715841a6124f187a" providerId="LiveId" clId="{9592FC3B-A697-0C48-AEFA-66CEEC98D382}" dt="2022-02-18T06:22:18.675" v="900"/>
          <ac:inkMkLst>
            <pc:docMk/>
            <pc:sldMk cId="1283453906" sldId="292"/>
            <ac:inkMk id="51" creationId="{C6F1AFD3-C445-0C4B-AB76-B5730B30F041}"/>
          </ac:inkMkLst>
        </pc:inkChg>
        <pc:inkChg chg="add reco">
          <ac:chgData name="Артём Мурадов" userId="715841a6124f187a" providerId="LiveId" clId="{9592FC3B-A697-0C48-AEFA-66CEEC98D382}" dt="2022-02-18T06:22:18.675" v="900"/>
          <ac:inkMkLst>
            <pc:docMk/>
            <pc:sldMk cId="1283453906" sldId="292"/>
            <ac:inkMk id="52" creationId="{5B3CA372-D5D0-0846-9DE4-DAA8BA93DE06}"/>
          </ac:inkMkLst>
        </pc:inkChg>
      </pc:sldChg>
      <pc:sldChg chg="addSp delSp">
        <pc:chgData name="Артём Мурадов" userId="715841a6124f187a" providerId="LiveId" clId="{9592FC3B-A697-0C48-AEFA-66CEEC98D382}" dt="2022-02-18T06:23:37.018" v="957"/>
        <pc:sldMkLst>
          <pc:docMk/>
          <pc:sldMk cId="2546150611" sldId="293"/>
        </pc:sldMkLst>
        <pc:inkChg chg="add del">
          <ac:chgData name="Артём Мурадов" userId="715841a6124f187a" providerId="LiveId" clId="{9592FC3B-A697-0C48-AEFA-66CEEC98D382}" dt="2022-02-18T06:23:15.292" v="919"/>
          <ac:inkMkLst>
            <pc:docMk/>
            <pc:sldMk cId="2546150611" sldId="293"/>
            <ac:inkMk id="3" creationId="{967DDA89-20DD-8A4F-ADB6-7EF8FF9E8187}"/>
          </ac:inkMkLst>
        </pc:inkChg>
        <pc:inkChg chg="add del">
          <ac:chgData name="Артём Мурадов" userId="715841a6124f187a" providerId="LiveId" clId="{9592FC3B-A697-0C48-AEFA-66CEEC98D382}" dt="2022-02-18T06:23:15.292" v="919"/>
          <ac:inkMkLst>
            <pc:docMk/>
            <pc:sldMk cId="2546150611" sldId="293"/>
            <ac:inkMk id="5" creationId="{BA894375-F40C-7542-A166-4786F314ABDB}"/>
          </ac:inkMkLst>
        </pc:inkChg>
        <pc:inkChg chg="add reco">
          <ac:chgData name="Артём Мурадов" userId="715841a6124f187a" providerId="LiveId" clId="{9592FC3B-A697-0C48-AEFA-66CEEC98D382}" dt="2022-02-18T06:23:15.292" v="919"/>
          <ac:inkMkLst>
            <pc:docMk/>
            <pc:sldMk cId="2546150611" sldId="293"/>
            <ac:inkMk id="6" creationId="{F1CC91BE-B0B1-4146-B64E-595B219811EC}"/>
          </ac:inkMkLst>
        </pc:inkChg>
        <pc:inkChg chg="add del">
          <ac:chgData name="Артём Мурадов" userId="715841a6124f187a" providerId="LiveId" clId="{9592FC3B-A697-0C48-AEFA-66CEEC98D382}" dt="2022-02-18T06:23:28.763" v="944"/>
          <ac:inkMkLst>
            <pc:docMk/>
            <pc:sldMk cId="2546150611" sldId="293"/>
            <ac:inkMk id="7" creationId="{2D47FE3B-DAFF-2640-8221-F469BB0F3C7C}"/>
          </ac:inkMkLst>
        </pc:inkChg>
        <pc:inkChg chg="add del">
          <ac:chgData name="Артём Мурадов" userId="715841a6124f187a" providerId="LiveId" clId="{9592FC3B-A697-0C48-AEFA-66CEEC98D382}" dt="2022-02-18T06:23:28.763" v="944"/>
          <ac:inkMkLst>
            <pc:docMk/>
            <pc:sldMk cId="2546150611" sldId="293"/>
            <ac:inkMk id="8" creationId="{A5209A6B-0F7F-9E4F-9DAA-EBD043A952DB}"/>
          </ac:inkMkLst>
        </pc:inkChg>
        <pc:inkChg chg="add del">
          <ac:chgData name="Артём Мурадов" userId="715841a6124f187a" providerId="LiveId" clId="{9592FC3B-A697-0C48-AEFA-66CEEC98D382}" dt="2022-02-18T06:23:28.763" v="944"/>
          <ac:inkMkLst>
            <pc:docMk/>
            <pc:sldMk cId="2546150611" sldId="293"/>
            <ac:inkMk id="9" creationId="{5A39FC8D-21A3-5C47-A2F6-55A3B1461565}"/>
          </ac:inkMkLst>
        </pc:inkChg>
        <pc:inkChg chg="add del">
          <ac:chgData name="Артём Мурадов" userId="715841a6124f187a" providerId="LiveId" clId="{9592FC3B-A697-0C48-AEFA-66CEEC98D382}" dt="2022-02-18T06:23:28.763" v="944"/>
          <ac:inkMkLst>
            <pc:docMk/>
            <pc:sldMk cId="2546150611" sldId="293"/>
            <ac:inkMk id="10" creationId="{7DCCA227-6708-3041-98AF-AA434EECFD36}"/>
          </ac:inkMkLst>
        </pc:inkChg>
        <pc:inkChg chg="add del">
          <ac:chgData name="Артём Мурадов" userId="715841a6124f187a" providerId="LiveId" clId="{9592FC3B-A697-0C48-AEFA-66CEEC98D382}" dt="2022-02-18T06:23:28.763" v="944"/>
          <ac:inkMkLst>
            <pc:docMk/>
            <pc:sldMk cId="2546150611" sldId="293"/>
            <ac:inkMk id="11" creationId="{77B7440D-C828-6C40-A70D-9C7BD3E90205}"/>
          </ac:inkMkLst>
        </pc:inkChg>
        <pc:inkChg chg="add del">
          <ac:chgData name="Артём Мурадов" userId="715841a6124f187a" providerId="LiveId" clId="{9592FC3B-A697-0C48-AEFA-66CEEC98D382}" dt="2022-02-18T06:23:28.763" v="944"/>
          <ac:inkMkLst>
            <pc:docMk/>
            <pc:sldMk cId="2546150611" sldId="293"/>
            <ac:inkMk id="12" creationId="{CF4F9E53-4F1D-A04A-958A-A6353C1644C0}"/>
          </ac:inkMkLst>
        </pc:inkChg>
        <pc:inkChg chg="add del">
          <ac:chgData name="Артём Мурадов" userId="715841a6124f187a" providerId="LiveId" clId="{9592FC3B-A697-0C48-AEFA-66CEEC98D382}" dt="2022-02-18T06:23:28.763" v="944"/>
          <ac:inkMkLst>
            <pc:docMk/>
            <pc:sldMk cId="2546150611" sldId="293"/>
            <ac:inkMk id="14" creationId="{CBCE01E2-4FBD-454D-95F8-371932A725D2}"/>
          </ac:inkMkLst>
        </pc:inkChg>
        <pc:inkChg chg="add del">
          <ac:chgData name="Артём Мурадов" userId="715841a6124f187a" providerId="LiveId" clId="{9592FC3B-A697-0C48-AEFA-66CEEC98D382}" dt="2022-02-18T06:23:28.763" v="944"/>
          <ac:inkMkLst>
            <pc:docMk/>
            <pc:sldMk cId="2546150611" sldId="293"/>
            <ac:inkMk id="15" creationId="{FF2EFB60-6AA5-554E-AE1F-2168A7B23B94}"/>
          </ac:inkMkLst>
        </pc:inkChg>
        <pc:inkChg chg="add del">
          <ac:chgData name="Артём Мурадов" userId="715841a6124f187a" providerId="LiveId" clId="{9592FC3B-A697-0C48-AEFA-66CEEC98D382}" dt="2022-02-18T06:23:28.763" v="944"/>
          <ac:inkMkLst>
            <pc:docMk/>
            <pc:sldMk cId="2546150611" sldId="293"/>
            <ac:inkMk id="16" creationId="{FA4A805A-6E88-2749-A3D3-429F3541C4A1}"/>
          </ac:inkMkLst>
        </pc:inkChg>
        <pc:inkChg chg="add del">
          <ac:chgData name="Артём Мурадов" userId="715841a6124f187a" providerId="LiveId" clId="{9592FC3B-A697-0C48-AEFA-66CEEC98D382}" dt="2022-02-18T06:23:28.763" v="944"/>
          <ac:inkMkLst>
            <pc:docMk/>
            <pc:sldMk cId="2546150611" sldId="293"/>
            <ac:inkMk id="17" creationId="{4C0F450F-4245-0C42-B62F-89EF17C42912}"/>
          </ac:inkMkLst>
        </pc:inkChg>
        <pc:inkChg chg="add del">
          <ac:chgData name="Артём Мурадов" userId="715841a6124f187a" providerId="LiveId" clId="{9592FC3B-A697-0C48-AEFA-66CEEC98D382}" dt="2022-02-18T06:23:28.763" v="944"/>
          <ac:inkMkLst>
            <pc:docMk/>
            <pc:sldMk cId="2546150611" sldId="293"/>
            <ac:inkMk id="18" creationId="{3C2E1796-790A-694A-8A5B-029A1239F3AD}"/>
          </ac:inkMkLst>
        </pc:inkChg>
        <pc:inkChg chg="add del">
          <ac:chgData name="Артём Мурадов" userId="715841a6124f187a" providerId="LiveId" clId="{9592FC3B-A697-0C48-AEFA-66CEEC98D382}" dt="2022-02-18T06:23:28.763" v="944"/>
          <ac:inkMkLst>
            <pc:docMk/>
            <pc:sldMk cId="2546150611" sldId="293"/>
            <ac:inkMk id="19" creationId="{18E0F373-F5F9-BC48-A2F3-3E6BCFA78BBC}"/>
          </ac:inkMkLst>
        </pc:inkChg>
        <pc:inkChg chg="add del">
          <ac:chgData name="Артём Мурадов" userId="715841a6124f187a" providerId="LiveId" clId="{9592FC3B-A697-0C48-AEFA-66CEEC98D382}" dt="2022-02-18T06:23:28.763" v="944"/>
          <ac:inkMkLst>
            <pc:docMk/>
            <pc:sldMk cId="2546150611" sldId="293"/>
            <ac:inkMk id="20" creationId="{CE705D0E-175E-BF4D-A251-D6B284A6F44F}"/>
          </ac:inkMkLst>
        </pc:inkChg>
        <pc:inkChg chg="add del">
          <ac:chgData name="Артём Мурадов" userId="715841a6124f187a" providerId="LiveId" clId="{9592FC3B-A697-0C48-AEFA-66CEEC98D382}" dt="2022-02-18T06:23:28.763" v="944"/>
          <ac:inkMkLst>
            <pc:docMk/>
            <pc:sldMk cId="2546150611" sldId="293"/>
            <ac:inkMk id="21" creationId="{40EC2792-1FA9-194B-9858-89E784F8470E}"/>
          </ac:inkMkLst>
        </pc:inkChg>
        <pc:inkChg chg="add del">
          <ac:chgData name="Артём Мурадов" userId="715841a6124f187a" providerId="LiveId" clId="{9592FC3B-A697-0C48-AEFA-66CEEC98D382}" dt="2022-02-18T06:23:28.763" v="944"/>
          <ac:inkMkLst>
            <pc:docMk/>
            <pc:sldMk cId="2546150611" sldId="293"/>
            <ac:inkMk id="22" creationId="{F53B8C47-F211-5A43-B684-01E29EA68511}"/>
          </ac:inkMkLst>
        </pc:inkChg>
        <pc:inkChg chg="add del">
          <ac:chgData name="Артём Мурадов" userId="715841a6124f187a" providerId="LiveId" clId="{9592FC3B-A697-0C48-AEFA-66CEEC98D382}" dt="2022-02-18T06:23:28.763" v="944"/>
          <ac:inkMkLst>
            <pc:docMk/>
            <pc:sldMk cId="2546150611" sldId="293"/>
            <ac:inkMk id="23" creationId="{EAE9D6DE-C3DF-7245-B5E1-2839C4BBA6F7}"/>
          </ac:inkMkLst>
        </pc:inkChg>
        <pc:inkChg chg="add del">
          <ac:chgData name="Артём Мурадов" userId="715841a6124f187a" providerId="LiveId" clId="{9592FC3B-A697-0C48-AEFA-66CEEC98D382}" dt="2022-02-18T06:23:28.763" v="944"/>
          <ac:inkMkLst>
            <pc:docMk/>
            <pc:sldMk cId="2546150611" sldId="293"/>
            <ac:inkMk id="24" creationId="{D35DF43A-F537-7F46-9DAE-C6CB24170728}"/>
          </ac:inkMkLst>
        </pc:inkChg>
        <pc:inkChg chg="add del">
          <ac:chgData name="Артём Мурадов" userId="715841a6124f187a" providerId="LiveId" clId="{9592FC3B-A697-0C48-AEFA-66CEEC98D382}" dt="2022-02-18T06:23:28.763" v="944"/>
          <ac:inkMkLst>
            <pc:docMk/>
            <pc:sldMk cId="2546150611" sldId="293"/>
            <ac:inkMk id="25" creationId="{E8E5B717-73AA-554F-9383-8FAFC64876A0}"/>
          </ac:inkMkLst>
        </pc:inkChg>
        <pc:inkChg chg="add del">
          <ac:chgData name="Артём Мурадов" userId="715841a6124f187a" providerId="LiveId" clId="{9592FC3B-A697-0C48-AEFA-66CEEC98D382}" dt="2022-02-18T06:23:28.763" v="944"/>
          <ac:inkMkLst>
            <pc:docMk/>
            <pc:sldMk cId="2546150611" sldId="293"/>
            <ac:inkMk id="26" creationId="{59269E2C-84EE-424D-ADFF-B73B1D0B1A58}"/>
          </ac:inkMkLst>
        </pc:inkChg>
        <pc:inkChg chg="add del">
          <ac:chgData name="Артём Мурадов" userId="715841a6124f187a" providerId="LiveId" clId="{9592FC3B-A697-0C48-AEFA-66CEEC98D382}" dt="2022-02-18T06:23:28.763" v="944"/>
          <ac:inkMkLst>
            <pc:docMk/>
            <pc:sldMk cId="2546150611" sldId="293"/>
            <ac:inkMk id="27" creationId="{4783A632-B9FA-294B-A7B3-CD38D3E40DD3}"/>
          </ac:inkMkLst>
        </pc:inkChg>
        <pc:inkChg chg="add del">
          <ac:chgData name="Артём Мурадов" userId="715841a6124f187a" providerId="LiveId" clId="{9592FC3B-A697-0C48-AEFA-66CEEC98D382}" dt="2022-02-18T06:23:28.763" v="944"/>
          <ac:inkMkLst>
            <pc:docMk/>
            <pc:sldMk cId="2546150611" sldId="293"/>
            <ac:inkMk id="28" creationId="{0F206729-A813-794E-B8AC-2C85B701B12D}"/>
          </ac:inkMkLst>
        </pc:inkChg>
        <pc:inkChg chg="add del">
          <ac:chgData name="Артём Мурадов" userId="715841a6124f187a" providerId="LiveId" clId="{9592FC3B-A697-0C48-AEFA-66CEEC98D382}" dt="2022-02-18T06:23:28.763" v="944"/>
          <ac:inkMkLst>
            <pc:docMk/>
            <pc:sldMk cId="2546150611" sldId="293"/>
            <ac:inkMk id="29" creationId="{573BDABB-FBCC-8E4D-9810-55E8D68D83FB}"/>
          </ac:inkMkLst>
        </pc:inkChg>
        <pc:inkChg chg="add del">
          <ac:chgData name="Артём Мурадов" userId="715841a6124f187a" providerId="LiveId" clId="{9592FC3B-A697-0C48-AEFA-66CEEC98D382}" dt="2022-02-18T06:23:28.763" v="944"/>
          <ac:inkMkLst>
            <pc:docMk/>
            <pc:sldMk cId="2546150611" sldId="293"/>
            <ac:inkMk id="30" creationId="{01C9BE2E-1DA4-2D4D-AA29-98A61DC8514D}"/>
          </ac:inkMkLst>
        </pc:inkChg>
        <pc:inkChg chg="add del">
          <ac:chgData name="Артём Мурадов" userId="715841a6124f187a" providerId="LiveId" clId="{9592FC3B-A697-0C48-AEFA-66CEEC98D382}" dt="2022-02-18T06:23:28.763" v="944"/>
          <ac:inkMkLst>
            <pc:docMk/>
            <pc:sldMk cId="2546150611" sldId="293"/>
            <ac:inkMk id="31" creationId="{D30949EE-E3F5-B245-ACE7-B4D1C4A3F19E}"/>
          </ac:inkMkLst>
        </pc:inkChg>
        <pc:inkChg chg="add reco">
          <ac:chgData name="Артём Мурадов" userId="715841a6124f187a" providerId="LiveId" clId="{9592FC3B-A697-0C48-AEFA-66CEEC98D382}" dt="2022-02-18T06:23:28.763" v="944"/>
          <ac:inkMkLst>
            <pc:docMk/>
            <pc:sldMk cId="2546150611" sldId="293"/>
            <ac:inkMk id="32" creationId="{EA17E76F-759E-E746-BD83-93E75AE45ACF}"/>
          </ac:inkMkLst>
        </pc:inkChg>
        <pc:inkChg chg="add del">
          <ac:chgData name="Артём Мурадов" userId="715841a6124f187a" providerId="LiveId" clId="{9592FC3B-A697-0C48-AEFA-66CEEC98D382}" dt="2022-02-18T06:23:30.665" v="947"/>
          <ac:inkMkLst>
            <pc:docMk/>
            <pc:sldMk cId="2546150611" sldId="293"/>
            <ac:inkMk id="33" creationId="{A99B55C2-7B0E-0C41-A0A7-D29B66DCEFBE}"/>
          </ac:inkMkLst>
        </pc:inkChg>
        <pc:inkChg chg="add del">
          <ac:chgData name="Артём Мурадов" userId="715841a6124f187a" providerId="LiveId" clId="{9592FC3B-A697-0C48-AEFA-66CEEC98D382}" dt="2022-02-18T06:23:30.665" v="947"/>
          <ac:inkMkLst>
            <pc:docMk/>
            <pc:sldMk cId="2546150611" sldId="293"/>
            <ac:inkMk id="34" creationId="{E96C136C-E4CB-ED4D-847C-D221B1E367C2}"/>
          </ac:inkMkLst>
        </pc:inkChg>
        <pc:inkChg chg="add reco">
          <ac:chgData name="Артём Мурадов" userId="715841a6124f187a" providerId="LiveId" clId="{9592FC3B-A697-0C48-AEFA-66CEEC98D382}" dt="2022-02-18T06:23:30.665" v="947"/>
          <ac:inkMkLst>
            <pc:docMk/>
            <pc:sldMk cId="2546150611" sldId="293"/>
            <ac:inkMk id="35" creationId="{24F466E1-514C-5941-A685-4AB89EF3468E}"/>
          </ac:inkMkLst>
        </pc:inkChg>
        <pc:inkChg chg="add del">
          <ac:chgData name="Артём Мурадов" userId="715841a6124f187a" providerId="LiveId" clId="{9592FC3B-A697-0C48-AEFA-66CEEC98D382}" dt="2022-02-18T06:23:34.719" v="953"/>
          <ac:inkMkLst>
            <pc:docMk/>
            <pc:sldMk cId="2546150611" sldId="293"/>
            <ac:inkMk id="36" creationId="{76674C98-91A5-9F4F-B860-43D0AF3AE64E}"/>
          </ac:inkMkLst>
        </pc:inkChg>
        <pc:inkChg chg="add del">
          <ac:chgData name="Артём Мурадов" userId="715841a6124f187a" providerId="LiveId" clId="{9592FC3B-A697-0C48-AEFA-66CEEC98D382}" dt="2022-02-18T06:23:34.719" v="953"/>
          <ac:inkMkLst>
            <pc:docMk/>
            <pc:sldMk cId="2546150611" sldId="293"/>
            <ac:inkMk id="37" creationId="{624FFC21-C910-C949-9BC6-174D97C1CFC0}"/>
          </ac:inkMkLst>
        </pc:inkChg>
        <pc:inkChg chg="add del">
          <ac:chgData name="Артём Мурадов" userId="715841a6124f187a" providerId="LiveId" clId="{9592FC3B-A697-0C48-AEFA-66CEEC98D382}" dt="2022-02-18T06:23:34.719" v="953"/>
          <ac:inkMkLst>
            <pc:docMk/>
            <pc:sldMk cId="2546150611" sldId="293"/>
            <ac:inkMk id="38" creationId="{F1520E19-A0D9-2441-9D2C-BFA1CA79F96D}"/>
          </ac:inkMkLst>
        </pc:inkChg>
        <pc:inkChg chg="add del">
          <ac:chgData name="Артём Мурадов" userId="715841a6124f187a" providerId="LiveId" clId="{9592FC3B-A697-0C48-AEFA-66CEEC98D382}" dt="2022-02-18T06:23:34.719" v="953"/>
          <ac:inkMkLst>
            <pc:docMk/>
            <pc:sldMk cId="2546150611" sldId="293"/>
            <ac:inkMk id="39" creationId="{ADC7289D-F1EC-2340-8720-AB6A7574CDA2}"/>
          </ac:inkMkLst>
        </pc:inkChg>
        <pc:inkChg chg="add del">
          <ac:chgData name="Артём Мурадов" userId="715841a6124f187a" providerId="LiveId" clId="{9592FC3B-A697-0C48-AEFA-66CEEC98D382}" dt="2022-02-18T06:23:34.719" v="953"/>
          <ac:inkMkLst>
            <pc:docMk/>
            <pc:sldMk cId="2546150611" sldId="293"/>
            <ac:inkMk id="40" creationId="{43E4A3D9-739A-DD47-8B77-74444ABF5733}"/>
          </ac:inkMkLst>
        </pc:inkChg>
        <pc:inkChg chg="add reco">
          <ac:chgData name="Артём Мурадов" userId="715841a6124f187a" providerId="LiveId" clId="{9592FC3B-A697-0C48-AEFA-66CEEC98D382}" dt="2022-02-18T06:23:34.719" v="953"/>
          <ac:inkMkLst>
            <pc:docMk/>
            <pc:sldMk cId="2546150611" sldId="293"/>
            <ac:inkMk id="41" creationId="{AC497306-1C98-D241-9946-771F4FC0B570}"/>
          </ac:inkMkLst>
        </pc:inkChg>
        <pc:inkChg chg="add del">
          <ac:chgData name="Артём Мурадов" userId="715841a6124f187a" providerId="LiveId" clId="{9592FC3B-A697-0C48-AEFA-66CEEC98D382}" dt="2022-02-18T06:23:37.018" v="957"/>
          <ac:inkMkLst>
            <pc:docMk/>
            <pc:sldMk cId="2546150611" sldId="293"/>
            <ac:inkMk id="42" creationId="{451D7592-D2EB-CB48-9E09-71AD65DA7ED3}"/>
          </ac:inkMkLst>
        </pc:inkChg>
        <pc:inkChg chg="add del">
          <ac:chgData name="Артём Мурадов" userId="715841a6124f187a" providerId="LiveId" clId="{9592FC3B-A697-0C48-AEFA-66CEEC98D382}" dt="2022-02-18T06:23:37.018" v="957"/>
          <ac:inkMkLst>
            <pc:docMk/>
            <pc:sldMk cId="2546150611" sldId="293"/>
            <ac:inkMk id="43" creationId="{878E2ABE-D9AF-2F4F-AC38-CC32C9E4888D}"/>
          </ac:inkMkLst>
        </pc:inkChg>
        <pc:inkChg chg="add">
          <ac:chgData name="Артём Мурадов" userId="715841a6124f187a" providerId="LiveId" clId="{9592FC3B-A697-0C48-AEFA-66CEEC98D382}" dt="2022-02-18T06:23:36.372" v="956"/>
          <ac:inkMkLst>
            <pc:docMk/>
            <pc:sldMk cId="2546150611" sldId="293"/>
            <ac:inkMk id="44" creationId="{C15A062E-7911-6F4A-9F49-A1D2EC8B56BE}"/>
          </ac:inkMkLst>
        </pc:inkChg>
        <pc:inkChg chg="add reco">
          <ac:chgData name="Артём Мурадов" userId="715841a6124f187a" providerId="LiveId" clId="{9592FC3B-A697-0C48-AEFA-66CEEC98D382}" dt="2022-02-18T06:23:37.018" v="957"/>
          <ac:inkMkLst>
            <pc:docMk/>
            <pc:sldMk cId="2546150611" sldId="293"/>
            <ac:inkMk id="45" creationId="{B5BA823E-99FC-AA43-9476-1E0059E555EB}"/>
          </ac:inkMkLst>
        </pc:inkChg>
      </pc:sldChg>
      <pc:sldChg chg="addSp delSp modSp">
        <pc:chgData name="Артём Мурадов" userId="715841a6124f187a" providerId="LiveId" clId="{9592FC3B-A697-0C48-AEFA-66CEEC98D382}" dt="2022-02-18T23:14:05.805" v="1183"/>
        <pc:sldMkLst>
          <pc:docMk/>
          <pc:sldMk cId="2241356390" sldId="297"/>
        </pc:sldMkLst>
        <pc:inkChg chg="add del">
          <ac:chgData name="Артём Мурадов" userId="715841a6124f187a" providerId="LiveId" clId="{9592FC3B-A697-0C48-AEFA-66CEEC98D382}" dt="2022-02-18T23:09:35.113" v="1035"/>
          <ac:inkMkLst>
            <pc:docMk/>
            <pc:sldMk cId="2241356390" sldId="297"/>
            <ac:inkMk id="4" creationId="{18C9AE0F-330B-C54F-98F4-4C5E6CDEE00B}"/>
          </ac:inkMkLst>
        </pc:inkChg>
        <pc:inkChg chg="add del">
          <ac:chgData name="Артём Мурадов" userId="715841a6124f187a" providerId="LiveId" clId="{9592FC3B-A697-0C48-AEFA-66CEEC98D382}" dt="2022-02-18T23:04:56.730" v="960"/>
          <ac:inkMkLst>
            <pc:docMk/>
            <pc:sldMk cId="2241356390" sldId="297"/>
            <ac:inkMk id="4" creationId="{6C25A4A6-3E72-CB4D-9535-D20EF3AF545D}"/>
          </ac:inkMkLst>
        </pc:inkChg>
        <pc:inkChg chg="add del">
          <ac:chgData name="Артём Мурадов" userId="715841a6124f187a" providerId="LiveId" clId="{9592FC3B-A697-0C48-AEFA-66CEEC98D382}" dt="2022-02-18T23:04:56.730" v="960"/>
          <ac:inkMkLst>
            <pc:docMk/>
            <pc:sldMk cId="2241356390" sldId="297"/>
            <ac:inkMk id="5" creationId="{76E6A97D-E8D1-4742-8E92-190BE962ADD9}"/>
          </ac:inkMkLst>
        </pc:inkChg>
        <pc:inkChg chg="add del">
          <ac:chgData name="Артём Мурадов" userId="715841a6124f187a" providerId="LiveId" clId="{9592FC3B-A697-0C48-AEFA-66CEEC98D382}" dt="2022-02-18T23:09:35.113" v="1035"/>
          <ac:inkMkLst>
            <pc:docMk/>
            <pc:sldMk cId="2241356390" sldId="297"/>
            <ac:inkMk id="5" creationId="{DED46906-A90D-F546-9E32-58491E7B4A27}"/>
          </ac:inkMkLst>
        </pc:inkChg>
        <pc:inkChg chg="add reco">
          <ac:chgData name="Артём Мурадов" userId="715841a6124f187a" providerId="LiveId" clId="{9592FC3B-A697-0C48-AEFA-66CEEC98D382}" dt="2022-02-18T23:04:56.730" v="960"/>
          <ac:inkMkLst>
            <pc:docMk/>
            <pc:sldMk cId="2241356390" sldId="297"/>
            <ac:inkMk id="6" creationId="{84FF7195-F29B-1D40-8FBC-DDFC66ADF16C}"/>
          </ac:inkMkLst>
        </pc:inkChg>
        <pc:inkChg chg="add del">
          <ac:chgData name="Артём Мурадов" userId="715841a6124f187a" providerId="LiveId" clId="{9592FC3B-A697-0C48-AEFA-66CEEC98D382}" dt="2022-02-18T23:04:58.684" v="964"/>
          <ac:inkMkLst>
            <pc:docMk/>
            <pc:sldMk cId="2241356390" sldId="297"/>
            <ac:inkMk id="7" creationId="{3AE3A6C8-7728-C748-951A-9161F043A03A}"/>
          </ac:inkMkLst>
        </pc:inkChg>
        <pc:inkChg chg="add del">
          <ac:chgData name="Артём Мурадов" userId="715841a6124f187a" providerId="LiveId" clId="{9592FC3B-A697-0C48-AEFA-66CEEC98D382}" dt="2022-02-18T23:09:35.113" v="1035"/>
          <ac:inkMkLst>
            <pc:docMk/>
            <pc:sldMk cId="2241356390" sldId="297"/>
            <ac:inkMk id="7" creationId="{3FF8A9BE-AA95-F44C-84E2-6F2B0878C670}"/>
          </ac:inkMkLst>
        </pc:inkChg>
        <pc:inkChg chg="add del">
          <ac:chgData name="Артём Мурадов" userId="715841a6124f187a" providerId="LiveId" clId="{9592FC3B-A697-0C48-AEFA-66CEEC98D382}" dt="2022-02-18T23:04:58.684" v="964"/>
          <ac:inkMkLst>
            <pc:docMk/>
            <pc:sldMk cId="2241356390" sldId="297"/>
            <ac:inkMk id="8" creationId="{619153CC-AF29-4940-B14A-250AAA87E5D4}"/>
          </ac:inkMkLst>
        </pc:inkChg>
        <pc:inkChg chg="add">
          <ac:chgData name="Артём Мурадов" userId="715841a6124f187a" providerId="LiveId" clId="{9592FC3B-A697-0C48-AEFA-66CEEC98D382}" dt="2022-02-18T23:07:01.265" v="1015"/>
          <ac:inkMkLst>
            <pc:docMk/>
            <pc:sldMk cId="2241356390" sldId="297"/>
            <ac:inkMk id="8" creationId="{723CC864-F6E9-5341-8F3B-4E73310EAFD5}"/>
          </ac:inkMkLst>
        </pc:inkChg>
        <pc:inkChg chg="add">
          <ac:chgData name="Артём Мурадов" userId="715841a6124f187a" providerId="LiveId" clId="{9592FC3B-A697-0C48-AEFA-66CEEC98D382}" dt="2022-02-18T23:07:02.089" v="1016"/>
          <ac:inkMkLst>
            <pc:docMk/>
            <pc:sldMk cId="2241356390" sldId="297"/>
            <ac:inkMk id="9" creationId="{10545780-21D3-FE46-92E8-0E2CA79F9242}"/>
          </ac:inkMkLst>
        </pc:inkChg>
        <pc:inkChg chg="add del">
          <ac:chgData name="Артём Мурадов" userId="715841a6124f187a" providerId="LiveId" clId="{9592FC3B-A697-0C48-AEFA-66CEEC98D382}" dt="2022-02-18T23:04:58.684" v="964"/>
          <ac:inkMkLst>
            <pc:docMk/>
            <pc:sldMk cId="2241356390" sldId="297"/>
            <ac:inkMk id="9" creationId="{F356F18B-0522-F541-9003-F2D0E5D4E959}"/>
          </ac:inkMkLst>
        </pc:inkChg>
        <pc:inkChg chg="add reco">
          <ac:chgData name="Артём Мурадов" userId="715841a6124f187a" providerId="LiveId" clId="{9592FC3B-A697-0C48-AEFA-66CEEC98D382}" dt="2022-02-18T23:04:58.684" v="964"/>
          <ac:inkMkLst>
            <pc:docMk/>
            <pc:sldMk cId="2241356390" sldId="297"/>
            <ac:inkMk id="10" creationId="{EDCD8920-57F8-5F45-928D-4BDC9C8DB75E}"/>
          </ac:inkMkLst>
        </pc:inkChg>
        <pc:inkChg chg="add">
          <ac:chgData name="Артём Мурадов" userId="715841a6124f187a" providerId="LiveId" clId="{9592FC3B-A697-0C48-AEFA-66CEEC98D382}" dt="2022-02-18T23:07:03.126" v="1017"/>
          <ac:inkMkLst>
            <pc:docMk/>
            <pc:sldMk cId="2241356390" sldId="297"/>
            <ac:inkMk id="11" creationId="{0D64940B-A6D6-9D43-84B5-83C6C03AB7B2}"/>
          </ac:inkMkLst>
        </pc:inkChg>
        <pc:inkChg chg="add del">
          <ac:chgData name="Артём Мурадов" userId="715841a6124f187a" providerId="LiveId" clId="{9592FC3B-A697-0C48-AEFA-66CEEC98D382}" dt="2022-02-18T23:05:01.318" v="969"/>
          <ac:inkMkLst>
            <pc:docMk/>
            <pc:sldMk cId="2241356390" sldId="297"/>
            <ac:inkMk id="11" creationId="{8063CB7B-8C42-2941-AEED-B0F022547B67}"/>
          </ac:inkMkLst>
        </pc:inkChg>
        <pc:inkChg chg="add">
          <ac:chgData name="Артём Мурадов" userId="715841a6124f187a" providerId="LiveId" clId="{9592FC3B-A697-0C48-AEFA-66CEEC98D382}" dt="2022-02-18T23:07:04.123" v="1018"/>
          <ac:inkMkLst>
            <pc:docMk/>
            <pc:sldMk cId="2241356390" sldId="297"/>
            <ac:inkMk id="12" creationId="{6EF88145-826E-2F4F-A985-AE865C5F1E64}"/>
          </ac:inkMkLst>
        </pc:inkChg>
        <pc:inkChg chg="add del">
          <ac:chgData name="Артём Мурадов" userId="715841a6124f187a" providerId="LiveId" clId="{9592FC3B-A697-0C48-AEFA-66CEEC98D382}" dt="2022-02-18T23:05:01.318" v="969"/>
          <ac:inkMkLst>
            <pc:docMk/>
            <pc:sldMk cId="2241356390" sldId="297"/>
            <ac:inkMk id="12" creationId="{D2E74807-CF92-3D4C-A284-0646DDDB2B37}"/>
          </ac:inkMkLst>
        </pc:inkChg>
        <pc:inkChg chg="add del">
          <ac:chgData name="Артём Мурадов" userId="715841a6124f187a" providerId="LiveId" clId="{9592FC3B-A697-0C48-AEFA-66CEEC98D382}" dt="2022-02-18T23:05:01.318" v="969"/>
          <ac:inkMkLst>
            <pc:docMk/>
            <pc:sldMk cId="2241356390" sldId="297"/>
            <ac:inkMk id="14" creationId="{04124E6D-905D-C147-90A6-29163408388C}"/>
          </ac:inkMkLst>
        </pc:inkChg>
        <pc:inkChg chg="add">
          <ac:chgData name="Артём Мурадов" userId="715841a6124f187a" providerId="LiveId" clId="{9592FC3B-A697-0C48-AEFA-66CEEC98D382}" dt="2022-02-18T23:07:05.074" v="1019"/>
          <ac:inkMkLst>
            <pc:docMk/>
            <pc:sldMk cId="2241356390" sldId="297"/>
            <ac:inkMk id="14" creationId="{ED63B6C9-E92D-9047-8BB9-8835842F33AE}"/>
          </ac:inkMkLst>
        </pc:inkChg>
        <pc:inkChg chg="add del">
          <ac:chgData name="Артём Мурадов" userId="715841a6124f187a" providerId="LiveId" clId="{9592FC3B-A697-0C48-AEFA-66CEEC98D382}" dt="2022-02-18T23:05:01.318" v="969"/>
          <ac:inkMkLst>
            <pc:docMk/>
            <pc:sldMk cId="2241356390" sldId="297"/>
            <ac:inkMk id="15" creationId="{0B7CDD78-C635-9C43-B333-625225C9CD12}"/>
          </ac:inkMkLst>
        </pc:inkChg>
        <pc:inkChg chg="add">
          <ac:chgData name="Артём Мурадов" userId="715841a6124f187a" providerId="LiveId" clId="{9592FC3B-A697-0C48-AEFA-66CEEC98D382}" dt="2022-02-18T23:07:05.738" v="1020"/>
          <ac:inkMkLst>
            <pc:docMk/>
            <pc:sldMk cId="2241356390" sldId="297"/>
            <ac:inkMk id="15" creationId="{6605537E-E2D0-F44A-978F-BD38924B38D6}"/>
          </ac:inkMkLst>
        </pc:inkChg>
        <pc:inkChg chg="add reco">
          <ac:chgData name="Артём Мурадов" userId="715841a6124f187a" providerId="LiveId" clId="{9592FC3B-A697-0C48-AEFA-66CEEC98D382}" dt="2022-02-18T23:05:01.318" v="969"/>
          <ac:inkMkLst>
            <pc:docMk/>
            <pc:sldMk cId="2241356390" sldId="297"/>
            <ac:inkMk id="16" creationId="{713FBDB2-0293-1146-B5AE-FEE84FC3CA93}"/>
          </ac:inkMkLst>
        </pc:inkChg>
        <pc:inkChg chg="add">
          <ac:chgData name="Артём Мурадов" userId="715841a6124f187a" providerId="LiveId" clId="{9592FC3B-A697-0C48-AEFA-66CEEC98D382}" dt="2022-02-18T23:07:06.267" v="1021"/>
          <ac:inkMkLst>
            <pc:docMk/>
            <pc:sldMk cId="2241356390" sldId="297"/>
            <ac:inkMk id="17" creationId="{0B7704A5-E3FF-CA48-B073-E29A97B922A3}"/>
          </ac:inkMkLst>
        </pc:inkChg>
        <pc:inkChg chg="add del">
          <ac:chgData name="Артём Мурадов" userId="715841a6124f187a" providerId="LiveId" clId="{9592FC3B-A697-0C48-AEFA-66CEEC98D382}" dt="2022-02-18T23:05:05.539" v="972"/>
          <ac:inkMkLst>
            <pc:docMk/>
            <pc:sldMk cId="2241356390" sldId="297"/>
            <ac:inkMk id="17" creationId="{9B83FC43-319E-D34C-B400-13E0F6DBE85E}"/>
          </ac:inkMkLst>
        </pc:inkChg>
        <pc:inkChg chg="add del">
          <ac:chgData name="Артём Мурадов" userId="715841a6124f187a" providerId="LiveId" clId="{9592FC3B-A697-0C48-AEFA-66CEEC98D382}" dt="2022-02-18T23:05:05.539" v="972"/>
          <ac:inkMkLst>
            <pc:docMk/>
            <pc:sldMk cId="2241356390" sldId="297"/>
            <ac:inkMk id="18" creationId="{43BF5235-094D-B149-B36D-45023238BBFC}"/>
          </ac:inkMkLst>
        </pc:inkChg>
        <pc:inkChg chg="add">
          <ac:chgData name="Артём Мурадов" userId="715841a6124f187a" providerId="LiveId" clId="{9592FC3B-A697-0C48-AEFA-66CEEC98D382}" dt="2022-02-18T23:07:07.101" v="1022"/>
          <ac:inkMkLst>
            <pc:docMk/>
            <pc:sldMk cId="2241356390" sldId="297"/>
            <ac:inkMk id="18" creationId="{6979B3CD-5D3F-A04C-B08E-C374642990BF}"/>
          </ac:inkMkLst>
        </pc:inkChg>
        <pc:inkChg chg="add reco">
          <ac:chgData name="Артём Мурадов" userId="715841a6124f187a" providerId="LiveId" clId="{9592FC3B-A697-0C48-AEFA-66CEEC98D382}" dt="2022-02-18T23:05:05.539" v="972"/>
          <ac:inkMkLst>
            <pc:docMk/>
            <pc:sldMk cId="2241356390" sldId="297"/>
            <ac:inkMk id="19" creationId="{D9D872B2-4138-C545-A15D-00B00236E5AD}"/>
          </ac:inkMkLst>
        </pc:inkChg>
        <pc:inkChg chg="add">
          <ac:chgData name="Артём Мурадов" userId="715841a6124f187a" providerId="LiveId" clId="{9592FC3B-A697-0C48-AEFA-66CEEC98D382}" dt="2022-02-18T23:07:07.724" v="1023"/>
          <ac:inkMkLst>
            <pc:docMk/>
            <pc:sldMk cId="2241356390" sldId="297"/>
            <ac:inkMk id="20" creationId="{0C8339A7-C8EE-F942-857C-6B815CF0900B}"/>
          </ac:inkMkLst>
        </pc:inkChg>
        <pc:inkChg chg="add del">
          <ac:chgData name="Артём Мурадов" userId="715841a6124f187a" providerId="LiveId" clId="{9592FC3B-A697-0C48-AEFA-66CEEC98D382}" dt="2022-02-18T23:05:10.795" v="981"/>
          <ac:inkMkLst>
            <pc:docMk/>
            <pc:sldMk cId="2241356390" sldId="297"/>
            <ac:inkMk id="20" creationId="{2CA616F9-5D01-8D46-B87E-4C9D72A86823}"/>
          </ac:inkMkLst>
        </pc:inkChg>
        <pc:inkChg chg="add del">
          <ac:chgData name="Артём Мурадов" userId="715841a6124f187a" providerId="LiveId" clId="{9592FC3B-A697-0C48-AEFA-66CEEC98D382}" dt="2022-02-18T23:05:10.795" v="981"/>
          <ac:inkMkLst>
            <pc:docMk/>
            <pc:sldMk cId="2241356390" sldId="297"/>
            <ac:inkMk id="21" creationId="{0FC8D77E-426B-7146-B99D-1506836F2D6D}"/>
          </ac:inkMkLst>
        </pc:inkChg>
        <pc:inkChg chg="add">
          <ac:chgData name="Артём Мурадов" userId="715841a6124f187a" providerId="LiveId" clId="{9592FC3B-A697-0C48-AEFA-66CEEC98D382}" dt="2022-02-18T23:07:08.194" v="1024"/>
          <ac:inkMkLst>
            <pc:docMk/>
            <pc:sldMk cId="2241356390" sldId="297"/>
            <ac:inkMk id="21" creationId="{7A82429C-942C-7542-ABF4-4754E8F20B74}"/>
          </ac:inkMkLst>
        </pc:inkChg>
        <pc:inkChg chg="add">
          <ac:chgData name="Артём Мурадов" userId="715841a6124f187a" providerId="LiveId" clId="{9592FC3B-A697-0C48-AEFA-66CEEC98D382}" dt="2022-02-18T23:07:08.612" v="1025"/>
          <ac:inkMkLst>
            <pc:docMk/>
            <pc:sldMk cId="2241356390" sldId="297"/>
            <ac:inkMk id="22" creationId="{05FD0C39-E83C-BB47-A90F-52887A53C6CC}"/>
          </ac:inkMkLst>
        </pc:inkChg>
        <pc:inkChg chg="add del">
          <ac:chgData name="Артём Мурадов" userId="715841a6124f187a" providerId="LiveId" clId="{9592FC3B-A697-0C48-AEFA-66CEEC98D382}" dt="2022-02-18T23:05:10.795" v="981"/>
          <ac:inkMkLst>
            <pc:docMk/>
            <pc:sldMk cId="2241356390" sldId="297"/>
            <ac:inkMk id="22" creationId="{728FBD26-95B2-0D43-94A4-B2993B7E0357}"/>
          </ac:inkMkLst>
        </pc:inkChg>
        <pc:inkChg chg="add del">
          <ac:chgData name="Артём Мурадов" userId="715841a6124f187a" providerId="LiveId" clId="{9592FC3B-A697-0C48-AEFA-66CEEC98D382}" dt="2022-02-18T23:05:10.795" v="981"/>
          <ac:inkMkLst>
            <pc:docMk/>
            <pc:sldMk cId="2241356390" sldId="297"/>
            <ac:inkMk id="23" creationId="{A920ECF8-52B2-7645-99F5-41FDE0BD7692}"/>
          </ac:inkMkLst>
        </pc:inkChg>
        <pc:inkChg chg="add">
          <ac:chgData name="Артём Мурадов" userId="715841a6124f187a" providerId="LiveId" clId="{9592FC3B-A697-0C48-AEFA-66CEEC98D382}" dt="2022-02-18T23:07:09.900" v="1026"/>
          <ac:inkMkLst>
            <pc:docMk/>
            <pc:sldMk cId="2241356390" sldId="297"/>
            <ac:inkMk id="23" creationId="{B65EB2EE-8DB6-BB49-AF8E-8E075ED80022}"/>
          </ac:inkMkLst>
        </pc:inkChg>
        <pc:inkChg chg="add del">
          <ac:chgData name="Артём Мурадов" userId="715841a6124f187a" providerId="LiveId" clId="{9592FC3B-A697-0C48-AEFA-66CEEC98D382}" dt="2022-02-18T23:05:10.795" v="981"/>
          <ac:inkMkLst>
            <pc:docMk/>
            <pc:sldMk cId="2241356390" sldId="297"/>
            <ac:inkMk id="24" creationId="{2346B550-1868-5347-8D8F-0836283D9D2E}"/>
          </ac:inkMkLst>
        </pc:inkChg>
        <pc:inkChg chg="add">
          <ac:chgData name="Артём Мурадов" userId="715841a6124f187a" providerId="LiveId" clId="{9592FC3B-A697-0C48-AEFA-66CEEC98D382}" dt="2022-02-18T23:07:11.163" v="1027"/>
          <ac:inkMkLst>
            <pc:docMk/>
            <pc:sldMk cId="2241356390" sldId="297"/>
            <ac:inkMk id="24" creationId="{F7C7B4E5-8D88-DC49-80BC-0BE25250D794}"/>
          </ac:inkMkLst>
        </pc:inkChg>
        <pc:inkChg chg="add del">
          <ac:chgData name="Артём Мурадов" userId="715841a6124f187a" providerId="LiveId" clId="{9592FC3B-A697-0C48-AEFA-66CEEC98D382}" dt="2022-02-18T23:05:10.795" v="981"/>
          <ac:inkMkLst>
            <pc:docMk/>
            <pc:sldMk cId="2241356390" sldId="297"/>
            <ac:inkMk id="25" creationId="{959B08E7-D1EE-7447-BFB1-C4C8F9C23338}"/>
          </ac:inkMkLst>
        </pc:inkChg>
        <pc:inkChg chg="add">
          <ac:chgData name="Артём Мурадов" userId="715841a6124f187a" providerId="LiveId" clId="{9592FC3B-A697-0C48-AEFA-66CEEC98D382}" dt="2022-02-18T23:07:12.384" v="1028"/>
          <ac:inkMkLst>
            <pc:docMk/>
            <pc:sldMk cId="2241356390" sldId="297"/>
            <ac:inkMk id="25" creationId="{BA639495-E1E8-0944-8C2F-CD53739FDC8F}"/>
          </ac:inkMkLst>
        </pc:inkChg>
        <pc:inkChg chg="add del">
          <ac:chgData name="Артём Мурадов" userId="715841a6124f187a" providerId="LiveId" clId="{9592FC3B-A697-0C48-AEFA-66CEEC98D382}" dt="2022-02-18T23:05:10.795" v="981"/>
          <ac:inkMkLst>
            <pc:docMk/>
            <pc:sldMk cId="2241356390" sldId="297"/>
            <ac:inkMk id="26" creationId="{3DAEF830-096D-3249-AA55-ABAB33CEB6AC}"/>
          </ac:inkMkLst>
        </pc:inkChg>
        <pc:inkChg chg="add del">
          <ac:chgData name="Артём Мурадов" userId="715841a6124f187a" providerId="LiveId" clId="{9592FC3B-A697-0C48-AEFA-66CEEC98D382}" dt="2022-02-18T23:09:35.113" v="1035"/>
          <ac:inkMkLst>
            <pc:docMk/>
            <pc:sldMk cId="2241356390" sldId="297"/>
            <ac:inkMk id="26" creationId="{DEBFB48A-8BDF-CF41-AFFD-6827001BD3A7}"/>
          </ac:inkMkLst>
        </pc:inkChg>
        <pc:inkChg chg="add del">
          <ac:chgData name="Артём Мурадов" userId="715841a6124f187a" providerId="LiveId" clId="{9592FC3B-A697-0C48-AEFA-66CEEC98D382}" dt="2022-02-18T23:09:35.113" v="1035"/>
          <ac:inkMkLst>
            <pc:docMk/>
            <pc:sldMk cId="2241356390" sldId="297"/>
            <ac:inkMk id="27" creationId="{7C1A1586-1181-4B40-8528-E81A6D447EE8}"/>
          </ac:inkMkLst>
        </pc:inkChg>
        <pc:inkChg chg="add del">
          <ac:chgData name="Артём Мурадов" userId="715841a6124f187a" providerId="LiveId" clId="{9592FC3B-A697-0C48-AEFA-66CEEC98D382}" dt="2022-02-18T23:05:10.795" v="981"/>
          <ac:inkMkLst>
            <pc:docMk/>
            <pc:sldMk cId="2241356390" sldId="297"/>
            <ac:inkMk id="27" creationId="{AB28965E-E16D-334B-9005-85721639D412}"/>
          </ac:inkMkLst>
        </pc:inkChg>
        <pc:inkChg chg="add reco">
          <ac:chgData name="Артём Мурадов" userId="715841a6124f187a" providerId="LiveId" clId="{9592FC3B-A697-0C48-AEFA-66CEEC98D382}" dt="2022-02-18T23:05:10.795" v="981"/>
          <ac:inkMkLst>
            <pc:docMk/>
            <pc:sldMk cId="2241356390" sldId="297"/>
            <ac:inkMk id="28" creationId="{9B4FD304-C589-8440-9E56-9C22716BA410}"/>
          </ac:inkMkLst>
        </pc:inkChg>
        <pc:inkChg chg="add reco">
          <ac:chgData name="Артём Мурадов" userId="715841a6124f187a" providerId="LiveId" clId="{9592FC3B-A697-0C48-AEFA-66CEEC98D382}" dt="2022-02-18T23:05:10.795" v="981"/>
          <ac:inkMkLst>
            <pc:docMk/>
            <pc:sldMk cId="2241356390" sldId="297"/>
            <ac:inkMk id="29" creationId="{65BE46F9-EF5B-A746-BF20-E1F6FFF54B61}"/>
          </ac:inkMkLst>
        </pc:inkChg>
        <pc:inkChg chg="add del">
          <ac:chgData name="Артём Мурадов" userId="715841a6124f187a" providerId="LiveId" clId="{9592FC3B-A697-0C48-AEFA-66CEEC98D382}" dt="2022-02-18T23:05:21.173" v="987"/>
          <ac:inkMkLst>
            <pc:docMk/>
            <pc:sldMk cId="2241356390" sldId="297"/>
            <ac:inkMk id="30" creationId="{345C2822-2930-FD43-92FB-E984F9A0E0D2}"/>
          </ac:inkMkLst>
        </pc:inkChg>
        <pc:inkChg chg="add del">
          <ac:chgData name="Артём Мурадов" userId="715841a6124f187a" providerId="LiveId" clId="{9592FC3B-A697-0C48-AEFA-66CEEC98D382}" dt="2022-02-18T23:09:35.113" v="1035"/>
          <ac:inkMkLst>
            <pc:docMk/>
            <pc:sldMk cId="2241356390" sldId="297"/>
            <ac:inkMk id="30" creationId="{70A59C55-F0F5-A742-B773-2CDD54D932E7}"/>
          </ac:inkMkLst>
        </pc:inkChg>
        <pc:inkChg chg="add del">
          <ac:chgData name="Артём Мурадов" userId="715841a6124f187a" providerId="LiveId" clId="{9592FC3B-A697-0C48-AEFA-66CEEC98D382}" dt="2022-02-18T23:05:21.173" v="987"/>
          <ac:inkMkLst>
            <pc:docMk/>
            <pc:sldMk cId="2241356390" sldId="297"/>
            <ac:inkMk id="31" creationId="{541E9649-84A9-9245-899F-9C7B42FEE8FE}"/>
          </ac:inkMkLst>
        </pc:inkChg>
        <pc:inkChg chg="add del reco">
          <ac:chgData name="Артём Мурадов" userId="715841a6124f187a" providerId="LiveId" clId="{9592FC3B-A697-0C48-AEFA-66CEEC98D382}" dt="2022-02-18T23:10:05.692" v="1043"/>
          <ac:inkMkLst>
            <pc:docMk/>
            <pc:sldMk cId="2241356390" sldId="297"/>
            <ac:inkMk id="31" creationId="{6B471AFB-E460-8946-A8AC-811A908C33BE}"/>
          </ac:inkMkLst>
        </pc:inkChg>
        <pc:inkChg chg="add del">
          <ac:chgData name="Артём Мурадов" userId="715841a6124f187a" providerId="LiveId" clId="{9592FC3B-A697-0C48-AEFA-66CEEC98D382}" dt="2022-02-18T23:10:05.700" v="1047"/>
          <ac:inkMkLst>
            <pc:docMk/>
            <pc:sldMk cId="2241356390" sldId="297"/>
            <ac:inkMk id="32" creationId="{2DA1BE20-B3D5-4E4E-815F-259A780366DD}"/>
          </ac:inkMkLst>
        </pc:inkChg>
        <pc:inkChg chg="add del">
          <ac:chgData name="Артём Мурадов" userId="715841a6124f187a" providerId="LiveId" clId="{9592FC3B-A697-0C48-AEFA-66CEEC98D382}" dt="2022-02-18T23:05:21.173" v="987"/>
          <ac:inkMkLst>
            <pc:docMk/>
            <pc:sldMk cId="2241356390" sldId="297"/>
            <ac:inkMk id="32" creationId="{75D59DF4-4CC6-D84B-87BF-03BE39A7F70F}"/>
          </ac:inkMkLst>
        </pc:inkChg>
        <pc:inkChg chg="add del">
          <ac:chgData name="Артём Мурадов" userId="715841a6124f187a" providerId="LiveId" clId="{9592FC3B-A697-0C48-AEFA-66CEEC98D382}" dt="2022-02-18T23:10:05.696" v="1044"/>
          <ac:inkMkLst>
            <pc:docMk/>
            <pc:sldMk cId="2241356390" sldId="297"/>
            <ac:inkMk id="33" creationId="{50C6875D-C8CE-9C47-B339-0DF065E3E699}"/>
          </ac:inkMkLst>
        </pc:inkChg>
        <pc:inkChg chg="add del">
          <ac:chgData name="Артём Мурадов" userId="715841a6124f187a" providerId="LiveId" clId="{9592FC3B-A697-0C48-AEFA-66CEEC98D382}" dt="2022-02-18T23:05:21.173" v="987"/>
          <ac:inkMkLst>
            <pc:docMk/>
            <pc:sldMk cId="2241356390" sldId="297"/>
            <ac:inkMk id="33" creationId="{9086006A-58A9-3848-A361-5681BCBBF302}"/>
          </ac:inkMkLst>
        </pc:inkChg>
        <pc:inkChg chg="add del">
          <ac:chgData name="Артём Мурадов" userId="715841a6124f187a" providerId="LiveId" clId="{9592FC3B-A697-0C48-AEFA-66CEEC98D382}" dt="2022-02-18T23:05:21.173" v="987"/>
          <ac:inkMkLst>
            <pc:docMk/>
            <pc:sldMk cId="2241356390" sldId="297"/>
            <ac:inkMk id="34" creationId="{0B2DF9AE-B70A-F24A-AC9A-2162C26B707E}"/>
          </ac:inkMkLst>
        </pc:inkChg>
        <pc:inkChg chg="add del">
          <ac:chgData name="Артём Мурадов" userId="715841a6124f187a" providerId="LiveId" clId="{9592FC3B-A697-0C48-AEFA-66CEEC98D382}" dt="2022-02-18T23:10:05.701" v="1048"/>
          <ac:inkMkLst>
            <pc:docMk/>
            <pc:sldMk cId="2241356390" sldId="297"/>
            <ac:inkMk id="34" creationId="{B3468ADB-F6BA-B246-BADF-4B173BD16CC8}"/>
          </ac:inkMkLst>
        </pc:inkChg>
        <pc:inkChg chg="add reco">
          <ac:chgData name="Артём Мурадов" userId="715841a6124f187a" providerId="LiveId" clId="{9592FC3B-A697-0C48-AEFA-66CEEC98D382}" dt="2022-02-18T23:05:21.173" v="987"/>
          <ac:inkMkLst>
            <pc:docMk/>
            <pc:sldMk cId="2241356390" sldId="297"/>
            <ac:inkMk id="35" creationId="{A0E48D81-E135-CD4C-994B-DFF4BCCFC875}"/>
          </ac:inkMkLst>
        </pc:inkChg>
        <pc:inkChg chg="add del">
          <ac:chgData name="Артём Мурадов" userId="715841a6124f187a" providerId="LiveId" clId="{9592FC3B-A697-0C48-AEFA-66CEEC98D382}" dt="2022-02-18T23:10:05.697" v="1045"/>
          <ac:inkMkLst>
            <pc:docMk/>
            <pc:sldMk cId="2241356390" sldId="297"/>
            <ac:inkMk id="36" creationId="{39BA5AE5-2CC4-664C-AEE9-5000EA5A5A8E}"/>
          </ac:inkMkLst>
        </pc:inkChg>
        <pc:inkChg chg="add del">
          <ac:chgData name="Артём Мурадов" userId="715841a6124f187a" providerId="LiveId" clId="{9592FC3B-A697-0C48-AEFA-66CEEC98D382}" dt="2022-02-18T23:05:25.998" v="996"/>
          <ac:inkMkLst>
            <pc:docMk/>
            <pc:sldMk cId="2241356390" sldId="297"/>
            <ac:inkMk id="36" creationId="{E2CBBC9F-69CB-064F-8316-EDDFF9EA80A4}"/>
          </ac:inkMkLst>
        </pc:inkChg>
        <pc:inkChg chg="add del">
          <ac:chgData name="Артём Мурадов" userId="715841a6124f187a" providerId="LiveId" clId="{9592FC3B-A697-0C48-AEFA-66CEEC98D382}" dt="2022-02-18T23:05:25.998" v="996"/>
          <ac:inkMkLst>
            <pc:docMk/>
            <pc:sldMk cId="2241356390" sldId="297"/>
            <ac:inkMk id="37" creationId="{470573F3-1ABE-1846-8693-90DBFF6C5897}"/>
          </ac:inkMkLst>
        </pc:inkChg>
        <pc:inkChg chg="add del">
          <ac:chgData name="Артём Мурадов" userId="715841a6124f187a" providerId="LiveId" clId="{9592FC3B-A697-0C48-AEFA-66CEEC98D382}" dt="2022-02-18T23:10:05.699" v="1046"/>
          <ac:inkMkLst>
            <pc:docMk/>
            <pc:sldMk cId="2241356390" sldId="297"/>
            <ac:inkMk id="37" creationId="{E6CE0A5E-F831-2942-8E77-D42BD5616416}"/>
          </ac:inkMkLst>
        </pc:inkChg>
        <pc:inkChg chg="add del">
          <ac:chgData name="Артём Мурадов" userId="715841a6124f187a" providerId="LiveId" clId="{9592FC3B-A697-0C48-AEFA-66CEEC98D382}" dt="2022-02-18T23:10:05.685" v="1042"/>
          <ac:inkMkLst>
            <pc:docMk/>
            <pc:sldMk cId="2241356390" sldId="297"/>
            <ac:inkMk id="38" creationId="{54D055F3-6575-364B-AF2A-B399D215160B}"/>
          </ac:inkMkLst>
        </pc:inkChg>
        <pc:inkChg chg="add del">
          <ac:chgData name="Артём Мурадов" userId="715841a6124f187a" providerId="LiveId" clId="{9592FC3B-A697-0C48-AEFA-66CEEC98D382}" dt="2022-02-18T23:05:25.998" v="996"/>
          <ac:inkMkLst>
            <pc:docMk/>
            <pc:sldMk cId="2241356390" sldId="297"/>
            <ac:inkMk id="38" creationId="{D2F14289-CC76-E144-A2C8-A7A0AC0934AF}"/>
          </ac:inkMkLst>
        </pc:inkChg>
        <pc:inkChg chg="add del">
          <ac:chgData name="Артём Мурадов" userId="715841a6124f187a" providerId="LiveId" clId="{9592FC3B-A697-0C48-AEFA-66CEEC98D382}" dt="2022-02-18T23:05:25.998" v="996"/>
          <ac:inkMkLst>
            <pc:docMk/>
            <pc:sldMk cId="2241356390" sldId="297"/>
            <ac:inkMk id="39" creationId="{7B1ABD2F-D050-A046-922C-8CCAA20D9F90}"/>
          </ac:inkMkLst>
        </pc:inkChg>
        <pc:inkChg chg="add del">
          <ac:chgData name="Артём Мурадов" userId="715841a6124f187a" providerId="LiveId" clId="{9592FC3B-A697-0C48-AEFA-66CEEC98D382}" dt="2022-02-18T23:05:25.998" v="996"/>
          <ac:inkMkLst>
            <pc:docMk/>
            <pc:sldMk cId="2241356390" sldId="297"/>
            <ac:inkMk id="40" creationId="{54DD3231-24D7-E24C-8257-AF740F0C5C6A}"/>
          </ac:inkMkLst>
        </pc:inkChg>
        <pc:inkChg chg="add del">
          <ac:chgData name="Артём Мурадов" userId="715841a6124f187a" providerId="LiveId" clId="{9592FC3B-A697-0C48-AEFA-66CEEC98D382}" dt="2022-02-18T23:05:25.998" v="996"/>
          <ac:inkMkLst>
            <pc:docMk/>
            <pc:sldMk cId="2241356390" sldId="297"/>
            <ac:inkMk id="41" creationId="{77BB489D-CE53-AB45-A31C-FACA1F7F3960}"/>
          </ac:inkMkLst>
        </pc:inkChg>
        <pc:inkChg chg="add">
          <ac:chgData name="Артём Мурадов" userId="715841a6124f187a" providerId="LiveId" clId="{9592FC3B-A697-0C48-AEFA-66CEEC98D382}" dt="2022-02-18T23:10:14.549" v="1049"/>
          <ac:inkMkLst>
            <pc:docMk/>
            <pc:sldMk cId="2241356390" sldId="297"/>
            <ac:inkMk id="41" creationId="{D86FCE81-67FD-BB4F-A75C-C216F35B4A76}"/>
          </ac:inkMkLst>
        </pc:inkChg>
        <pc:inkChg chg="add del">
          <ac:chgData name="Артём Мурадов" userId="715841a6124f187a" providerId="LiveId" clId="{9592FC3B-A697-0C48-AEFA-66CEEC98D382}" dt="2022-02-18T23:05:25.998" v="996"/>
          <ac:inkMkLst>
            <pc:docMk/>
            <pc:sldMk cId="2241356390" sldId="297"/>
            <ac:inkMk id="42" creationId="{590E3A0E-BE02-AE4A-83A5-1D3FCAB23840}"/>
          </ac:inkMkLst>
        </pc:inkChg>
        <pc:inkChg chg="add del">
          <ac:chgData name="Артём Мурадов" userId="715841a6124f187a" providerId="LiveId" clId="{9592FC3B-A697-0C48-AEFA-66CEEC98D382}" dt="2022-02-18T23:10:27.818" v="1054"/>
          <ac:inkMkLst>
            <pc:docMk/>
            <pc:sldMk cId="2241356390" sldId="297"/>
            <ac:inkMk id="42" creationId="{F486809A-9047-8446-A039-344FB73752ED}"/>
          </ac:inkMkLst>
        </pc:inkChg>
        <pc:inkChg chg="add del">
          <ac:chgData name="Артём Мурадов" userId="715841a6124f187a" providerId="LiveId" clId="{9592FC3B-A697-0C48-AEFA-66CEEC98D382}" dt="2022-02-18T23:05:25.998" v="996"/>
          <ac:inkMkLst>
            <pc:docMk/>
            <pc:sldMk cId="2241356390" sldId="297"/>
            <ac:inkMk id="43" creationId="{2D53D00F-0562-C746-BEC5-F509D98AEB8A}"/>
          </ac:inkMkLst>
        </pc:inkChg>
        <pc:inkChg chg="add del">
          <ac:chgData name="Артём Мурадов" userId="715841a6124f187a" providerId="LiveId" clId="{9592FC3B-A697-0C48-AEFA-66CEEC98D382}" dt="2022-02-18T23:10:27.818" v="1054"/>
          <ac:inkMkLst>
            <pc:docMk/>
            <pc:sldMk cId="2241356390" sldId="297"/>
            <ac:inkMk id="43" creationId="{387D9B7F-9F5A-1143-84BE-0AAD7E250507}"/>
          </ac:inkMkLst>
        </pc:inkChg>
        <pc:inkChg chg="add reco">
          <ac:chgData name="Артём Мурадов" userId="715841a6124f187a" providerId="LiveId" clId="{9592FC3B-A697-0C48-AEFA-66CEEC98D382}" dt="2022-02-18T23:05:25.998" v="996"/>
          <ac:inkMkLst>
            <pc:docMk/>
            <pc:sldMk cId="2241356390" sldId="297"/>
            <ac:inkMk id="44" creationId="{EC8E6DEC-1713-594B-AB3F-91481BA7A907}"/>
          </ac:inkMkLst>
        </pc:inkChg>
        <pc:inkChg chg="add del">
          <ac:chgData name="Артём Мурадов" userId="715841a6124f187a" providerId="LiveId" clId="{9592FC3B-A697-0C48-AEFA-66CEEC98D382}" dt="2022-02-18T23:05:33.802" v="998"/>
          <ac:inkMkLst>
            <pc:docMk/>
            <pc:sldMk cId="2241356390" sldId="297"/>
            <ac:inkMk id="45" creationId="{41A079B6-7ACA-464C-9707-C727B7CBBD07}"/>
          </ac:inkMkLst>
        </pc:inkChg>
        <pc:inkChg chg="add del">
          <ac:chgData name="Артём Мурадов" userId="715841a6124f187a" providerId="LiveId" clId="{9592FC3B-A697-0C48-AEFA-66CEEC98D382}" dt="2022-02-18T23:10:27.818" v="1054"/>
          <ac:inkMkLst>
            <pc:docMk/>
            <pc:sldMk cId="2241356390" sldId="297"/>
            <ac:inkMk id="45" creationId="{994D0E3A-514E-5A46-B201-8423FF1512AA}"/>
          </ac:inkMkLst>
        </pc:inkChg>
        <pc:inkChg chg="add del">
          <ac:chgData name="Артём Мурадов" userId="715841a6124f187a" providerId="LiveId" clId="{9592FC3B-A697-0C48-AEFA-66CEEC98D382}" dt="2022-02-18T23:05:37.995" v="1001"/>
          <ac:inkMkLst>
            <pc:docMk/>
            <pc:sldMk cId="2241356390" sldId="297"/>
            <ac:inkMk id="46" creationId="{C08B303E-A375-8848-950B-9539775EA4DB}"/>
          </ac:inkMkLst>
        </pc:inkChg>
        <pc:inkChg chg="add del">
          <ac:chgData name="Артём Мурадов" userId="715841a6124f187a" providerId="LiveId" clId="{9592FC3B-A697-0C48-AEFA-66CEEC98D382}" dt="2022-02-18T23:10:27.818" v="1054"/>
          <ac:inkMkLst>
            <pc:docMk/>
            <pc:sldMk cId="2241356390" sldId="297"/>
            <ac:inkMk id="46" creationId="{F73EFCB9-15F4-3E48-A2E9-A701D5959178}"/>
          </ac:inkMkLst>
        </pc:inkChg>
        <pc:inkChg chg="add reco">
          <ac:chgData name="Артём Мурадов" userId="715841a6124f187a" providerId="LiveId" clId="{9592FC3B-A697-0C48-AEFA-66CEEC98D382}" dt="2022-02-18T23:10:27.818" v="1054"/>
          <ac:inkMkLst>
            <pc:docMk/>
            <pc:sldMk cId="2241356390" sldId="297"/>
            <ac:inkMk id="47" creationId="{6F9E4051-27E3-584B-BFCB-F30CC7D35173}"/>
          </ac:inkMkLst>
        </pc:inkChg>
        <pc:inkChg chg="add del">
          <ac:chgData name="Артём Мурадов" userId="715841a6124f187a" providerId="LiveId" clId="{9592FC3B-A697-0C48-AEFA-66CEEC98D382}" dt="2022-02-18T23:05:37.995" v="1001"/>
          <ac:inkMkLst>
            <pc:docMk/>
            <pc:sldMk cId="2241356390" sldId="297"/>
            <ac:inkMk id="47" creationId="{856715C3-0038-1D49-91DB-B7B02BB692A5}"/>
          </ac:inkMkLst>
        </pc:inkChg>
        <pc:inkChg chg="add del">
          <ac:chgData name="Артём Мурадов" userId="715841a6124f187a" providerId="LiveId" clId="{9592FC3B-A697-0C48-AEFA-66CEEC98D382}" dt="2022-02-18T23:10:58.545" v="1057"/>
          <ac:inkMkLst>
            <pc:docMk/>
            <pc:sldMk cId="2241356390" sldId="297"/>
            <ac:inkMk id="48" creationId="{6D6C927A-3468-F049-8464-F49E69DE5C80}"/>
          </ac:inkMkLst>
        </pc:inkChg>
        <pc:inkChg chg="add del reco">
          <ac:chgData name="Артём Мурадов" userId="715841a6124f187a" providerId="LiveId" clId="{9592FC3B-A697-0C48-AEFA-66CEEC98D382}" dt="2022-02-18T23:05:50.098" v="1010"/>
          <ac:inkMkLst>
            <pc:docMk/>
            <pc:sldMk cId="2241356390" sldId="297"/>
            <ac:inkMk id="48" creationId="{F8D5B8CA-DC48-B548-9FCD-2A9D6EA94065}"/>
          </ac:inkMkLst>
        </pc:inkChg>
        <pc:inkChg chg="add del">
          <ac:chgData name="Артём Мурадов" userId="715841a6124f187a" providerId="LiveId" clId="{9592FC3B-A697-0C48-AEFA-66CEEC98D382}" dt="2022-02-18T23:10:58.545" v="1057"/>
          <ac:inkMkLst>
            <pc:docMk/>
            <pc:sldMk cId="2241356390" sldId="297"/>
            <ac:inkMk id="49" creationId="{16C8B68E-C1E5-764B-9B8E-8E5AC56C5C99}"/>
          </ac:inkMkLst>
        </pc:inkChg>
        <pc:inkChg chg="add del">
          <ac:chgData name="Артём Мурадов" userId="715841a6124f187a" providerId="LiveId" clId="{9592FC3B-A697-0C48-AEFA-66CEEC98D382}" dt="2022-02-18T23:05:42.569" v="1004"/>
          <ac:inkMkLst>
            <pc:docMk/>
            <pc:sldMk cId="2241356390" sldId="297"/>
            <ac:inkMk id="49" creationId="{18C69CC0-F3A6-C742-BB18-1F6F50D2C0DD}"/>
          </ac:inkMkLst>
        </pc:inkChg>
        <pc:inkChg chg="add reco">
          <ac:chgData name="Артём Мурадов" userId="715841a6124f187a" providerId="LiveId" clId="{9592FC3B-A697-0C48-AEFA-66CEEC98D382}" dt="2022-02-18T23:10:58.545" v="1057"/>
          <ac:inkMkLst>
            <pc:docMk/>
            <pc:sldMk cId="2241356390" sldId="297"/>
            <ac:inkMk id="50" creationId="{971464BE-3A10-2143-8521-CFC3673A869F}"/>
          </ac:inkMkLst>
        </pc:inkChg>
        <pc:inkChg chg="add del">
          <ac:chgData name="Артём Мурадов" userId="715841a6124f187a" providerId="LiveId" clId="{9592FC3B-A697-0C48-AEFA-66CEEC98D382}" dt="2022-02-18T23:05:42.569" v="1004"/>
          <ac:inkMkLst>
            <pc:docMk/>
            <pc:sldMk cId="2241356390" sldId="297"/>
            <ac:inkMk id="50" creationId="{F4D67B2F-70CD-414D-A621-569B8019622A}"/>
          </ac:inkMkLst>
        </pc:inkChg>
        <pc:inkChg chg="add reco">
          <ac:chgData name="Артём Мурадов" userId="715841a6124f187a" providerId="LiveId" clId="{9592FC3B-A697-0C48-AEFA-66CEEC98D382}" dt="2022-02-18T23:05:42.569" v="1004"/>
          <ac:inkMkLst>
            <pc:docMk/>
            <pc:sldMk cId="2241356390" sldId="297"/>
            <ac:inkMk id="51" creationId="{4B483B27-5B3A-BF4D-A05E-9EAE5027DB6C}"/>
          </ac:inkMkLst>
        </pc:inkChg>
        <pc:inkChg chg="add del">
          <ac:chgData name="Артём Мурадов" userId="715841a6124f187a" providerId="LiveId" clId="{9592FC3B-A697-0C48-AEFA-66CEEC98D382}" dt="2022-02-18T23:11:02.337" v="1060"/>
          <ac:inkMkLst>
            <pc:docMk/>
            <pc:sldMk cId="2241356390" sldId="297"/>
            <ac:inkMk id="52" creationId="{3379554F-E72E-5040-8542-8D706478785D}"/>
          </ac:inkMkLst>
        </pc:inkChg>
        <pc:inkChg chg="add del">
          <ac:chgData name="Артём Мурадов" userId="715841a6124f187a" providerId="LiveId" clId="{9592FC3B-A697-0C48-AEFA-66CEEC98D382}" dt="2022-02-18T23:05:44.478" v="1008"/>
          <ac:inkMkLst>
            <pc:docMk/>
            <pc:sldMk cId="2241356390" sldId="297"/>
            <ac:inkMk id="52" creationId="{3D41F34C-AF8B-9140-B047-3CC45FDCE8F7}"/>
          </ac:inkMkLst>
        </pc:inkChg>
        <pc:inkChg chg="add del">
          <ac:chgData name="Артём Мурадов" userId="715841a6124f187a" providerId="LiveId" clId="{9592FC3B-A697-0C48-AEFA-66CEEC98D382}" dt="2022-02-18T23:05:44.478" v="1008"/>
          <ac:inkMkLst>
            <pc:docMk/>
            <pc:sldMk cId="2241356390" sldId="297"/>
            <ac:inkMk id="53" creationId="{1464FBF4-35BC-9342-8327-6E9A8FA2C03A}"/>
          </ac:inkMkLst>
        </pc:inkChg>
        <pc:inkChg chg="add del">
          <ac:chgData name="Артём Мурадов" userId="715841a6124f187a" providerId="LiveId" clId="{9592FC3B-A697-0C48-AEFA-66CEEC98D382}" dt="2022-02-18T23:11:02.337" v="1060"/>
          <ac:inkMkLst>
            <pc:docMk/>
            <pc:sldMk cId="2241356390" sldId="297"/>
            <ac:inkMk id="53" creationId="{A5EAABBE-5C68-704F-A202-140C76930B05}"/>
          </ac:inkMkLst>
        </pc:inkChg>
        <pc:inkChg chg="add reco">
          <ac:chgData name="Артём Мурадов" userId="715841a6124f187a" providerId="LiveId" clId="{9592FC3B-A697-0C48-AEFA-66CEEC98D382}" dt="2022-02-18T23:11:02.337" v="1060"/>
          <ac:inkMkLst>
            <pc:docMk/>
            <pc:sldMk cId="2241356390" sldId="297"/>
            <ac:inkMk id="54" creationId="{7F043271-78D2-554C-BF24-4CEBEC75911A}"/>
          </ac:inkMkLst>
        </pc:inkChg>
        <pc:inkChg chg="add del">
          <ac:chgData name="Артём Мурадов" userId="715841a6124f187a" providerId="LiveId" clId="{9592FC3B-A697-0C48-AEFA-66CEEC98D382}" dt="2022-02-18T23:05:44.478" v="1008"/>
          <ac:inkMkLst>
            <pc:docMk/>
            <pc:sldMk cId="2241356390" sldId="297"/>
            <ac:inkMk id="54" creationId="{AEEDDF4E-ED2E-434C-96FC-4AD8154D2B5F}"/>
          </ac:inkMkLst>
        </pc:inkChg>
        <pc:inkChg chg="add reco">
          <ac:chgData name="Артём Мурадов" userId="715841a6124f187a" providerId="LiveId" clId="{9592FC3B-A697-0C48-AEFA-66CEEC98D382}" dt="2022-02-18T23:05:44.478" v="1008"/>
          <ac:inkMkLst>
            <pc:docMk/>
            <pc:sldMk cId="2241356390" sldId="297"/>
            <ac:inkMk id="55" creationId="{2B5A8ABA-8B9B-364E-9BAE-03CB94A4ACCC}"/>
          </ac:inkMkLst>
        </pc:inkChg>
        <pc:inkChg chg="add">
          <ac:chgData name="Артём Мурадов" userId="715841a6124f187a" providerId="LiveId" clId="{9592FC3B-A697-0C48-AEFA-66CEEC98D382}" dt="2022-02-18T23:11:05.223" v="1061"/>
          <ac:inkMkLst>
            <pc:docMk/>
            <pc:sldMk cId="2241356390" sldId="297"/>
            <ac:inkMk id="56" creationId="{C2C44670-746A-E649-9457-FA69272870A6}"/>
          </ac:inkMkLst>
        </pc:inkChg>
        <pc:inkChg chg="add del">
          <ac:chgData name="Артём Мурадов" userId="715841a6124f187a" providerId="LiveId" clId="{9592FC3B-A697-0C48-AEFA-66CEEC98D382}" dt="2022-02-18T23:05:50.099" v="1011"/>
          <ac:inkMkLst>
            <pc:docMk/>
            <pc:sldMk cId="2241356390" sldId="297"/>
            <ac:inkMk id="56" creationId="{E5DE2945-3EA2-B148-9837-479DFAF4DF6D}"/>
          </ac:inkMkLst>
        </pc:inkChg>
        <pc:inkChg chg="add">
          <ac:chgData name="Артём Мурадов" userId="715841a6124f187a" providerId="LiveId" clId="{9592FC3B-A697-0C48-AEFA-66CEEC98D382}" dt="2022-02-18T23:11:10.361" v="1062"/>
          <ac:inkMkLst>
            <pc:docMk/>
            <pc:sldMk cId="2241356390" sldId="297"/>
            <ac:inkMk id="57" creationId="{7E9F9004-7CA8-0E40-8C0F-41172D0C22B0}"/>
          </ac:inkMkLst>
        </pc:inkChg>
        <pc:inkChg chg="add del">
          <ac:chgData name="Артём Мурадов" userId="715841a6124f187a" providerId="LiveId" clId="{9592FC3B-A697-0C48-AEFA-66CEEC98D382}" dt="2022-02-18T23:05:53.347" v="1014"/>
          <ac:inkMkLst>
            <pc:docMk/>
            <pc:sldMk cId="2241356390" sldId="297"/>
            <ac:inkMk id="57" creationId="{B17CC96E-916F-174E-A84F-7CDCE765D1EF}"/>
          </ac:inkMkLst>
        </pc:inkChg>
        <pc:inkChg chg="add del">
          <ac:chgData name="Артём Мурадов" userId="715841a6124f187a" providerId="LiveId" clId="{9592FC3B-A697-0C48-AEFA-66CEEC98D382}" dt="2022-02-18T23:11:21.681" v="1066"/>
          <ac:inkMkLst>
            <pc:docMk/>
            <pc:sldMk cId="2241356390" sldId="297"/>
            <ac:inkMk id="58" creationId="{343B8991-9DC0-AC46-95DE-5C29D668D3BA}"/>
          </ac:inkMkLst>
        </pc:inkChg>
        <pc:inkChg chg="add del">
          <ac:chgData name="Артём Мурадов" userId="715841a6124f187a" providerId="LiveId" clId="{9592FC3B-A697-0C48-AEFA-66CEEC98D382}" dt="2022-02-18T23:05:53.347" v="1014"/>
          <ac:inkMkLst>
            <pc:docMk/>
            <pc:sldMk cId="2241356390" sldId="297"/>
            <ac:inkMk id="58" creationId="{996648D2-A9DD-BA46-963B-0C30B2D05EFF}"/>
          </ac:inkMkLst>
        </pc:inkChg>
        <pc:inkChg chg="add reco">
          <ac:chgData name="Артём Мурадов" userId="715841a6124f187a" providerId="LiveId" clId="{9592FC3B-A697-0C48-AEFA-66CEEC98D382}" dt="2022-02-18T23:05:53.347" v="1014"/>
          <ac:inkMkLst>
            <pc:docMk/>
            <pc:sldMk cId="2241356390" sldId="297"/>
            <ac:inkMk id="59" creationId="{CA6370FD-5CE1-9F43-8CDC-8709910F5272}"/>
          </ac:inkMkLst>
        </pc:inkChg>
        <pc:inkChg chg="add del">
          <ac:chgData name="Артём Мурадов" userId="715841a6124f187a" providerId="LiveId" clId="{9592FC3B-A697-0C48-AEFA-66CEEC98D382}" dt="2022-02-18T23:11:21.681" v="1066"/>
          <ac:inkMkLst>
            <pc:docMk/>
            <pc:sldMk cId="2241356390" sldId="297"/>
            <ac:inkMk id="87" creationId="{EAF8A71A-0E11-A446-999C-1CB2E7DA6109}"/>
          </ac:inkMkLst>
        </pc:inkChg>
        <pc:inkChg chg="add del">
          <ac:chgData name="Артём Мурадов" userId="715841a6124f187a" providerId="LiveId" clId="{9592FC3B-A697-0C48-AEFA-66CEEC98D382}" dt="2022-02-18T23:11:21.681" v="1066"/>
          <ac:inkMkLst>
            <pc:docMk/>
            <pc:sldMk cId="2241356390" sldId="297"/>
            <ac:inkMk id="88" creationId="{D1585755-92C2-034C-B456-CF50D357FEC1}"/>
          </ac:inkMkLst>
        </pc:inkChg>
        <pc:inkChg chg="add reco">
          <ac:chgData name="Артём Мурадов" userId="715841a6124f187a" providerId="LiveId" clId="{9592FC3B-A697-0C48-AEFA-66CEEC98D382}" dt="2022-02-18T23:11:21.681" v="1066"/>
          <ac:inkMkLst>
            <pc:docMk/>
            <pc:sldMk cId="2241356390" sldId="297"/>
            <ac:inkMk id="89" creationId="{010D4165-1D55-444B-ACAC-29367CB82E9B}"/>
          </ac:inkMkLst>
        </pc:inkChg>
        <pc:inkChg chg="add del">
          <ac:chgData name="Артём Мурадов" userId="715841a6124f187a" providerId="LiveId" clId="{9592FC3B-A697-0C48-AEFA-66CEEC98D382}" dt="2022-02-18T23:11:25.798" v="1073"/>
          <ac:inkMkLst>
            <pc:docMk/>
            <pc:sldMk cId="2241356390" sldId="297"/>
            <ac:inkMk id="90" creationId="{F0E46B6C-AE79-1C41-AC01-F858D6EA762A}"/>
          </ac:inkMkLst>
        </pc:inkChg>
        <pc:inkChg chg="add del">
          <ac:chgData name="Артём Мурадов" userId="715841a6124f187a" providerId="LiveId" clId="{9592FC3B-A697-0C48-AEFA-66CEEC98D382}" dt="2022-02-18T23:11:25.798" v="1073"/>
          <ac:inkMkLst>
            <pc:docMk/>
            <pc:sldMk cId="2241356390" sldId="297"/>
            <ac:inkMk id="91" creationId="{2B6E88FA-1BAF-7D4B-AD56-C6937611E809}"/>
          </ac:inkMkLst>
        </pc:inkChg>
        <pc:inkChg chg="add del">
          <ac:chgData name="Артём Мурадов" userId="715841a6124f187a" providerId="LiveId" clId="{9592FC3B-A697-0C48-AEFA-66CEEC98D382}" dt="2022-02-18T23:11:25.798" v="1073"/>
          <ac:inkMkLst>
            <pc:docMk/>
            <pc:sldMk cId="2241356390" sldId="297"/>
            <ac:inkMk id="92" creationId="{849C603C-A26E-A74F-B8EA-61585E6E4112}"/>
          </ac:inkMkLst>
        </pc:inkChg>
        <pc:inkChg chg="add del">
          <ac:chgData name="Артём Мурадов" userId="715841a6124f187a" providerId="LiveId" clId="{9592FC3B-A697-0C48-AEFA-66CEEC98D382}" dt="2022-02-18T23:11:25.798" v="1073"/>
          <ac:inkMkLst>
            <pc:docMk/>
            <pc:sldMk cId="2241356390" sldId="297"/>
            <ac:inkMk id="93" creationId="{601A08D9-2D62-374E-BE1E-041C57296D95}"/>
          </ac:inkMkLst>
        </pc:inkChg>
        <pc:inkChg chg="add del">
          <ac:chgData name="Артём Мурадов" userId="715841a6124f187a" providerId="LiveId" clId="{9592FC3B-A697-0C48-AEFA-66CEEC98D382}" dt="2022-02-18T23:11:25.798" v="1073"/>
          <ac:inkMkLst>
            <pc:docMk/>
            <pc:sldMk cId="2241356390" sldId="297"/>
            <ac:inkMk id="94" creationId="{7F400C3B-3CA4-284A-9A1B-78F67A18C763}"/>
          </ac:inkMkLst>
        </pc:inkChg>
        <pc:inkChg chg="add del">
          <ac:chgData name="Артём Мурадов" userId="715841a6124f187a" providerId="LiveId" clId="{9592FC3B-A697-0C48-AEFA-66CEEC98D382}" dt="2022-02-18T23:11:25.798" v="1073"/>
          <ac:inkMkLst>
            <pc:docMk/>
            <pc:sldMk cId="2241356390" sldId="297"/>
            <ac:inkMk id="95" creationId="{CDD50AE5-ED91-E34E-ADAC-8F8E78D3B0D3}"/>
          </ac:inkMkLst>
        </pc:inkChg>
        <pc:inkChg chg="add reco">
          <ac:chgData name="Артём Мурадов" userId="715841a6124f187a" providerId="LiveId" clId="{9592FC3B-A697-0C48-AEFA-66CEEC98D382}" dt="2022-02-18T23:11:25.798" v="1073"/>
          <ac:inkMkLst>
            <pc:docMk/>
            <pc:sldMk cId="2241356390" sldId="297"/>
            <ac:inkMk id="96" creationId="{7D443BAE-F2DE-FA4A-814A-36BB0D1DEEA2}"/>
          </ac:inkMkLst>
        </pc:inkChg>
        <pc:inkChg chg="add del">
          <ac:chgData name="Артём Мурадов" userId="715841a6124f187a" providerId="LiveId" clId="{9592FC3B-A697-0C48-AEFA-66CEEC98D382}" dt="2022-02-18T23:11:57.223" v="1112"/>
          <ac:inkMkLst>
            <pc:docMk/>
            <pc:sldMk cId="2241356390" sldId="297"/>
            <ac:inkMk id="97" creationId="{BBFDDA3D-D5C5-154C-9D92-94EEF35A930F}"/>
          </ac:inkMkLst>
        </pc:inkChg>
        <pc:inkChg chg="add del">
          <ac:chgData name="Артём Мурадов" userId="715841a6124f187a" providerId="LiveId" clId="{9592FC3B-A697-0C48-AEFA-66CEEC98D382}" dt="2022-02-18T23:11:57.223" v="1112"/>
          <ac:inkMkLst>
            <pc:docMk/>
            <pc:sldMk cId="2241356390" sldId="297"/>
            <ac:inkMk id="98" creationId="{8FCBC6BA-5AA5-3B47-97BE-297F840970A2}"/>
          </ac:inkMkLst>
        </pc:inkChg>
        <pc:inkChg chg="add del">
          <ac:chgData name="Артём Мурадов" userId="715841a6124f187a" providerId="LiveId" clId="{9592FC3B-A697-0C48-AEFA-66CEEC98D382}" dt="2022-02-18T23:11:57.223" v="1112"/>
          <ac:inkMkLst>
            <pc:docMk/>
            <pc:sldMk cId="2241356390" sldId="297"/>
            <ac:inkMk id="99" creationId="{270D705A-E178-6A4F-B0CA-0FB3955DE708}"/>
          </ac:inkMkLst>
        </pc:inkChg>
        <pc:inkChg chg="add del">
          <ac:chgData name="Артём Мурадов" userId="715841a6124f187a" providerId="LiveId" clId="{9592FC3B-A697-0C48-AEFA-66CEEC98D382}" dt="2022-02-18T23:11:57.223" v="1112"/>
          <ac:inkMkLst>
            <pc:docMk/>
            <pc:sldMk cId="2241356390" sldId="297"/>
            <ac:inkMk id="100" creationId="{DAED728B-F664-CF46-B3DE-6E8D9A3BAAB4}"/>
          </ac:inkMkLst>
        </pc:inkChg>
        <pc:inkChg chg="add del">
          <ac:chgData name="Артём Мурадов" userId="715841a6124f187a" providerId="LiveId" clId="{9592FC3B-A697-0C48-AEFA-66CEEC98D382}" dt="2022-02-18T23:11:57.223" v="1112"/>
          <ac:inkMkLst>
            <pc:docMk/>
            <pc:sldMk cId="2241356390" sldId="297"/>
            <ac:inkMk id="101" creationId="{8EB82733-21CB-8E41-AF76-747076593246}"/>
          </ac:inkMkLst>
        </pc:inkChg>
        <pc:inkChg chg="add del">
          <ac:chgData name="Артём Мурадов" userId="715841a6124f187a" providerId="LiveId" clId="{9592FC3B-A697-0C48-AEFA-66CEEC98D382}" dt="2022-02-18T23:11:57.223" v="1112"/>
          <ac:inkMkLst>
            <pc:docMk/>
            <pc:sldMk cId="2241356390" sldId="297"/>
            <ac:inkMk id="102" creationId="{542DEA71-F74D-8343-853C-02B5CCB889E2}"/>
          </ac:inkMkLst>
        </pc:inkChg>
        <pc:inkChg chg="add del">
          <ac:chgData name="Артём Мурадов" userId="715841a6124f187a" providerId="LiveId" clId="{9592FC3B-A697-0C48-AEFA-66CEEC98D382}" dt="2022-02-18T23:11:57.223" v="1112"/>
          <ac:inkMkLst>
            <pc:docMk/>
            <pc:sldMk cId="2241356390" sldId="297"/>
            <ac:inkMk id="103" creationId="{6FC526CF-5158-0C4B-ADC5-C994453FE85E}"/>
          </ac:inkMkLst>
        </pc:inkChg>
        <pc:inkChg chg="add del">
          <ac:chgData name="Артём Мурадов" userId="715841a6124f187a" providerId="LiveId" clId="{9592FC3B-A697-0C48-AEFA-66CEEC98D382}" dt="2022-02-18T23:11:57.223" v="1112"/>
          <ac:inkMkLst>
            <pc:docMk/>
            <pc:sldMk cId="2241356390" sldId="297"/>
            <ac:inkMk id="104" creationId="{7E973ACC-84BC-3140-9198-938DD3632BC9}"/>
          </ac:inkMkLst>
        </pc:inkChg>
        <pc:inkChg chg="add del">
          <ac:chgData name="Артём Мурадов" userId="715841a6124f187a" providerId="LiveId" clId="{9592FC3B-A697-0C48-AEFA-66CEEC98D382}" dt="2022-02-18T23:11:57.223" v="1112"/>
          <ac:inkMkLst>
            <pc:docMk/>
            <pc:sldMk cId="2241356390" sldId="297"/>
            <ac:inkMk id="105" creationId="{445E2400-DFF4-7C49-8481-DA555AE37A5C}"/>
          </ac:inkMkLst>
        </pc:inkChg>
        <pc:inkChg chg="add del">
          <ac:chgData name="Артём Мурадов" userId="715841a6124f187a" providerId="LiveId" clId="{9592FC3B-A697-0C48-AEFA-66CEEC98D382}" dt="2022-02-18T23:11:57.223" v="1112"/>
          <ac:inkMkLst>
            <pc:docMk/>
            <pc:sldMk cId="2241356390" sldId="297"/>
            <ac:inkMk id="106" creationId="{9EE2E90D-2B5A-3C48-B306-3EEBD47E98D6}"/>
          </ac:inkMkLst>
        </pc:inkChg>
        <pc:inkChg chg="add del">
          <ac:chgData name="Артём Мурадов" userId="715841a6124f187a" providerId="LiveId" clId="{9592FC3B-A697-0C48-AEFA-66CEEC98D382}" dt="2022-02-18T23:11:57.223" v="1112"/>
          <ac:inkMkLst>
            <pc:docMk/>
            <pc:sldMk cId="2241356390" sldId="297"/>
            <ac:inkMk id="107" creationId="{0F9B7587-7573-4D4A-B3C5-66B922B3D629}"/>
          </ac:inkMkLst>
        </pc:inkChg>
        <pc:inkChg chg="add del">
          <ac:chgData name="Артём Мурадов" userId="715841a6124f187a" providerId="LiveId" clId="{9592FC3B-A697-0C48-AEFA-66CEEC98D382}" dt="2022-02-18T23:11:57.223" v="1112"/>
          <ac:inkMkLst>
            <pc:docMk/>
            <pc:sldMk cId="2241356390" sldId="297"/>
            <ac:inkMk id="108" creationId="{0831C2AA-7C40-B943-A487-90475DA23780}"/>
          </ac:inkMkLst>
        </pc:inkChg>
        <pc:inkChg chg="add del">
          <ac:chgData name="Артём Мурадов" userId="715841a6124f187a" providerId="LiveId" clId="{9592FC3B-A697-0C48-AEFA-66CEEC98D382}" dt="2022-02-18T23:11:57.223" v="1112"/>
          <ac:inkMkLst>
            <pc:docMk/>
            <pc:sldMk cId="2241356390" sldId="297"/>
            <ac:inkMk id="109" creationId="{3E61E0B8-718B-304B-9676-7A6CD4508901}"/>
          </ac:inkMkLst>
        </pc:inkChg>
        <pc:inkChg chg="add del">
          <ac:chgData name="Артём Мурадов" userId="715841a6124f187a" providerId="LiveId" clId="{9592FC3B-A697-0C48-AEFA-66CEEC98D382}" dt="2022-02-18T23:11:57.223" v="1112"/>
          <ac:inkMkLst>
            <pc:docMk/>
            <pc:sldMk cId="2241356390" sldId="297"/>
            <ac:inkMk id="110" creationId="{37CE215F-5BE3-DA45-97B0-607BA61E2DB3}"/>
          </ac:inkMkLst>
        </pc:inkChg>
        <pc:inkChg chg="add del">
          <ac:chgData name="Артём Мурадов" userId="715841a6124f187a" providerId="LiveId" clId="{9592FC3B-A697-0C48-AEFA-66CEEC98D382}" dt="2022-02-18T23:11:57.223" v="1112"/>
          <ac:inkMkLst>
            <pc:docMk/>
            <pc:sldMk cId="2241356390" sldId="297"/>
            <ac:inkMk id="111" creationId="{522E6846-EB5C-7F46-9642-8BCFF510B7F3}"/>
          </ac:inkMkLst>
        </pc:inkChg>
        <pc:inkChg chg="add del">
          <ac:chgData name="Артём Мурадов" userId="715841a6124f187a" providerId="LiveId" clId="{9592FC3B-A697-0C48-AEFA-66CEEC98D382}" dt="2022-02-18T23:11:57.223" v="1112"/>
          <ac:inkMkLst>
            <pc:docMk/>
            <pc:sldMk cId="2241356390" sldId="297"/>
            <ac:inkMk id="112" creationId="{87244386-5A5F-A74F-8CBC-FC3BE3072C40}"/>
          </ac:inkMkLst>
        </pc:inkChg>
        <pc:inkChg chg="add del">
          <ac:chgData name="Артём Мурадов" userId="715841a6124f187a" providerId="LiveId" clId="{9592FC3B-A697-0C48-AEFA-66CEEC98D382}" dt="2022-02-18T23:11:57.223" v="1112"/>
          <ac:inkMkLst>
            <pc:docMk/>
            <pc:sldMk cId="2241356390" sldId="297"/>
            <ac:inkMk id="113" creationId="{3154FECB-48F0-F549-BD9A-3B36408155DF}"/>
          </ac:inkMkLst>
        </pc:inkChg>
        <pc:inkChg chg="add del">
          <ac:chgData name="Артём Мурадов" userId="715841a6124f187a" providerId="LiveId" clId="{9592FC3B-A697-0C48-AEFA-66CEEC98D382}" dt="2022-02-18T23:11:57.223" v="1112"/>
          <ac:inkMkLst>
            <pc:docMk/>
            <pc:sldMk cId="2241356390" sldId="297"/>
            <ac:inkMk id="114" creationId="{E86A6117-605F-3446-AB4C-38D586BE3CAC}"/>
          </ac:inkMkLst>
        </pc:inkChg>
        <pc:inkChg chg="add del">
          <ac:chgData name="Артём Мурадов" userId="715841a6124f187a" providerId="LiveId" clId="{9592FC3B-A697-0C48-AEFA-66CEEC98D382}" dt="2022-02-18T23:11:57.223" v="1112"/>
          <ac:inkMkLst>
            <pc:docMk/>
            <pc:sldMk cId="2241356390" sldId="297"/>
            <ac:inkMk id="115" creationId="{D1AFD222-3F7A-EE47-97C7-75EAAC251EF6}"/>
          </ac:inkMkLst>
        </pc:inkChg>
        <pc:inkChg chg="add del">
          <ac:chgData name="Артём Мурадов" userId="715841a6124f187a" providerId="LiveId" clId="{9592FC3B-A697-0C48-AEFA-66CEEC98D382}" dt="2022-02-18T23:11:57.223" v="1112"/>
          <ac:inkMkLst>
            <pc:docMk/>
            <pc:sldMk cId="2241356390" sldId="297"/>
            <ac:inkMk id="116" creationId="{BCC2C63F-7689-1145-B9FB-9B40FDAC0D01}"/>
          </ac:inkMkLst>
        </pc:inkChg>
        <pc:inkChg chg="add del">
          <ac:chgData name="Артём Мурадов" userId="715841a6124f187a" providerId="LiveId" clId="{9592FC3B-A697-0C48-AEFA-66CEEC98D382}" dt="2022-02-18T23:11:57.223" v="1112"/>
          <ac:inkMkLst>
            <pc:docMk/>
            <pc:sldMk cId="2241356390" sldId="297"/>
            <ac:inkMk id="117" creationId="{D5E8999F-00DB-A546-A89A-E43F28E1D450}"/>
          </ac:inkMkLst>
        </pc:inkChg>
        <pc:inkChg chg="add del">
          <ac:chgData name="Артём Мурадов" userId="715841a6124f187a" providerId="LiveId" clId="{9592FC3B-A697-0C48-AEFA-66CEEC98D382}" dt="2022-02-18T23:11:57.223" v="1112"/>
          <ac:inkMkLst>
            <pc:docMk/>
            <pc:sldMk cId="2241356390" sldId="297"/>
            <ac:inkMk id="118" creationId="{4243EC5F-A1A5-104E-9CC2-C46693CD2686}"/>
          </ac:inkMkLst>
        </pc:inkChg>
        <pc:inkChg chg="add del">
          <ac:chgData name="Артём Мурадов" userId="715841a6124f187a" providerId="LiveId" clId="{9592FC3B-A697-0C48-AEFA-66CEEC98D382}" dt="2022-02-18T23:11:57.223" v="1112"/>
          <ac:inkMkLst>
            <pc:docMk/>
            <pc:sldMk cId="2241356390" sldId="297"/>
            <ac:inkMk id="119" creationId="{A2274166-0363-E24A-8754-9A39349EF63D}"/>
          </ac:inkMkLst>
        </pc:inkChg>
        <pc:inkChg chg="add del">
          <ac:chgData name="Артём Мурадов" userId="715841a6124f187a" providerId="LiveId" clId="{9592FC3B-A697-0C48-AEFA-66CEEC98D382}" dt="2022-02-18T23:11:57.223" v="1112"/>
          <ac:inkMkLst>
            <pc:docMk/>
            <pc:sldMk cId="2241356390" sldId="297"/>
            <ac:inkMk id="120" creationId="{7DDF7FEA-9081-0642-B1AA-C9AA794176DF}"/>
          </ac:inkMkLst>
        </pc:inkChg>
        <pc:inkChg chg="add del">
          <ac:chgData name="Артём Мурадов" userId="715841a6124f187a" providerId="LiveId" clId="{9592FC3B-A697-0C48-AEFA-66CEEC98D382}" dt="2022-02-18T23:11:57.223" v="1112"/>
          <ac:inkMkLst>
            <pc:docMk/>
            <pc:sldMk cId="2241356390" sldId="297"/>
            <ac:inkMk id="121" creationId="{230A9093-EDB5-CA43-9ADB-7EFC5AF8E0B0}"/>
          </ac:inkMkLst>
        </pc:inkChg>
        <pc:inkChg chg="add del">
          <ac:chgData name="Артём Мурадов" userId="715841a6124f187a" providerId="LiveId" clId="{9592FC3B-A697-0C48-AEFA-66CEEC98D382}" dt="2022-02-18T23:11:57.223" v="1112"/>
          <ac:inkMkLst>
            <pc:docMk/>
            <pc:sldMk cId="2241356390" sldId="297"/>
            <ac:inkMk id="122" creationId="{F689265C-549E-654C-94F9-F1D4FB582081}"/>
          </ac:inkMkLst>
        </pc:inkChg>
        <pc:inkChg chg="add del">
          <ac:chgData name="Артём Мурадов" userId="715841a6124f187a" providerId="LiveId" clId="{9592FC3B-A697-0C48-AEFA-66CEEC98D382}" dt="2022-02-18T23:11:57.223" v="1112"/>
          <ac:inkMkLst>
            <pc:docMk/>
            <pc:sldMk cId="2241356390" sldId="297"/>
            <ac:inkMk id="123" creationId="{76A45482-4A21-0348-93B5-1FB4262D6983}"/>
          </ac:inkMkLst>
        </pc:inkChg>
        <pc:inkChg chg="add del">
          <ac:chgData name="Артём Мурадов" userId="715841a6124f187a" providerId="LiveId" clId="{9592FC3B-A697-0C48-AEFA-66CEEC98D382}" dt="2022-02-18T23:11:57.223" v="1112"/>
          <ac:inkMkLst>
            <pc:docMk/>
            <pc:sldMk cId="2241356390" sldId="297"/>
            <ac:inkMk id="124" creationId="{F5484852-EFFF-5245-98AE-01FDB0580126}"/>
          </ac:inkMkLst>
        </pc:inkChg>
        <pc:inkChg chg="add del">
          <ac:chgData name="Артём Мурадов" userId="715841a6124f187a" providerId="LiveId" clId="{9592FC3B-A697-0C48-AEFA-66CEEC98D382}" dt="2022-02-18T23:11:57.223" v="1112"/>
          <ac:inkMkLst>
            <pc:docMk/>
            <pc:sldMk cId="2241356390" sldId="297"/>
            <ac:inkMk id="125" creationId="{C1410452-8343-CD49-874A-390E2689F965}"/>
          </ac:inkMkLst>
        </pc:inkChg>
        <pc:inkChg chg="add del">
          <ac:chgData name="Артём Мурадов" userId="715841a6124f187a" providerId="LiveId" clId="{9592FC3B-A697-0C48-AEFA-66CEEC98D382}" dt="2022-02-18T23:11:57.223" v="1112"/>
          <ac:inkMkLst>
            <pc:docMk/>
            <pc:sldMk cId="2241356390" sldId="297"/>
            <ac:inkMk id="126" creationId="{B2372C3C-1A2B-A048-9A79-7CD0D5B94C7C}"/>
          </ac:inkMkLst>
        </pc:inkChg>
        <pc:inkChg chg="add del">
          <ac:chgData name="Артём Мурадов" userId="715841a6124f187a" providerId="LiveId" clId="{9592FC3B-A697-0C48-AEFA-66CEEC98D382}" dt="2022-02-18T23:11:57.223" v="1112"/>
          <ac:inkMkLst>
            <pc:docMk/>
            <pc:sldMk cId="2241356390" sldId="297"/>
            <ac:inkMk id="127" creationId="{36A5FBC8-D8AE-5D47-BFED-DE3B2F34F772}"/>
          </ac:inkMkLst>
        </pc:inkChg>
        <pc:inkChg chg="add del">
          <ac:chgData name="Артём Мурадов" userId="715841a6124f187a" providerId="LiveId" clId="{9592FC3B-A697-0C48-AEFA-66CEEC98D382}" dt="2022-02-18T23:11:57.223" v="1112"/>
          <ac:inkMkLst>
            <pc:docMk/>
            <pc:sldMk cId="2241356390" sldId="297"/>
            <ac:inkMk id="128" creationId="{CA46D092-2E5F-424C-957D-1A0E2720AF11}"/>
          </ac:inkMkLst>
        </pc:inkChg>
        <pc:inkChg chg="add del">
          <ac:chgData name="Артём Мурадов" userId="715841a6124f187a" providerId="LiveId" clId="{9592FC3B-A697-0C48-AEFA-66CEEC98D382}" dt="2022-02-18T23:11:57.223" v="1112"/>
          <ac:inkMkLst>
            <pc:docMk/>
            <pc:sldMk cId="2241356390" sldId="297"/>
            <ac:inkMk id="129" creationId="{758078AE-AF3C-1043-8262-44AC60A8FCA8}"/>
          </ac:inkMkLst>
        </pc:inkChg>
        <pc:inkChg chg="add del">
          <ac:chgData name="Артём Мурадов" userId="715841a6124f187a" providerId="LiveId" clId="{9592FC3B-A697-0C48-AEFA-66CEEC98D382}" dt="2022-02-18T23:11:57.223" v="1112"/>
          <ac:inkMkLst>
            <pc:docMk/>
            <pc:sldMk cId="2241356390" sldId="297"/>
            <ac:inkMk id="130" creationId="{4334E526-8772-4C42-A264-BF52E1EDAF99}"/>
          </ac:inkMkLst>
        </pc:inkChg>
        <pc:inkChg chg="add del">
          <ac:chgData name="Артём Мурадов" userId="715841a6124f187a" providerId="LiveId" clId="{9592FC3B-A697-0C48-AEFA-66CEEC98D382}" dt="2022-02-18T23:11:57.223" v="1112"/>
          <ac:inkMkLst>
            <pc:docMk/>
            <pc:sldMk cId="2241356390" sldId="297"/>
            <ac:inkMk id="131" creationId="{12F8F1D1-D17E-5D4C-8337-24E8E7244959}"/>
          </ac:inkMkLst>
        </pc:inkChg>
        <pc:inkChg chg="add del">
          <ac:chgData name="Артём Мурадов" userId="715841a6124f187a" providerId="LiveId" clId="{9592FC3B-A697-0C48-AEFA-66CEEC98D382}" dt="2022-02-18T23:11:57.223" v="1112"/>
          <ac:inkMkLst>
            <pc:docMk/>
            <pc:sldMk cId="2241356390" sldId="297"/>
            <ac:inkMk id="132" creationId="{B2981B7B-8D39-CC44-AC29-0C193325E729}"/>
          </ac:inkMkLst>
        </pc:inkChg>
        <pc:inkChg chg="add del">
          <ac:chgData name="Артём Мурадов" userId="715841a6124f187a" providerId="LiveId" clId="{9592FC3B-A697-0C48-AEFA-66CEEC98D382}" dt="2022-02-18T23:11:57.223" v="1112"/>
          <ac:inkMkLst>
            <pc:docMk/>
            <pc:sldMk cId="2241356390" sldId="297"/>
            <ac:inkMk id="133" creationId="{9FFC3F04-C153-F04F-9AE7-66427769789A}"/>
          </ac:inkMkLst>
        </pc:inkChg>
        <pc:inkChg chg="add del">
          <ac:chgData name="Артём Мурадов" userId="715841a6124f187a" providerId="LiveId" clId="{9592FC3B-A697-0C48-AEFA-66CEEC98D382}" dt="2022-02-18T23:11:57.223" v="1112"/>
          <ac:inkMkLst>
            <pc:docMk/>
            <pc:sldMk cId="2241356390" sldId="297"/>
            <ac:inkMk id="134" creationId="{914C6009-F47E-B844-809C-CF18994619E8}"/>
          </ac:inkMkLst>
        </pc:inkChg>
        <pc:inkChg chg="add reco">
          <ac:chgData name="Артём Мурадов" userId="715841a6124f187a" providerId="LiveId" clId="{9592FC3B-A697-0C48-AEFA-66CEEC98D382}" dt="2022-02-18T23:11:57.223" v="1112"/>
          <ac:inkMkLst>
            <pc:docMk/>
            <pc:sldMk cId="2241356390" sldId="297"/>
            <ac:inkMk id="135" creationId="{F456C7FC-0041-F743-B05D-DE02B04C167B}"/>
          </ac:inkMkLst>
        </pc:inkChg>
        <pc:inkChg chg="add del">
          <ac:chgData name="Артём Мурадов" userId="715841a6124f187a" providerId="LiveId" clId="{9592FC3B-A697-0C48-AEFA-66CEEC98D382}" dt="2022-02-18T23:12:02.369" v="1117"/>
          <ac:inkMkLst>
            <pc:docMk/>
            <pc:sldMk cId="2241356390" sldId="297"/>
            <ac:inkMk id="136" creationId="{0C5070B1-22D2-1840-A187-81BDEB838E2A}"/>
          </ac:inkMkLst>
        </pc:inkChg>
        <pc:inkChg chg="add del">
          <ac:chgData name="Артём Мурадов" userId="715841a6124f187a" providerId="LiveId" clId="{9592FC3B-A697-0C48-AEFA-66CEEC98D382}" dt="2022-02-18T23:12:02.369" v="1117"/>
          <ac:inkMkLst>
            <pc:docMk/>
            <pc:sldMk cId="2241356390" sldId="297"/>
            <ac:inkMk id="137" creationId="{5C498052-74FC-3746-A46C-C18C0EA1D95E}"/>
          </ac:inkMkLst>
        </pc:inkChg>
        <pc:inkChg chg="add del">
          <ac:chgData name="Артём Мурадов" userId="715841a6124f187a" providerId="LiveId" clId="{9592FC3B-A697-0C48-AEFA-66CEEC98D382}" dt="2022-02-18T23:12:02.369" v="1117"/>
          <ac:inkMkLst>
            <pc:docMk/>
            <pc:sldMk cId="2241356390" sldId="297"/>
            <ac:inkMk id="138" creationId="{404510AB-A0CE-8445-B314-1491B8BBDBE3}"/>
          </ac:inkMkLst>
        </pc:inkChg>
        <pc:inkChg chg="add del">
          <ac:chgData name="Артём Мурадов" userId="715841a6124f187a" providerId="LiveId" clId="{9592FC3B-A697-0C48-AEFA-66CEEC98D382}" dt="2022-02-18T23:12:02.369" v="1117"/>
          <ac:inkMkLst>
            <pc:docMk/>
            <pc:sldMk cId="2241356390" sldId="297"/>
            <ac:inkMk id="139" creationId="{8198F5B4-20A0-FA41-A93A-B23942EB51A9}"/>
          </ac:inkMkLst>
        </pc:inkChg>
        <pc:inkChg chg="add reco">
          <ac:chgData name="Артём Мурадов" userId="715841a6124f187a" providerId="LiveId" clId="{9592FC3B-A697-0C48-AEFA-66CEEC98D382}" dt="2022-02-18T23:12:02.369" v="1117"/>
          <ac:inkMkLst>
            <pc:docMk/>
            <pc:sldMk cId="2241356390" sldId="297"/>
            <ac:inkMk id="140" creationId="{7FB13D46-3F80-E442-8C0B-22C3C1BC175A}"/>
          </ac:inkMkLst>
        </pc:inkChg>
        <pc:inkChg chg="add del">
          <ac:chgData name="Артём Мурадов" userId="715841a6124f187a" providerId="LiveId" clId="{9592FC3B-A697-0C48-AEFA-66CEEC98D382}" dt="2022-02-18T23:12:06.502" v="1124"/>
          <ac:inkMkLst>
            <pc:docMk/>
            <pc:sldMk cId="2241356390" sldId="297"/>
            <ac:inkMk id="141" creationId="{49685D23-C154-5348-93F5-7F209DBF33F8}"/>
          </ac:inkMkLst>
        </pc:inkChg>
        <pc:inkChg chg="add del">
          <ac:chgData name="Артём Мурадов" userId="715841a6124f187a" providerId="LiveId" clId="{9592FC3B-A697-0C48-AEFA-66CEEC98D382}" dt="2022-02-18T23:12:06.502" v="1124"/>
          <ac:inkMkLst>
            <pc:docMk/>
            <pc:sldMk cId="2241356390" sldId="297"/>
            <ac:inkMk id="142" creationId="{D782463C-2B1E-9946-A2C3-4BB7246200C3}"/>
          </ac:inkMkLst>
        </pc:inkChg>
        <pc:inkChg chg="add del">
          <ac:chgData name="Артём Мурадов" userId="715841a6124f187a" providerId="LiveId" clId="{9592FC3B-A697-0C48-AEFA-66CEEC98D382}" dt="2022-02-18T23:12:06.502" v="1124"/>
          <ac:inkMkLst>
            <pc:docMk/>
            <pc:sldMk cId="2241356390" sldId="297"/>
            <ac:inkMk id="143" creationId="{22D68F26-9EFB-F342-B1E6-A1BC2E06700E}"/>
          </ac:inkMkLst>
        </pc:inkChg>
        <pc:inkChg chg="add del">
          <ac:chgData name="Артём Мурадов" userId="715841a6124f187a" providerId="LiveId" clId="{9592FC3B-A697-0C48-AEFA-66CEEC98D382}" dt="2022-02-18T23:12:06.502" v="1124"/>
          <ac:inkMkLst>
            <pc:docMk/>
            <pc:sldMk cId="2241356390" sldId="297"/>
            <ac:inkMk id="144" creationId="{CC7DCE8B-64A6-B742-9CEE-B031EDF6DE4C}"/>
          </ac:inkMkLst>
        </pc:inkChg>
        <pc:inkChg chg="add del">
          <ac:chgData name="Артём Мурадов" userId="715841a6124f187a" providerId="LiveId" clId="{9592FC3B-A697-0C48-AEFA-66CEEC98D382}" dt="2022-02-18T23:12:06.502" v="1124"/>
          <ac:inkMkLst>
            <pc:docMk/>
            <pc:sldMk cId="2241356390" sldId="297"/>
            <ac:inkMk id="145" creationId="{59858EE1-6157-8341-A64E-AC945EFB593D}"/>
          </ac:inkMkLst>
        </pc:inkChg>
        <pc:inkChg chg="add del">
          <ac:chgData name="Артём Мурадов" userId="715841a6124f187a" providerId="LiveId" clId="{9592FC3B-A697-0C48-AEFA-66CEEC98D382}" dt="2022-02-18T23:12:06.502" v="1124"/>
          <ac:inkMkLst>
            <pc:docMk/>
            <pc:sldMk cId="2241356390" sldId="297"/>
            <ac:inkMk id="146" creationId="{96487C80-31AB-5F46-9051-E1803E5DA134}"/>
          </ac:inkMkLst>
        </pc:inkChg>
        <pc:inkChg chg="add reco">
          <ac:chgData name="Артём Мурадов" userId="715841a6124f187a" providerId="LiveId" clId="{9592FC3B-A697-0C48-AEFA-66CEEC98D382}" dt="2022-02-18T23:12:06.502" v="1124"/>
          <ac:inkMkLst>
            <pc:docMk/>
            <pc:sldMk cId="2241356390" sldId="297"/>
            <ac:inkMk id="147" creationId="{E010A7AD-D2C4-674F-ADDF-DA38965CFD48}"/>
          </ac:inkMkLst>
        </pc:inkChg>
        <pc:inkChg chg="add del">
          <ac:chgData name="Артём Мурадов" userId="715841a6124f187a" providerId="LiveId" clId="{9592FC3B-A697-0C48-AEFA-66CEEC98D382}" dt="2022-02-18T23:12:24.123" v="1146"/>
          <ac:inkMkLst>
            <pc:docMk/>
            <pc:sldMk cId="2241356390" sldId="297"/>
            <ac:inkMk id="148" creationId="{D67DE85F-CD5B-294D-8B29-B82D39D57C68}"/>
          </ac:inkMkLst>
        </pc:inkChg>
        <pc:inkChg chg="add del">
          <ac:chgData name="Артём Мурадов" userId="715841a6124f187a" providerId="LiveId" clId="{9592FC3B-A697-0C48-AEFA-66CEEC98D382}" dt="2022-02-18T23:12:24.123" v="1146"/>
          <ac:inkMkLst>
            <pc:docMk/>
            <pc:sldMk cId="2241356390" sldId="297"/>
            <ac:inkMk id="149" creationId="{E800DDD8-F54D-F74E-8DC1-70C587808BB8}"/>
          </ac:inkMkLst>
        </pc:inkChg>
        <pc:inkChg chg="add del">
          <ac:chgData name="Артём Мурадов" userId="715841a6124f187a" providerId="LiveId" clId="{9592FC3B-A697-0C48-AEFA-66CEEC98D382}" dt="2022-02-18T23:12:24.123" v="1146"/>
          <ac:inkMkLst>
            <pc:docMk/>
            <pc:sldMk cId="2241356390" sldId="297"/>
            <ac:inkMk id="150" creationId="{45D79661-809C-C442-81A1-111420DE4F76}"/>
          </ac:inkMkLst>
        </pc:inkChg>
        <pc:inkChg chg="add del">
          <ac:chgData name="Артём Мурадов" userId="715841a6124f187a" providerId="LiveId" clId="{9592FC3B-A697-0C48-AEFA-66CEEC98D382}" dt="2022-02-18T23:12:24.123" v="1146"/>
          <ac:inkMkLst>
            <pc:docMk/>
            <pc:sldMk cId="2241356390" sldId="297"/>
            <ac:inkMk id="151" creationId="{9EADEF7D-9FAD-E244-A7A3-E95B75F8596E}"/>
          </ac:inkMkLst>
        </pc:inkChg>
        <pc:inkChg chg="add del">
          <ac:chgData name="Артём Мурадов" userId="715841a6124f187a" providerId="LiveId" clId="{9592FC3B-A697-0C48-AEFA-66CEEC98D382}" dt="2022-02-18T23:12:24.123" v="1146"/>
          <ac:inkMkLst>
            <pc:docMk/>
            <pc:sldMk cId="2241356390" sldId="297"/>
            <ac:inkMk id="152" creationId="{FE067A6D-9C09-0343-B36D-0250C3C06E64}"/>
          </ac:inkMkLst>
        </pc:inkChg>
        <pc:inkChg chg="add del">
          <ac:chgData name="Артём Мурадов" userId="715841a6124f187a" providerId="LiveId" clId="{9592FC3B-A697-0C48-AEFA-66CEEC98D382}" dt="2022-02-18T23:12:24.123" v="1146"/>
          <ac:inkMkLst>
            <pc:docMk/>
            <pc:sldMk cId="2241356390" sldId="297"/>
            <ac:inkMk id="153" creationId="{CEF72371-31C1-FF49-ACA6-B4342005DCD5}"/>
          </ac:inkMkLst>
        </pc:inkChg>
        <pc:inkChg chg="add del">
          <ac:chgData name="Артём Мурадов" userId="715841a6124f187a" providerId="LiveId" clId="{9592FC3B-A697-0C48-AEFA-66CEEC98D382}" dt="2022-02-18T23:12:24.123" v="1146"/>
          <ac:inkMkLst>
            <pc:docMk/>
            <pc:sldMk cId="2241356390" sldId="297"/>
            <ac:inkMk id="154" creationId="{6DFC8143-2CAE-3B4F-96D4-480319653E92}"/>
          </ac:inkMkLst>
        </pc:inkChg>
        <pc:inkChg chg="add del">
          <ac:chgData name="Артём Мурадов" userId="715841a6124f187a" providerId="LiveId" clId="{9592FC3B-A697-0C48-AEFA-66CEEC98D382}" dt="2022-02-18T23:12:24.123" v="1146"/>
          <ac:inkMkLst>
            <pc:docMk/>
            <pc:sldMk cId="2241356390" sldId="297"/>
            <ac:inkMk id="155" creationId="{B0D00DAB-F810-9E47-9EB4-3065C18B04AC}"/>
          </ac:inkMkLst>
        </pc:inkChg>
        <pc:inkChg chg="add del">
          <ac:chgData name="Артём Мурадов" userId="715841a6124f187a" providerId="LiveId" clId="{9592FC3B-A697-0C48-AEFA-66CEEC98D382}" dt="2022-02-18T23:12:24.123" v="1146"/>
          <ac:inkMkLst>
            <pc:docMk/>
            <pc:sldMk cId="2241356390" sldId="297"/>
            <ac:inkMk id="156" creationId="{78E21AB2-D63B-8746-9786-9812A36A1AC7}"/>
          </ac:inkMkLst>
        </pc:inkChg>
        <pc:inkChg chg="add del">
          <ac:chgData name="Артём Мурадов" userId="715841a6124f187a" providerId="LiveId" clId="{9592FC3B-A697-0C48-AEFA-66CEEC98D382}" dt="2022-02-18T23:12:24.123" v="1146"/>
          <ac:inkMkLst>
            <pc:docMk/>
            <pc:sldMk cId="2241356390" sldId="297"/>
            <ac:inkMk id="157" creationId="{626DD738-CD18-F240-AD59-B5F997C5BE5A}"/>
          </ac:inkMkLst>
        </pc:inkChg>
        <pc:inkChg chg="add del">
          <ac:chgData name="Артём Мурадов" userId="715841a6124f187a" providerId="LiveId" clId="{9592FC3B-A697-0C48-AEFA-66CEEC98D382}" dt="2022-02-18T23:12:24.123" v="1146"/>
          <ac:inkMkLst>
            <pc:docMk/>
            <pc:sldMk cId="2241356390" sldId="297"/>
            <ac:inkMk id="158" creationId="{E4FE0F79-DF6E-CE42-9BA7-7FE39B85C1C3}"/>
          </ac:inkMkLst>
        </pc:inkChg>
        <pc:inkChg chg="add del">
          <ac:chgData name="Артём Мурадов" userId="715841a6124f187a" providerId="LiveId" clId="{9592FC3B-A697-0C48-AEFA-66CEEC98D382}" dt="2022-02-18T23:12:24.123" v="1146"/>
          <ac:inkMkLst>
            <pc:docMk/>
            <pc:sldMk cId="2241356390" sldId="297"/>
            <ac:inkMk id="159" creationId="{BE994839-79A3-5144-AB53-EE8190838887}"/>
          </ac:inkMkLst>
        </pc:inkChg>
        <pc:inkChg chg="add del">
          <ac:chgData name="Артём Мурадов" userId="715841a6124f187a" providerId="LiveId" clId="{9592FC3B-A697-0C48-AEFA-66CEEC98D382}" dt="2022-02-18T23:12:24.123" v="1146"/>
          <ac:inkMkLst>
            <pc:docMk/>
            <pc:sldMk cId="2241356390" sldId="297"/>
            <ac:inkMk id="160" creationId="{DA521782-D92D-9145-87CC-9642DD5AFE78}"/>
          </ac:inkMkLst>
        </pc:inkChg>
        <pc:inkChg chg="add del">
          <ac:chgData name="Артём Мурадов" userId="715841a6124f187a" providerId="LiveId" clId="{9592FC3B-A697-0C48-AEFA-66CEEC98D382}" dt="2022-02-18T23:12:24.123" v="1146"/>
          <ac:inkMkLst>
            <pc:docMk/>
            <pc:sldMk cId="2241356390" sldId="297"/>
            <ac:inkMk id="161" creationId="{242D6E43-9C43-F34B-A16E-3C9316623BEE}"/>
          </ac:inkMkLst>
        </pc:inkChg>
        <pc:inkChg chg="add del">
          <ac:chgData name="Артём Мурадов" userId="715841a6124f187a" providerId="LiveId" clId="{9592FC3B-A697-0C48-AEFA-66CEEC98D382}" dt="2022-02-18T23:12:24.123" v="1146"/>
          <ac:inkMkLst>
            <pc:docMk/>
            <pc:sldMk cId="2241356390" sldId="297"/>
            <ac:inkMk id="162" creationId="{0196AC0A-FDBF-4F46-83CB-F5092F65556F}"/>
          </ac:inkMkLst>
        </pc:inkChg>
        <pc:inkChg chg="add del">
          <ac:chgData name="Артём Мурадов" userId="715841a6124f187a" providerId="LiveId" clId="{9592FC3B-A697-0C48-AEFA-66CEEC98D382}" dt="2022-02-18T23:12:24.123" v="1146"/>
          <ac:inkMkLst>
            <pc:docMk/>
            <pc:sldMk cId="2241356390" sldId="297"/>
            <ac:inkMk id="163" creationId="{A64ACD44-221B-5647-AD9A-F283339060F9}"/>
          </ac:inkMkLst>
        </pc:inkChg>
        <pc:inkChg chg="add del">
          <ac:chgData name="Артём Мурадов" userId="715841a6124f187a" providerId="LiveId" clId="{9592FC3B-A697-0C48-AEFA-66CEEC98D382}" dt="2022-02-18T23:12:24.123" v="1146"/>
          <ac:inkMkLst>
            <pc:docMk/>
            <pc:sldMk cId="2241356390" sldId="297"/>
            <ac:inkMk id="164" creationId="{40DC8712-F96E-AC46-B90A-BC928794A706}"/>
          </ac:inkMkLst>
        </pc:inkChg>
        <pc:inkChg chg="add del">
          <ac:chgData name="Артём Мурадов" userId="715841a6124f187a" providerId="LiveId" clId="{9592FC3B-A697-0C48-AEFA-66CEEC98D382}" dt="2022-02-18T23:12:24.123" v="1146"/>
          <ac:inkMkLst>
            <pc:docMk/>
            <pc:sldMk cId="2241356390" sldId="297"/>
            <ac:inkMk id="165" creationId="{0B63E731-8D5C-004C-81CB-09C8FCE98BCF}"/>
          </ac:inkMkLst>
        </pc:inkChg>
        <pc:inkChg chg="add del">
          <ac:chgData name="Артём Мурадов" userId="715841a6124f187a" providerId="LiveId" clId="{9592FC3B-A697-0C48-AEFA-66CEEC98D382}" dt="2022-02-18T23:12:24.123" v="1146"/>
          <ac:inkMkLst>
            <pc:docMk/>
            <pc:sldMk cId="2241356390" sldId="297"/>
            <ac:inkMk id="166" creationId="{AAEAE9D5-54C8-5B48-8A88-692DC1AF87D0}"/>
          </ac:inkMkLst>
        </pc:inkChg>
        <pc:inkChg chg="add del">
          <ac:chgData name="Артём Мурадов" userId="715841a6124f187a" providerId="LiveId" clId="{9592FC3B-A697-0C48-AEFA-66CEEC98D382}" dt="2022-02-18T23:12:24.123" v="1146"/>
          <ac:inkMkLst>
            <pc:docMk/>
            <pc:sldMk cId="2241356390" sldId="297"/>
            <ac:inkMk id="167" creationId="{7AC7C7BF-979A-F24B-974D-22472D0BE547}"/>
          </ac:inkMkLst>
        </pc:inkChg>
        <pc:inkChg chg="add del">
          <ac:chgData name="Артём Мурадов" userId="715841a6124f187a" providerId="LiveId" clId="{9592FC3B-A697-0C48-AEFA-66CEEC98D382}" dt="2022-02-18T23:12:24.123" v="1146"/>
          <ac:inkMkLst>
            <pc:docMk/>
            <pc:sldMk cId="2241356390" sldId="297"/>
            <ac:inkMk id="168" creationId="{27AE55D6-9870-C542-A39B-E27FE02A3C53}"/>
          </ac:inkMkLst>
        </pc:inkChg>
        <pc:inkChg chg="add reco">
          <ac:chgData name="Артём Мурадов" userId="715841a6124f187a" providerId="LiveId" clId="{9592FC3B-A697-0C48-AEFA-66CEEC98D382}" dt="2022-02-18T23:12:24.123" v="1146"/>
          <ac:inkMkLst>
            <pc:docMk/>
            <pc:sldMk cId="2241356390" sldId="297"/>
            <ac:inkMk id="169" creationId="{BBEDF5BB-B63F-034D-8285-A96F8B5812B4}"/>
          </ac:inkMkLst>
        </pc:inkChg>
        <pc:inkChg chg="add">
          <ac:chgData name="Артём Мурадов" userId="715841a6124f187a" providerId="LiveId" clId="{9592FC3B-A697-0C48-AEFA-66CEEC98D382}" dt="2022-02-18T23:12:34.331" v="1147"/>
          <ac:inkMkLst>
            <pc:docMk/>
            <pc:sldMk cId="2241356390" sldId="297"/>
            <ac:inkMk id="170" creationId="{50DB4A82-8EA8-6A4E-AAD9-575AE727583A}"/>
          </ac:inkMkLst>
        </pc:inkChg>
        <pc:inkChg chg="add del">
          <ac:chgData name="Артём Мурадов" userId="715841a6124f187a" providerId="LiveId" clId="{9592FC3B-A697-0C48-AEFA-66CEEC98D382}" dt="2022-02-18T23:12:56.764" v="1151"/>
          <ac:inkMkLst>
            <pc:docMk/>
            <pc:sldMk cId="2241356390" sldId="297"/>
            <ac:inkMk id="171" creationId="{BE9EDD3A-21BD-E543-B093-F3D41723BD6B}"/>
          </ac:inkMkLst>
        </pc:inkChg>
        <pc:inkChg chg="add del">
          <ac:chgData name="Артём Мурадов" userId="715841a6124f187a" providerId="LiveId" clId="{9592FC3B-A697-0C48-AEFA-66CEEC98D382}" dt="2022-02-18T23:12:56.764" v="1151"/>
          <ac:inkMkLst>
            <pc:docMk/>
            <pc:sldMk cId="2241356390" sldId="297"/>
            <ac:inkMk id="172" creationId="{7A8CE62F-E07A-D64C-977F-746D4D85D131}"/>
          </ac:inkMkLst>
        </pc:inkChg>
        <pc:inkChg chg="add del">
          <ac:chgData name="Артём Мурадов" userId="715841a6124f187a" providerId="LiveId" clId="{9592FC3B-A697-0C48-AEFA-66CEEC98D382}" dt="2022-02-18T23:12:56.764" v="1151"/>
          <ac:inkMkLst>
            <pc:docMk/>
            <pc:sldMk cId="2241356390" sldId="297"/>
            <ac:inkMk id="173" creationId="{38A55952-DD39-D342-927E-9469597AD38C}"/>
          </ac:inkMkLst>
        </pc:inkChg>
        <pc:inkChg chg="add reco">
          <ac:chgData name="Артём Мурадов" userId="715841a6124f187a" providerId="LiveId" clId="{9592FC3B-A697-0C48-AEFA-66CEEC98D382}" dt="2022-02-18T23:12:56.764" v="1151"/>
          <ac:inkMkLst>
            <pc:docMk/>
            <pc:sldMk cId="2241356390" sldId="297"/>
            <ac:inkMk id="174" creationId="{441F063F-2F5E-4F43-BC79-1ECD20598F9E}"/>
          </ac:inkMkLst>
        </pc:inkChg>
        <pc:inkChg chg="add del">
          <ac:chgData name="Артём Мурадов" userId="715841a6124f187a" providerId="LiveId" clId="{9592FC3B-A697-0C48-AEFA-66CEEC98D382}" dt="2022-02-18T23:13:24.919" v="1171"/>
          <ac:inkMkLst>
            <pc:docMk/>
            <pc:sldMk cId="2241356390" sldId="297"/>
            <ac:inkMk id="175" creationId="{69BDC8DC-6907-C243-9FDD-4AD103F593CC}"/>
          </ac:inkMkLst>
        </pc:inkChg>
        <pc:inkChg chg="add del">
          <ac:chgData name="Артём Мурадов" userId="715841a6124f187a" providerId="LiveId" clId="{9592FC3B-A697-0C48-AEFA-66CEEC98D382}" dt="2022-02-18T23:13:24.919" v="1171"/>
          <ac:inkMkLst>
            <pc:docMk/>
            <pc:sldMk cId="2241356390" sldId="297"/>
            <ac:inkMk id="176" creationId="{278B9ABD-1200-7440-881B-45B67A1A2A64}"/>
          </ac:inkMkLst>
        </pc:inkChg>
        <pc:inkChg chg="add del">
          <ac:chgData name="Артём Мурадов" userId="715841a6124f187a" providerId="LiveId" clId="{9592FC3B-A697-0C48-AEFA-66CEEC98D382}" dt="2022-02-18T23:13:24.919" v="1171"/>
          <ac:inkMkLst>
            <pc:docMk/>
            <pc:sldMk cId="2241356390" sldId="297"/>
            <ac:inkMk id="177" creationId="{945E6B70-E039-2742-93C0-F542F5154EA2}"/>
          </ac:inkMkLst>
        </pc:inkChg>
        <pc:inkChg chg="add del">
          <ac:chgData name="Артём Мурадов" userId="715841a6124f187a" providerId="LiveId" clId="{9592FC3B-A697-0C48-AEFA-66CEEC98D382}" dt="2022-02-18T23:13:24.919" v="1171"/>
          <ac:inkMkLst>
            <pc:docMk/>
            <pc:sldMk cId="2241356390" sldId="297"/>
            <ac:inkMk id="178" creationId="{1306D59D-58DE-1942-B551-84CC9956B73D}"/>
          </ac:inkMkLst>
        </pc:inkChg>
        <pc:inkChg chg="add del">
          <ac:chgData name="Артём Мурадов" userId="715841a6124f187a" providerId="LiveId" clId="{9592FC3B-A697-0C48-AEFA-66CEEC98D382}" dt="2022-02-18T23:13:24.919" v="1171"/>
          <ac:inkMkLst>
            <pc:docMk/>
            <pc:sldMk cId="2241356390" sldId="297"/>
            <ac:inkMk id="179" creationId="{C07A5DD9-5AED-6D45-AE4B-2BCED480B8AF}"/>
          </ac:inkMkLst>
        </pc:inkChg>
        <pc:inkChg chg="add del">
          <ac:chgData name="Артём Мурадов" userId="715841a6124f187a" providerId="LiveId" clId="{9592FC3B-A697-0C48-AEFA-66CEEC98D382}" dt="2022-02-18T23:13:24.919" v="1171"/>
          <ac:inkMkLst>
            <pc:docMk/>
            <pc:sldMk cId="2241356390" sldId="297"/>
            <ac:inkMk id="180" creationId="{84B93C2E-DE50-5947-9713-97091D22BEAA}"/>
          </ac:inkMkLst>
        </pc:inkChg>
        <pc:inkChg chg="add del">
          <ac:chgData name="Артём Мурадов" userId="715841a6124f187a" providerId="LiveId" clId="{9592FC3B-A697-0C48-AEFA-66CEEC98D382}" dt="2022-02-18T23:13:24.919" v="1171"/>
          <ac:inkMkLst>
            <pc:docMk/>
            <pc:sldMk cId="2241356390" sldId="297"/>
            <ac:inkMk id="181" creationId="{94C7FFBB-791D-BB46-80B3-F7B31617504B}"/>
          </ac:inkMkLst>
        </pc:inkChg>
        <pc:inkChg chg="add del">
          <ac:chgData name="Артём Мурадов" userId="715841a6124f187a" providerId="LiveId" clId="{9592FC3B-A697-0C48-AEFA-66CEEC98D382}" dt="2022-02-18T23:13:24.919" v="1171"/>
          <ac:inkMkLst>
            <pc:docMk/>
            <pc:sldMk cId="2241356390" sldId="297"/>
            <ac:inkMk id="182" creationId="{D91B425F-AF6A-C749-B170-29675C9D2560}"/>
          </ac:inkMkLst>
        </pc:inkChg>
        <pc:inkChg chg="add del">
          <ac:chgData name="Артём Мурадов" userId="715841a6124f187a" providerId="LiveId" clId="{9592FC3B-A697-0C48-AEFA-66CEEC98D382}" dt="2022-02-18T23:13:24.919" v="1171"/>
          <ac:inkMkLst>
            <pc:docMk/>
            <pc:sldMk cId="2241356390" sldId="297"/>
            <ac:inkMk id="183" creationId="{5AC0F91C-67F5-7045-8782-CE792BD6CD1D}"/>
          </ac:inkMkLst>
        </pc:inkChg>
        <pc:inkChg chg="add del">
          <ac:chgData name="Артём Мурадов" userId="715841a6124f187a" providerId="LiveId" clId="{9592FC3B-A697-0C48-AEFA-66CEEC98D382}" dt="2022-02-18T23:13:24.919" v="1171"/>
          <ac:inkMkLst>
            <pc:docMk/>
            <pc:sldMk cId="2241356390" sldId="297"/>
            <ac:inkMk id="184" creationId="{02A31BCE-6ED4-C041-8F53-90FE55CC9749}"/>
          </ac:inkMkLst>
        </pc:inkChg>
        <pc:inkChg chg="add del">
          <ac:chgData name="Артём Мурадов" userId="715841a6124f187a" providerId="LiveId" clId="{9592FC3B-A697-0C48-AEFA-66CEEC98D382}" dt="2022-02-18T23:13:24.919" v="1171"/>
          <ac:inkMkLst>
            <pc:docMk/>
            <pc:sldMk cId="2241356390" sldId="297"/>
            <ac:inkMk id="185" creationId="{F487FCD4-119C-3444-A490-37EEE4544C03}"/>
          </ac:inkMkLst>
        </pc:inkChg>
        <pc:inkChg chg="add del">
          <ac:chgData name="Артём Мурадов" userId="715841a6124f187a" providerId="LiveId" clId="{9592FC3B-A697-0C48-AEFA-66CEEC98D382}" dt="2022-02-18T23:13:24.919" v="1171"/>
          <ac:inkMkLst>
            <pc:docMk/>
            <pc:sldMk cId="2241356390" sldId="297"/>
            <ac:inkMk id="186" creationId="{67020C47-07AD-BF40-9DE9-34059266EDB2}"/>
          </ac:inkMkLst>
        </pc:inkChg>
        <pc:inkChg chg="add del">
          <ac:chgData name="Артём Мурадов" userId="715841a6124f187a" providerId="LiveId" clId="{9592FC3B-A697-0C48-AEFA-66CEEC98D382}" dt="2022-02-18T23:13:24.919" v="1171"/>
          <ac:inkMkLst>
            <pc:docMk/>
            <pc:sldMk cId="2241356390" sldId="297"/>
            <ac:inkMk id="187" creationId="{AA3B46B6-C3C8-0744-BDAB-83F17142860A}"/>
          </ac:inkMkLst>
        </pc:inkChg>
        <pc:inkChg chg="add del">
          <ac:chgData name="Артём Мурадов" userId="715841a6124f187a" providerId="LiveId" clId="{9592FC3B-A697-0C48-AEFA-66CEEC98D382}" dt="2022-02-18T23:13:24.919" v="1171"/>
          <ac:inkMkLst>
            <pc:docMk/>
            <pc:sldMk cId="2241356390" sldId="297"/>
            <ac:inkMk id="188" creationId="{C7128B4A-D67C-D743-86D8-BFBE0D9438E4}"/>
          </ac:inkMkLst>
        </pc:inkChg>
        <pc:inkChg chg="add del">
          <ac:chgData name="Артём Мурадов" userId="715841a6124f187a" providerId="LiveId" clId="{9592FC3B-A697-0C48-AEFA-66CEEC98D382}" dt="2022-02-18T23:13:24.919" v="1171"/>
          <ac:inkMkLst>
            <pc:docMk/>
            <pc:sldMk cId="2241356390" sldId="297"/>
            <ac:inkMk id="189" creationId="{EF49BDCC-BFF5-4A4B-B51F-492F361D1EAE}"/>
          </ac:inkMkLst>
        </pc:inkChg>
        <pc:inkChg chg="add del">
          <ac:chgData name="Артём Мурадов" userId="715841a6124f187a" providerId="LiveId" clId="{9592FC3B-A697-0C48-AEFA-66CEEC98D382}" dt="2022-02-18T23:13:24.919" v="1171"/>
          <ac:inkMkLst>
            <pc:docMk/>
            <pc:sldMk cId="2241356390" sldId="297"/>
            <ac:inkMk id="190" creationId="{D302965B-8849-5F43-B55D-7408E10E995E}"/>
          </ac:inkMkLst>
        </pc:inkChg>
        <pc:inkChg chg="add del">
          <ac:chgData name="Артём Мурадов" userId="715841a6124f187a" providerId="LiveId" clId="{9592FC3B-A697-0C48-AEFA-66CEEC98D382}" dt="2022-02-18T23:13:24.919" v="1171"/>
          <ac:inkMkLst>
            <pc:docMk/>
            <pc:sldMk cId="2241356390" sldId="297"/>
            <ac:inkMk id="191" creationId="{5CF1755F-2D54-7942-A655-D810ADA6CF9D}"/>
          </ac:inkMkLst>
        </pc:inkChg>
        <pc:inkChg chg="add del">
          <ac:chgData name="Артём Мурадов" userId="715841a6124f187a" providerId="LiveId" clId="{9592FC3B-A697-0C48-AEFA-66CEEC98D382}" dt="2022-02-18T23:13:24.919" v="1171"/>
          <ac:inkMkLst>
            <pc:docMk/>
            <pc:sldMk cId="2241356390" sldId="297"/>
            <ac:inkMk id="192" creationId="{567F013E-ABBD-624D-B619-F876A72EF15F}"/>
          </ac:inkMkLst>
        </pc:inkChg>
        <pc:inkChg chg="add del">
          <ac:chgData name="Артём Мурадов" userId="715841a6124f187a" providerId="LiveId" clId="{9592FC3B-A697-0C48-AEFA-66CEEC98D382}" dt="2022-02-18T23:13:24.919" v="1171"/>
          <ac:inkMkLst>
            <pc:docMk/>
            <pc:sldMk cId="2241356390" sldId="297"/>
            <ac:inkMk id="193" creationId="{50FF2D3C-79AD-CE44-A0A8-F6B97F5EB514}"/>
          </ac:inkMkLst>
        </pc:inkChg>
        <pc:inkChg chg="add reco">
          <ac:chgData name="Артём Мурадов" userId="715841a6124f187a" providerId="LiveId" clId="{9592FC3B-A697-0C48-AEFA-66CEEC98D382}" dt="2022-02-18T23:13:24.919" v="1171"/>
          <ac:inkMkLst>
            <pc:docMk/>
            <pc:sldMk cId="2241356390" sldId="297"/>
            <ac:inkMk id="194" creationId="{7A71575A-50E3-DB42-A223-757584E0ACE5}"/>
          </ac:inkMkLst>
        </pc:inkChg>
        <pc:inkChg chg="add del">
          <ac:chgData name="Артём Мурадов" userId="715841a6124f187a" providerId="LiveId" clId="{9592FC3B-A697-0C48-AEFA-66CEEC98D382}" dt="2022-02-18T23:14:00.676" v="1181"/>
          <ac:inkMkLst>
            <pc:docMk/>
            <pc:sldMk cId="2241356390" sldId="297"/>
            <ac:inkMk id="195" creationId="{BACA048D-1147-8043-BDDC-41921112CF02}"/>
          </ac:inkMkLst>
        </pc:inkChg>
        <pc:inkChg chg="add del">
          <ac:chgData name="Артём Мурадов" userId="715841a6124f187a" providerId="LiveId" clId="{9592FC3B-A697-0C48-AEFA-66CEEC98D382}" dt="2022-02-18T23:13:43.571" v="1175"/>
          <ac:inkMkLst>
            <pc:docMk/>
            <pc:sldMk cId="2241356390" sldId="297"/>
            <ac:inkMk id="196" creationId="{B4C19E4C-12FE-5346-BDAA-4C85D8F2C7B9}"/>
          </ac:inkMkLst>
        </pc:inkChg>
        <pc:inkChg chg="add del">
          <ac:chgData name="Артём Мурадов" userId="715841a6124f187a" providerId="LiveId" clId="{9592FC3B-A697-0C48-AEFA-66CEEC98D382}" dt="2022-02-18T23:13:43.571" v="1175"/>
          <ac:inkMkLst>
            <pc:docMk/>
            <pc:sldMk cId="2241356390" sldId="297"/>
            <ac:inkMk id="197" creationId="{56608E82-6791-B94A-B83E-052A57AF7D8B}"/>
          </ac:inkMkLst>
        </pc:inkChg>
        <pc:inkChg chg="add mod reco modStrokes">
          <ac:chgData name="Артём Мурадов" userId="715841a6124f187a" providerId="LiveId" clId="{9592FC3B-A697-0C48-AEFA-66CEEC98D382}" dt="2022-02-18T23:13:57.623" v="1180"/>
          <ac:inkMkLst>
            <pc:docMk/>
            <pc:sldMk cId="2241356390" sldId="297"/>
            <ac:inkMk id="198" creationId="{C2AB5CC4-709F-6E47-A4A1-147A63F5E1F5}"/>
          </ac:inkMkLst>
        </pc:inkChg>
        <pc:inkChg chg="add">
          <ac:chgData name="Артём Мурадов" userId="715841a6124f187a" providerId="LiveId" clId="{9592FC3B-A697-0C48-AEFA-66CEEC98D382}" dt="2022-02-18T23:13:45.884" v="1176"/>
          <ac:inkMkLst>
            <pc:docMk/>
            <pc:sldMk cId="2241356390" sldId="297"/>
            <ac:inkMk id="199" creationId="{8AF1F2E9-C7B5-6B4F-BE6E-EB8BCFDE6C97}"/>
          </ac:inkMkLst>
        </pc:inkChg>
        <pc:inkChg chg="add">
          <ac:chgData name="Артём Мурадов" userId="715841a6124f187a" providerId="LiveId" clId="{9592FC3B-A697-0C48-AEFA-66CEEC98D382}" dt="2022-02-18T23:13:47.146" v="1177"/>
          <ac:inkMkLst>
            <pc:docMk/>
            <pc:sldMk cId="2241356390" sldId="297"/>
            <ac:inkMk id="200" creationId="{B04015D8-6687-2743-92E5-A1286930E269}"/>
          </ac:inkMkLst>
        </pc:inkChg>
        <pc:inkChg chg="add">
          <ac:chgData name="Артём Мурадов" userId="715841a6124f187a" providerId="LiveId" clId="{9592FC3B-A697-0C48-AEFA-66CEEC98D382}" dt="2022-02-18T23:13:49.651" v="1178"/>
          <ac:inkMkLst>
            <pc:docMk/>
            <pc:sldMk cId="2241356390" sldId="297"/>
            <ac:inkMk id="201" creationId="{8EE49688-F6F6-394F-AB80-0A1C3EE0D917}"/>
          </ac:inkMkLst>
        </pc:inkChg>
        <pc:inkChg chg="add">
          <ac:chgData name="Артём Мурадов" userId="715841a6124f187a" providerId="LiveId" clId="{9592FC3B-A697-0C48-AEFA-66CEEC98D382}" dt="2022-02-18T23:13:50.397" v="1179"/>
          <ac:inkMkLst>
            <pc:docMk/>
            <pc:sldMk cId="2241356390" sldId="297"/>
            <ac:inkMk id="202" creationId="{2C6EFD13-AC2E-9D45-8547-61EF20786EDA}"/>
          </ac:inkMkLst>
        </pc:inkChg>
        <pc:inkChg chg="add">
          <ac:chgData name="Артём Мурадов" userId="715841a6124f187a" providerId="LiveId" clId="{9592FC3B-A697-0C48-AEFA-66CEEC98D382}" dt="2022-02-18T23:14:03.708" v="1182"/>
          <ac:inkMkLst>
            <pc:docMk/>
            <pc:sldMk cId="2241356390" sldId="297"/>
            <ac:inkMk id="203" creationId="{1D1CE117-5810-E749-8EFF-4A7BCA58C883}"/>
          </ac:inkMkLst>
        </pc:inkChg>
        <pc:inkChg chg="add">
          <ac:chgData name="Артём Мурадов" userId="715841a6124f187a" providerId="LiveId" clId="{9592FC3B-A697-0C48-AEFA-66CEEC98D382}" dt="2022-02-18T23:14:05.805" v="1183"/>
          <ac:inkMkLst>
            <pc:docMk/>
            <pc:sldMk cId="2241356390" sldId="297"/>
            <ac:inkMk id="204" creationId="{AC98F543-74AE-7C41-AC7D-E1E212121F8D}"/>
          </ac:inkMkLst>
        </pc:inkChg>
      </pc:sldChg>
    </pc:docChg>
  </pc:docChgLst>
  <pc:docChgLst>
    <pc:chgData name="Артём Мурадов" userId="715841a6124f187a" providerId="LiveId" clId="{FED1371C-0F3F-46AF-B3C0-7406AECDEE4A}"/>
    <pc:docChg chg="undo custSel addSld delSld modSld sldOrd">
      <pc:chgData name="Артём Мурадов" userId="715841a6124f187a" providerId="LiveId" clId="{FED1371C-0F3F-46AF-B3C0-7406AECDEE4A}" dt="2022-02-19T18:04:32.978" v="10113" actId="6549"/>
      <pc:docMkLst>
        <pc:docMk/>
      </pc:docMkLst>
      <pc:sldChg chg="addSp modSp mod modTransition modNotesTx">
        <pc:chgData name="Артём Мурадов" userId="715841a6124f187a" providerId="LiveId" clId="{FED1371C-0F3F-46AF-B3C0-7406AECDEE4A}" dt="2022-02-19T18:03:23.379" v="10089" actId="6549"/>
        <pc:sldMkLst>
          <pc:docMk/>
          <pc:sldMk cId="1652133998" sldId="256"/>
        </pc:sldMkLst>
        <pc:spChg chg="add mod">
          <ac:chgData name="Артём Мурадов" userId="715841a6124f187a" providerId="LiveId" clId="{FED1371C-0F3F-46AF-B3C0-7406AECDEE4A}" dt="2022-02-18T04:25:15.275" v="188" actId="1076"/>
          <ac:spMkLst>
            <pc:docMk/>
            <pc:sldMk cId="1652133998" sldId="256"/>
            <ac:spMk id="5" creationId="{FB65DB11-4B34-472B-AF7C-2B8010844F06}"/>
          </ac:spMkLst>
        </pc:spChg>
      </pc:sldChg>
      <pc:sldChg chg="addSp modSp mod modTransition modNotesTx">
        <pc:chgData name="Артём Мурадов" userId="715841a6124f187a" providerId="LiveId" clId="{FED1371C-0F3F-46AF-B3C0-7406AECDEE4A}" dt="2022-02-19T18:03:32.225" v="10092" actId="6549"/>
        <pc:sldMkLst>
          <pc:docMk/>
          <pc:sldMk cId="1654255301" sldId="257"/>
        </pc:sldMkLst>
        <pc:spChg chg="add mod">
          <ac:chgData name="Артём Мурадов" userId="715841a6124f187a" providerId="LiveId" clId="{FED1371C-0F3F-46AF-B3C0-7406AECDEE4A}" dt="2022-02-18T04:09:51.429" v="170" actId="1076"/>
          <ac:spMkLst>
            <pc:docMk/>
            <pc:sldMk cId="1654255301" sldId="257"/>
            <ac:spMk id="21" creationId="{D6195C9F-02EC-4228-BE0C-A5812B31D3DF}"/>
          </ac:spMkLst>
        </pc:spChg>
      </pc:sldChg>
      <pc:sldChg chg="del modTransition">
        <pc:chgData name="Артём Мурадов" userId="715841a6124f187a" providerId="LiveId" clId="{FED1371C-0F3F-46AF-B3C0-7406AECDEE4A}" dt="2022-02-18T05:23:27.076" v="3521" actId="47"/>
        <pc:sldMkLst>
          <pc:docMk/>
          <pc:sldMk cId="4010278615" sldId="258"/>
        </pc:sldMkLst>
      </pc:sldChg>
      <pc:sldChg chg="del modTransition">
        <pc:chgData name="Артём Мурадов" userId="715841a6124f187a" providerId="LiveId" clId="{FED1371C-0F3F-46AF-B3C0-7406AECDEE4A}" dt="2022-02-18T05:23:38.611" v="3526" actId="47"/>
        <pc:sldMkLst>
          <pc:docMk/>
          <pc:sldMk cId="2853788422" sldId="259"/>
        </pc:sldMkLst>
      </pc:sldChg>
      <pc:sldChg chg="del modTransition">
        <pc:chgData name="Артём Мурадов" userId="715841a6124f187a" providerId="LiveId" clId="{FED1371C-0F3F-46AF-B3C0-7406AECDEE4A}" dt="2022-02-18T05:23:28.785" v="3522" actId="47"/>
        <pc:sldMkLst>
          <pc:docMk/>
          <pc:sldMk cId="4224509479" sldId="260"/>
        </pc:sldMkLst>
      </pc:sldChg>
      <pc:sldChg chg="del modTransition">
        <pc:chgData name="Артём Мурадов" userId="715841a6124f187a" providerId="LiveId" clId="{FED1371C-0F3F-46AF-B3C0-7406AECDEE4A}" dt="2022-02-18T05:23:35.979" v="3525" actId="47"/>
        <pc:sldMkLst>
          <pc:docMk/>
          <pc:sldMk cId="132884364" sldId="261"/>
        </pc:sldMkLst>
      </pc:sldChg>
      <pc:sldChg chg="del modTransition">
        <pc:chgData name="Артём Мурадов" userId="715841a6124f187a" providerId="LiveId" clId="{FED1371C-0F3F-46AF-B3C0-7406AECDEE4A}" dt="2022-02-18T05:23:35.979" v="3525" actId="47"/>
        <pc:sldMkLst>
          <pc:docMk/>
          <pc:sldMk cId="2224495804" sldId="262"/>
        </pc:sldMkLst>
      </pc:sldChg>
      <pc:sldChg chg="del modTransition">
        <pc:chgData name="Артём Мурадов" userId="715841a6124f187a" providerId="LiveId" clId="{FED1371C-0F3F-46AF-B3C0-7406AECDEE4A}" dt="2022-02-18T05:23:35.979" v="3525" actId="47"/>
        <pc:sldMkLst>
          <pc:docMk/>
          <pc:sldMk cId="1527004159" sldId="263"/>
        </pc:sldMkLst>
      </pc:sldChg>
      <pc:sldChg chg="del modTransition">
        <pc:chgData name="Артём Мурадов" userId="715841a6124f187a" providerId="LiveId" clId="{FED1371C-0F3F-46AF-B3C0-7406AECDEE4A}" dt="2022-02-18T05:23:35.979" v="3525" actId="47"/>
        <pc:sldMkLst>
          <pc:docMk/>
          <pc:sldMk cId="1800380133" sldId="264"/>
        </pc:sldMkLst>
      </pc:sldChg>
      <pc:sldChg chg="del modTransition">
        <pc:chgData name="Артём Мурадов" userId="715841a6124f187a" providerId="LiveId" clId="{FED1371C-0F3F-46AF-B3C0-7406AECDEE4A}" dt="2022-02-18T05:23:35.979" v="3525" actId="47"/>
        <pc:sldMkLst>
          <pc:docMk/>
          <pc:sldMk cId="3197023440" sldId="265"/>
        </pc:sldMkLst>
      </pc:sldChg>
      <pc:sldChg chg="del modTransition">
        <pc:chgData name="Артём Мурадов" userId="715841a6124f187a" providerId="LiveId" clId="{FED1371C-0F3F-46AF-B3C0-7406AECDEE4A}" dt="2022-02-18T05:23:31.156" v="3523" actId="47"/>
        <pc:sldMkLst>
          <pc:docMk/>
          <pc:sldMk cId="3683544629" sldId="266"/>
        </pc:sldMkLst>
      </pc:sldChg>
      <pc:sldChg chg="del modTransition">
        <pc:chgData name="Артём Мурадов" userId="715841a6124f187a" providerId="LiveId" clId="{FED1371C-0F3F-46AF-B3C0-7406AECDEE4A}" dt="2022-02-18T05:23:32.483" v="3524" actId="47"/>
        <pc:sldMkLst>
          <pc:docMk/>
          <pc:sldMk cId="1315647518" sldId="268"/>
        </pc:sldMkLst>
      </pc:sldChg>
      <pc:sldChg chg="addSp modSp mod ord modTransition modAnim modNotesTx">
        <pc:chgData name="Артём Мурадов" userId="715841a6124f187a" providerId="LiveId" clId="{FED1371C-0F3F-46AF-B3C0-7406AECDEE4A}" dt="2022-02-19T18:03:29.161" v="10091" actId="6549"/>
        <pc:sldMkLst>
          <pc:docMk/>
          <pc:sldMk cId="3825999839" sldId="269"/>
        </pc:sldMkLst>
        <pc:spChg chg="add mod">
          <ac:chgData name="Артём Мурадов" userId="715841a6124f187a" providerId="LiveId" clId="{FED1371C-0F3F-46AF-B3C0-7406AECDEE4A}" dt="2022-02-18T04:33:14.638" v="821" actId="1076"/>
          <ac:spMkLst>
            <pc:docMk/>
            <pc:sldMk cId="3825999839" sldId="269"/>
            <ac:spMk id="6" creationId="{B83F5FA7-B862-43E6-A852-3FBBD3A03796}"/>
          </ac:spMkLst>
        </pc:spChg>
        <pc:spChg chg="mod">
          <ac:chgData name="Артём Мурадов" userId="715841a6124f187a" providerId="LiveId" clId="{FED1371C-0F3F-46AF-B3C0-7406AECDEE4A}" dt="2022-02-18T04:30:28.517" v="550" actId="20577"/>
          <ac:spMkLst>
            <pc:docMk/>
            <pc:sldMk cId="3825999839" sldId="269"/>
            <ac:spMk id="13" creationId="{00000000-0000-0000-0000-000000000000}"/>
          </ac:spMkLst>
        </pc:spChg>
        <pc:spChg chg="mod">
          <ac:chgData name="Артём Мурадов" userId="715841a6124f187a" providerId="LiveId" clId="{FED1371C-0F3F-46AF-B3C0-7406AECDEE4A}" dt="2022-02-18T04:33:09.272" v="819" actId="6549"/>
          <ac:spMkLst>
            <pc:docMk/>
            <pc:sldMk cId="3825999839" sldId="269"/>
            <ac:spMk id="14" creationId="{00000000-0000-0000-0000-000000000000}"/>
          </ac:spMkLst>
        </pc:spChg>
        <pc:picChg chg="add mod">
          <ac:chgData name="Артём Мурадов" userId="715841a6124f187a" providerId="LiveId" clId="{FED1371C-0F3F-46AF-B3C0-7406AECDEE4A}" dt="2022-02-18T04:31:54.405" v="700" actId="1076"/>
          <ac:picMkLst>
            <pc:docMk/>
            <pc:sldMk cId="3825999839" sldId="269"/>
            <ac:picMk id="1026" creationId="{D8F1E03B-70C2-4D2D-ACAC-475B3148C795}"/>
          </ac:picMkLst>
        </pc:picChg>
      </pc:sldChg>
      <pc:sldChg chg="addSp delSp modSp add mod modTransition modNotesTx">
        <pc:chgData name="Артём Мурадов" userId="715841a6124f187a" providerId="LiveId" clId="{FED1371C-0F3F-46AF-B3C0-7406AECDEE4A}" dt="2022-02-19T18:03:34.777" v="10093" actId="6549"/>
        <pc:sldMkLst>
          <pc:docMk/>
          <pc:sldMk cId="1400749023" sldId="270"/>
        </pc:sldMkLst>
        <pc:spChg chg="mod">
          <ac:chgData name="Артём Мурадов" userId="715841a6124f187a" providerId="LiveId" clId="{FED1371C-0F3F-46AF-B3C0-7406AECDEE4A}" dt="2022-02-18T04:05:13.563" v="20" actId="20577"/>
          <ac:spMkLst>
            <pc:docMk/>
            <pc:sldMk cId="1400749023" sldId="270"/>
            <ac:spMk id="3" creationId="{9EEAE3A0-CCB4-46E8-B861-5FE19F4B5C54}"/>
          </ac:spMkLst>
        </pc:spChg>
        <pc:spChg chg="add mod">
          <ac:chgData name="Артём Мурадов" userId="715841a6124f187a" providerId="LiveId" clId="{FED1371C-0F3F-46AF-B3C0-7406AECDEE4A}" dt="2022-02-18T04:07:50.128" v="126" actId="207"/>
          <ac:spMkLst>
            <pc:docMk/>
            <pc:sldMk cId="1400749023" sldId="270"/>
            <ac:spMk id="6" creationId="{25D5E520-78FD-4C0A-AA04-E8EAA06807AD}"/>
          </ac:spMkLst>
        </pc:spChg>
        <pc:spChg chg="add mod">
          <ac:chgData name="Артём Мурадов" userId="715841a6124f187a" providerId="LiveId" clId="{FED1371C-0F3F-46AF-B3C0-7406AECDEE4A}" dt="2022-02-18T04:07:44.599" v="125" actId="1076"/>
          <ac:spMkLst>
            <pc:docMk/>
            <pc:sldMk cId="1400749023" sldId="270"/>
            <ac:spMk id="7" creationId="{F12895B3-635E-49A8-96BE-C99ACA371A56}"/>
          </ac:spMkLst>
        </pc:spChg>
        <pc:spChg chg="add mod">
          <ac:chgData name="Артём Мурадов" userId="715841a6124f187a" providerId="LiveId" clId="{FED1371C-0F3F-46AF-B3C0-7406AECDEE4A}" dt="2022-02-18T04:07:32.268" v="123" actId="207"/>
          <ac:spMkLst>
            <pc:docMk/>
            <pc:sldMk cId="1400749023" sldId="270"/>
            <ac:spMk id="10" creationId="{C9A20D5C-2242-4C46-AC44-1D9EFEDC4BFA}"/>
          </ac:spMkLst>
        </pc:spChg>
        <pc:spChg chg="add mod">
          <ac:chgData name="Артём Мурадов" userId="715841a6124f187a" providerId="LiveId" clId="{FED1371C-0F3F-46AF-B3C0-7406AECDEE4A}" dt="2022-02-18T04:09:54.767" v="171"/>
          <ac:spMkLst>
            <pc:docMk/>
            <pc:sldMk cId="1400749023" sldId="270"/>
            <ac:spMk id="16" creationId="{505F508E-A46C-41AD-9F2B-6BCF7E433B27}"/>
          </ac:spMkLst>
        </pc:spChg>
        <pc:inkChg chg="del">
          <ac:chgData name="Артём Мурадов" userId="715841a6124f187a" providerId="LiveId" clId="{FED1371C-0F3F-46AF-B3C0-7406AECDEE4A}" dt="2022-02-18T04:05:21.663" v="21" actId="478"/>
          <ac:inkMkLst>
            <pc:docMk/>
            <pc:sldMk cId="1400749023" sldId="270"/>
            <ac:inkMk id="19" creationId="{CDD3D80E-14CA-2F4F-A8A6-B4F966528841}"/>
          </ac:inkMkLst>
        </pc:inkChg>
        <pc:inkChg chg="del">
          <ac:chgData name="Артём Мурадов" userId="715841a6124f187a" providerId="LiveId" clId="{FED1371C-0F3F-46AF-B3C0-7406AECDEE4A}" dt="2022-02-18T04:05:23.175" v="22" actId="478"/>
          <ac:inkMkLst>
            <pc:docMk/>
            <pc:sldMk cId="1400749023" sldId="270"/>
            <ac:inkMk id="20" creationId="{96CB4ADF-0AC0-1C4D-B252-ADD07709982B}"/>
          </ac:inkMkLst>
        </pc:inkChg>
      </pc:sldChg>
      <pc:sldChg chg="addSp delSp modSp add mod ord modTransition modNotesTx">
        <pc:chgData name="Артём Мурадов" userId="715841a6124f187a" providerId="LiveId" clId="{FED1371C-0F3F-46AF-B3C0-7406AECDEE4A}" dt="2022-02-19T18:03:26.281" v="10090" actId="6549"/>
        <pc:sldMkLst>
          <pc:docMk/>
          <pc:sldMk cId="728053264" sldId="271"/>
        </pc:sldMkLst>
        <pc:spChg chg="del">
          <ac:chgData name="Артём Мурадов" userId="715841a6124f187a" providerId="LiveId" clId="{FED1371C-0F3F-46AF-B3C0-7406AECDEE4A}" dt="2022-02-18T04:25:31.897" v="204" actId="478"/>
          <ac:spMkLst>
            <pc:docMk/>
            <pc:sldMk cId="728053264" sldId="271"/>
            <ac:spMk id="3" creationId="{9EEAE3A0-CCB4-46E8-B861-5FE19F4B5C54}"/>
          </ac:spMkLst>
        </pc:spChg>
        <pc:spChg chg="add del mod">
          <ac:chgData name="Артём Мурадов" userId="715841a6124f187a" providerId="LiveId" clId="{FED1371C-0F3F-46AF-B3C0-7406AECDEE4A}" dt="2022-02-18T04:25:34.311" v="205" actId="478"/>
          <ac:spMkLst>
            <pc:docMk/>
            <pc:sldMk cId="728053264" sldId="271"/>
            <ac:spMk id="4" creationId="{0793FE13-2E7F-43DB-829B-06E3033656BC}"/>
          </ac:spMkLst>
        </pc:spChg>
        <pc:spChg chg="add mod">
          <ac:chgData name="Артём Мурадов" userId="715841a6124f187a" providerId="LiveId" clId="{FED1371C-0F3F-46AF-B3C0-7406AECDEE4A}" dt="2022-02-18T04:27:21.401" v="531" actId="20577"/>
          <ac:spMkLst>
            <pc:docMk/>
            <pc:sldMk cId="728053264" sldId="271"/>
            <ac:spMk id="5" creationId="{CC44514C-C240-4A5F-8B79-2941D415FA3A}"/>
          </ac:spMkLst>
        </pc:spChg>
        <pc:spChg chg="mod">
          <ac:chgData name="Артём Мурадов" userId="715841a6124f187a" providerId="LiveId" clId="{FED1371C-0F3F-46AF-B3C0-7406AECDEE4A}" dt="2022-02-18T04:25:29.192" v="203" actId="20577"/>
          <ac:spMkLst>
            <pc:docMk/>
            <pc:sldMk cId="728053264" sldId="271"/>
            <ac:spMk id="13" creationId="{00000000-0000-0000-0000-000000000000}"/>
          </ac:spMkLst>
        </pc:spChg>
        <pc:spChg chg="del">
          <ac:chgData name="Артём Мурадов" userId="715841a6124f187a" providerId="LiveId" clId="{FED1371C-0F3F-46AF-B3C0-7406AECDEE4A}" dt="2022-02-18T04:25:39.197" v="209" actId="478"/>
          <ac:spMkLst>
            <pc:docMk/>
            <pc:sldMk cId="728053264" sldId="271"/>
            <ac:spMk id="21" creationId="{D6195C9F-02EC-4228-BE0C-A5812B31D3DF}"/>
          </ac:spMkLst>
        </pc:spChg>
        <pc:inkChg chg="del">
          <ac:chgData name="Артём Мурадов" userId="715841a6124f187a" providerId="LiveId" clId="{FED1371C-0F3F-46AF-B3C0-7406AECDEE4A}" dt="2022-02-18T04:25:39.636" v="210" actId="478"/>
          <ac:inkMkLst>
            <pc:docMk/>
            <pc:sldMk cId="728053264" sldId="271"/>
            <ac:inkMk id="8" creationId="{9B052664-1DBC-0E41-AA5F-D71524AA8F72}"/>
          </ac:inkMkLst>
        </pc:inkChg>
        <pc:inkChg chg="del">
          <ac:chgData name="Артём Мурадов" userId="715841a6124f187a" providerId="LiveId" clId="{FED1371C-0F3F-46AF-B3C0-7406AECDEE4A}" dt="2022-02-18T04:25:34.980" v="206" actId="478"/>
          <ac:inkMkLst>
            <pc:docMk/>
            <pc:sldMk cId="728053264" sldId="271"/>
            <ac:inkMk id="9" creationId="{137C05AB-7229-D745-BA15-E3E8919C44B8}"/>
          </ac:inkMkLst>
        </pc:inkChg>
        <pc:inkChg chg="del">
          <ac:chgData name="Артём Мурадов" userId="715841a6124f187a" providerId="LiveId" clId="{FED1371C-0F3F-46AF-B3C0-7406AECDEE4A}" dt="2022-02-18T04:25:36.835" v="208" actId="478"/>
          <ac:inkMkLst>
            <pc:docMk/>
            <pc:sldMk cId="728053264" sldId="271"/>
            <ac:inkMk id="15" creationId="{8A2B5F01-AAAA-5B40-953B-BA2EBAA87AAA}"/>
          </ac:inkMkLst>
        </pc:inkChg>
        <pc:inkChg chg="del">
          <ac:chgData name="Артём Мурадов" userId="715841a6124f187a" providerId="LiveId" clId="{FED1371C-0F3F-46AF-B3C0-7406AECDEE4A}" dt="2022-02-18T04:25:36.107" v="207" actId="478"/>
          <ac:inkMkLst>
            <pc:docMk/>
            <pc:sldMk cId="728053264" sldId="271"/>
            <ac:inkMk id="19" creationId="{CDD3D80E-14CA-2F4F-A8A6-B4F966528841}"/>
          </ac:inkMkLst>
        </pc:inkChg>
        <pc:inkChg chg="del">
          <ac:chgData name="Артём Мурадов" userId="715841a6124f187a" providerId="LiveId" clId="{FED1371C-0F3F-46AF-B3C0-7406AECDEE4A}" dt="2022-02-18T04:25:40.779" v="211" actId="478"/>
          <ac:inkMkLst>
            <pc:docMk/>
            <pc:sldMk cId="728053264" sldId="271"/>
            <ac:inkMk id="20" creationId="{96CB4ADF-0AC0-1C4D-B252-ADD07709982B}"/>
          </ac:inkMkLst>
        </pc:inkChg>
      </pc:sldChg>
      <pc:sldChg chg="addSp delSp modSp add mod modNotesTx">
        <pc:chgData name="Артём Мурадов" userId="715841a6124f187a" providerId="LiveId" clId="{FED1371C-0F3F-46AF-B3C0-7406AECDEE4A}" dt="2022-02-19T18:03:40.561" v="10095" actId="6549"/>
        <pc:sldMkLst>
          <pc:docMk/>
          <pc:sldMk cId="3172191746" sldId="272"/>
        </pc:sldMkLst>
        <pc:spChg chg="del">
          <ac:chgData name="Артём Мурадов" userId="715841a6124f187a" providerId="LiveId" clId="{FED1371C-0F3F-46AF-B3C0-7406AECDEE4A}" dt="2022-02-18T04:34:40.119" v="826" actId="478"/>
          <ac:spMkLst>
            <pc:docMk/>
            <pc:sldMk cId="3172191746" sldId="272"/>
            <ac:spMk id="3" creationId="{9EEAE3A0-CCB4-46E8-B861-5FE19F4B5C54}"/>
          </ac:spMkLst>
        </pc:spChg>
        <pc:spChg chg="del mod">
          <ac:chgData name="Артём Мурадов" userId="715841a6124f187a" providerId="LiveId" clId="{FED1371C-0F3F-46AF-B3C0-7406AECDEE4A}" dt="2022-02-18T04:34:53.772" v="837" actId="478"/>
          <ac:spMkLst>
            <pc:docMk/>
            <pc:sldMk cId="3172191746" sldId="272"/>
            <ac:spMk id="6" creationId="{25D5E520-78FD-4C0A-AA04-E8EAA06807AD}"/>
          </ac:spMkLst>
        </pc:spChg>
        <pc:spChg chg="del">
          <ac:chgData name="Артём Мурадов" userId="715841a6124f187a" providerId="LiveId" clId="{FED1371C-0F3F-46AF-B3C0-7406AECDEE4A}" dt="2022-02-18T04:34:52.380" v="836" actId="478"/>
          <ac:spMkLst>
            <pc:docMk/>
            <pc:sldMk cId="3172191746" sldId="272"/>
            <ac:spMk id="7" creationId="{F12895B3-635E-49A8-96BE-C99ACA371A56}"/>
          </ac:spMkLst>
        </pc:spChg>
        <pc:spChg chg="del">
          <ac:chgData name="Артём Мурадов" userId="715841a6124f187a" providerId="LiveId" clId="{FED1371C-0F3F-46AF-B3C0-7406AECDEE4A}" dt="2022-02-18T04:34:47.949" v="830" actId="478"/>
          <ac:spMkLst>
            <pc:docMk/>
            <pc:sldMk cId="3172191746" sldId="272"/>
            <ac:spMk id="10" creationId="{C9A20D5C-2242-4C46-AC44-1D9EFEDC4BFA}"/>
          </ac:spMkLst>
        </pc:spChg>
        <pc:spChg chg="add del mod">
          <ac:chgData name="Артём Мурадов" userId="715841a6124f187a" providerId="LiveId" clId="{FED1371C-0F3F-46AF-B3C0-7406AECDEE4A}" dt="2022-02-18T04:34:46.598" v="829" actId="478"/>
          <ac:spMkLst>
            <pc:docMk/>
            <pc:sldMk cId="3172191746" sldId="272"/>
            <ac:spMk id="12" creationId="{CEBDEF98-B517-42C0-8188-F7B77900C652}"/>
          </ac:spMkLst>
        </pc:spChg>
        <pc:spChg chg="mod">
          <ac:chgData name="Артём Мурадов" userId="715841a6124f187a" providerId="LiveId" clId="{FED1371C-0F3F-46AF-B3C0-7406AECDEE4A}" dt="2022-02-18T04:36:44.229" v="1073" actId="20577"/>
          <ac:spMkLst>
            <pc:docMk/>
            <pc:sldMk cId="3172191746" sldId="272"/>
            <ac:spMk id="13" creationId="{00000000-0000-0000-0000-000000000000}"/>
          </ac:spMkLst>
        </pc:spChg>
        <pc:spChg chg="add del mod">
          <ac:chgData name="Артём Мурадов" userId="715841a6124f187a" providerId="LiveId" clId="{FED1371C-0F3F-46AF-B3C0-7406AECDEE4A}" dt="2022-02-18T04:37:03.567" v="1076"/>
          <ac:spMkLst>
            <pc:docMk/>
            <pc:sldMk cId="3172191746" sldId="272"/>
            <ac:spMk id="14" creationId="{51B70673-3487-412F-9F0C-7452C845DED7}"/>
          </ac:spMkLst>
        </pc:spChg>
        <pc:spChg chg="del">
          <ac:chgData name="Артём Мурадов" userId="715841a6124f187a" providerId="LiveId" clId="{FED1371C-0F3F-46AF-B3C0-7406AECDEE4A}" dt="2022-02-18T04:34:44.446" v="828" actId="478"/>
          <ac:spMkLst>
            <pc:docMk/>
            <pc:sldMk cId="3172191746" sldId="272"/>
            <ac:spMk id="16" creationId="{505F508E-A46C-41AD-9F2B-6BCF7E433B27}"/>
          </ac:spMkLst>
        </pc:spChg>
        <pc:spChg chg="add mod">
          <ac:chgData name="Артём Мурадов" userId="715841a6124f187a" providerId="LiveId" clId="{FED1371C-0F3F-46AF-B3C0-7406AECDEE4A}" dt="2022-02-18T05:01:05.872" v="1335" actId="20577"/>
          <ac:spMkLst>
            <pc:docMk/>
            <pc:sldMk cId="3172191746" sldId="272"/>
            <ac:spMk id="133" creationId="{020D9F77-997E-4734-BC47-12B5C2472D5B}"/>
          </ac:spMkLst>
        </pc:spChg>
        <pc:grpChg chg="add mod">
          <ac:chgData name="Артём Мурадов" userId="715841a6124f187a" providerId="LiveId" clId="{FED1371C-0F3F-46AF-B3C0-7406AECDEE4A}" dt="2022-02-18T04:41:44.576" v="1081" actId="164"/>
          <ac:grpSpMkLst>
            <pc:docMk/>
            <pc:sldMk cId="3172191746" sldId="272"/>
            <ac:grpSpMk id="132" creationId="{4932AD83-52E3-4E00-957C-6630CEAAF9D0}"/>
          </ac:grpSpMkLst>
        </pc:grpChg>
        <pc:picChg chg="add mod">
          <ac:chgData name="Артём Мурадов" userId="715841a6124f187a" providerId="LiveId" clId="{FED1371C-0F3F-46AF-B3C0-7406AECDEE4A}" dt="2022-02-18T04:41:37.988" v="1079" actId="1076"/>
          <ac:picMkLst>
            <pc:docMk/>
            <pc:sldMk cId="3172191746" sldId="272"/>
            <ac:picMk id="2050" creationId="{4967A336-EA9D-4E88-93D6-7F2FAA8B3E1D}"/>
          </ac:picMkLst>
        </pc:picChg>
        <pc:inkChg chg="del">
          <ac:chgData name="Артём Мурадов" userId="715841a6124f187a" providerId="LiveId" clId="{FED1371C-0F3F-46AF-B3C0-7406AECDEE4A}" dt="2022-02-18T04:34:50.089" v="833" actId="478"/>
          <ac:inkMkLst>
            <pc:docMk/>
            <pc:sldMk cId="3172191746" sldId="272"/>
            <ac:inkMk id="2" creationId="{34572E74-E8A6-FE45-9A99-283D81C38465}"/>
          </ac:inkMkLst>
        </pc:inkChg>
        <pc:inkChg chg="mod">
          <ac:chgData name="Артём Мурадов" userId="715841a6124f187a" providerId="LiveId" clId="{FED1371C-0F3F-46AF-B3C0-7406AECDEE4A}" dt="2022-02-18T04:41:44.576" v="1081" actId="164"/>
          <ac:inkMkLst>
            <pc:docMk/>
            <pc:sldMk cId="3172191746" sldId="272"/>
            <ac:inkMk id="4" creationId="{3E3350FA-6221-2C47-84B1-CE002CA6D4B2}"/>
          </ac:inkMkLst>
        </pc:inkChg>
        <pc:inkChg chg="del">
          <ac:chgData name="Артём Мурадов" userId="715841a6124f187a" providerId="LiveId" clId="{FED1371C-0F3F-46AF-B3C0-7406AECDEE4A}" dt="2022-02-18T04:34:48.521" v="831" actId="478"/>
          <ac:inkMkLst>
            <pc:docMk/>
            <pc:sldMk cId="3172191746" sldId="272"/>
            <ac:inkMk id="4" creationId="{4DCAF6F8-79F7-A54F-BC57-74FF3959D2AD}"/>
          </ac:inkMkLst>
        </pc:inkChg>
        <pc:inkChg chg="del">
          <ac:chgData name="Артём Мурадов" userId="715841a6124f187a" providerId="LiveId" clId="{FED1371C-0F3F-46AF-B3C0-7406AECDEE4A}" dt="2022-02-18T04:34:49.360" v="832" actId="478"/>
          <ac:inkMkLst>
            <pc:docMk/>
            <pc:sldMk cId="3172191746" sldId="272"/>
            <ac:inkMk id="5" creationId="{24FB340D-0C7D-FF48-ABED-7FD09982547E}"/>
          </ac:inkMkLst>
        </pc:inkChg>
        <pc:inkChg chg="del">
          <ac:chgData name="Артём Мурадов" userId="715841a6124f187a" providerId="LiveId" clId="{FED1371C-0F3F-46AF-B3C0-7406AECDEE4A}" dt="2022-02-18T04:34:42.881" v="827" actId="478"/>
          <ac:inkMkLst>
            <pc:docMk/>
            <pc:sldMk cId="3172191746" sldId="272"/>
            <ac:inkMk id="8" creationId="{9B052664-1DBC-0E41-AA5F-D71524AA8F72}"/>
          </ac:inkMkLst>
        </pc:inkChg>
        <pc:inkChg chg="del">
          <ac:chgData name="Артём Мурадов" userId="715841a6124f187a" providerId="LiveId" clId="{FED1371C-0F3F-46AF-B3C0-7406AECDEE4A}" dt="2022-02-18T04:34:54.945" v="838" actId="478"/>
          <ac:inkMkLst>
            <pc:docMk/>
            <pc:sldMk cId="3172191746" sldId="272"/>
            <ac:inkMk id="9" creationId="{137C05AB-7229-D745-BA15-E3E8919C44B8}"/>
          </ac:inkMkLst>
        </pc:inkChg>
        <pc:inkChg chg="del">
          <ac:chgData name="Артём Мурадов" userId="715841a6124f187a" providerId="LiveId" clId="{FED1371C-0F3F-46AF-B3C0-7406AECDEE4A}" dt="2022-02-18T04:34:50.657" v="834" actId="478"/>
          <ac:inkMkLst>
            <pc:docMk/>
            <pc:sldMk cId="3172191746" sldId="272"/>
            <ac:inkMk id="15" creationId="{8A2B5F01-AAAA-5B40-953B-BA2EBAA87AAA}"/>
          </ac:inkMkLst>
        </pc:inkChg>
        <pc:inkChg chg="mod">
          <ac:chgData name="Артём Мурадов" userId="715841a6124f187a" providerId="LiveId" clId="{FED1371C-0F3F-46AF-B3C0-7406AECDEE4A}" dt="2022-02-18T04:41:44.576" v="1081" actId="164"/>
          <ac:inkMkLst>
            <pc:docMk/>
            <pc:sldMk cId="3172191746" sldId="272"/>
            <ac:inkMk id="18" creationId="{BA7AC3EE-98B2-7A4D-845D-372EE6E3A802}"/>
          </ac:inkMkLst>
        </pc:inkChg>
        <pc:inkChg chg="mod">
          <ac:chgData name="Артём Мурадов" userId="715841a6124f187a" providerId="LiveId" clId="{FED1371C-0F3F-46AF-B3C0-7406AECDEE4A}" dt="2022-02-18T04:41:44.576" v="1081" actId="164"/>
          <ac:inkMkLst>
            <pc:docMk/>
            <pc:sldMk cId="3172191746" sldId="272"/>
            <ac:inkMk id="25" creationId="{20F4E5EB-3AB2-A84D-972E-DCA20E41C950}"/>
          </ac:inkMkLst>
        </pc:inkChg>
        <pc:inkChg chg="mod">
          <ac:chgData name="Артём Мурадов" userId="715841a6124f187a" providerId="LiveId" clId="{FED1371C-0F3F-46AF-B3C0-7406AECDEE4A}" dt="2022-02-18T04:41:44.576" v="1081" actId="164"/>
          <ac:inkMkLst>
            <pc:docMk/>
            <pc:sldMk cId="3172191746" sldId="272"/>
            <ac:inkMk id="26" creationId="{E0110986-5681-9B44-BDA2-5434AE9436C0}"/>
          </ac:inkMkLst>
        </pc:inkChg>
        <pc:inkChg chg="mod">
          <ac:chgData name="Артём Мурадов" userId="715841a6124f187a" providerId="LiveId" clId="{FED1371C-0F3F-46AF-B3C0-7406AECDEE4A}" dt="2022-02-18T04:41:44.576" v="1081" actId="164"/>
          <ac:inkMkLst>
            <pc:docMk/>
            <pc:sldMk cId="3172191746" sldId="272"/>
            <ac:inkMk id="33" creationId="{F639E24A-3A53-4848-9CE6-B239321D816A}"/>
          </ac:inkMkLst>
        </pc:inkChg>
        <pc:inkChg chg="mod">
          <ac:chgData name="Артём Мурадов" userId="715841a6124f187a" providerId="LiveId" clId="{FED1371C-0F3F-46AF-B3C0-7406AECDEE4A}" dt="2022-02-18T04:41:44.576" v="1081" actId="164"/>
          <ac:inkMkLst>
            <pc:docMk/>
            <pc:sldMk cId="3172191746" sldId="272"/>
            <ac:inkMk id="40" creationId="{B9AF35AE-D904-F645-99C5-EF1DB5589A37}"/>
          </ac:inkMkLst>
        </pc:inkChg>
        <pc:inkChg chg="mod">
          <ac:chgData name="Артём Мурадов" userId="715841a6124f187a" providerId="LiveId" clId="{FED1371C-0F3F-46AF-B3C0-7406AECDEE4A}" dt="2022-02-18T04:41:44.576" v="1081" actId="164"/>
          <ac:inkMkLst>
            <pc:docMk/>
            <pc:sldMk cId="3172191746" sldId="272"/>
            <ac:inkMk id="44" creationId="{F3126185-167A-6F47-95AF-679129AAE3A2}"/>
          </ac:inkMkLst>
        </pc:inkChg>
        <pc:inkChg chg="mod">
          <ac:chgData name="Артём Мурадов" userId="715841a6124f187a" providerId="LiveId" clId="{FED1371C-0F3F-46AF-B3C0-7406AECDEE4A}" dt="2022-02-18T04:41:44.576" v="1081" actId="164"/>
          <ac:inkMkLst>
            <pc:docMk/>
            <pc:sldMk cId="3172191746" sldId="272"/>
            <ac:inkMk id="47" creationId="{7E4F912E-2156-774A-90AD-0172722A563E}"/>
          </ac:inkMkLst>
        </pc:inkChg>
        <pc:inkChg chg="mod">
          <ac:chgData name="Артём Мурадов" userId="715841a6124f187a" providerId="LiveId" clId="{FED1371C-0F3F-46AF-B3C0-7406AECDEE4A}" dt="2022-02-18T04:41:44.576" v="1081" actId="164"/>
          <ac:inkMkLst>
            <pc:docMk/>
            <pc:sldMk cId="3172191746" sldId="272"/>
            <ac:inkMk id="50" creationId="{2F0EEC79-435D-8D4E-8B20-907892989425}"/>
          </ac:inkMkLst>
        </pc:inkChg>
        <pc:inkChg chg="mod">
          <ac:chgData name="Артём Мурадов" userId="715841a6124f187a" providerId="LiveId" clId="{FED1371C-0F3F-46AF-B3C0-7406AECDEE4A}" dt="2022-02-18T04:41:44.576" v="1081" actId="164"/>
          <ac:inkMkLst>
            <pc:docMk/>
            <pc:sldMk cId="3172191746" sldId="272"/>
            <ac:inkMk id="57" creationId="{CF9C601E-07F9-5E44-9EF3-D4E3DB1AA5BA}"/>
          </ac:inkMkLst>
        </pc:inkChg>
        <pc:inkChg chg="mod">
          <ac:chgData name="Артём Мурадов" userId="715841a6124f187a" providerId="LiveId" clId="{FED1371C-0F3F-46AF-B3C0-7406AECDEE4A}" dt="2022-02-18T04:41:44.576" v="1081" actId="164"/>
          <ac:inkMkLst>
            <pc:docMk/>
            <pc:sldMk cId="3172191746" sldId="272"/>
            <ac:inkMk id="58" creationId="{ACC3D76C-4FA2-0F43-B813-B4E243F8FD07}"/>
          </ac:inkMkLst>
        </pc:inkChg>
        <pc:inkChg chg="mod">
          <ac:chgData name="Артём Мурадов" userId="715841a6124f187a" providerId="LiveId" clId="{FED1371C-0F3F-46AF-B3C0-7406AECDEE4A}" dt="2022-02-18T04:41:44.576" v="1081" actId="164"/>
          <ac:inkMkLst>
            <pc:docMk/>
            <pc:sldMk cId="3172191746" sldId="272"/>
            <ac:inkMk id="59" creationId="{A950E439-774D-2A4A-BBA4-524B8EB73714}"/>
          </ac:inkMkLst>
        </pc:inkChg>
        <pc:inkChg chg="mod">
          <ac:chgData name="Артём Мурадов" userId="715841a6124f187a" providerId="LiveId" clId="{FED1371C-0F3F-46AF-B3C0-7406AECDEE4A}" dt="2022-02-18T04:41:44.576" v="1081" actId="164"/>
          <ac:inkMkLst>
            <pc:docMk/>
            <pc:sldMk cId="3172191746" sldId="272"/>
            <ac:inkMk id="68" creationId="{05A84717-30C9-6F4A-9F9A-081EFCD1DA03}"/>
          </ac:inkMkLst>
        </pc:inkChg>
        <pc:inkChg chg="mod">
          <ac:chgData name="Артём Мурадов" userId="715841a6124f187a" providerId="LiveId" clId="{FED1371C-0F3F-46AF-B3C0-7406AECDEE4A}" dt="2022-02-18T04:41:44.576" v="1081" actId="164"/>
          <ac:inkMkLst>
            <pc:docMk/>
            <pc:sldMk cId="3172191746" sldId="272"/>
            <ac:inkMk id="75" creationId="{46BE438B-BE02-4644-A190-A7CFD9473A44}"/>
          </ac:inkMkLst>
        </pc:inkChg>
        <pc:inkChg chg="mod">
          <ac:chgData name="Артём Мурадов" userId="715841a6124f187a" providerId="LiveId" clId="{FED1371C-0F3F-46AF-B3C0-7406AECDEE4A}" dt="2022-02-18T04:41:44.576" v="1081" actId="164"/>
          <ac:inkMkLst>
            <pc:docMk/>
            <pc:sldMk cId="3172191746" sldId="272"/>
            <ac:inkMk id="85" creationId="{EB9FF680-B614-1E47-AA32-0A0C552E9D4F}"/>
          </ac:inkMkLst>
        </pc:inkChg>
        <pc:inkChg chg="mod">
          <ac:chgData name="Артём Мурадов" userId="715841a6124f187a" providerId="LiveId" clId="{FED1371C-0F3F-46AF-B3C0-7406AECDEE4A}" dt="2022-02-18T04:41:44.576" v="1081" actId="164"/>
          <ac:inkMkLst>
            <pc:docMk/>
            <pc:sldMk cId="3172191746" sldId="272"/>
            <ac:inkMk id="86" creationId="{F36F3D9F-370C-E24F-8988-F301B07D8CE1}"/>
          </ac:inkMkLst>
        </pc:inkChg>
        <pc:inkChg chg="mod">
          <ac:chgData name="Артём Мурадов" userId="715841a6124f187a" providerId="LiveId" clId="{FED1371C-0F3F-46AF-B3C0-7406AECDEE4A}" dt="2022-02-18T04:41:44.576" v="1081" actId="164"/>
          <ac:inkMkLst>
            <pc:docMk/>
            <pc:sldMk cId="3172191746" sldId="272"/>
            <ac:inkMk id="99" creationId="{64A0E528-416F-7C4E-9007-673A5C4CA03F}"/>
          </ac:inkMkLst>
        </pc:inkChg>
        <pc:inkChg chg="mod">
          <ac:chgData name="Артём Мурадов" userId="715841a6124f187a" providerId="LiveId" clId="{FED1371C-0F3F-46AF-B3C0-7406AECDEE4A}" dt="2022-02-18T04:41:44.576" v="1081" actId="164"/>
          <ac:inkMkLst>
            <pc:docMk/>
            <pc:sldMk cId="3172191746" sldId="272"/>
            <ac:inkMk id="102" creationId="{CB4B4A7E-2A87-734A-9E27-6CDC65375C00}"/>
          </ac:inkMkLst>
        </pc:inkChg>
        <pc:inkChg chg="mod">
          <ac:chgData name="Артём Мурадов" userId="715841a6124f187a" providerId="LiveId" clId="{FED1371C-0F3F-46AF-B3C0-7406AECDEE4A}" dt="2022-02-18T04:41:44.576" v="1081" actId="164"/>
          <ac:inkMkLst>
            <pc:docMk/>
            <pc:sldMk cId="3172191746" sldId="272"/>
            <ac:inkMk id="107" creationId="{C1569CDC-7FDD-E74B-BE4D-FC0E64C75C4B}"/>
          </ac:inkMkLst>
        </pc:inkChg>
        <pc:inkChg chg="mod">
          <ac:chgData name="Артём Мурадов" userId="715841a6124f187a" providerId="LiveId" clId="{FED1371C-0F3F-46AF-B3C0-7406AECDEE4A}" dt="2022-02-18T04:41:44.576" v="1081" actId="164"/>
          <ac:inkMkLst>
            <pc:docMk/>
            <pc:sldMk cId="3172191746" sldId="272"/>
            <ac:inkMk id="108" creationId="{0B578A38-FC38-4A48-957D-6B4D9A5195A5}"/>
          </ac:inkMkLst>
        </pc:inkChg>
        <pc:inkChg chg="mod">
          <ac:chgData name="Артём Мурадов" userId="715841a6124f187a" providerId="LiveId" clId="{FED1371C-0F3F-46AF-B3C0-7406AECDEE4A}" dt="2022-02-18T04:41:44.576" v="1081" actId="164"/>
          <ac:inkMkLst>
            <pc:docMk/>
            <pc:sldMk cId="3172191746" sldId="272"/>
            <ac:inkMk id="113" creationId="{64E5F7C8-489C-BE49-B12F-140AB24C5D6F}"/>
          </ac:inkMkLst>
        </pc:inkChg>
        <pc:inkChg chg="mod">
          <ac:chgData name="Артём Мурадов" userId="715841a6124f187a" providerId="LiveId" clId="{FED1371C-0F3F-46AF-B3C0-7406AECDEE4A}" dt="2022-02-18T04:41:44.576" v="1081" actId="164"/>
          <ac:inkMkLst>
            <pc:docMk/>
            <pc:sldMk cId="3172191746" sldId="272"/>
            <ac:inkMk id="118" creationId="{0EDC4213-2FDD-124C-9C38-8C1D4AAEDBEF}"/>
          </ac:inkMkLst>
        </pc:inkChg>
        <pc:inkChg chg="mod">
          <ac:chgData name="Артём Мурадов" userId="715841a6124f187a" providerId="LiveId" clId="{FED1371C-0F3F-46AF-B3C0-7406AECDEE4A}" dt="2022-02-18T04:41:44.576" v="1081" actId="164"/>
          <ac:inkMkLst>
            <pc:docMk/>
            <pc:sldMk cId="3172191746" sldId="272"/>
            <ac:inkMk id="119" creationId="{C0FC2C59-EEFF-9445-BD5A-BA1FD86C5128}"/>
          </ac:inkMkLst>
        </pc:inkChg>
        <pc:inkChg chg="mod">
          <ac:chgData name="Артём Мурадов" userId="715841a6124f187a" providerId="LiveId" clId="{FED1371C-0F3F-46AF-B3C0-7406AECDEE4A}" dt="2022-02-18T04:41:44.576" v="1081" actId="164"/>
          <ac:inkMkLst>
            <pc:docMk/>
            <pc:sldMk cId="3172191746" sldId="272"/>
            <ac:inkMk id="124" creationId="{45EF05EA-0DF5-E54B-B253-C5DC3C5AAB91}"/>
          </ac:inkMkLst>
        </pc:inkChg>
        <pc:inkChg chg="mod">
          <ac:chgData name="Артём Мурадов" userId="715841a6124f187a" providerId="LiveId" clId="{FED1371C-0F3F-46AF-B3C0-7406AECDEE4A}" dt="2022-02-18T04:41:44.576" v="1081" actId="164"/>
          <ac:inkMkLst>
            <pc:docMk/>
            <pc:sldMk cId="3172191746" sldId="272"/>
            <ac:inkMk id="127" creationId="{DDE9FC7E-17E6-A245-B182-6600558CFDBC}"/>
          </ac:inkMkLst>
        </pc:inkChg>
        <pc:inkChg chg="mod">
          <ac:chgData name="Артём Мурадов" userId="715841a6124f187a" providerId="LiveId" clId="{FED1371C-0F3F-46AF-B3C0-7406AECDEE4A}" dt="2022-02-18T04:41:44.576" v="1081" actId="164"/>
          <ac:inkMkLst>
            <pc:docMk/>
            <pc:sldMk cId="3172191746" sldId="272"/>
            <ac:inkMk id="128" creationId="{503C4B2D-E6D1-5F4E-A6B4-54DD6AB146BD}"/>
          </ac:inkMkLst>
        </pc:inkChg>
        <pc:inkChg chg="mod">
          <ac:chgData name="Артём Мурадов" userId="715841a6124f187a" providerId="LiveId" clId="{FED1371C-0F3F-46AF-B3C0-7406AECDEE4A}" dt="2022-02-18T04:41:44.576" v="1081" actId="164"/>
          <ac:inkMkLst>
            <pc:docMk/>
            <pc:sldMk cId="3172191746" sldId="272"/>
            <ac:inkMk id="129" creationId="{EB6BFCCF-C6AD-2343-8AE5-F4AE680FABBF}"/>
          </ac:inkMkLst>
        </pc:inkChg>
        <pc:inkChg chg="mod">
          <ac:chgData name="Артём Мурадов" userId="715841a6124f187a" providerId="LiveId" clId="{FED1371C-0F3F-46AF-B3C0-7406AECDEE4A}" dt="2022-02-18T04:41:44.576" v="1081" actId="164"/>
          <ac:inkMkLst>
            <pc:docMk/>
            <pc:sldMk cId="3172191746" sldId="272"/>
            <ac:inkMk id="130" creationId="{85B0032F-F5A5-F649-8098-C5CA4B282ED9}"/>
          </ac:inkMkLst>
        </pc:inkChg>
        <pc:inkChg chg="mod">
          <ac:chgData name="Артём Мурадов" userId="715841a6124f187a" providerId="LiveId" clId="{FED1371C-0F3F-46AF-B3C0-7406AECDEE4A}" dt="2022-02-18T04:41:44.576" v="1081" actId="164"/>
          <ac:inkMkLst>
            <pc:docMk/>
            <pc:sldMk cId="3172191746" sldId="272"/>
            <ac:inkMk id="131" creationId="{62E8B406-49D3-6B4C-8C8F-667278F761E0}"/>
          </ac:inkMkLst>
        </pc:inkChg>
        <pc:inkChg chg="mod">
          <ac:chgData name="Артём Мурадов" userId="715841a6124f187a" providerId="LiveId" clId="{FED1371C-0F3F-46AF-B3C0-7406AECDEE4A}" dt="2022-02-18T04:41:44.576" v="1081" actId="164"/>
          <ac:inkMkLst>
            <pc:docMk/>
            <pc:sldMk cId="3172191746" sldId="272"/>
            <ac:inkMk id="137" creationId="{257C02ED-4D46-4E41-8B8E-7571A3C24E5A}"/>
          </ac:inkMkLst>
        </pc:inkChg>
        <pc:inkChg chg="mod">
          <ac:chgData name="Артём Мурадов" userId="715841a6124f187a" providerId="LiveId" clId="{FED1371C-0F3F-46AF-B3C0-7406AECDEE4A}" dt="2022-02-18T04:41:44.576" v="1081" actId="164"/>
          <ac:inkMkLst>
            <pc:docMk/>
            <pc:sldMk cId="3172191746" sldId="272"/>
            <ac:inkMk id="142" creationId="{557FC3A7-11CD-9645-9811-21717864C421}"/>
          </ac:inkMkLst>
        </pc:inkChg>
        <pc:inkChg chg="mod">
          <ac:chgData name="Артём Мурадов" userId="715841a6124f187a" providerId="LiveId" clId="{FED1371C-0F3F-46AF-B3C0-7406AECDEE4A}" dt="2022-02-18T04:41:44.576" v="1081" actId="164"/>
          <ac:inkMkLst>
            <pc:docMk/>
            <pc:sldMk cId="3172191746" sldId="272"/>
            <ac:inkMk id="145" creationId="{2EB8118C-4F7A-2C43-8DB3-1668442E96B3}"/>
          </ac:inkMkLst>
        </pc:inkChg>
        <pc:inkChg chg="mod">
          <ac:chgData name="Артём Мурадов" userId="715841a6124f187a" providerId="LiveId" clId="{FED1371C-0F3F-46AF-B3C0-7406AECDEE4A}" dt="2022-02-18T04:41:44.576" v="1081" actId="164"/>
          <ac:inkMkLst>
            <pc:docMk/>
            <pc:sldMk cId="3172191746" sldId="272"/>
            <ac:inkMk id="148" creationId="{E0EE72B3-8A04-394C-8BF7-28C0168C5414}"/>
          </ac:inkMkLst>
        </pc:inkChg>
        <pc:inkChg chg="mod">
          <ac:chgData name="Артём Мурадов" userId="715841a6124f187a" providerId="LiveId" clId="{FED1371C-0F3F-46AF-B3C0-7406AECDEE4A}" dt="2022-02-18T04:41:44.576" v="1081" actId="164"/>
          <ac:inkMkLst>
            <pc:docMk/>
            <pc:sldMk cId="3172191746" sldId="272"/>
            <ac:inkMk id="151" creationId="{5630FED3-021E-BF49-95A4-B7767C5B15F2}"/>
          </ac:inkMkLst>
        </pc:inkChg>
        <pc:inkChg chg="mod">
          <ac:chgData name="Артём Мурадов" userId="715841a6124f187a" providerId="LiveId" clId="{FED1371C-0F3F-46AF-B3C0-7406AECDEE4A}" dt="2022-02-18T04:41:44.576" v="1081" actId="164"/>
          <ac:inkMkLst>
            <pc:docMk/>
            <pc:sldMk cId="3172191746" sldId="272"/>
            <ac:inkMk id="154" creationId="{C5B70E13-C5E1-7D4B-AAFB-2C312ADBBE41}"/>
          </ac:inkMkLst>
        </pc:inkChg>
        <pc:inkChg chg="mod">
          <ac:chgData name="Артём Мурадов" userId="715841a6124f187a" providerId="LiveId" clId="{FED1371C-0F3F-46AF-B3C0-7406AECDEE4A}" dt="2022-02-18T04:41:44.576" v="1081" actId="164"/>
          <ac:inkMkLst>
            <pc:docMk/>
            <pc:sldMk cId="3172191746" sldId="272"/>
            <ac:inkMk id="157" creationId="{D212EE7B-430C-734E-BD28-34CE091DE43A}"/>
          </ac:inkMkLst>
        </pc:inkChg>
        <pc:inkChg chg="mod">
          <ac:chgData name="Артём Мурадов" userId="715841a6124f187a" providerId="LiveId" clId="{FED1371C-0F3F-46AF-B3C0-7406AECDEE4A}" dt="2022-02-18T04:41:44.576" v="1081" actId="164"/>
          <ac:inkMkLst>
            <pc:docMk/>
            <pc:sldMk cId="3172191746" sldId="272"/>
            <ac:inkMk id="165" creationId="{3AD4AC56-0FC8-8C4B-ABEA-042A13A99C5E}"/>
          </ac:inkMkLst>
        </pc:inkChg>
        <pc:inkChg chg="mod">
          <ac:chgData name="Артём Мурадов" userId="715841a6124f187a" providerId="LiveId" clId="{FED1371C-0F3F-46AF-B3C0-7406AECDEE4A}" dt="2022-02-18T04:41:44.576" v="1081" actId="164"/>
          <ac:inkMkLst>
            <pc:docMk/>
            <pc:sldMk cId="3172191746" sldId="272"/>
            <ac:inkMk id="168" creationId="{F8AA117A-C37C-2D43-B349-1E7F443F8E50}"/>
          </ac:inkMkLst>
        </pc:inkChg>
      </pc:sldChg>
      <pc:sldChg chg="addSp modSp add mod ord modNotesTx">
        <pc:chgData name="Артём Мурадов" userId="715841a6124f187a" providerId="LiveId" clId="{FED1371C-0F3F-46AF-B3C0-7406AECDEE4A}" dt="2022-02-19T18:03:37.745" v="10094" actId="6549"/>
        <pc:sldMkLst>
          <pc:docMk/>
          <pc:sldMk cId="1022593708" sldId="273"/>
        </pc:sldMkLst>
        <pc:spChg chg="add mod">
          <ac:chgData name="Артём Мурадов" userId="715841a6124f187a" providerId="LiveId" clId="{FED1371C-0F3F-46AF-B3C0-7406AECDEE4A}" dt="2022-02-18T04:36:16.721" v="1052" actId="20577"/>
          <ac:spMkLst>
            <pc:docMk/>
            <pc:sldMk cId="1022593708" sldId="273"/>
            <ac:spMk id="2" creationId="{5142422D-DCBA-4278-8D37-747414D78881}"/>
          </ac:spMkLst>
        </pc:spChg>
      </pc:sldChg>
      <pc:sldChg chg="addSp modSp add mod ord modNotesTx">
        <pc:chgData name="Артём Мурадов" userId="715841a6124f187a" providerId="LiveId" clId="{FED1371C-0F3F-46AF-B3C0-7406AECDEE4A}" dt="2022-02-19T18:03:43.257" v="10096" actId="6549"/>
        <pc:sldMkLst>
          <pc:docMk/>
          <pc:sldMk cId="1894201472" sldId="274"/>
        </pc:sldMkLst>
        <pc:spChg chg="mod">
          <ac:chgData name="Артём Мурадов" userId="715841a6124f187a" providerId="LiveId" clId="{FED1371C-0F3F-46AF-B3C0-7406AECDEE4A}" dt="2022-02-18T05:01:58.014" v="1422" actId="12"/>
          <ac:spMkLst>
            <pc:docMk/>
            <pc:sldMk cId="1894201472" sldId="274"/>
            <ac:spMk id="2" creationId="{5142422D-DCBA-4278-8D37-747414D78881}"/>
          </ac:spMkLst>
        </pc:spChg>
        <pc:spChg chg="mod">
          <ac:chgData name="Артём Мурадов" userId="715841a6124f187a" providerId="LiveId" clId="{FED1371C-0F3F-46AF-B3C0-7406AECDEE4A}" dt="2022-02-18T05:04:29.878" v="1440" actId="20577"/>
          <ac:spMkLst>
            <pc:docMk/>
            <pc:sldMk cId="1894201472" sldId="274"/>
            <ac:spMk id="13" creationId="{00000000-0000-0000-0000-000000000000}"/>
          </ac:spMkLst>
        </pc:spChg>
        <pc:spChg chg="add mod">
          <ac:chgData name="Артём Мурадов" userId="715841a6124f187a" providerId="LiveId" clId="{FED1371C-0F3F-46AF-B3C0-7406AECDEE4A}" dt="2022-02-18T05:05:59.128" v="1627" actId="1076"/>
          <ac:spMkLst>
            <pc:docMk/>
            <pc:sldMk cId="1894201472" sldId="274"/>
            <ac:spMk id="69" creationId="{1129ED2B-8508-416C-9F7E-C036BABD59FF}"/>
          </ac:spMkLst>
        </pc:spChg>
      </pc:sldChg>
      <pc:sldChg chg="addSp delSp modSp add mod modNotesTx">
        <pc:chgData name="Артём Мурадов" userId="715841a6124f187a" providerId="LiveId" clId="{FED1371C-0F3F-46AF-B3C0-7406AECDEE4A}" dt="2022-02-19T18:03:45.497" v="10097" actId="6549"/>
        <pc:sldMkLst>
          <pc:docMk/>
          <pc:sldMk cId="1396959737" sldId="275"/>
        </pc:sldMkLst>
        <pc:spChg chg="del">
          <ac:chgData name="Артём Мурадов" userId="715841a6124f187a" providerId="LiveId" clId="{FED1371C-0F3F-46AF-B3C0-7406AECDEE4A}" dt="2022-02-18T05:04:45.120" v="1472" actId="478"/>
          <ac:spMkLst>
            <pc:docMk/>
            <pc:sldMk cId="1396959737" sldId="275"/>
            <ac:spMk id="2" creationId="{5142422D-DCBA-4278-8D37-747414D78881}"/>
          </ac:spMkLst>
        </pc:spChg>
        <pc:spChg chg="add mod">
          <ac:chgData name="Артём Мурадов" userId="715841a6124f187a" providerId="LiveId" clId="{FED1371C-0F3F-46AF-B3C0-7406AECDEE4A}" dt="2022-02-18T05:06:23.335" v="1645" actId="20577"/>
          <ac:spMkLst>
            <pc:docMk/>
            <pc:sldMk cId="1396959737" sldId="275"/>
            <ac:spMk id="3" creationId="{7F87B953-1762-4E0C-8E5D-B8C241DF4B61}"/>
          </ac:spMkLst>
        </pc:spChg>
        <pc:spChg chg="add mod">
          <ac:chgData name="Артём Мурадов" userId="715841a6124f187a" providerId="LiveId" clId="{FED1371C-0F3F-46AF-B3C0-7406AECDEE4A}" dt="2022-02-18T05:19:11.461" v="2961" actId="20577"/>
          <ac:spMkLst>
            <pc:docMk/>
            <pc:sldMk cId="1396959737" sldId="275"/>
            <ac:spMk id="4" creationId="{188680A1-352C-479A-AB40-2A062C56CB56}"/>
          </ac:spMkLst>
        </pc:spChg>
        <pc:spChg chg="mod">
          <ac:chgData name="Артём Мурадов" userId="715841a6124f187a" providerId="LiveId" clId="{FED1371C-0F3F-46AF-B3C0-7406AECDEE4A}" dt="2022-02-18T05:05:00.670" v="1516" actId="20577"/>
          <ac:spMkLst>
            <pc:docMk/>
            <pc:sldMk cId="1396959737" sldId="275"/>
            <ac:spMk id="13" creationId="{00000000-0000-0000-0000-000000000000}"/>
          </ac:spMkLst>
        </pc:spChg>
        <pc:picChg chg="add del mod">
          <ac:chgData name="Артём Мурадов" userId="715841a6124f187a" providerId="LiveId" clId="{FED1371C-0F3F-46AF-B3C0-7406AECDEE4A}" dt="2022-02-18T05:12:08.509" v="2053" actId="478"/>
          <ac:picMkLst>
            <pc:docMk/>
            <pc:sldMk cId="1396959737" sldId="275"/>
            <ac:picMk id="6" creationId="{4348F382-D15F-4F37-8360-FA23163D46D2}"/>
          </ac:picMkLst>
        </pc:picChg>
        <pc:inkChg chg="del">
          <ac:chgData name="Артём Мурадов" userId="715841a6124f187a" providerId="LiveId" clId="{FED1371C-0F3F-46AF-B3C0-7406AECDEE4A}" dt="2022-02-18T05:04:48.423" v="1473" actId="478"/>
          <ac:inkMkLst>
            <pc:docMk/>
            <pc:sldMk cId="1396959737" sldId="275"/>
            <ac:inkMk id="8" creationId="{AB359374-4497-574A-9DB9-A5D1DDD055C8}"/>
          </ac:inkMkLst>
        </pc:inkChg>
        <pc:inkChg chg="del">
          <ac:chgData name="Артём Мурадов" userId="715841a6124f187a" providerId="LiveId" clId="{FED1371C-0F3F-46AF-B3C0-7406AECDEE4A}" dt="2022-02-18T05:04:48.423" v="1473" actId="478"/>
          <ac:inkMkLst>
            <pc:docMk/>
            <pc:sldMk cId="1396959737" sldId="275"/>
            <ac:inkMk id="16" creationId="{57A1EA29-5131-3141-88F2-C6CD3654B895}"/>
          </ac:inkMkLst>
        </pc:inkChg>
        <pc:inkChg chg="del">
          <ac:chgData name="Артём Мурадов" userId="715841a6124f187a" providerId="LiveId" clId="{FED1371C-0F3F-46AF-B3C0-7406AECDEE4A}" dt="2022-02-18T05:04:48.423" v="1473" actId="478"/>
          <ac:inkMkLst>
            <pc:docMk/>
            <pc:sldMk cId="1396959737" sldId="275"/>
            <ac:inkMk id="22" creationId="{AEC585C6-2851-0147-ABF5-3BEBA1A05DD4}"/>
          </ac:inkMkLst>
        </pc:inkChg>
        <pc:inkChg chg="del">
          <ac:chgData name="Артём Мурадов" userId="715841a6124f187a" providerId="LiveId" clId="{FED1371C-0F3F-46AF-B3C0-7406AECDEE4A}" dt="2022-02-18T05:04:48.423" v="1473" actId="478"/>
          <ac:inkMkLst>
            <pc:docMk/>
            <pc:sldMk cId="1396959737" sldId="275"/>
            <ac:inkMk id="31" creationId="{DD33EDEB-3767-254B-86E9-EA5AE4236A91}"/>
          </ac:inkMkLst>
        </pc:inkChg>
        <pc:inkChg chg="del">
          <ac:chgData name="Артём Мурадов" userId="715841a6124f187a" providerId="LiveId" clId="{FED1371C-0F3F-46AF-B3C0-7406AECDEE4A}" dt="2022-02-18T05:04:48.423" v="1473" actId="478"/>
          <ac:inkMkLst>
            <pc:docMk/>
            <pc:sldMk cId="1396959737" sldId="275"/>
            <ac:inkMk id="36" creationId="{96839A3B-1C17-924B-B30D-DF2892A68271}"/>
          </ac:inkMkLst>
        </pc:inkChg>
        <pc:inkChg chg="del">
          <ac:chgData name="Артём Мурадов" userId="715841a6124f187a" providerId="LiveId" clId="{FED1371C-0F3F-46AF-B3C0-7406AECDEE4A}" dt="2022-02-18T05:04:48.423" v="1473" actId="478"/>
          <ac:inkMkLst>
            <pc:docMk/>
            <pc:sldMk cId="1396959737" sldId="275"/>
            <ac:inkMk id="44" creationId="{46479DBF-4B96-3542-BF83-3BC52B4D4B10}"/>
          </ac:inkMkLst>
        </pc:inkChg>
        <pc:inkChg chg="del">
          <ac:chgData name="Артём Мурадов" userId="715841a6124f187a" providerId="LiveId" clId="{FED1371C-0F3F-46AF-B3C0-7406AECDEE4A}" dt="2022-02-18T05:04:48.423" v="1473" actId="478"/>
          <ac:inkMkLst>
            <pc:docMk/>
            <pc:sldMk cId="1396959737" sldId="275"/>
            <ac:inkMk id="47" creationId="{89BCBCE4-2A84-8F4A-A65B-1E9E44B75CA6}"/>
          </ac:inkMkLst>
        </pc:inkChg>
        <pc:inkChg chg="del">
          <ac:chgData name="Артём Мурадов" userId="715841a6124f187a" providerId="LiveId" clId="{FED1371C-0F3F-46AF-B3C0-7406AECDEE4A}" dt="2022-02-18T05:04:48.423" v="1473" actId="478"/>
          <ac:inkMkLst>
            <pc:docMk/>
            <pc:sldMk cId="1396959737" sldId="275"/>
            <ac:inkMk id="54" creationId="{A5CA7834-C51F-304C-9BDC-2AEAC461ECCB}"/>
          </ac:inkMkLst>
        </pc:inkChg>
        <pc:inkChg chg="del">
          <ac:chgData name="Артём Мурадов" userId="715841a6124f187a" providerId="LiveId" clId="{FED1371C-0F3F-46AF-B3C0-7406AECDEE4A}" dt="2022-02-18T05:04:48.423" v="1473" actId="478"/>
          <ac:inkMkLst>
            <pc:docMk/>
            <pc:sldMk cId="1396959737" sldId="275"/>
            <ac:inkMk id="55" creationId="{499529C2-9E70-6A49-96AC-4DCACEA663AE}"/>
          </ac:inkMkLst>
        </pc:inkChg>
        <pc:inkChg chg="del">
          <ac:chgData name="Артём Мурадов" userId="715841a6124f187a" providerId="LiveId" clId="{FED1371C-0F3F-46AF-B3C0-7406AECDEE4A}" dt="2022-02-18T05:04:48.423" v="1473" actId="478"/>
          <ac:inkMkLst>
            <pc:docMk/>
            <pc:sldMk cId="1396959737" sldId="275"/>
            <ac:inkMk id="56" creationId="{4D1CA98F-D36F-B44E-ADCF-79CD36F6B0B0}"/>
          </ac:inkMkLst>
        </pc:inkChg>
        <pc:inkChg chg="del">
          <ac:chgData name="Артём Мурадов" userId="715841a6124f187a" providerId="LiveId" clId="{FED1371C-0F3F-46AF-B3C0-7406AECDEE4A}" dt="2022-02-18T05:04:48.423" v="1473" actId="478"/>
          <ac:inkMkLst>
            <pc:docMk/>
            <pc:sldMk cId="1396959737" sldId="275"/>
            <ac:inkMk id="65" creationId="{C286C8B8-9A20-9F46-9E2B-1D0C0E5F2A10}"/>
          </ac:inkMkLst>
        </pc:inkChg>
        <pc:inkChg chg="del">
          <ac:chgData name="Артём Мурадов" userId="715841a6124f187a" providerId="LiveId" clId="{FED1371C-0F3F-46AF-B3C0-7406AECDEE4A}" dt="2022-02-18T05:04:48.423" v="1473" actId="478"/>
          <ac:inkMkLst>
            <pc:docMk/>
            <pc:sldMk cId="1396959737" sldId="275"/>
            <ac:inkMk id="66" creationId="{6DF66EE0-4B9E-834F-A81E-18CA505CE7B9}"/>
          </ac:inkMkLst>
        </pc:inkChg>
        <pc:inkChg chg="del">
          <ac:chgData name="Артём Мурадов" userId="715841a6124f187a" providerId="LiveId" clId="{FED1371C-0F3F-46AF-B3C0-7406AECDEE4A}" dt="2022-02-18T05:04:48.423" v="1473" actId="478"/>
          <ac:inkMkLst>
            <pc:docMk/>
            <pc:sldMk cId="1396959737" sldId="275"/>
            <ac:inkMk id="67" creationId="{7547A057-CF15-1C46-A36F-8CE9E08388C3}"/>
          </ac:inkMkLst>
        </pc:inkChg>
        <pc:inkChg chg="del">
          <ac:chgData name="Артём Мурадов" userId="715841a6124f187a" providerId="LiveId" clId="{FED1371C-0F3F-46AF-B3C0-7406AECDEE4A}" dt="2022-02-18T05:04:48.423" v="1473" actId="478"/>
          <ac:inkMkLst>
            <pc:docMk/>
            <pc:sldMk cId="1396959737" sldId="275"/>
            <ac:inkMk id="68" creationId="{C9AEF7F5-A69D-9248-966C-9271ECE26EEC}"/>
          </ac:inkMkLst>
        </pc:inkChg>
      </pc:sldChg>
      <pc:sldChg chg="addSp modSp add mod modNotesTx">
        <pc:chgData name="Артём Мурадов" userId="715841a6124f187a" providerId="LiveId" clId="{FED1371C-0F3F-46AF-B3C0-7406AECDEE4A}" dt="2022-02-19T18:04:04.553" v="10103" actId="6549"/>
        <pc:sldMkLst>
          <pc:docMk/>
          <pc:sldMk cId="4120126022" sldId="276"/>
        </pc:sldMkLst>
        <pc:spChg chg="add mod">
          <ac:chgData name="Артём Мурадов" userId="715841a6124f187a" providerId="LiveId" clId="{FED1371C-0F3F-46AF-B3C0-7406AECDEE4A}" dt="2022-02-18T05:23:59.235" v="3549" actId="20577"/>
          <ac:spMkLst>
            <pc:docMk/>
            <pc:sldMk cId="4120126022" sldId="276"/>
            <ac:spMk id="2" creationId="{AD82A716-438E-427C-B1A9-6F561B3A665F}"/>
          </ac:spMkLst>
        </pc:spChg>
        <pc:spChg chg="add mod">
          <ac:chgData name="Артём Мурадов" userId="715841a6124f187a" providerId="LiveId" clId="{FED1371C-0F3F-46AF-B3C0-7406AECDEE4A}" dt="2022-02-18T05:47:35.753" v="7433" actId="12"/>
          <ac:spMkLst>
            <pc:docMk/>
            <pc:sldMk cId="4120126022" sldId="276"/>
            <ac:spMk id="3" creationId="{7DADC785-B72E-474F-AF6F-2747AC507745}"/>
          </ac:spMkLst>
        </pc:spChg>
        <pc:spChg chg="mod">
          <ac:chgData name="Артём Мурадов" userId="715841a6124f187a" providerId="LiveId" clId="{FED1371C-0F3F-46AF-B3C0-7406AECDEE4A}" dt="2022-02-18T05:23:15.499" v="3519" actId="20577"/>
          <ac:spMkLst>
            <pc:docMk/>
            <pc:sldMk cId="4120126022" sldId="276"/>
            <ac:spMk id="13" creationId="{00000000-0000-0000-0000-000000000000}"/>
          </ac:spMkLst>
        </pc:spChg>
      </pc:sldChg>
      <pc:sldChg chg="add del">
        <pc:chgData name="Артём Мурадов" userId="715841a6124f187a" providerId="LiveId" clId="{FED1371C-0F3F-46AF-B3C0-7406AECDEE4A}" dt="2022-02-18T05:23:26.035" v="3520" actId="47"/>
        <pc:sldMkLst>
          <pc:docMk/>
          <pc:sldMk cId="3021128550" sldId="277"/>
        </pc:sldMkLst>
      </pc:sldChg>
      <pc:sldChg chg="addSp delSp modSp add mod modNotesTx">
        <pc:chgData name="Артём Мурадов" userId="715841a6124f187a" providerId="LiveId" clId="{FED1371C-0F3F-46AF-B3C0-7406AECDEE4A}" dt="2022-02-19T18:03:47.993" v="10098" actId="6549"/>
        <pc:sldMkLst>
          <pc:docMk/>
          <pc:sldMk cId="497430752" sldId="278"/>
        </pc:sldMkLst>
        <pc:spChg chg="mod">
          <ac:chgData name="Артём Мурадов" userId="715841a6124f187a" providerId="LiveId" clId="{FED1371C-0F3F-46AF-B3C0-7406AECDEE4A}" dt="2022-02-18T05:09:26.455" v="1873" actId="6549"/>
          <ac:spMkLst>
            <pc:docMk/>
            <pc:sldMk cId="497430752" sldId="278"/>
            <ac:spMk id="3" creationId="{7F87B953-1762-4E0C-8E5D-B8C241DF4B61}"/>
          </ac:spMkLst>
        </pc:spChg>
        <pc:spChg chg="mod">
          <ac:chgData name="Артём Мурадов" userId="715841a6124f187a" providerId="LiveId" clId="{FED1371C-0F3F-46AF-B3C0-7406AECDEE4A}" dt="2022-02-18T05:11:05.224" v="2046" actId="6549"/>
          <ac:spMkLst>
            <pc:docMk/>
            <pc:sldMk cId="497430752" sldId="278"/>
            <ac:spMk id="4" creationId="{188680A1-352C-479A-AB40-2A062C56CB56}"/>
          </ac:spMkLst>
        </pc:spChg>
        <pc:picChg chg="add del mod">
          <ac:chgData name="Артём Мурадов" userId="715841a6124f187a" providerId="LiveId" clId="{FED1371C-0F3F-46AF-B3C0-7406AECDEE4A}" dt="2022-02-18T05:12:10.109" v="2054" actId="478"/>
          <ac:picMkLst>
            <pc:docMk/>
            <pc:sldMk cId="497430752" sldId="278"/>
            <ac:picMk id="5" creationId="{0FC6CF87-AC86-4546-9520-A6555B578C3C}"/>
          </ac:picMkLst>
        </pc:picChg>
        <pc:picChg chg="del">
          <ac:chgData name="Артём Мурадов" userId="715841a6124f187a" providerId="LiveId" clId="{FED1371C-0F3F-46AF-B3C0-7406AECDEE4A}" dt="2022-02-18T05:09:28.694" v="1874" actId="478"/>
          <ac:picMkLst>
            <pc:docMk/>
            <pc:sldMk cId="497430752" sldId="278"/>
            <ac:picMk id="6" creationId="{4348F382-D15F-4F37-8360-FA23163D46D2}"/>
          </ac:picMkLst>
        </pc:picChg>
      </pc:sldChg>
      <pc:sldChg chg="delSp modSp add mod modNotesTx">
        <pc:chgData name="Артём Мурадов" userId="715841a6124f187a" providerId="LiveId" clId="{FED1371C-0F3F-46AF-B3C0-7406AECDEE4A}" dt="2022-02-19T18:03:54.041" v="10099" actId="6549"/>
        <pc:sldMkLst>
          <pc:docMk/>
          <pc:sldMk cId="1368377749" sldId="279"/>
        </pc:sldMkLst>
        <pc:spChg chg="mod">
          <ac:chgData name="Артём Мурадов" userId="715841a6124f187a" providerId="LiveId" clId="{FED1371C-0F3F-46AF-B3C0-7406AECDEE4A}" dt="2022-02-18T05:11:36.934" v="2052" actId="20577"/>
          <ac:spMkLst>
            <pc:docMk/>
            <pc:sldMk cId="1368377749" sldId="279"/>
            <ac:spMk id="3" creationId="{7F87B953-1762-4E0C-8E5D-B8C241DF4B61}"/>
          </ac:spMkLst>
        </pc:spChg>
        <pc:spChg chg="mod">
          <ac:chgData name="Артём Мурадов" userId="715841a6124f187a" providerId="LiveId" clId="{FED1371C-0F3F-46AF-B3C0-7406AECDEE4A}" dt="2022-02-18T05:13:30.541" v="2306" actId="20577"/>
          <ac:spMkLst>
            <pc:docMk/>
            <pc:sldMk cId="1368377749" sldId="279"/>
            <ac:spMk id="4" creationId="{188680A1-352C-479A-AB40-2A062C56CB56}"/>
          </ac:spMkLst>
        </pc:spChg>
        <pc:picChg chg="del">
          <ac:chgData name="Артём Мурадов" userId="715841a6124f187a" providerId="LiveId" clId="{FED1371C-0F3F-46AF-B3C0-7406AECDEE4A}" dt="2022-02-18T05:12:11.597" v="2055" actId="478"/>
          <ac:picMkLst>
            <pc:docMk/>
            <pc:sldMk cId="1368377749" sldId="279"/>
            <ac:picMk id="5" creationId="{0FC6CF87-AC86-4546-9520-A6555B578C3C}"/>
          </ac:picMkLst>
        </pc:picChg>
      </pc:sldChg>
      <pc:sldChg chg="modSp add mod modNotesTx">
        <pc:chgData name="Артём Мурадов" userId="715841a6124f187a" providerId="LiveId" clId="{FED1371C-0F3F-46AF-B3C0-7406AECDEE4A}" dt="2022-02-19T18:03:56.272" v="10100" actId="6549"/>
        <pc:sldMkLst>
          <pc:docMk/>
          <pc:sldMk cId="1074760115" sldId="280"/>
        </pc:sldMkLst>
        <pc:spChg chg="mod">
          <ac:chgData name="Артём Мурадов" userId="715841a6124f187a" providerId="LiveId" clId="{FED1371C-0F3F-46AF-B3C0-7406AECDEE4A}" dt="2022-02-18T05:18:27.509" v="2866" actId="20577"/>
          <ac:spMkLst>
            <pc:docMk/>
            <pc:sldMk cId="1074760115" sldId="280"/>
            <ac:spMk id="3" creationId="{7F87B953-1762-4E0C-8E5D-B8C241DF4B61}"/>
          </ac:spMkLst>
        </pc:spChg>
        <pc:spChg chg="mod">
          <ac:chgData name="Артём Мурадов" userId="715841a6124f187a" providerId="LiveId" clId="{FED1371C-0F3F-46AF-B3C0-7406AECDEE4A}" dt="2022-02-18T05:14:58.125" v="2499" actId="20577"/>
          <ac:spMkLst>
            <pc:docMk/>
            <pc:sldMk cId="1074760115" sldId="280"/>
            <ac:spMk id="4" creationId="{188680A1-352C-479A-AB40-2A062C56CB56}"/>
          </ac:spMkLst>
        </pc:spChg>
      </pc:sldChg>
      <pc:sldChg chg="addSp modSp add mod modNotesTx">
        <pc:chgData name="Артём Мурадов" userId="715841a6124f187a" providerId="LiveId" clId="{FED1371C-0F3F-46AF-B3C0-7406AECDEE4A}" dt="2022-02-19T18:03:58.554" v="10101" actId="6549"/>
        <pc:sldMkLst>
          <pc:docMk/>
          <pc:sldMk cId="604177366" sldId="281"/>
        </pc:sldMkLst>
        <pc:spChg chg="mod">
          <ac:chgData name="Артём Мурадов" userId="715841a6124f187a" providerId="LiveId" clId="{FED1371C-0F3F-46AF-B3C0-7406AECDEE4A}" dt="2022-02-18T05:18:11.168" v="2860" actId="1076"/>
          <ac:spMkLst>
            <pc:docMk/>
            <pc:sldMk cId="604177366" sldId="281"/>
            <ac:spMk id="3" creationId="{7F87B953-1762-4E0C-8E5D-B8C241DF4B61}"/>
          </ac:spMkLst>
        </pc:spChg>
        <pc:spChg chg="mod">
          <ac:chgData name="Артём Мурадов" userId="715841a6124f187a" providerId="LiveId" clId="{FED1371C-0F3F-46AF-B3C0-7406AECDEE4A}" dt="2022-02-18T22:58:52.388" v="9633" actId="20577"/>
          <ac:spMkLst>
            <pc:docMk/>
            <pc:sldMk cId="604177366" sldId="281"/>
            <ac:spMk id="4" creationId="{188680A1-352C-479A-AB40-2A062C56CB56}"/>
          </ac:spMkLst>
        </pc:spChg>
        <pc:grpChg chg="add mod">
          <ac:chgData name="Артём Мурадов" userId="715841a6124f187a" providerId="LiveId" clId="{FED1371C-0F3F-46AF-B3C0-7406AECDEE4A}" dt="2022-02-18T06:18:29.777" v="9289" actId="164"/>
          <ac:grpSpMkLst>
            <pc:docMk/>
            <pc:sldMk cId="604177366" sldId="281"/>
            <ac:grpSpMk id="2" creationId="{A2A75075-5089-408A-9DF3-25C9AE14BCFF}"/>
          </ac:grpSpMkLst>
        </pc:grpChg>
        <pc:inkChg chg="mod">
          <ac:chgData name="Артём Мурадов" userId="715841a6124f187a" providerId="LiveId" clId="{FED1371C-0F3F-46AF-B3C0-7406AECDEE4A}" dt="2022-02-18T06:18:29.777" v="9289" actId="164"/>
          <ac:inkMkLst>
            <pc:docMk/>
            <pc:sldMk cId="604177366" sldId="281"/>
            <ac:inkMk id="6" creationId="{D6F2FEC1-0171-9647-8011-4D39B82B53C8}"/>
          </ac:inkMkLst>
        </pc:inkChg>
        <pc:inkChg chg="mod">
          <ac:chgData name="Артём Мурадов" userId="715841a6124f187a" providerId="LiveId" clId="{FED1371C-0F3F-46AF-B3C0-7406AECDEE4A}" dt="2022-02-18T06:18:29.777" v="9289" actId="164"/>
          <ac:inkMkLst>
            <pc:docMk/>
            <pc:sldMk cId="604177366" sldId="281"/>
            <ac:inkMk id="9" creationId="{B420E1A2-4B57-C64A-9DEF-DE32CA937080}"/>
          </ac:inkMkLst>
        </pc:inkChg>
        <pc:inkChg chg="mod">
          <ac:chgData name="Артём Мурадов" userId="715841a6124f187a" providerId="LiveId" clId="{FED1371C-0F3F-46AF-B3C0-7406AECDEE4A}" dt="2022-02-18T06:18:29.777" v="9289" actId="164"/>
          <ac:inkMkLst>
            <pc:docMk/>
            <pc:sldMk cId="604177366" sldId="281"/>
            <ac:inkMk id="10" creationId="{A1BFF7A2-7E99-8241-8391-CDBEACAF2058}"/>
          </ac:inkMkLst>
        </pc:inkChg>
        <pc:inkChg chg="mod">
          <ac:chgData name="Артём Мурадов" userId="715841a6124f187a" providerId="LiveId" clId="{FED1371C-0F3F-46AF-B3C0-7406AECDEE4A}" dt="2022-02-18T06:18:29.777" v="9289" actId="164"/>
          <ac:inkMkLst>
            <pc:docMk/>
            <pc:sldMk cId="604177366" sldId="281"/>
            <ac:inkMk id="44" creationId="{42F20150-B575-9D41-B889-638E3628C914}"/>
          </ac:inkMkLst>
        </pc:inkChg>
        <pc:inkChg chg="mod">
          <ac:chgData name="Артём Мурадов" userId="715841a6124f187a" providerId="LiveId" clId="{FED1371C-0F3F-46AF-B3C0-7406AECDEE4A}" dt="2022-02-18T06:18:29.777" v="9289" actId="164"/>
          <ac:inkMkLst>
            <pc:docMk/>
            <pc:sldMk cId="604177366" sldId="281"/>
            <ac:inkMk id="48" creationId="{D02EFDF3-F73E-114D-8305-24A5CF2BD7FC}"/>
          </ac:inkMkLst>
        </pc:inkChg>
        <pc:inkChg chg="mod">
          <ac:chgData name="Артём Мурадов" userId="715841a6124f187a" providerId="LiveId" clId="{FED1371C-0F3F-46AF-B3C0-7406AECDEE4A}" dt="2022-02-18T06:18:29.777" v="9289" actId="164"/>
          <ac:inkMkLst>
            <pc:docMk/>
            <pc:sldMk cId="604177366" sldId="281"/>
            <ac:inkMk id="49" creationId="{3D2D5B0E-DDF7-7246-B5F0-E542FB0D3AB3}"/>
          </ac:inkMkLst>
        </pc:inkChg>
        <pc:inkChg chg="mod">
          <ac:chgData name="Артём Мурадов" userId="715841a6124f187a" providerId="LiveId" clId="{FED1371C-0F3F-46AF-B3C0-7406AECDEE4A}" dt="2022-02-18T06:18:29.777" v="9289" actId="164"/>
          <ac:inkMkLst>
            <pc:docMk/>
            <pc:sldMk cId="604177366" sldId="281"/>
            <ac:inkMk id="50" creationId="{CE83949B-A361-604F-B92A-9CB87B66052B}"/>
          </ac:inkMkLst>
        </pc:inkChg>
        <pc:inkChg chg="mod">
          <ac:chgData name="Артём Мурадов" userId="715841a6124f187a" providerId="LiveId" clId="{FED1371C-0F3F-46AF-B3C0-7406AECDEE4A}" dt="2022-02-18T06:18:29.777" v="9289" actId="164"/>
          <ac:inkMkLst>
            <pc:docMk/>
            <pc:sldMk cId="604177366" sldId="281"/>
            <ac:inkMk id="51" creationId="{04EE1E7A-3102-E045-BE83-C4414BCEA1F7}"/>
          </ac:inkMkLst>
        </pc:inkChg>
        <pc:inkChg chg="mod">
          <ac:chgData name="Артём Мурадов" userId="715841a6124f187a" providerId="LiveId" clId="{FED1371C-0F3F-46AF-B3C0-7406AECDEE4A}" dt="2022-02-18T06:18:29.777" v="9289" actId="164"/>
          <ac:inkMkLst>
            <pc:docMk/>
            <pc:sldMk cId="604177366" sldId="281"/>
            <ac:inkMk id="54" creationId="{FFE9ADFA-69DA-7942-8143-33D5D9872B9E}"/>
          </ac:inkMkLst>
        </pc:inkChg>
      </pc:sldChg>
      <pc:sldChg chg="addSp modSp add mod modNotesTx">
        <pc:chgData name="Артём Мурадов" userId="715841a6124f187a" providerId="LiveId" clId="{FED1371C-0F3F-46AF-B3C0-7406AECDEE4A}" dt="2022-02-19T18:04:00.544" v="10102" actId="6549"/>
        <pc:sldMkLst>
          <pc:docMk/>
          <pc:sldMk cId="1723293056" sldId="282"/>
        </pc:sldMkLst>
        <pc:spChg chg="mod">
          <ac:chgData name="Артём Мурадов" userId="715841a6124f187a" providerId="LiveId" clId="{FED1371C-0F3F-46AF-B3C0-7406AECDEE4A}" dt="2022-02-18T05:18:48.836" v="2925" actId="20577"/>
          <ac:spMkLst>
            <pc:docMk/>
            <pc:sldMk cId="1723293056" sldId="282"/>
            <ac:spMk id="3" creationId="{7F87B953-1762-4E0C-8E5D-B8C241DF4B61}"/>
          </ac:spMkLst>
        </pc:spChg>
        <pc:spChg chg="mod">
          <ac:chgData name="Артём Мурадов" userId="715841a6124f187a" providerId="LiveId" clId="{FED1371C-0F3F-46AF-B3C0-7406AECDEE4A}" dt="2022-02-18T05:20:48.670" v="3255" actId="20577"/>
          <ac:spMkLst>
            <pc:docMk/>
            <pc:sldMk cId="1723293056" sldId="282"/>
            <ac:spMk id="4" creationId="{188680A1-352C-479A-AB40-2A062C56CB56}"/>
          </ac:spMkLst>
        </pc:spChg>
        <pc:grpChg chg="add mod">
          <ac:chgData name="Артём Мурадов" userId="715841a6124f187a" providerId="LiveId" clId="{FED1371C-0F3F-46AF-B3C0-7406AECDEE4A}" dt="2022-02-18T06:13:11.343" v="9287" actId="1076"/>
          <ac:grpSpMkLst>
            <pc:docMk/>
            <pc:sldMk cId="1723293056" sldId="282"/>
            <ac:grpSpMk id="23" creationId="{274675B7-3862-4373-874C-6C3F1E283624}"/>
          </ac:grpSpMkLst>
        </pc:grpChg>
        <pc:inkChg chg="mod">
          <ac:chgData name="Артём Мурадов" userId="715841a6124f187a" providerId="LiveId" clId="{FED1371C-0F3F-46AF-B3C0-7406AECDEE4A}" dt="2022-02-18T06:13:08.368" v="9285" actId="164"/>
          <ac:inkMkLst>
            <pc:docMk/>
            <pc:sldMk cId="1723293056" sldId="282"/>
            <ac:inkMk id="6" creationId="{D1377B9A-A5A0-BF4B-8AFE-99CC66F355EE}"/>
          </ac:inkMkLst>
        </pc:inkChg>
        <pc:inkChg chg="mod">
          <ac:chgData name="Артём Мурадов" userId="715841a6124f187a" providerId="LiveId" clId="{FED1371C-0F3F-46AF-B3C0-7406AECDEE4A}" dt="2022-02-18T06:13:08.368" v="9285" actId="164"/>
          <ac:inkMkLst>
            <pc:docMk/>
            <pc:sldMk cId="1723293056" sldId="282"/>
            <ac:inkMk id="7" creationId="{8ACC06B5-FE94-AF4B-99F0-3C4D45355EB9}"/>
          </ac:inkMkLst>
        </pc:inkChg>
        <pc:inkChg chg="mod">
          <ac:chgData name="Артём Мурадов" userId="715841a6124f187a" providerId="LiveId" clId="{FED1371C-0F3F-46AF-B3C0-7406AECDEE4A}" dt="2022-02-18T06:13:08.368" v="9285" actId="164"/>
          <ac:inkMkLst>
            <pc:docMk/>
            <pc:sldMk cId="1723293056" sldId="282"/>
            <ac:inkMk id="10" creationId="{F394ECDB-BB32-FB41-8AA2-783973C4F02A}"/>
          </ac:inkMkLst>
        </pc:inkChg>
        <pc:inkChg chg="mod">
          <ac:chgData name="Артём Мурадов" userId="715841a6124f187a" providerId="LiveId" clId="{FED1371C-0F3F-46AF-B3C0-7406AECDEE4A}" dt="2022-02-18T06:13:08.368" v="9285" actId="164"/>
          <ac:inkMkLst>
            <pc:docMk/>
            <pc:sldMk cId="1723293056" sldId="282"/>
            <ac:inkMk id="22" creationId="{05156AA2-9498-8D4E-B557-46E2128D97E8}"/>
          </ac:inkMkLst>
        </pc:inkChg>
      </pc:sldChg>
      <pc:sldChg chg="addSp delSp modSp add mod">
        <pc:chgData name="Артём Мурадов" userId="715841a6124f187a" providerId="LiveId" clId="{FED1371C-0F3F-46AF-B3C0-7406AECDEE4A}" dt="2022-02-18T05:23:44.242" v="3527" actId="1076"/>
        <pc:sldMkLst>
          <pc:docMk/>
          <pc:sldMk cId="4020354712" sldId="283"/>
        </pc:sldMkLst>
        <pc:spChg chg="add mod">
          <ac:chgData name="Артём Мурадов" userId="715841a6124f187a" providerId="LiveId" clId="{FED1371C-0F3F-46AF-B3C0-7406AECDEE4A}" dt="2022-02-18T05:23:44.242" v="3527" actId="1076"/>
          <ac:spMkLst>
            <pc:docMk/>
            <pc:sldMk cId="4020354712" sldId="283"/>
            <ac:spMk id="2" creationId="{0473B1D4-78C5-4AF4-99EA-31203F6FCA45}"/>
          </ac:spMkLst>
        </pc:spChg>
        <pc:spChg chg="del">
          <ac:chgData name="Артём Мурадов" userId="715841a6124f187a" providerId="LiveId" clId="{FED1371C-0F3F-46AF-B3C0-7406AECDEE4A}" dt="2022-02-18T05:21:33.820" v="3273" actId="478"/>
          <ac:spMkLst>
            <pc:docMk/>
            <pc:sldMk cId="4020354712" sldId="283"/>
            <ac:spMk id="3" creationId="{7F87B953-1762-4E0C-8E5D-B8C241DF4B61}"/>
          </ac:spMkLst>
        </pc:spChg>
        <pc:spChg chg="del">
          <ac:chgData name="Артём Мурадов" userId="715841a6124f187a" providerId="LiveId" clId="{FED1371C-0F3F-46AF-B3C0-7406AECDEE4A}" dt="2022-02-18T05:21:34.862" v="3274" actId="478"/>
          <ac:spMkLst>
            <pc:docMk/>
            <pc:sldMk cId="4020354712" sldId="283"/>
            <ac:spMk id="4" creationId="{188680A1-352C-479A-AB40-2A062C56CB56}"/>
          </ac:spMkLst>
        </pc:spChg>
        <pc:spChg chg="mod">
          <ac:chgData name="Артём Мурадов" userId="715841a6124f187a" providerId="LiveId" clId="{FED1371C-0F3F-46AF-B3C0-7406AECDEE4A}" dt="2022-02-18T05:21:30.011" v="3272" actId="20577"/>
          <ac:spMkLst>
            <pc:docMk/>
            <pc:sldMk cId="4020354712" sldId="283"/>
            <ac:spMk id="13" creationId="{00000000-0000-0000-0000-000000000000}"/>
          </ac:spMkLst>
        </pc:spChg>
      </pc:sldChg>
      <pc:sldChg chg="modSp add mod modNotesTx">
        <pc:chgData name="Артём Мурадов" userId="715841a6124f187a" providerId="LiveId" clId="{FED1371C-0F3F-46AF-B3C0-7406AECDEE4A}" dt="2022-02-19T18:04:08.016" v="10104" actId="6549"/>
        <pc:sldMkLst>
          <pc:docMk/>
          <pc:sldMk cId="2374298837" sldId="284"/>
        </pc:sldMkLst>
        <pc:spChg chg="mod">
          <ac:chgData name="Артём Мурадов" userId="715841a6124f187a" providerId="LiveId" clId="{FED1371C-0F3F-46AF-B3C0-7406AECDEE4A}" dt="2022-02-18T05:26:41.739" v="4046" actId="20577"/>
          <ac:spMkLst>
            <pc:docMk/>
            <pc:sldMk cId="2374298837" sldId="284"/>
            <ac:spMk id="2" creationId="{AD82A716-438E-427C-B1A9-6F561B3A665F}"/>
          </ac:spMkLst>
        </pc:spChg>
        <pc:spChg chg="mod">
          <ac:chgData name="Артём Мурадов" userId="715841a6124f187a" providerId="LiveId" clId="{FED1371C-0F3F-46AF-B3C0-7406AECDEE4A}" dt="2022-02-18T23:18:22.457" v="10052" actId="1076"/>
          <ac:spMkLst>
            <pc:docMk/>
            <pc:sldMk cId="2374298837" sldId="284"/>
            <ac:spMk id="3" creationId="{7DADC785-B72E-474F-AF6F-2747AC507745}"/>
          </ac:spMkLst>
        </pc:spChg>
      </pc:sldChg>
      <pc:sldChg chg="modSp add mod modNotesTx">
        <pc:chgData name="Артём Мурадов" userId="715841a6124f187a" providerId="LiveId" clId="{FED1371C-0F3F-46AF-B3C0-7406AECDEE4A}" dt="2022-02-19T18:04:10.416" v="10105" actId="6549"/>
        <pc:sldMkLst>
          <pc:docMk/>
          <pc:sldMk cId="414616360" sldId="285"/>
        </pc:sldMkLst>
        <pc:spChg chg="mod">
          <ac:chgData name="Артём Мурадов" userId="715841a6124f187a" providerId="LiveId" clId="{FED1371C-0F3F-46AF-B3C0-7406AECDEE4A}" dt="2022-02-18T05:28:51.954" v="4487" actId="20577"/>
          <ac:spMkLst>
            <pc:docMk/>
            <pc:sldMk cId="414616360" sldId="285"/>
            <ac:spMk id="2" creationId="{AD82A716-438E-427C-B1A9-6F561B3A665F}"/>
          </ac:spMkLst>
        </pc:spChg>
        <pc:spChg chg="mod">
          <ac:chgData name="Артём Мурадов" userId="715841a6124f187a" providerId="LiveId" clId="{FED1371C-0F3F-46AF-B3C0-7406AECDEE4A}" dt="2022-02-18T23:01:09.981" v="9750" actId="20577"/>
          <ac:spMkLst>
            <pc:docMk/>
            <pc:sldMk cId="414616360" sldId="285"/>
            <ac:spMk id="3" creationId="{7DADC785-B72E-474F-AF6F-2747AC507745}"/>
          </ac:spMkLst>
        </pc:spChg>
        <pc:inkChg chg="mod">
          <ac:chgData name="Артём Мурадов" userId="715841a6124f187a" providerId="LiveId" clId="{FED1371C-0F3F-46AF-B3C0-7406AECDEE4A}" dt="2022-02-18T06:17:07.991" v="9288" actId="1076"/>
          <ac:inkMkLst>
            <pc:docMk/>
            <pc:sldMk cId="414616360" sldId="285"/>
            <ac:inkMk id="9" creationId="{6170F876-FE64-D447-B3F8-D6EC5550631F}"/>
          </ac:inkMkLst>
        </pc:inkChg>
        <pc:inkChg chg="mod">
          <ac:chgData name="Артём Мурадов" userId="715841a6124f187a" providerId="LiveId" clId="{FED1371C-0F3F-46AF-B3C0-7406AECDEE4A}" dt="2022-02-18T06:17:07.991" v="9288" actId="1076"/>
          <ac:inkMkLst>
            <pc:docMk/>
            <pc:sldMk cId="414616360" sldId="285"/>
            <ac:inkMk id="15" creationId="{C856C9D6-1909-B440-AB8C-31FA1BCBAB13}"/>
          </ac:inkMkLst>
        </pc:inkChg>
        <pc:inkChg chg="mod">
          <ac:chgData name="Артём Мурадов" userId="715841a6124f187a" providerId="LiveId" clId="{FED1371C-0F3F-46AF-B3C0-7406AECDEE4A}" dt="2022-02-18T06:17:07.991" v="9288" actId="1076"/>
          <ac:inkMkLst>
            <pc:docMk/>
            <pc:sldMk cId="414616360" sldId="285"/>
            <ac:inkMk id="24" creationId="{7345DF64-7A5A-FD4D-98F2-DF8483CDC39E}"/>
          </ac:inkMkLst>
        </pc:inkChg>
        <pc:inkChg chg="mod">
          <ac:chgData name="Артём Мурадов" userId="715841a6124f187a" providerId="LiveId" clId="{FED1371C-0F3F-46AF-B3C0-7406AECDEE4A}" dt="2022-02-18T06:17:07.991" v="9288" actId="1076"/>
          <ac:inkMkLst>
            <pc:docMk/>
            <pc:sldMk cId="414616360" sldId="285"/>
            <ac:inkMk id="35" creationId="{09FF9AA4-C371-7B4B-A9EB-A0E110A9DA5B}"/>
          </ac:inkMkLst>
        </pc:inkChg>
      </pc:sldChg>
      <pc:sldChg chg="addSp modSp add mod modNotesTx">
        <pc:chgData name="Артём Мурадов" userId="715841a6124f187a" providerId="LiveId" clId="{FED1371C-0F3F-46AF-B3C0-7406AECDEE4A}" dt="2022-02-19T18:04:12.347" v="10106" actId="6549"/>
        <pc:sldMkLst>
          <pc:docMk/>
          <pc:sldMk cId="3636333876" sldId="286"/>
        </pc:sldMkLst>
        <pc:spChg chg="mod">
          <ac:chgData name="Артём Мурадов" userId="715841a6124f187a" providerId="LiveId" clId="{FED1371C-0F3F-46AF-B3C0-7406AECDEE4A}" dt="2022-02-18T05:32:08.114" v="5154" actId="20577"/>
          <ac:spMkLst>
            <pc:docMk/>
            <pc:sldMk cId="3636333876" sldId="286"/>
            <ac:spMk id="2" creationId="{AD82A716-438E-427C-B1A9-6F561B3A665F}"/>
          </ac:spMkLst>
        </pc:spChg>
        <pc:spChg chg="mod">
          <ac:chgData name="Артём Мурадов" userId="715841a6124f187a" providerId="LiveId" clId="{FED1371C-0F3F-46AF-B3C0-7406AECDEE4A}" dt="2022-02-18T05:47:49.586" v="7436" actId="12"/>
          <ac:spMkLst>
            <pc:docMk/>
            <pc:sldMk cId="3636333876" sldId="286"/>
            <ac:spMk id="3" creationId="{7DADC785-B72E-474F-AF6F-2747AC507745}"/>
          </ac:spMkLst>
        </pc:spChg>
        <pc:grpChg chg="add mod">
          <ac:chgData name="Артём Мурадов" userId="715841a6124f187a" providerId="LiveId" clId="{FED1371C-0F3F-46AF-B3C0-7406AECDEE4A}" dt="2022-02-18T06:18:40.366" v="9291" actId="1076"/>
          <ac:grpSpMkLst>
            <pc:docMk/>
            <pc:sldMk cId="3636333876" sldId="286"/>
            <ac:grpSpMk id="5" creationId="{9A77D0A6-10B5-4B82-9989-6BCB287F9B13}"/>
          </ac:grpSpMkLst>
        </pc:grpChg>
        <pc:inkChg chg="mod">
          <ac:chgData name="Артём Мурадов" userId="715841a6124f187a" providerId="LiveId" clId="{FED1371C-0F3F-46AF-B3C0-7406AECDEE4A}" dt="2022-02-18T06:18:38.853" v="9290"/>
          <ac:inkMkLst>
            <pc:docMk/>
            <pc:sldMk cId="3636333876" sldId="286"/>
            <ac:inkMk id="6" creationId="{BBBEDC2F-A0E8-45CA-AA7A-BDA5426883B1}"/>
          </ac:inkMkLst>
        </pc:inkChg>
        <pc:inkChg chg="mod">
          <ac:chgData name="Артём Мурадов" userId="715841a6124f187a" providerId="LiveId" clId="{FED1371C-0F3F-46AF-B3C0-7406AECDEE4A}" dt="2022-02-18T06:18:38.853" v="9290"/>
          <ac:inkMkLst>
            <pc:docMk/>
            <pc:sldMk cId="3636333876" sldId="286"/>
            <ac:inkMk id="7" creationId="{9086928C-C96A-4516-BBC5-F2698DA0F482}"/>
          </ac:inkMkLst>
        </pc:inkChg>
        <pc:inkChg chg="mod">
          <ac:chgData name="Артём Мурадов" userId="715841a6124f187a" providerId="LiveId" clId="{FED1371C-0F3F-46AF-B3C0-7406AECDEE4A}" dt="2022-02-18T06:18:38.853" v="9290"/>
          <ac:inkMkLst>
            <pc:docMk/>
            <pc:sldMk cId="3636333876" sldId="286"/>
            <ac:inkMk id="8" creationId="{6DDFFA1A-1716-4125-87FB-33ED81F0D718}"/>
          </ac:inkMkLst>
        </pc:inkChg>
        <pc:inkChg chg="mod">
          <ac:chgData name="Артём Мурадов" userId="715841a6124f187a" providerId="LiveId" clId="{FED1371C-0F3F-46AF-B3C0-7406AECDEE4A}" dt="2022-02-18T06:18:38.853" v="9290"/>
          <ac:inkMkLst>
            <pc:docMk/>
            <pc:sldMk cId="3636333876" sldId="286"/>
            <ac:inkMk id="9" creationId="{2E953BFD-9D9B-4669-A815-91059B57458D}"/>
          </ac:inkMkLst>
        </pc:inkChg>
        <pc:inkChg chg="mod">
          <ac:chgData name="Артём Мурадов" userId="715841a6124f187a" providerId="LiveId" clId="{FED1371C-0F3F-46AF-B3C0-7406AECDEE4A}" dt="2022-02-18T06:18:38.853" v="9290"/>
          <ac:inkMkLst>
            <pc:docMk/>
            <pc:sldMk cId="3636333876" sldId="286"/>
            <ac:inkMk id="10" creationId="{168ADC13-B9A5-4D3D-BA7C-7308C1763397}"/>
          </ac:inkMkLst>
        </pc:inkChg>
        <pc:inkChg chg="mod">
          <ac:chgData name="Артём Мурадов" userId="715841a6124f187a" providerId="LiveId" clId="{FED1371C-0F3F-46AF-B3C0-7406AECDEE4A}" dt="2022-02-18T06:18:38.853" v="9290"/>
          <ac:inkMkLst>
            <pc:docMk/>
            <pc:sldMk cId="3636333876" sldId="286"/>
            <ac:inkMk id="11" creationId="{5735C16D-E4BB-4BA2-BC88-18D369D3A6CC}"/>
          </ac:inkMkLst>
        </pc:inkChg>
        <pc:inkChg chg="mod">
          <ac:chgData name="Артём Мурадов" userId="715841a6124f187a" providerId="LiveId" clId="{FED1371C-0F3F-46AF-B3C0-7406AECDEE4A}" dt="2022-02-18T06:18:38.853" v="9290"/>
          <ac:inkMkLst>
            <pc:docMk/>
            <pc:sldMk cId="3636333876" sldId="286"/>
            <ac:inkMk id="12" creationId="{B514193F-DA77-49CC-8BD8-DD7D5C8BE68A}"/>
          </ac:inkMkLst>
        </pc:inkChg>
        <pc:inkChg chg="mod">
          <ac:chgData name="Артём Мурадов" userId="715841a6124f187a" providerId="LiveId" clId="{FED1371C-0F3F-46AF-B3C0-7406AECDEE4A}" dt="2022-02-18T06:18:38.853" v="9290"/>
          <ac:inkMkLst>
            <pc:docMk/>
            <pc:sldMk cId="3636333876" sldId="286"/>
            <ac:inkMk id="14" creationId="{78517A97-A04A-4D43-A209-8A1C62E51AA5}"/>
          </ac:inkMkLst>
        </pc:inkChg>
        <pc:inkChg chg="mod">
          <ac:chgData name="Артём Мурадов" userId="715841a6124f187a" providerId="LiveId" clId="{FED1371C-0F3F-46AF-B3C0-7406AECDEE4A}" dt="2022-02-18T06:18:38.853" v="9290"/>
          <ac:inkMkLst>
            <pc:docMk/>
            <pc:sldMk cId="3636333876" sldId="286"/>
            <ac:inkMk id="15" creationId="{35843519-2437-4757-B7E6-E35B668A7FD9}"/>
          </ac:inkMkLst>
        </pc:inkChg>
      </pc:sldChg>
      <pc:sldChg chg="addSp modSp add mod modNotesTx">
        <pc:chgData name="Артём Мурадов" userId="715841a6124f187a" providerId="LiveId" clId="{FED1371C-0F3F-46AF-B3C0-7406AECDEE4A}" dt="2022-02-19T18:04:14.704" v="10107" actId="6549"/>
        <pc:sldMkLst>
          <pc:docMk/>
          <pc:sldMk cId="1354879382" sldId="287"/>
        </pc:sldMkLst>
        <pc:spChg chg="mod">
          <ac:chgData name="Артём Мурадов" userId="715841a6124f187a" providerId="LiveId" clId="{FED1371C-0F3F-46AF-B3C0-7406AECDEE4A}" dt="2022-02-18T05:34:59.730" v="5660" actId="20577"/>
          <ac:spMkLst>
            <pc:docMk/>
            <pc:sldMk cId="1354879382" sldId="287"/>
            <ac:spMk id="2" creationId="{AD82A716-438E-427C-B1A9-6F561B3A665F}"/>
          </ac:spMkLst>
        </pc:spChg>
        <pc:spChg chg="mod">
          <ac:chgData name="Артём Мурадов" userId="715841a6124f187a" providerId="LiveId" clId="{FED1371C-0F3F-46AF-B3C0-7406AECDEE4A}" dt="2022-02-18T05:47:53.503" v="7437" actId="12"/>
          <ac:spMkLst>
            <pc:docMk/>
            <pc:sldMk cId="1354879382" sldId="287"/>
            <ac:spMk id="3" creationId="{7DADC785-B72E-474F-AF6F-2747AC507745}"/>
          </ac:spMkLst>
        </pc:spChg>
        <pc:grpChg chg="add mod">
          <ac:chgData name="Артём Мурадов" userId="715841a6124f187a" providerId="LiveId" clId="{FED1371C-0F3F-46AF-B3C0-7406AECDEE4A}" dt="2022-02-18T06:18:49.844" v="9292"/>
          <ac:grpSpMkLst>
            <pc:docMk/>
            <pc:sldMk cId="1354879382" sldId="287"/>
            <ac:grpSpMk id="5" creationId="{3246BB01-7FA8-446B-9A38-C6AE4C68E8AA}"/>
          </ac:grpSpMkLst>
        </pc:grpChg>
        <pc:inkChg chg="mod">
          <ac:chgData name="Артём Мурадов" userId="715841a6124f187a" providerId="LiveId" clId="{FED1371C-0F3F-46AF-B3C0-7406AECDEE4A}" dt="2022-02-18T06:18:49.844" v="9292"/>
          <ac:inkMkLst>
            <pc:docMk/>
            <pc:sldMk cId="1354879382" sldId="287"/>
            <ac:inkMk id="6" creationId="{25351839-DFCE-4AAE-811D-4DA210D94123}"/>
          </ac:inkMkLst>
        </pc:inkChg>
        <pc:inkChg chg="mod">
          <ac:chgData name="Артём Мурадов" userId="715841a6124f187a" providerId="LiveId" clId="{FED1371C-0F3F-46AF-B3C0-7406AECDEE4A}" dt="2022-02-18T06:18:49.844" v="9292"/>
          <ac:inkMkLst>
            <pc:docMk/>
            <pc:sldMk cId="1354879382" sldId="287"/>
            <ac:inkMk id="7" creationId="{050A54F6-B90D-44C2-945C-B3B0A9FE16B1}"/>
          </ac:inkMkLst>
        </pc:inkChg>
        <pc:inkChg chg="mod">
          <ac:chgData name="Артём Мурадов" userId="715841a6124f187a" providerId="LiveId" clId="{FED1371C-0F3F-46AF-B3C0-7406AECDEE4A}" dt="2022-02-18T06:18:49.844" v="9292"/>
          <ac:inkMkLst>
            <pc:docMk/>
            <pc:sldMk cId="1354879382" sldId="287"/>
            <ac:inkMk id="8" creationId="{BA1FA358-FB39-4822-A8CE-2C8043AD22FE}"/>
          </ac:inkMkLst>
        </pc:inkChg>
        <pc:inkChg chg="mod">
          <ac:chgData name="Артём Мурадов" userId="715841a6124f187a" providerId="LiveId" clId="{FED1371C-0F3F-46AF-B3C0-7406AECDEE4A}" dt="2022-02-18T06:18:49.844" v="9292"/>
          <ac:inkMkLst>
            <pc:docMk/>
            <pc:sldMk cId="1354879382" sldId="287"/>
            <ac:inkMk id="9" creationId="{65C5D5BA-AB58-43CC-9939-E5F2EB71A934}"/>
          </ac:inkMkLst>
        </pc:inkChg>
        <pc:inkChg chg="mod">
          <ac:chgData name="Артём Мурадов" userId="715841a6124f187a" providerId="LiveId" clId="{FED1371C-0F3F-46AF-B3C0-7406AECDEE4A}" dt="2022-02-18T06:18:49.844" v="9292"/>
          <ac:inkMkLst>
            <pc:docMk/>
            <pc:sldMk cId="1354879382" sldId="287"/>
            <ac:inkMk id="10" creationId="{0C97BFD9-5D08-4E62-B35A-F39AA261CF71}"/>
          </ac:inkMkLst>
        </pc:inkChg>
        <pc:inkChg chg="mod">
          <ac:chgData name="Артём Мурадов" userId="715841a6124f187a" providerId="LiveId" clId="{FED1371C-0F3F-46AF-B3C0-7406AECDEE4A}" dt="2022-02-18T06:18:49.844" v="9292"/>
          <ac:inkMkLst>
            <pc:docMk/>
            <pc:sldMk cId="1354879382" sldId="287"/>
            <ac:inkMk id="11" creationId="{77051F07-F69C-4B16-B351-1967D6A2DA09}"/>
          </ac:inkMkLst>
        </pc:inkChg>
        <pc:inkChg chg="mod">
          <ac:chgData name="Артём Мурадов" userId="715841a6124f187a" providerId="LiveId" clId="{FED1371C-0F3F-46AF-B3C0-7406AECDEE4A}" dt="2022-02-18T06:18:49.844" v="9292"/>
          <ac:inkMkLst>
            <pc:docMk/>
            <pc:sldMk cId="1354879382" sldId="287"/>
            <ac:inkMk id="12" creationId="{B35EDC7A-C024-4496-8C49-9C6B45FAF6DA}"/>
          </ac:inkMkLst>
        </pc:inkChg>
        <pc:inkChg chg="mod">
          <ac:chgData name="Артём Мурадов" userId="715841a6124f187a" providerId="LiveId" clId="{FED1371C-0F3F-46AF-B3C0-7406AECDEE4A}" dt="2022-02-18T06:18:49.844" v="9292"/>
          <ac:inkMkLst>
            <pc:docMk/>
            <pc:sldMk cId="1354879382" sldId="287"/>
            <ac:inkMk id="14" creationId="{6BE283E1-44D6-4C62-8F31-EAD310897BB3}"/>
          </ac:inkMkLst>
        </pc:inkChg>
        <pc:inkChg chg="mod">
          <ac:chgData name="Артём Мурадов" userId="715841a6124f187a" providerId="LiveId" clId="{FED1371C-0F3F-46AF-B3C0-7406AECDEE4A}" dt="2022-02-18T06:18:49.844" v="9292"/>
          <ac:inkMkLst>
            <pc:docMk/>
            <pc:sldMk cId="1354879382" sldId="287"/>
            <ac:inkMk id="15" creationId="{B86EA943-7170-4713-BAAF-B7F581D8998B}"/>
          </ac:inkMkLst>
        </pc:inkChg>
      </pc:sldChg>
      <pc:sldChg chg="modSp add mod modNotesTx">
        <pc:chgData name="Артём Мурадов" userId="715841a6124f187a" providerId="LiveId" clId="{FED1371C-0F3F-46AF-B3C0-7406AECDEE4A}" dt="2022-02-19T18:04:21.073" v="10109" actId="6549"/>
        <pc:sldMkLst>
          <pc:docMk/>
          <pc:sldMk cId="68605262" sldId="288"/>
        </pc:sldMkLst>
        <pc:spChg chg="mod">
          <ac:chgData name="Артём Мурадов" userId="715841a6124f187a" providerId="LiveId" clId="{FED1371C-0F3F-46AF-B3C0-7406AECDEE4A}" dt="2022-02-18T05:38:29.610" v="6229" actId="20577"/>
          <ac:spMkLst>
            <pc:docMk/>
            <pc:sldMk cId="68605262" sldId="288"/>
            <ac:spMk id="2" creationId="{AD82A716-438E-427C-B1A9-6F561B3A665F}"/>
          </ac:spMkLst>
        </pc:spChg>
        <pc:spChg chg="mod">
          <ac:chgData name="Артём Мурадов" userId="715841a6124f187a" providerId="LiveId" clId="{FED1371C-0F3F-46AF-B3C0-7406AECDEE4A}" dt="2022-02-18T05:47:57.283" v="7438" actId="12"/>
          <ac:spMkLst>
            <pc:docMk/>
            <pc:sldMk cId="68605262" sldId="288"/>
            <ac:spMk id="3" creationId="{7DADC785-B72E-474F-AF6F-2747AC507745}"/>
          </ac:spMkLst>
        </pc:spChg>
      </pc:sldChg>
      <pc:sldChg chg="addSp delSp modSp add mod modNotesTx">
        <pc:chgData name="Артём Мурадов" userId="715841a6124f187a" providerId="LiveId" clId="{FED1371C-0F3F-46AF-B3C0-7406AECDEE4A}" dt="2022-02-19T18:04:24.857" v="10110" actId="6549"/>
        <pc:sldMkLst>
          <pc:docMk/>
          <pc:sldMk cId="456755371" sldId="289"/>
        </pc:sldMkLst>
        <pc:spChg chg="mod">
          <ac:chgData name="Артём Мурадов" userId="715841a6124f187a" providerId="LiveId" clId="{FED1371C-0F3F-46AF-B3C0-7406AECDEE4A}" dt="2022-02-18T05:42:59.071" v="6805" actId="20577"/>
          <ac:spMkLst>
            <pc:docMk/>
            <pc:sldMk cId="456755371" sldId="289"/>
            <ac:spMk id="2" creationId="{AD82A716-438E-427C-B1A9-6F561B3A665F}"/>
          </ac:spMkLst>
        </pc:spChg>
        <pc:spChg chg="del mod">
          <ac:chgData name="Артём Мурадов" userId="715841a6124f187a" providerId="LiveId" clId="{FED1371C-0F3F-46AF-B3C0-7406AECDEE4A}" dt="2022-02-18T05:43:16.646" v="6808"/>
          <ac:spMkLst>
            <pc:docMk/>
            <pc:sldMk cId="456755371" sldId="289"/>
            <ac:spMk id="3" creationId="{7DADC785-B72E-474F-AF6F-2747AC507745}"/>
          </ac:spMkLst>
        </pc:spChg>
        <pc:spChg chg="add mod">
          <ac:chgData name="Артём Мурадов" userId="715841a6124f187a" providerId="LiveId" clId="{FED1371C-0F3F-46AF-B3C0-7406AECDEE4A}" dt="2022-02-18T05:58:08.058" v="8619" actId="12"/>
          <ac:spMkLst>
            <pc:docMk/>
            <pc:sldMk cId="456755371" sldId="289"/>
            <ac:spMk id="4" creationId="{B2F896F7-2088-4249-959D-FD9011DEA630}"/>
          </ac:spMkLst>
        </pc:spChg>
        <pc:spChg chg="mod">
          <ac:chgData name="Артём Мурадов" userId="715841a6124f187a" providerId="LiveId" clId="{FED1371C-0F3F-46AF-B3C0-7406AECDEE4A}" dt="2022-02-18T05:44:16.012" v="6943"/>
          <ac:spMkLst>
            <pc:docMk/>
            <pc:sldMk cId="456755371" sldId="289"/>
            <ac:spMk id="13" creationId="{00000000-0000-0000-0000-000000000000}"/>
          </ac:spMkLst>
        </pc:spChg>
      </pc:sldChg>
      <pc:sldChg chg="modSp add mod ord">
        <pc:chgData name="Артём Мурадов" userId="715841a6124f187a" providerId="LiveId" clId="{FED1371C-0F3F-46AF-B3C0-7406AECDEE4A}" dt="2022-02-18T05:44:01.161" v="6942" actId="20577"/>
        <pc:sldMkLst>
          <pc:docMk/>
          <pc:sldMk cId="1930144701" sldId="290"/>
        </pc:sldMkLst>
        <pc:spChg chg="mod">
          <ac:chgData name="Артём Мурадов" userId="715841a6124f187a" providerId="LiveId" clId="{FED1371C-0F3F-46AF-B3C0-7406AECDEE4A}" dt="2022-02-18T05:44:01.161" v="6942" actId="20577"/>
          <ac:spMkLst>
            <pc:docMk/>
            <pc:sldMk cId="1930144701" sldId="290"/>
            <ac:spMk id="2" creationId="{AD82A716-438E-427C-B1A9-6F561B3A665F}"/>
          </ac:spMkLst>
        </pc:spChg>
        <pc:spChg chg="mod">
          <ac:chgData name="Артём Мурадов" userId="715841a6124f187a" providerId="LiveId" clId="{FED1371C-0F3F-46AF-B3C0-7406AECDEE4A}" dt="2022-02-18T05:43:36.415" v="6841" actId="20577"/>
          <ac:spMkLst>
            <pc:docMk/>
            <pc:sldMk cId="1930144701" sldId="290"/>
            <ac:spMk id="13" creationId="{00000000-0000-0000-0000-000000000000}"/>
          </ac:spMkLst>
        </pc:spChg>
      </pc:sldChg>
      <pc:sldChg chg="modSp add mod modNotesTx">
        <pc:chgData name="Артём Мурадов" userId="715841a6124f187a" providerId="LiveId" clId="{FED1371C-0F3F-46AF-B3C0-7406AECDEE4A}" dt="2022-02-19T18:04:27.110" v="10111" actId="6549"/>
        <pc:sldMkLst>
          <pc:docMk/>
          <pc:sldMk cId="6136234" sldId="291"/>
        </pc:sldMkLst>
        <pc:spChg chg="mod">
          <ac:chgData name="Артём Мурадов" userId="715841a6124f187a" providerId="LiveId" clId="{FED1371C-0F3F-46AF-B3C0-7406AECDEE4A}" dt="2022-02-18T05:49:10.046" v="7461" actId="20577"/>
          <ac:spMkLst>
            <pc:docMk/>
            <pc:sldMk cId="6136234" sldId="291"/>
            <ac:spMk id="2" creationId="{AD82A716-438E-427C-B1A9-6F561B3A665F}"/>
          </ac:spMkLst>
        </pc:spChg>
        <pc:spChg chg="mod">
          <ac:chgData name="Артём Мурадов" userId="715841a6124f187a" providerId="LiveId" clId="{FED1371C-0F3F-46AF-B3C0-7406AECDEE4A}" dt="2022-02-18T05:58:11.382" v="8620" actId="12"/>
          <ac:spMkLst>
            <pc:docMk/>
            <pc:sldMk cId="6136234" sldId="291"/>
            <ac:spMk id="4" creationId="{B2F896F7-2088-4249-959D-FD9011DEA630}"/>
          </ac:spMkLst>
        </pc:spChg>
      </pc:sldChg>
      <pc:sldChg chg="modSp add mod modNotesTx">
        <pc:chgData name="Артём Мурадов" userId="715841a6124f187a" providerId="LiveId" clId="{FED1371C-0F3F-46AF-B3C0-7406AECDEE4A}" dt="2022-02-19T18:04:29.265" v="10112" actId="6549"/>
        <pc:sldMkLst>
          <pc:docMk/>
          <pc:sldMk cId="1283453906" sldId="292"/>
        </pc:sldMkLst>
        <pc:spChg chg="mod">
          <ac:chgData name="Артём Мурадов" userId="715841a6124f187a" providerId="LiveId" clId="{FED1371C-0F3F-46AF-B3C0-7406AECDEE4A}" dt="2022-02-18T05:51:49.469" v="7955" actId="20577"/>
          <ac:spMkLst>
            <pc:docMk/>
            <pc:sldMk cId="1283453906" sldId="292"/>
            <ac:spMk id="2" creationId="{AD82A716-438E-427C-B1A9-6F561B3A665F}"/>
          </ac:spMkLst>
        </pc:spChg>
        <pc:spChg chg="mod">
          <ac:chgData name="Артём Мурадов" userId="715841a6124f187a" providerId="LiveId" clId="{FED1371C-0F3F-46AF-B3C0-7406AECDEE4A}" dt="2022-02-18T05:58:15.265" v="8621" actId="12"/>
          <ac:spMkLst>
            <pc:docMk/>
            <pc:sldMk cId="1283453906" sldId="292"/>
            <ac:spMk id="4" creationId="{B2F896F7-2088-4249-959D-FD9011DEA630}"/>
          </ac:spMkLst>
        </pc:spChg>
        <pc:inkChg chg="mod">
          <ac:chgData name="Артём Мурадов" userId="715841a6124f187a" providerId="LiveId" clId="{FED1371C-0F3F-46AF-B3C0-7406AECDEE4A}" dt="2022-02-18T06:22:28.820" v="9293" actId="1076"/>
          <ac:inkMkLst>
            <pc:docMk/>
            <pc:sldMk cId="1283453906" sldId="292"/>
            <ac:inkMk id="48" creationId="{1F92000B-A9E0-794D-9BEB-3F3C5962A4A4}"/>
          </ac:inkMkLst>
        </pc:inkChg>
        <pc:inkChg chg="mod">
          <ac:chgData name="Артём Мурадов" userId="715841a6124f187a" providerId="LiveId" clId="{FED1371C-0F3F-46AF-B3C0-7406AECDEE4A}" dt="2022-02-18T06:22:31.294" v="9294" actId="1076"/>
          <ac:inkMkLst>
            <pc:docMk/>
            <pc:sldMk cId="1283453906" sldId="292"/>
            <ac:inkMk id="49" creationId="{E64E070C-F1B9-F648-9E09-37D648E96616}"/>
          </ac:inkMkLst>
        </pc:inkChg>
        <pc:inkChg chg="mod">
          <ac:chgData name="Артём Мурадов" userId="715841a6124f187a" providerId="LiveId" clId="{FED1371C-0F3F-46AF-B3C0-7406AECDEE4A}" dt="2022-02-18T06:22:35.848" v="9295" actId="1076"/>
          <ac:inkMkLst>
            <pc:docMk/>
            <pc:sldMk cId="1283453906" sldId="292"/>
            <ac:inkMk id="52" creationId="{5B3CA372-D5D0-0846-9DE4-DAA8BA93DE06}"/>
          </ac:inkMkLst>
        </pc:inkChg>
      </pc:sldChg>
      <pc:sldChg chg="addSp modSp add mod modNotesTx">
        <pc:chgData name="Артём Мурадов" userId="715841a6124f187a" providerId="LiveId" clId="{FED1371C-0F3F-46AF-B3C0-7406AECDEE4A}" dt="2022-02-19T18:04:32.978" v="10113" actId="6549"/>
        <pc:sldMkLst>
          <pc:docMk/>
          <pc:sldMk cId="2546150611" sldId="293"/>
        </pc:sldMkLst>
        <pc:spChg chg="mod">
          <ac:chgData name="Артём Мурадов" userId="715841a6124f187a" providerId="LiveId" clId="{FED1371C-0F3F-46AF-B3C0-7406AECDEE4A}" dt="2022-02-18T05:55:31.653" v="8166" actId="20577"/>
          <ac:spMkLst>
            <pc:docMk/>
            <pc:sldMk cId="2546150611" sldId="293"/>
            <ac:spMk id="2" creationId="{AD82A716-438E-427C-B1A9-6F561B3A665F}"/>
          </ac:spMkLst>
        </pc:spChg>
        <pc:spChg chg="mod">
          <ac:chgData name="Артём Мурадов" userId="715841a6124f187a" providerId="LiveId" clId="{FED1371C-0F3F-46AF-B3C0-7406AECDEE4A}" dt="2022-02-18T05:58:20.238" v="8622" actId="12"/>
          <ac:spMkLst>
            <pc:docMk/>
            <pc:sldMk cId="2546150611" sldId="293"/>
            <ac:spMk id="4" creationId="{B2F896F7-2088-4249-959D-FD9011DEA630}"/>
          </ac:spMkLst>
        </pc:spChg>
        <pc:spChg chg="add mod">
          <ac:chgData name="Артём Мурадов" userId="715841a6124f187a" providerId="LiveId" clId="{FED1371C-0F3F-46AF-B3C0-7406AECDEE4A}" dt="2022-02-18T06:24:40.658" v="9427" actId="14100"/>
          <ac:spMkLst>
            <pc:docMk/>
            <pc:sldMk cId="2546150611" sldId="293"/>
            <ac:spMk id="46" creationId="{3C910A43-6C3D-45AD-97BE-F020C4E4FF60}"/>
          </ac:spMkLst>
        </pc:spChg>
      </pc:sldChg>
      <pc:sldChg chg="addSp delSp modSp add mod">
        <pc:chgData name="Артём Мурадов" userId="715841a6124f187a" providerId="LiveId" clId="{FED1371C-0F3F-46AF-B3C0-7406AECDEE4A}" dt="2022-02-18T06:39:10.434" v="9478" actId="12"/>
        <pc:sldMkLst>
          <pc:docMk/>
          <pc:sldMk cId="2204149663" sldId="294"/>
        </pc:sldMkLst>
        <pc:spChg chg="del mod">
          <ac:chgData name="Артём Мурадов" userId="715841a6124f187a" providerId="LiveId" clId="{FED1371C-0F3F-46AF-B3C0-7406AECDEE4A}" dt="2022-02-18T05:58:29.189" v="8626"/>
          <ac:spMkLst>
            <pc:docMk/>
            <pc:sldMk cId="2204149663" sldId="294"/>
            <ac:spMk id="2" creationId="{AD82A716-438E-427C-B1A9-6F561B3A665F}"/>
          </ac:spMkLst>
        </pc:spChg>
        <pc:spChg chg="add mod">
          <ac:chgData name="Артём Мурадов" userId="715841a6124f187a" providerId="LiveId" clId="{FED1371C-0F3F-46AF-B3C0-7406AECDEE4A}" dt="2022-02-18T05:59:19.795" v="8741" actId="12"/>
          <ac:spMkLst>
            <pc:docMk/>
            <pc:sldMk cId="2204149663" sldId="294"/>
            <ac:spMk id="3" creationId="{377281B7-A621-4F8B-B495-A702088D420B}"/>
          </ac:spMkLst>
        </pc:spChg>
        <pc:spChg chg="del">
          <ac:chgData name="Артём Мурадов" userId="715841a6124f187a" providerId="LiveId" clId="{FED1371C-0F3F-46AF-B3C0-7406AECDEE4A}" dt="2022-02-18T05:58:29.188" v="8624" actId="478"/>
          <ac:spMkLst>
            <pc:docMk/>
            <pc:sldMk cId="2204149663" sldId="294"/>
            <ac:spMk id="4" creationId="{B2F896F7-2088-4249-959D-FD9011DEA630}"/>
          </ac:spMkLst>
        </pc:spChg>
        <pc:spChg chg="add mod">
          <ac:chgData name="Артём Мурадов" userId="715841a6124f187a" providerId="LiveId" clId="{FED1371C-0F3F-46AF-B3C0-7406AECDEE4A}" dt="2022-02-18T06:39:10.434" v="9478" actId="12"/>
          <ac:spMkLst>
            <pc:docMk/>
            <pc:sldMk cId="2204149663" sldId="294"/>
            <ac:spMk id="5" creationId="{2716ED9D-08E9-488A-B54B-C5A7DB637809}"/>
          </ac:spMkLst>
        </pc:spChg>
        <pc:spChg chg="mod">
          <ac:chgData name="Артём Мурадов" userId="715841a6124f187a" providerId="LiveId" clId="{FED1371C-0F3F-46AF-B3C0-7406AECDEE4A}" dt="2022-02-18T05:57:57.148" v="8618" actId="20577"/>
          <ac:spMkLst>
            <pc:docMk/>
            <pc:sldMk cId="2204149663" sldId="294"/>
            <ac:spMk id="13" creationId="{00000000-0000-0000-0000-000000000000}"/>
          </ac:spMkLst>
        </pc:spChg>
      </pc:sldChg>
      <pc:sldChg chg="addSp delSp modSp add mod">
        <pc:chgData name="Артём Мурадов" userId="715841a6124f187a" providerId="LiveId" clId="{FED1371C-0F3F-46AF-B3C0-7406AECDEE4A}" dt="2022-02-18T06:29:02.762" v="9445" actId="255"/>
        <pc:sldMkLst>
          <pc:docMk/>
          <pc:sldMk cId="906013749" sldId="295"/>
        </pc:sldMkLst>
        <pc:spChg chg="add mod">
          <ac:chgData name="Артём Мурадов" userId="715841a6124f187a" providerId="LiveId" clId="{FED1371C-0F3F-46AF-B3C0-7406AECDEE4A}" dt="2022-02-18T06:29:02.762" v="9445" actId="255"/>
          <ac:spMkLst>
            <pc:docMk/>
            <pc:sldMk cId="906013749" sldId="295"/>
            <ac:spMk id="2" creationId="{1CA1BEFD-BA9A-4E22-9E5A-4BA36DB59446}"/>
          </ac:spMkLst>
        </pc:spChg>
        <pc:spChg chg="del">
          <ac:chgData name="Артём Мурадов" userId="715841a6124f187a" providerId="LiveId" clId="{FED1371C-0F3F-46AF-B3C0-7406AECDEE4A}" dt="2022-02-18T06:28:40.982" v="9429" actId="478"/>
          <ac:spMkLst>
            <pc:docMk/>
            <pc:sldMk cId="906013749" sldId="295"/>
            <ac:spMk id="3" creationId="{377281B7-A621-4F8B-B495-A702088D420B}"/>
          </ac:spMkLst>
        </pc:spChg>
        <pc:spChg chg="del">
          <ac:chgData name="Артём Мурадов" userId="715841a6124f187a" providerId="LiveId" clId="{FED1371C-0F3F-46AF-B3C0-7406AECDEE4A}" dt="2022-02-18T06:28:42.213" v="9430" actId="478"/>
          <ac:spMkLst>
            <pc:docMk/>
            <pc:sldMk cId="906013749" sldId="295"/>
            <ac:spMk id="5" creationId="{2716ED9D-08E9-488A-B54B-C5A7DB637809}"/>
          </ac:spMkLst>
        </pc:spChg>
        <pc:spChg chg="mod">
          <ac:chgData name="Артём Мурадов" userId="715841a6124f187a" providerId="LiveId" clId="{FED1371C-0F3F-46AF-B3C0-7406AECDEE4A}" dt="2022-02-18T06:28:45.878" v="9439" actId="20577"/>
          <ac:spMkLst>
            <pc:docMk/>
            <pc:sldMk cId="906013749" sldId="295"/>
            <ac:spMk id="13" creationId="{00000000-0000-0000-0000-000000000000}"/>
          </ac:spMkLst>
        </pc:spChg>
      </pc:sldChg>
      <pc:sldChg chg="modSp add mod">
        <pc:chgData name="Артём Мурадов" userId="715841a6124f187a" providerId="LiveId" clId="{FED1371C-0F3F-46AF-B3C0-7406AECDEE4A}" dt="2022-02-18T06:29:27.219" v="9477" actId="1076"/>
        <pc:sldMkLst>
          <pc:docMk/>
          <pc:sldMk cId="1182415749" sldId="296"/>
        </pc:sldMkLst>
        <pc:spChg chg="mod">
          <ac:chgData name="Артём Мурадов" userId="715841a6124f187a" providerId="LiveId" clId="{FED1371C-0F3F-46AF-B3C0-7406AECDEE4A}" dt="2022-02-18T06:29:27.219" v="9477" actId="1076"/>
          <ac:spMkLst>
            <pc:docMk/>
            <pc:sldMk cId="1182415749" sldId="296"/>
            <ac:spMk id="2" creationId="{1CA1BEFD-BA9A-4E22-9E5A-4BA36DB59446}"/>
          </ac:spMkLst>
        </pc:spChg>
        <pc:spChg chg="mod">
          <ac:chgData name="Артём Мурадов" userId="715841a6124f187a" providerId="LiveId" clId="{FED1371C-0F3F-46AF-B3C0-7406AECDEE4A}" dt="2022-02-18T06:29:16.509" v="9465" actId="20577"/>
          <ac:spMkLst>
            <pc:docMk/>
            <pc:sldMk cId="1182415749" sldId="296"/>
            <ac:spMk id="13" creationId="{00000000-0000-0000-0000-000000000000}"/>
          </ac:spMkLst>
        </pc:spChg>
      </pc:sldChg>
      <pc:sldChg chg="addSp delSp modSp add mod ord modNotesTx">
        <pc:chgData name="Артём Мурадов" userId="715841a6124f187a" providerId="LiveId" clId="{FED1371C-0F3F-46AF-B3C0-7406AECDEE4A}" dt="2022-02-19T18:04:16.985" v="10108" actId="6549"/>
        <pc:sldMkLst>
          <pc:docMk/>
          <pc:sldMk cId="2241356390" sldId="297"/>
        </pc:sldMkLst>
        <pc:spChg chg="mod">
          <ac:chgData name="Артём Мурадов" userId="715841a6124f187a" providerId="LiveId" clId="{FED1371C-0F3F-46AF-B3C0-7406AECDEE4A}" dt="2022-02-18T23:02:13.637" v="9779" actId="20577"/>
          <ac:spMkLst>
            <pc:docMk/>
            <pc:sldMk cId="2241356390" sldId="297"/>
            <ac:spMk id="2" creationId="{AD82A716-438E-427C-B1A9-6F561B3A665F}"/>
          </ac:spMkLst>
        </pc:spChg>
        <pc:spChg chg="mod">
          <ac:chgData name="Артём Мурадов" userId="715841a6124f187a" providerId="LiveId" clId="{FED1371C-0F3F-46AF-B3C0-7406AECDEE4A}" dt="2022-02-18T23:19:34.242" v="10055" actId="1076"/>
          <ac:spMkLst>
            <pc:docMk/>
            <pc:sldMk cId="2241356390" sldId="297"/>
            <ac:spMk id="3" creationId="{7DADC785-B72E-474F-AF6F-2747AC507745}"/>
          </ac:spMkLst>
        </pc:spChg>
        <pc:spChg chg="add del mod">
          <ac:chgData name="Артём Мурадов" userId="715841a6124f187a" providerId="LiveId" clId="{FED1371C-0F3F-46AF-B3C0-7406AECDEE4A}" dt="2022-02-18T23:08:19.552" v="10025"/>
          <ac:spMkLst>
            <pc:docMk/>
            <pc:sldMk cId="2241356390" sldId="297"/>
            <ac:spMk id="86" creationId="{1215DD92-73A6-4333-AF24-DF255A4F53CC}"/>
          </ac:spMkLst>
        </pc:spChg>
        <pc:grpChg chg="add mod">
          <ac:chgData name="Артём Мурадов" userId="715841a6124f187a" providerId="LiveId" clId="{FED1371C-0F3F-46AF-B3C0-7406AECDEE4A}" dt="2022-02-18T23:09:04.141" v="10051" actId="1076"/>
          <ac:grpSpMkLst>
            <pc:docMk/>
            <pc:sldMk cId="2241356390" sldId="297"/>
            <ac:grpSpMk id="60" creationId="{E7E009E8-07F4-4468-8698-DBAF80129947}"/>
          </ac:grpSpMkLst>
        </pc:grpChg>
        <pc:grpChg chg="add del mod">
          <ac:chgData name="Артём Мурадов" userId="715841a6124f187a" providerId="LiveId" clId="{FED1371C-0F3F-46AF-B3C0-7406AECDEE4A}" dt="2022-02-18T23:08:30.795" v="10026" actId="478"/>
          <ac:grpSpMkLst>
            <pc:docMk/>
            <pc:sldMk cId="2241356390" sldId="297"/>
            <ac:grpSpMk id="61" creationId="{57FD3CCD-DD7F-4802-A819-7C3A77B3ED94}"/>
          </ac:grpSpMkLst>
        </pc:grpChg>
        <pc:grpChg chg="add del mod">
          <ac:chgData name="Артём Мурадов" userId="715841a6124f187a" providerId="LiveId" clId="{FED1371C-0F3F-46AF-B3C0-7406AECDEE4A}" dt="2022-02-18T23:08:32.412" v="10027" actId="478"/>
          <ac:grpSpMkLst>
            <pc:docMk/>
            <pc:sldMk cId="2241356390" sldId="297"/>
            <ac:grpSpMk id="62" creationId="{0860DA9F-B499-4D28-BD23-189874701212}"/>
          </ac:grpSpMkLst>
        </pc:grpChg>
        <pc:grpChg chg="add mod">
          <ac:chgData name="Артём Мурадов" userId="715841a6124f187a" providerId="LiveId" clId="{FED1371C-0F3F-46AF-B3C0-7406AECDEE4A}" dt="2022-02-18T23:08:57.357" v="10047" actId="1076"/>
          <ac:grpSpMkLst>
            <pc:docMk/>
            <pc:sldMk cId="2241356390" sldId="297"/>
            <ac:grpSpMk id="63" creationId="{CF0A4EA1-E1C3-419E-943A-4A68BBC2F310}"/>
          </ac:grpSpMkLst>
        </pc:grpChg>
        <pc:grpChg chg="add mod">
          <ac:chgData name="Артём Мурадов" userId="715841a6124f187a" providerId="LiveId" clId="{FED1371C-0F3F-46AF-B3C0-7406AECDEE4A}" dt="2022-02-18T23:06:16.684" v="9900" actId="1076"/>
          <ac:grpSpMkLst>
            <pc:docMk/>
            <pc:sldMk cId="2241356390" sldId="297"/>
            <ac:grpSpMk id="64" creationId="{9D3E66F4-C6C4-491E-888C-B06C852622CC}"/>
          </ac:grpSpMkLst>
        </pc:grpChg>
        <pc:grpChg chg="add del mod">
          <ac:chgData name="Артём Мурадов" userId="715841a6124f187a" providerId="LiveId" clId="{FED1371C-0F3F-46AF-B3C0-7406AECDEE4A}" dt="2022-02-18T23:08:34.505" v="10028" actId="478"/>
          <ac:grpSpMkLst>
            <pc:docMk/>
            <pc:sldMk cId="2241356390" sldId="297"/>
            <ac:grpSpMk id="68" creationId="{5AE8DFC8-CFCC-4A00-A368-8FDF1E1708DC}"/>
          </ac:grpSpMkLst>
        </pc:grpChg>
        <pc:grpChg chg="add mod">
          <ac:chgData name="Артём Мурадов" userId="715841a6124f187a" providerId="LiveId" clId="{FED1371C-0F3F-46AF-B3C0-7406AECDEE4A}" dt="2022-02-18T23:08:56.293" v="10046" actId="1076"/>
          <ac:grpSpMkLst>
            <pc:docMk/>
            <pc:sldMk cId="2241356390" sldId="297"/>
            <ac:grpSpMk id="72" creationId="{57C088E2-524E-44DB-ABFE-156335F58762}"/>
          </ac:grpSpMkLst>
        </pc:grpChg>
        <pc:grpChg chg="add mod">
          <ac:chgData name="Артём Мурадов" userId="715841a6124f187a" providerId="LiveId" clId="{FED1371C-0F3F-46AF-B3C0-7406AECDEE4A}" dt="2022-02-18T23:08:58.772" v="10048" actId="1076"/>
          <ac:grpSpMkLst>
            <pc:docMk/>
            <pc:sldMk cId="2241356390" sldId="297"/>
            <ac:grpSpMk id="75" creationId="{E64AA3D0-1ADD-4FA9-AAA6-805EDBFC38DD}"/>
          </ac:grpSpMkLst>
        </pc:grpChg>
        <pc:grpChg chg="add mod">
          <ac:chgData name="Артём Мурадов" userId="715841a6124f187a" providerId="LiveId" clId="{FED1371C-0F3F-46AF-B3C0-7406AECDEE4A}" dt="2022-02-18T23:09:00.149" v="10049" actId="1076"/>
          <ac:grpSpMkLst>
            <pc:docMk/>
            <pc:sldMk cId="2241356390" sldId="297"/>
            <ac:grpSpMk id="78" creationId="{9CCCC0D9-4F42-47E6-B4AE-6D0359AB24D4}"/>
          </ac:grpSpMkLst>
        </pc:grpChg>
        <pc:grpChg chg="add mod">
          <ac:chgData name="Артём Мурадов" userId="715841a6124f187a" providerId="LiveId" clId="{FED1371C-0F3F-46AF-B3C0-7406AECDEE4A}" dt="2022-02-18T23:06:35.187" v="9912" actId="1076"/>
          <ac:grpSpMkLst>
            <pc:docMk/>
            <pc:sldMk cId="2241356390" sldId="297"/>
            <ac:grpSpMk id="82" creationId="{3C090C9C-4E30-4DE6-9132-1850E22ACCBB}"/>
          </ac:grpSpMkLst>
        </pc:grpChg>
        <pc:inkChg chg="mod">
          <ac:chgData name="Артём Мурадов" userId="715841a6124f187a" providerId="LiveId" clId="{FED1371C-0F3F-46AF-B3C0-7406AECDEE4A}" dt="2022-02-18T23:05:59.873" v="9895" actId="164"/>
          <ac:inkMkLst>
            <pc:docMk/>
            <pc:sldMk cId="2241356390" sldId="297"/>
            <ac:inkMk id="6" creationId="{84FF7195-F29B-1D40-8FBC-DDFC66ADF16C}"/>
          </ac:inkMkLst>
        </pc:inkChg>
        <pc:inkChg chg="del">
          <ac:chgData name="Артём Мурадов" userId="715841a6124f187a" providerId="LiveId" clId="{FED1371C-0F3F-46AF-B3C0-7406AECDEE4A}" dt="2022-02-18T23:03:19.277" v="9880" actId="478"/>
          <ac:inkMkLst>
            <pc:docMk/>
            <pc:sldMk cId="2241356390" sldId="297"/>
            <ac:inkMk id="6" creationId="{D9B3890D-E17D-5845-A2C3-3623CD463089}"/>
          </ac:inkMkLst>
        </pc:inkChg>
        <pc:inkChg chg="del">
          <ac:chgData name="Артём Мурадов" userId="715841a6124f187a" providerId="LiveId" clId="{FED1371C-0F3F-46AF-B3C0-7406AECDEE4A}" dt="2022-02-18T23:08:47.315" v="10040" actId="478"/>
          <ac:inkMkLst>
            <pc:docMk/>
            <pc:sldMk cId="2241356390" sldId="297"/>
            <ac:inkMk id="8" creationId="{723CC864-F6E9-5341-8F3B-4E73310EAFD5}"/>
          </ac:inkMkLst>
        </pc:inkChg>
        <pc:inkChg chg="del">
          <ac:chgData name="Артём Мурадов" userId="715841a6124f187a" providerId="LiveId" clId="{FED1371C-0F3F-46AF-B3C0-7406AECDEE4A}" dt="2022-02-18T23:08:39.085" v="10033" actId="478"/>
          <ac:inkMkLst>
            <pc:docMk/>
            <pc:sldMk cId="2241356390" sldId="297"/>
            <ac:inkMk id="9" creationId="{10545780-21D3-FE46-92E8-0E2CA79F9242}"/>
          </ac:inkMkLst>
        </pc:inkChg>
        <pc:inkChg chg="del">
          <ac:chgData name="Артём Мурадов" userId="715841a6124f187a" providerId="LiveId" clId="{FED1371C-0F3F-46AF-B3C0-7406AECDEE4A}" dt="2022-02-18T23:03:18.524" v="9879" actId="478"/>
          <ac:inkMkLst>
            <pc:docMk/>
            <pc:sldMk cId="2241356390" sldId="297"/>
            <ac:inkMk id="10" creationId="{721619CB-5786-2F4E-9389-7A09A345F58A}"/>
          </ac:inkMkLst>
        </pc:inkChg>
        <pc:inkChg chg="mod">
          <ac:chgData name="Артём Мурадов" userId="715841a6124f187a" providerId="LiveId" clId="{FED1371C-0F3F-46AF-B3C0-7406AECDEE4A}" dt="2022-02-18T23:05:59.873" v="9895" actId="164"/>
          <ac:inkMkLst>
            <pc:docMk/>
            <pc:sldMk cId="2241356390" sldId="297"/>
            <ac:inkMk id="10" creationId="{EDCD8920-57F8-5F45-928D-4BDC9C8DB75E}"/>
          </ac:inkMkLst>
        </pc:inkChg>
        <pc:inkChg chg="del">
          <ac:chgData name="Артём Мурадов" userId="715841a6124f187a" providerId="LiveId" clId="{FED1371C-0F3F-46AF-B3C0-7406AECDEE4A}" dt="2022-02-18T23:08:42.683" v="10036" actId="478"/>
          <ac:inkMkLst>
            <pc:docMk/>
            <pc:sldMk cId="2241356390" sldId="297"/>
            <ac:inkMk id="11" creationId="{0D64940B-A6D6-9D43-84B5-83C6C03AB7B2}"/>
          </ac:inkMkLst>
        </pc:inkChg>
        <pc:inkChg chg="del">
          <ac:chgData name="Артём Мурадов" userId="715841a6124f187a" providerId="LiveId" clId="{FED1371C-0F3F-46AF-B3C0-7406AECDEE4A}" dt="2022-02-18T23:08:37.940" v="10032" actId="478"/>
          <ac:inkMkLst>
            <pc:docMk/>
            <pc:sldMk cId="2241356390" sldId="297"/>
            <ac:inkMk id="12" creationId="{6EF88145-826E-2F4F-A985-AE865C5F1E64}"/>
          </ac:inkMkLst>
        </pc:inkChg>
        <pc:inkChg chg="del">
          <ac:chgData name="Артём Мурадов" userId="715841a6124f187a" providerId="LiveId" clId="{FED1371C-0F3F-46AF-B3C0-7406AECDEE4A}" dt="2022-02-18T23:08:36.379" v="10030" actId="478"/>
          <ac:inkMkLst>
            <pc:docMk/>
            <pc:sldMk cId="2241356390" sldId="297"/>
            <ac:inkMk id="14" creationId="{ED63B6C9-E92D-9047-8BB9-8835842F33AE}"/>
          </ac:inkMkLst>
        </pc:inkChg>
        <pc:inkChg chg="del">
          <ac:chgData name="Артём Мурадов" userId="715841a6124f187a" providerId="LiveId" clId="{FED1371C-0F3F-46AF-B3C0-7406AECDEE4A}" dt="2022-02-18T23:03:17.868" v="9878" actId="478"/>
          <ac:inkMkLst>
            <pc:docMk/>
            <pc:sldMk cId="2241356390" sldId="297"/>
            <ac:inkMk id="15" creationId="{307E900C-D9E0-D54B-8E19-1102C12B4958}"/>
          </ac:inkMkLst>
        </pc:inkChg>
        <pc:inkChg chg="del">
          <ac:chgData name="Артём Мурадов" userId="715841a6124f187a" providerId="LiveId" clId="{FED1371C-0F3F-46AF-B3C0-7406AECDEE4A}" dt="2022-02-18T23:08:45.754" v="10038" actId="478"/>
          <ac:inkMkLst>
            <pc:docMk/>
            <pc:sldMk cId="2241356390" sldId="297"/>
            <ac:inkMk id="15" creationId="{6605537E-E2D0-F44A-978F-BD38924B38D6}"/>
          </ac:inkMkLst>
        </pc:inkChg>
        <pc:inkChg chg="mod">
          <ac:chgData name="Артём Мурадов" userId="715841a6124f187a" providerId="LiveId" clId="{FED1371C-0F3F-46AF-B3C0-7406AECDEE4A}" dt="2022-02-18T23:05:59.873" v="9895" actId="164"/>
          <ac:inkMkLst>
            <pc:docMk/>
            <pc:sldMk cId="2241356390" sldId="297"/>
            <ac:inkMk id="16" creationId="{713FBDB2-0293-1146-B5AE-FEE84FC3CA93}"/>
          </ac:inkMkLst>
        </pc:inkChg>
        <pc:inkChg chg="del">
          <ac:chgData name="Артём Мурадов" userId="715841a6124f187a" providerId="LiveId" clId="{FED1371C-0F3F-46AF-B3C0-7406AECDEE4A}" dt="2022-02-18T23:08:46.476" v="10039" actId="478"/>
          <ac:inkMkLst>
            <pc:docMk/>
            <pc:sldMk cId="2241356390" sldId="297"/>
            <ac:inkMk id="17" creationId="{0B7704A5-E3FF-CA48-B073-E29A97B922A3}"/>
          </ac:inkMkLst>
        </pc:inkChg>
        <pc:inkChg chg="del">
          <ac:chgData name="Артём Мурадов" userId="715841a6124f187a" providerId="LiveId" clId="{FED1371C-0F3F-46AF-B3C0-7406AECDEE4A}" dt="2022-02-18T23:08:54.962" v="10044" actId="478"/>
          <ac:inkMkLst>
            <pc:docMk/>
            <pc:sldMk cId="2241356390" sldId="297"/>
            <ac:inkMk id="18" creationId="{6979B3CD-5D3F-A04C-B08E-C374642990BF}"/>
          </ac:inkMkLst>
        </pc:inkChg>
        <pc:inkChg chg="mod">
          <ac:chgData name="Артём Мурадов" userId="715841a6124f187a" providerId="LiveId" clId="{FED1371C-0F3F-46AF-B3C0-7406AECDEE4A}" dt="2022-02-18T23:06:11.976" v="9898" actId="164"/>
          <ac:inkMkLst>
            <pc:docMk/>
            <pc:sldMk cId="2241356390" sldId="297"/>
            <ac:inkMk id="19" creationId="{D9D872B2-4138-C545-A15D-00B00236E5AD}"/>
          </ac:inkMkLst>
        </pc:inkChg>
        <pc:inkChg chg="del">
          <ac:chgData name="Артём Мурадов" userId="715841a6124f187a" providerId="LiveId" clId="{FED1371C-0F3F-46AF-B3C0-7406AECDEE4A}" dt="2022-02-18T23:08:36.916" v="10031" actId="478"/>
          <ac:inkMkLst>
            <pc:docMk/>
            <pc:sldMk cId="2241356390" sldId="297"/>
            <ac:inkMk id="20" creationId="{0C8339A7-C8EE-F942-857C-6B815CF0900B}"/>
          </ac:inkMkLst>
        </pc:inkChg>
        <pc:inkChg chg="del">
          <ac:chgData name="Артём Мурадов" userId="715841a6124f187a" providerId="LiveId" clId="{FED1371C-0F3F-46AF-B3C0-7406AECDEE4A}" dt="2022-02-18T23:03:16.639" v="9876" actId="478"/>
          <ac:inkMkLst>
            <pc:docMk/>
            <pc:sldMk cId="2241356390" sldId="297"/>
            <ac:inkMk id="20" creationId="{86230796-72E4-AF42-A442-DD7E46D2801D}"/>
          </ac:inkMkLst>
        </pc:inkChg>
        <pc:inkChg chg="del">
          <ac:chgData name="Артём Мурадов" userId="715841a6124f187a" providerId="LiveId" clId="{FED1371C-0F3F-46AF-B3C0-7406AECDEE4A}" dt="2022-02-18T23:08:35.722" v="10029" actId="478"/>
          <ac:inkMkLst>
            <pc:docMk/>
            <pc:sldMk cId="2241356390" sldId="297"/>
            <ac:inkMk id="21" creationId="{7A82429C-942C-7542-ABF4-4754E8F20B74}"/>
          </ac:inkMkLst>
        </pc:inkChg>
        <pc:inkChg chg="del">
          <ac:chgData name="Артём Мурадов" userId="715841a6124f187a" providerId="LiveId" clId="{FED1371C-0F3F-46AF-B3C0-7406AECDEE4A}" dt="2022-02-18T23:08:41.707" v="10035" actId="478"/>
          <ac:inkMkLst>
            <pc:docMk/>
            <pc:sldMk cId="2241356390" sldId="297"/>
            <ac:inkMk id="22" creationId="{05FD0C39-E83C-BB47-A90F-52887A53C6CC}"/>
          </ac:inkMkLst>
        </pc:inkChg>
        <pc:inkChg chg="del">
          <ac:chgData name="Артём Мурадов" userId="715841a6124f187a" providerId="LiveId" clId="{FED1371C-0F3F-46AF-B3C0-7406AECDEE4A}" dt="2022-02-18T23:09:01.707" v="10050" actId="478"/>
          <ac:inkMkLst>
            <pc:docMk/>
            <pc:sldMk cId="2241356390" sldId="297"/>
            <ac:inkMk id="23" creationId="{B65EB2EE-8DB6-BB49-AF8E-8E075ED80022}"/>
          </ac:inkMkLst>
        </pc:inkChg>
        <pc:inkChg chg="del">
          <ac:chgData name="Артём Мурадов" userId="715841a6124f187a" providerId="LiveId" clId="{FED1371C-0F3F-46AF-B3C0-7406AECDEE4A}" dt="2022-02-18T23:03:17.356" v="9877" actId="478"/>
          <ac:inkMkLst>
            <pc:docMk/>
            <pc:sldMk cId="2241356390" sldId="297"/>
            <ac:inkMk id="23" creationId="{DCF70973-6BA4-9F4A-84B0-715817882B0F}"/>
          </ac:inkMkLst>
        </pc:inkChg>
        <pc:inkChg chg="del">
          <ac:chgData name="Артём Мурадов" userId="715841a6124f187a" providerId="LiveId" clId="{FED1371C-0F3F-46AF-B3C0-7406AECDEE4A}" dt="2022-02-18T23:08:55.483" v="10045" actId="478"/>
          <ac:inkMkLst>
            <pc:docMk/>
            <pc:sldMk cId="2241356390" sldId="297"/>
            <ac:inkMk id="24" creationId="{F7C7B4E5-8D88-DC49-80BC-0BE25250D794}"/>
          </ac:inkMkLst>
        </pc:inkChg>
        <pc:inkChg chg="del">
          <ac:chgData name="Артём Мурадов" userId="715841a6124f187a" providerId="LiveId" clId="{FED1371C-0F3F-46AF-B3C0-7406AECDEE4A}" dt="2022-02-18T23:08:44.291" v="10037" actId="478"/>
          <ac:inkMkLst>
            <pc:docMk/>
            <pc:sldMk cId="2241356390" sldId="297"/>
            <ac:inkMk id="25" creationId="{BA639495-E1E8-0944-8C2F-CD53739FDC8F}"/>
          </ac:inkMkLst>
        </pc:inkChg>
        <pc:inkChg chg="mod">
          <ac:chgData name="Артём Мурадов" userId="715841a6124f187a" providerId="LiveId" clId="{FED1371C-0F3F-46AF-B3C0-7406AECDEE4A}" dt="2022-02-18T23:06:11.976" v="9898" actId="164"/>
          <ac:inkMkLst>
            <pc:docMk/>
            <pc:sldMk cId="2241356390" sldId="297"/>
            <ac:inkMk id="28" creationId="{9B4FD304-C589-8440-9E56-9C22716BA410}"/>
          </ac:inkMkLst>
        </pc:inkChg>
        <pc:inkChg chg="mod">
          <ac:chgData name="Артём Мурадов" userId="715841a6124f187a" providerId="LiveId" clId="{FED1371C-0F3F-46AF-B3C0-7406AECDEE4A}" dt="2022-02-18T23:06:11.976" v="9898" actId="164"/>
          <ac:inkMkLst>
            <pc:docMk/>
            <pc:sldMk cId="2241356390" sldId="297"/>
            <ac:inkMk id="29" creationId="{65BE46F9-EF5B-A746-BF20-E1F6FFF54B61}"/>
          </ac:inkMkLst>
        </pc:inkChg>
        <pc:inkChg chg="mod">
          <ac:chgData name="Артём Мурадов" userId="715841a6124f187a" providerId="LiveId" clId="{FED1371C-0F3F-46AF-B3C0-7406AECDEE4A}" dt="2022-02-18T23:06:03.971" v="9896" actId="164"/>
          <ac:inkMkLst>
            <pc:docMk/>
            <pc:sldMk cId="2241356390" sldId="297"/>
            <ac:inkMk id="35" creationId="{A0E48D81-E135-CD4C-994B-DFF4BCCFC875}"/>
          </ac:inkMkLst>
        </pc:inkChg>
        <pc:inkChg chg="mod">
          <ac:chgData name="Артём Мурадов" userId="715841a6124f187a" providerId="LiveId" clId="{FED1371C-0F3F-46AF-B3C0-7406AECDEE4A}" dt="2022-02-18T23:06:03.971" v="9896" actId="164"/>
          <ac:inkMkLst>
            <pc:docMk/>
            <pc:sldMk cId="2241356390" sldId="297"/>
            <ac:inkMk id="44" creationId="{EC8E6DEC-1713-594B-AB3F-91481BA7A907}"/>
          </ac:inkMkLst>
        </pc:inkChg>
        <pc:inkChg chg="mod">
          <ac:chgData name="Артём Мурадов" userId="715841a6124f187a" providerId="LiveId" clId="{FED1371C-0F3F-46AF-B3C0-7406AECDEE4A}" dt="2022-02-18T23:06:07.884" v="9897" actId="164"/>
          <ac:inkMkLst>
            <pc:docMk/>
            <pc:sldMk cId="2241356390" sldId="297"/>
            <ac:inkMk id="51" creationId="{4B483B27-5B3A-BF4D-A05E-9EAE5027DB6C}"/>
          </ac:inkMkLst>
        </pc:inkChg>
        <pc:inkChg chg="mod">
          <ac:chgData name="Артём Мурадов" userId="715841a6124f187a" providerId="LiveId" clId="{FED1371C-0F3F-46AF-B3C0-7406AECDEE4A}" dt="2022-02-18T23:06:07.884" v="9897" actId="164"/>
          <ac:inkMkLst>
            <pc:docMk/>
            <pc:sldMk cId="2241356390" sldId="297"/>
            <ac:inkMk id="55" creationId="{2B5A8ABA-8B9B-364E-9BAE-03CB94A4ACCC}"/>
          </ac:inkMkLst>
        </pc:inkChg>
        <pc:inkChg chg="mod">
          <ac:chgData name="Артём Мурадов" userId="715841a6124f187a" providerId="LiveId" clId="{FED1371C-0F3F-46AF-B3C0-7406AECDEE4A}" dt="2022-02-18T23:06:07.884" v="9897" actId="164"/>
          <ac:inkMkLst>
            <pc:docMk/>
            <pc:sldMk cId="2241356390" sldId="297"/>
            <ac:inkMk id="59" creationId="{CA6370FD-5CE1-9F43-8CDC-8709910F5272}"/>
          </ac:inkMkLst>
        </pc:inkChg>
        <pc:inkChg chg="mod">
          <ac:chgData name="Артём Мурадов" userId="715841a6124f187a" providerId="LiveId" clId="{FED1371C-0F3F-46AF-B3C0-7406AECDEE4A}" dt="2022-02-18T23:06:14.794" v="9899"/>
          <ac:inkMkLst>
            <pc:docMk/>
            <pc:sldMk cId="2241356390" sldId="297"/>
            <ac:inkMk id="65" creationId="{3D60A2C8-0C07-4CC6-A72E-533860D97B67}"/>
          </ac:inkMkLst>
        </pc:inkChg>
        <pc:inkChg chg="mod">
          <ac:chgData name="Артём Мурадов" userId="715841a6124f187a" providerId="LiveId" clId="{FED1371C-0F3F-46AF-B3C0-7406AECDEE4A}" dt="2022-02-18T23:06:14.794" v="9899"/>
          <ac:inkMkLst>
            <pc:docMk/>
            <pc:sldMk cId="2241356390" sldId="297"/>
            <ac:inkMk id="66" creationId="{8453E53F-6FF8-43DD-B1CA-00803D52F00A}"/>
          </ac:inkMkLst>
        </pc:inkChg>
        <pc:inkChg chg="mod">
          <ac:chgData name="Артём Мурадов" userId="715841a6124f187a" providerId="LiveId" clId="{FED1371C-0F3F-46AF-B3C0-7406AECDEE4A}" dt="2022-02-18T23:06:14.794" v="9899"/>
          <ac:inkMkLst>
            <pc:docMk/>
            <pc:sldMk cId="2241356390" sldId="297"/>
            <ac:inkMk id="67" creationId="{332CB44A-5EAE-413B-B2AF-E0D15BA41520}"/>
          </ac:inkMkLst>
        </pc:inkChg>
        <pc:inkChg chg="mod">
          <ac:chgData name="Артём Мурадов" userId="715841a6124f187a" providerId="LiveId" clId="{FED1371C-0F3F-46AF-B3C0-7406AECDEE4A}" dt="2022-02-18T23:06:17.810" v="9901"/>
          <ac:inkMkLst>
            <pc:docMk/>
            <pc:sldMk cId="2241356390" sldId="297"/>
            <ac:inkMk id="69" creationId="{E2007BB8-A375-46EB-B61D-745C6EB8AB2D}"/>
          </ac:inkMkLst>
        </pc:inkChg>
        <pc:inkChg chg="mod">
          <ac:chgData name="Артём Мурадов" userId="715841a6124f187a" providerId="LiveId" clId="{FED1371C-0F3F-46AF-B3C0-7406AECDEE4A}" dt="2022-02-18T23:06:17.810" v="9901"/>
          <ac:inkMkLst>
            <pc:docMk/>
            <pc:sldMk cId="2241356390" sldId="297"/>
            <ac:inkMk id="70" creationId="{16CEA800-6867-4584-8301-DD22F3C8C023}"/>
          </ac:inkMkLst>
        </pc:inkChg>
        <pc:inkChg chg="mod">
          <ac:chgData name="Артём Мурадов" userId="715841a6124f187a" providerId="LiveId" clId="{FED1371C-0F3F-46AF-B3C0-7406AECDEE4A}" dt="2022-02-18T23:06:17.810" v="9901"/>
          <ac:inkMkLst>
            <pc:docMk/>
            <pc:sldMk cId="2241356390" sldId="297"/>
            <ac:inkMk id="71" creationId="{7DE39442-A642-481C-91E7-60A0BCA2E591}"/>
          </ac:inkMkLst>
        </pc:inkChg>
        <pc:inkChg chg="mod">
          <ac:chgData name="Артём Мурадов" userId="715841a6124f187a" providerId="LiveId" clId="{FED1371C-0F3F-46AF-B3C0-7406AECDEE4A}" dt="2022-02-18T23:06:23.386" v="9903"/>
          <ac:inkMkLst>
            <pc:docMk/>
            <pc:sldMk cId="2241356390" sldId="297"/>
            <ac:inkMk id="73" creationId="{EEE3D97C-F0A3-485A-B12B-28E4C69F658F}"/>
          </ac:inkMkLst>
        </pc:inkChg>
        <pc:inkChg chg="mod">
          <ac:chgData name="Артём Мурадов" userId="715841a6124f187a" providerId="LiveId" clId="{FED1371C-0F3F-46AF-B3C0-7406AECDEE4A}" dt="2022-02-18T23:06:23.386" v="9903"/>
          <ac:inkMkLst>
            <pc:docMk/>
            <pc:sldMk cId="2241356390" sldId="297"/>
            <ac:inkMk id="74" creationId="{DF8A2CCD-EF39-4E5F-9484-679CFD963808}"/>
          </ac:inkMkLst>
        </pc:inkChg>
        <pc:inkChg chg="mod">
          <ac:chgData name="Артём Мурадов" userId="715841a6124f187a" providerId="LiveId" clId="{FED1371C-0F3F-46AF-B3C0-7406AECDEE4A}" dt="2022-02-18T23:06:26.008" v="9905"/>
          <ac:inkMkLst>
            <pc:docMk/>
            <pc:sldMk cId="2241356390" sldId="297"/>
            <ac:inkMk id="76" creationId="{7D8F9827-4A83-4F6C-A447-298B4739FF13}"/>
          </ac:inkMkLst>
        </pc:inkChg>
        <pc:inkChg chg="mod">
          <ac:chgData name="Артём Мурадов" userId="715841a6124f187a" providerId="LiveId" clId="{FED1371C-0F3F-46AF-B3C0-7406AECDEE4A}" dt="2022-02-18T23:06:26.008" v="9905"/>
          <ac:inkMkLst>
            <pc:docMk/>
            <pc:sldMk cId="2241356390" sldId="297"/>
            <ac:inkMk id="77" creationId="{659D0B5B-6C05-4F29-8258-0628F19769CF}"/>
          </ac:inkMkLst>
        </pc:inkChg>
        <pc:inkChg chg="mod">
          <ac:chgData name="Артём Мурадов" userId="715841a6124f187a" providerId="LiveId" clId="{FED1371C-0F3F-46AF-B3C0-7406AECDEE4A}" dt="2022-02-18T23:06:29.163" v="9907"/>
          <ac:inkMkLst>
            <pc:docMk/>
            <pc:sldMk cId="2241356390" sldId="297"/>
            <ac:inkMk id="79" creationId="{BE532641-C473-47B0-AC2E-F43F63CAD0C5}"/>
          </ac:inkMkLst>
        </pc:inkChg>
        <pc:inkChg chg="mod">
          <ac:chgData name="Артём Мурадов" userId="715841a6124f187a" providerId="LiveId" clId="{FED1371C-0F3F-46AF-B3C0-7406AECDEE4A}" dt="2022-02-18T23:06:29.163" v="9907"/>
          <ac:inkMkLst>
            <pc:docMk/>
            <pc:sldMk cId="2241356390" sldId="297"/>
            <ac:inkMk id="80" creationId="{CD48B924-17C9-4356-AD58-961A8181FC58}"/>
          </ac:inkMkLst>
        </pc:inkChg>
        <pc:inkChg chg="mod">
          <ac:chgData name="Артём Мурадов" userId="715841a6124f187a" providerId="LiveId" clId="{FED1371C-0F3F-46AF-B3C0-7406AECDEE4A}" dt="2022-02-18T23:06:29.163" v="9907"/>
          <ac:inkMkLst>
            <pc:docMk/>
            <pc:sldMk cId="2241356390" sldId="297"/>
            <ac:inkMk id="81" creationId="{6E9B65BD-2F74-4A6B-9A61-0FF85055E13B}"/>
          </ac:inkMkLst>
        </pc:inkChg>
        <pc:inkChg chg="mod">
          <ac:chgData name="Артём Мурадов" userId="715841a6124f187a" providerId="LiveId" clId="{FED1371C-0F3F-46AF-B3C0-7406AECDEE4A}" dt="2022-02-18T23:06:31.424" v="9909"/>
          <ac:inkMkLst>
            <pc:docMk/>
            <pc:sldMk cId="2241356390" sldId="297"/>
            <ac:inkMk id="83" creationId="{5E3A3D77-AA77-4108-BF5C-2514264879F6}"/>
          </ac:inkMkLst>
        </pc:inkChg>
        <pc:inkChg chg="mod">
          <ac:chgData name="Артём Мурадов" userId="715841a6124f187a" providerId="LiveId" clId="{FED1371C-0F3F-46AF-B3C0-7406AECDEE4A}" dt="2022-02-18T23:06:31.424" v="9909"/>
          <ac:inkMkLst>
            <pc:docMk/>
            <pc:sldMk cId="2241356390" sldId="297"/>
            <ac:inkMk id="84" creationId="{2622166D-0EF9-4FDA-B1EC-9A726F318145}"/>
          </ac:inkMkLst>
        </pc:inkChg>
        <pc:inkChg chg="mod">
          <ac:chgData name="Артём Мурадов" userId="715841a6124f187a" providerId="LiveId" clId="{FED1371C-0F3F-46AF-B3C0-7406AECDEE4A}" dt="2022-02-18T23:06:31.424" v="9909"/>
          <ac:inkMkLst>
            <pc:docMk/>
            <pc:sldMk cId="2241356390" sldId="297"/>
            <ac:inkMk id="85" creationId="{D1B6BDD6-8294-4FAC-AF7D-E4DB2F0FAB11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>
              <a:latin typeface="Arial" panose="020B0604020202020204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F8E447-D05B-4FFA-97D1-0D40619C5058}" type="datetime1">
              <a:rPr lang="ru-RU" smtClean="0">
                <a:latin typeface="Arial" panose="020B0604020202020204" pitchFamily="34" charset="0"/>
              </a:rPr>
              <a:t>19.02.2022</a:t>
            </a:fld>
            <a:endParaRPr lang="ru-RU">
              <a:latin typeface="Arial" panose="020B0604020202020204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>
              <a:latin typeface="Arial" panose="020B0604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834459-7356-44BF-850D-8B30C4FB3B6B}" type="slidenum">
              <a:rPr lang="ru-RU">
                <a:latin typeface="Arial" panose="020B0604020202020204" pitchFamily="34" charset="0"/>
              </a:rPr>
              <a:t>‹#›</a:t>
            </a:fld>
            <a:endParaRPr 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04:45.347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381 530 8661,'0'-21'534,"-1"5"0,-2-4 120,-2 4-606,0 1 1,5 0 312,0 1 598,0-1-26,0 0-543,0 0 0,-7 2 75,-3 4 1,-3 2-197,-1 7 0,-3 0-15,-2 0 1,-4 7-1,-7 2 132,1 4 1,0 2 252,-1 0-405,7 6 0,-3-5 234,7 4-280,-1-4 32,5-8 1,7 6 224,3-5-358,4 4 127,1 9 1,6-6-35,4 4 1,5 1-122,4-2 0,4 6-144,7-6 0,-1 3 102,0-3 0,6-2-6,-1 2 0,5 2 55,-5-1 1,1 6-540,-6-1 1,-6 4-1,-5 5-411,-7 6 0,1 9 428,-7 5 0,-13 3 437,-12 1-4,-13-5 0,-4-3 842,-7-6-572,0-13 0,-1-4-160,1-18 1,2-2-147,3-7 1,0-8-1052,9-7 1,6-13 0,14-11-415,5-3 1,5-6 1523,5-6 0,10 1 0,7-13 0</inkml:trace>
  <inkml:trace contextRef="#ctx0" brushRef="#br0" timeOffset="363">205 1 8661,'-8'0'1724,"1"0"0,2 6-740,1 4-159,-1 16-414,5 5 1,0 27-62,0 5 1,0 16 119,0 9 0,0 7-621,0-44 1,0 1-1,-2 44 402,-3-3 1,4-3-1174,-4-2 1,-2-6 473,2-4 1,0-8-3500,5-1 3946,0-14 1,-6 9 0,-2-12 0</inkml:trace>
  <inkml:trace contextRef="#ctx0" brushRef="#br0" timeOffset="644">293 16 8661,'0'-9'4022,"0"3"-3129,0 26-609,7 4 0,-4 27 2,7 3 0,-7 16-50,2 8-541,-3 20 1,-2-46 0,0 1 71,0 5 1,0 1 0,0-1 0,0 0 204,0-1 0,0-1 0,0 1 0,0 0-1947,0-3 1,0 0 1974,0 0 0,0 0 0,0 42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05:50.54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11098 7896,'9'0'-715,"-3"0"572,1 0 135,-6 0-69,6 0 212,-7 0 60,0 0-86,0-6-2,0 4-103,0-4 103,0 6 60,0 0-81,0-7-71,0 5-35,0-4-3,0 6-125,0 0 4,6 0 129,-4 0 158,4 0-159,-6 0 93,7 0-68,1 0 1,2 0 136,0 0 0,-5-2-82,4-3-35,1 4 0,5-6 2,0 7 1,-1 0 5,1 0 1,0-1-66,-1-4 1,1 3 39,0-3 0,0 3-1,-1 2 0,3-4-5,2-1 0,-2 0-15,2 5 1,-3 0 36,-1 0 0,5 0-2,-1 0 0,1-5 103,-5 0 1,1 0-107,4 5 0,-4-2-14,4-2 0,1 2 28,-2-3 0,3 2 9,-3-2 0,2 2-29,4-7 1,3 5-6,-4-5 1,4 5-49,1-5 1,1 2 53,-1-2 1,2-1-45,3 6 0,-3-6 33,4 1 1,-4 2-26,-2-2 0,1 5 20,-1-5 0,5 0 0,1-4 0,-1 4 37,-5 0 1,1 0 8,-1-4 1,5 4-46,1 0 1,1 0 2,-2-5 0,-1 1 30,6-1 1,-2 5-20,3 0 0,0 2-17,-5-1 1,1-5 19,-2 5 0,-3 1-48,3-2 1,1 2 19,-6-2 1,9-3-1,-9 3 1,5-3 5,0-2 0,-1 0-3,6 1 0,1-3-1,4-2 0,0 2 5,0-2 0,-5-2 1,0 1 0,0-4 0,6 4 0,-3-5 0,-3 6 0,-1-2 0,-4 1 0,-1 4 58,6-4 1,-2-1-16,3 1 1,2 1-34,-3 4 0,-1-1-9,1-4 0,0 4 13,5-4 1,-1-1 8,-4 1 1,2-4-4,-7 4 0,7-6-36,-2 2 0,-1-3 38,1 3 0,0-4 0,5 4 0,0-4-17,0-2 0,1 1 1,-1 0 0,0-1-20,0 1 1,-2-1 23,-2 1 0,0 1-14,-5 4 1,5-6 10,0 1 1,-3 5-26,2-6 1,1-1 13,4-3 1,5-2-4,0 2 0,0 3 6,-5-4 0,5-1 0,0 2 1,0-7 0,-5 2 1,0 1-2,0-1 1,0 0 0,0-5 1,7 3-1,3-3 0,1 8 1,-1-8 1,3 3-2,-3-3 0,-1-5 0,0 0 1,-5 0-111,1 5 0,1-2 112,-1-3 0,9 3 66,0-3 0,-4 2-63,5-2 1,-10 3 9,0-3 0,2-3-3,-2-2 0,-2 4 4,-8 1 0,4-2 4,-4 2 1,8-2 0,2 2 1,2 2-23,-2-7 1,-3 5 15,3-5 0,-4 5-12,0-5 1,-1 0 7,0-4 0,0-1-13,0 0 0,2 0 14,3 0 0,-2 1-14,7-1 1,-5-5 51,5 0 0,-2-6 3,2 2 1,-2 1-272,-3-2 0,-3 5 237,3-4 1,-2-1 12,2-4 1,-1-1-10,6 1 1,-1-1-20,6 1 0,-2-4 21,-3 3 1,2-4-47,-7 5 0,5-3 25,-5-7 1,6 1-7,-1-1 0,-25 40 0,1 1-166,2 3 1,0 0 0,-2-3-1,2-1 171,2 1 0,0 1 0,0-2 0,-1-1-6,2 0 1,-1 0 0,-1-1 0,-1 0 3,-2-1 1,-1-1-1,1 1 1,0 0-54,2-2 1,0-2 0,1 0-1,1-1 50,3 0 0,0-1 1,-1-3-1,-1-1-226,0 5 1,-1-1-1,2-1 1,0-1 228,-1 0 0,-2 0 1,1-1-1,-2-1 7,0-3 1,-1 0 0,3 0-1,-1 1-29,2-1 1,-1 0 0,2-1 0,0 1 15,1-2 1,-1-1 0,3-3 0,-1 0 5,-1-4 0,0 0 0,-1 1 0,-2-1-224,-4 3 0,-1 0 0,2-1 1,1 0 304,0-2 1,0 1-1,4 1 1,2 2-52,-4-2 1,0 1 0,3 3 0,0 0 48,-5 4 0,-1 1 0,1-1 0,0 0-118,-2 1 0,-1-1 1,0-1-1,-1 0 95,-1 4 1,0 0 0,-1-2 0,0 1-13,-1 6 0,-1 0 0,-1 0 1,0 0-9,1 0 1,1-1 0,0 2 0,-1 1 79,20-39 1,-21 42 0,0 2-52,11-35 1,-1 1 126,-9 4 0,4 3 272,-4 2 1,-2 10-562,-3 10 1,-1 10 353,2 5 0,-4 4-1583,4 6 1325,-4 3 0,5-1 0,2-1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0:06.0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 1560 8067,'-9'15'0,"-1"0"0,7-1 0,-6-6 769,5-3-50,2-3-410,-5-2 0,9 0-146,3 0 1,-2-7-74,7-2 0,0-9-51,4-2 0,3-11 140,2 2 1,-2-11-218,2 1 0,3-3 43,-3-2 0,2-9-88,-1-5 1,-2-9-127,6-12 1,-1-2 169,2-8 1,-2 1 211,-4 0 1,-2 6-80,2 4 1,-4 11-6,-5 8 1,3 10 262,-3 15-53,-4 0 0,2 19 53,-3 0 14,-3 7-261,4 8 1,-4 0-39,3 0 1,-3 2 356,2 3 1,3 4-230,-2 11 1,5 5 55,-5 9 1,4 5-116,-4 10 0,7 3 245,-3 7 1,0 5-136,0-1 1,0 3-83,0-3 0,3 6-25,-7 9 1,5-7-145,-6 2 1,6-9 103,-5 0 1,2-4-107,-2-1 0,-4-9-546,4-5 1,2-8 247,-2-8 1,-1-6-1962,-4-3 1625,0-10 1,0-5-445,0-10 0,-6 1 479,-4-5 0,2-3-182,-2-7 1,0 1 408,-4-7 0,-3 1 379,-2-6 0,2 1 0,-4 0 0</inkml:trace>
  <inkml:trace contextRef="#ctx0" brushRef="#br0" timeOffset="139">280 1266 8022,'-22'-8'248,"6"-3"976,-3 6-789,9-7 0,5 11-149,10-4 0,5 3 566,9 2 0,1 0-298,9 0 1,-1 0-59,11 0 0,-5 0-153,6 0 1,-6-5-453,5 0 0,2-6-632,8 1 0,-8-1-845,3 1 1,-5-3 1585,0 3 0,4-3 0,-6-2 0</inkml:trace>
  <inkml:trace contextRef="#ctx0" brushRef="#br0" timeOffset="591">1338 884 8010,'0'-24'410,"0"-1"1,0 7-142,0-2 1,0 4-256,0 1 1,-7 7 13,-2 3 0,-1 4 88,-5 1 1,4 0 243,-9 0 0,-1 6-104,1 4 1,-4 5 138,4 4 0,-4-1-112,4 7 1,-4-1 157,4 6 1,0-1-43,6 1 0,6-1 8,3 0 0,3-4 7,2-1 0,0-1-134,0 2 1,11-4-148,4-6 0,10-1 123,-1 1 0,9-2-221,1-3 0,2 1 91,-2-6 1,-1 5-89,6-5 0,-6 1 4,1-1 1,-4-1-52,-6 5 1,-3-4-229,-6 5 0,-7 2 113,-3 7 1,-5-1-626,-5 7 1,-3-1 366,-7 6 0,-4-1-502,-1 0 0,-4-6 316,4-3 1,0-9-1671,6-1 1482,-1-7 1,7-3 81,3-10 1,3-9 673,2-6 0,0-9 0,0-3 0</inkml:trace>
  <inkml:trace contextRef="#ctx0" brushRef="#br0" timeOffset="1101">1808 722 8010,'-14'7'0,"1"-4"370,3 7 1,-2 0 80,7 4 1,-4 3 344,4 2 0,0-1-185,5 7 1,0-2-200,0 1 1,0-1-378,0-3 0,6-2 60,4 6 1,-2-4-220,2 4 1,0 1 156,5 4 0,-6 1-163,1-1 1,-2 2-198,2 3 0,-2-1-340,-3 6 1,-3 0-228,3 5 0,-4-1 401,-1-4 1,0-5 55,0-9 1,-1-4 208,-4-6 1,2-7 59,-7-3 0,5-7-88,-5-8 0,7-1 256,-2-14 0,2-4 0,-2-5 0,3 0 0,-3 4 0,4-3 0,1 4 0,0 1 0,0 9 0,-2 2 0,-3-2 0,4 2 0,-4 3 0,3-1-124,2 0 0,-2 2 106,-3 3 513,4-3-61,-6 5 455,7 0-9,0 2-305,7 6 1,1 0-85,7 0 1,4 0-195,1 0 0,1-5-5,-1 0 1,-2-8-37,6-2 0,-4-5 234,4-4 1,-6-6-106,2 1 1,-5 0 3,-6-6 0,3 4-28,-7 2 0,-2 1 104,-8 4 0,-5-2-427,-9 6 0,1 5 41,-7 5 0,1 7-146,-6-2 1,-4 10 123,0 5 0,4 5-1423,6 4 1,11 6 143,-2 9 1222,10-3 0,-8 12 0,5-6 0</inkml:trace>
  <inkml:trace contextRef="#ctx0" brushRef="#br0" timeOffset="1376">2396 1119 7881,'-14'0'2862,"-1"0"-2311,0-6-130,7 4-757,2-4 0,7 6 90,4 0 0,0 0-1655,10 0 1901,-4 0 0,17 6 0,-5 2 0</inkml:trace>
  <inkml:trace contextRef="#ctx0" brushRef="#br0" timeOffset="2090">2955 311 7881,'-15'-15'1328,"1"7"-903,5 1 0,3 9 193,6 3 1,0 11-208,0 14 1,1 7 291,4 12 1,-1 3-270,5 7 0,3 5 118,7 0 1,-2 6-250,2-2 0,-2-4-321,-3-5 0,-4-7-192,0-8 1,-5-1 274,5-4-1109,-7-16 768,4-10 0,-7-21-312,0-7 1,-5-8 183,0-11 1,-2-4 6,2-6 1,2-6 39,-7-4 0,5-3 350,-4-2 1,4 0 31,-5 0 0,2-1 38,-2-4 1,2 5 397,3 0 1,3 9-275,-3 11 0,4 4 866,1 11-598,0 9 1,1 12 80,4 13 1,3 1-118,7 14 0,0 4 12,-1 5 0,3 7-191,2-2 0,4 4-71,7 1 0,-6-2-66,1-2 1,-1 2 100,5-3 1,1 9-282,-1 1 1,-4 0-208,-1-5 0,1 5-270,4 0 1,-1-4 455,-4-10 1,-7-14 276,-7-16 1,-2-18 250,2-12 0,1-17-245,-6-17 0,1-1 90,-1-9 0,-1 0-22,5-4 1,-5-1-736,1 1 0,1 1-331,-1 3 1,6-1-454,-1 6 0,3 2-843,2 9 0,0 10 1087,-1 14 0,6 7 1022,0 13 0,1 0 0,-2 14 0,4 7 0</inkml:trace>
  <inkml:trace contextRef="#ctx0" brushRef="#br0" timeOffset="2564">4087 840 7881,'14'0'80,"3"0"-80,2 0 0,-2 0 629,2 0 0,-1 0-72,2 0 1,-2 0-10,6 0 0,-1-2-190,2-3 0,2-4-94,-2-11 0,-2 2-145,1-6 0,-6 1 96,2-2 0,-9-1-302,-1 6 0,-7-1 126,2 2 1,-5 4-160,-5 0 0,-3 2 66,-6 8 0,-8 0 74,-2 5 1,-4 0 2,-1 0 1,-6 7 133,1 3 0,-5 8 471,5 1 1,-1 7-227,6-1 0,1 3 432,4 1 0,-1 0-341,10 1 0,-1 1-243,11 3 1,2-3-10,8 3 1,9 1-197,11-6 0,4 2-687,6-11 1,2-2 519,7-8 1,5-4-1996,0-6 0,2-3 952,-2-7 1,-2-1-620,7-14 0,-6 1 1784,1-6 0,-4 1 0,-1-1 0</inkml:trace>
  <inkml:trace contextRef="#ctx0" brushRef="#br0" timeOffset="2883">5042 664 9325,'0'8'1254,"0"5"-524,0-3 0,0-2-231,0 2 1,0 4-53,0 6 1,0 1-125,0-1 0,0-2-121,0 6 0,0-4 12,0 4 1,5-6-147,0 2 1,0-4-83,-5-1 0,0 4-261,0 1 1,0 0-857,0-6 0,0 1 544,0 0 0,-2-2-571,-3-3 1,2-4 510,-7-6 0,0 0 255,-4 0 1,-1-2 137,0-2 1,-1-6 302,-4-10 1,2 2 103,-6-6 0,6 1 114,-2-2 1,6 2 1437,4 4 0,-2 3-797,8-4 1,-1 4 336,5 1 0,13 0-584,6 1 1,9-6-510,6 0 0,4 1 21,6 4 0,7-5-711,3 1 1,4-2 537,6 1 0,3 4 0,7-6 0</inkml:trace>
  <inkml:trace contextRef="#ctx0" brushRef="#br0" timeOffset="3683">5013 164 7817,'-8'-10'325,"3"0"1,3 5-4,2-5 1,0 6 480,0-6 273,0 7 390,0-4-976,7 20 0,-4 5-146,7 16 0,-7 6-256,2 9 0,1 4 71,-1 11 1,0-2-2338,-5 7 1953,7-7 1,-6 10-1,6-5 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0:28.85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148 118 8103,'0'-15'252,"0"0"1,-5 1 0,0-1 346,1 0-259,3 7 921,1-5-433,0 5 277,0 0-249,0 1-378,6 20 0,-2-1 0,4 12 44,-2 2 0,4 2-241,-5 2 1,6-1-205,-1 0 150,-3 1-43,6-7 0,-7 3-294,4-7 98,3 1-612,-11-5 342,11-7-331,-5-2 469,0-6 0,4-1 0,-7-6-10,-2-8 0,-1-4-140,-2-6 1,-2-2 51,-3 2 0,2-1 115,-7 2 1,0 2 150,-5 8 1,1-1-66,-1 0 0,0 7 156,1 3 0,-1 3 129,0 2-120,1 14-81,-1-5 1,0 21 0,0-1 151,1 9 1,-3 12-98,-2 9 1,4 2 78,0 7 0,2 7-1318,8 9 1263,1 2 1,4 2 39,0 1-264,6-8 77,2-1 0,12-13-263,-1-3-112,8-4 1,-5-9 97,8-7 204,-1-13 1,1-11-429,-1-11 1,0-4 240,1-10 1,4-9 102,0-11 0,1-11 158,-6-8 1,-4 0 580,-1-5 0,-6 5-494,2 5 1,-9-2 234,-1 7 0,-7 1 318,2 9-309,-3 2 0,-4 14-99,-3 3 0,2 5 133,-7 5 1,5 5 0,-3 10 284,2 4-511,-6 4 0,10-4 169,-2 1-285,2-1 1,2 6-226,0-1 167,0 7 0,2-7 123,2 1 1,6-1 32,10-4-166,-4-4-111,12 7 198,-12-12 0,12-1-268,-3-10 147,-4-4 0,7-4 77,-4-7 1,-1-8 16,1-16-39,-6-10 47,4-8 0,-9-2-8,-4 0-180,-2 0 1,-7 3-63,0 7 197,-7 7-186,-1 14 1,-13-2 32,-3 11-1077,-4 2 810,-2 19 0,3 2-607,2 11 1,-1 3 0,6 8-180,2 3 1260,2-3 0,1 12 0,1-6 0</inkml:trace>
  <inkml:trace contextRef="#ctx0" brushRef="#br0" timeOffset="513">971 794 8001,'-15'0'2933,"7"-7"-2512,-5 6 1,10 1 19,-7 10 333,6 3-399,-2 8 1,6 3 257,0 11-435,0-4 1,0 16 1,0-3 0,6 5 1,4 0 1,8-3-1,3 1-207,2-6-3,2-5 0,-1-10-230,1-6 1,-1-2 0,6-13 167,-1-2 0,-1-10-445,-4-7 1,2-14-394,-6-11 650,6-4 1,-9-6-159,2 0 413,-3 0-447,-1 5 280,-7 0 0,4 2 955,-7 2-537,0 5 1,-5 12 15,0 3 1116,0 10-434,0 4 491,0 6-765,0 0 1,0 8-197,0 7 1,0 1-171,0 8 0,0 1-436,0 4 1,1 1 0,2-1-268,2 1 0,5-1-555,-5 0 0,7-4-1146,-3-1 0,4-4 998,2 4 0,0-1-1295,-1 2 2396,1-4 0,6 0 0,2 2 0</inkml:trace>
  <inkml:trace contextRef="#ctx0" brushRef="#br0" timeOffset="1106">1897 838 7404,'-15'-6'-357,"5"4"988,0-3 1,7 2 55,-2-2 275,-3 3-451,6-4 1,-4 7 63,6 4 1,0 3-289,0 7 0,2 1 499,2 4-280,-2 3-56,11 6-241,-11 1 1,9-1 130,-6 1-110,7 5-211,-4-4 0,2 10 202,-1-6-282,-5-1 123,9-5 1,-7 1 262,4-1-1845,-3 1 1072,-1-1 0,-4-11-469,3-3 209,-4-11 0,-1 1 150,0-10-100,0-9 326,-6-9 1,-1-6-174,-3-1 517,-3-6 0,5 5 8,-7-3-85,1-4 1,-1 7 11,0-3 1,1 3 490,-1 2-323,7 6 1,-5-5 461,11 12-214,-4-12-176,6 11 1,1-4 337,4 7 0,3 4-28,7 0 0,0 2-144,-1-2 0,6 2-194,0 3 0,4 3 86,-4-3 0,4 4-226,-4 1 1,-1 0 61,-4 0 1,1 6-90,4 4 1,-9 3-14,4 2 1,-5 6-8,0 4 1,-4 4-70,-6 5 1,0 4 47,0 6 1,0 0 279,0 0 0,0 0-1,0 0 0,-5-1 123,0-4 0,-4-5-261,4-9 1,0-2-35,5-4 0,1-7-1899,4 2 1422,4-9 0,10 2-966,1-7 1,4-7 139,-4-3 1245,6-9 0,-3-4 0,6-6 0</inkml:trace>
  <inkml:trace contextRef="#ctx0" brushRef="#br0" timeOffset="1554">2926 912 8001,'14'-30'0,"1"-4"62,0 0 1,-1-1 118,1 6 1,-2-5 251,-3-1 1,1 3-55,-6 7 0,5-3-25,-5 4 1,0 8-128,-5 1 0,-2 10 388,-3 0 1,-3 3-209,-6 2 0,-6 2-10,0 3 0,-7 10-13,-3 9 1,1 2-159,-5-1 1,4 3-94,6-4 0,-3 2 122,8-1 0,-1 2 46,6-2 1,5-2-112,5 1 0,2-6-45,2 2 0,6 1 82,4-1 0,5-1 58,5-4 0,7 0 166,8-1 0,5 1-160,0 0 1,2 0-249,2-1 0,0 3 151,0 2 0,-6-1-423,-4 7 1,-4-1-138,-6 6 0,-9 5-394,-10 5 1,-5-3-133,-5 2 0,-10-1 403,-9 1 1,-4-3-560,-2-7 1,6-6 463,-1-3 0,8-10-93,-3-5 1,-1-4 237,1-1 0,5-6-816,6-4 0,5-10 1255,-1-4 0,4-4 0,1-1 0</inkml:trace>
  <inkml:trace contextRef="#ctx0" brushRef="#br0" timeOffset="1888">3705 868 7989,'6'-9'711,"-4"-4"1,6 7 415,-3-4-633,-3-3 1,6 6-620,-3-2 162,-4-5 0,6 6-24,-7-6 0,0 4 225,0 0-48,-7 7 0,-1-4-18,-7 7 1,-1 0 181,-4 0 1,3 8-113,-8 7 1,1 1 491,-6 9 0,6 1-78,-1 8 1,6-1 57,-6 6 0,7 0-160,-2 6 1,11-1-162,4 0 0,3-7-280,2-2 0,13-1 66,7-5 1,8 1-714,6-16 1,3 3-373,8-12 1,0-2-949,4-8 1,-3-10-627,3-9 0,-3-6 1289,-2-4 0,-7-3 1191,-2-8 0,-4 1 0,-2 0 0</inkml:trace>
  <inkml:trace contextRef="#ctx0" brushRef="#br0" timeOffset="2451">4234 794 9413,'-15'7'1673,"2"1"-1423,3 6 0,2 8 946,3 2 1,4 4-524,-4 1 1,3 7 12,2 3 0,0 4-223,0 1 1,0 2-173,0 3 1,7-5-174,2 0 0,0 0-185,0-5 1,-4-3-96,5-2 0,-2-3 206,2-1 1,3-2-1276,-3-4 0,-2-3 554,2-6 0,-5-7-311,5-3 0,-7-11 397,2-9 1,-2-6-13,2-9 1,-3-6 133,2-3 1,-4-5 200,-4-5 1,-3 2 180,-3-7 1,-3 6-108,3-1 0,-3 4 394,-1 1 0,-1 1-207,0 4 1,-1 3 454,-4 7 1,4 4-255,-4 1 1,9 11 1177,1-2-524,7 10-448,-4-2 1,7 9 11,0 3 1,7-3 32,3 2 0,9-2 16,6-2 0,-2 5-166,1 0 1,1 5-1,4-5 1,0 6 72,1-1-269,-7-4 71,4 14 0,-9-10 170,7 9-302,-7-2 1,3 4 194,-6 3-6,-7 4-347,-2 2 165,1-1-48,-5 7-533,4-5 330,-12 11 170,-3-4 1,-5 1 125,-1 0-57,-6 1 0,5-4 38,-4-7-39,10-6 1,-1-9-11,6 1-555,0 0 214,5-7-269,0-1 0,2-9-869,2-3 1,9 2-93,7-7 0,5-5-547,-6-4 1175,7-1 921,-3-1 0,13-2 0,2-6 0</inkml:trace>
  <inkml:trace contextRef="#ctx0" brushRef="#br0" timeOffset="2885">5278 1117 8001,'-2'-16'160,"-3"-4"0,3 3 123,-3-8 0,2 5-88,-2-4 0,2-1 97,-7-4 1,5 5 0,-4 1 758,-3 1-742,-1 3 1,-2 11 0,-1 4 343,-4 8 1,-1 7-270,-3 14 0,-4 6 57,3 13 0,-1 6 491,2 4-481,3 3-169,6 2 1,2-7-183,3-3-16,3-9 0,7 0 1,0-7-264,0-5 167,7-5 0,1-15 1,8-3-212,4-4 1,-2-9 108,7-6 0,-6-9 11,6-12 1,-2 3 68,1-7 1,4 1 295,-4-1 1,-1 3 106,2 7 0,-7 1 137,1 3 172,4-3-114,-7 12-80,6 1 0,-9 20 0,-4 13 229,-4 8 0,-1 2 593,1 11-923,-4 1 1,12 4 0,-3-2-80,3-3 1,3-3-115,4-6-77,3-14 1,13 2 0,3-15-487,4-4 0,6-19 266,0-14 1,6-9-3246,-1-6 0,6-1 1570,-1-4 1,0 3 1604,-15 7 1,-3 6-1,-12 3 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0:39.592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60 221 7792,'-7'-14'1246,"-3"-1"-982,-3 0-110,5 1 1,-3 4 205,6 0 200,0 7 15,5-4 112,0 1-337,0 4 225,0-4-55,0 6-366,0 0 0,1 8 759,4 6-354,4 8-202,5 7-93,-6 13 1,5 4 251,-3 13-349,3 6 0,2 4 293,0 9 0,-5-1-385,-1 6 1,-1 6 229,2 4 1,2 5-282,-7-5 0,4-5-228,-4-5 1,2-13-848,-2-1 1,-2-5 172,7-10-29,-7-20 1,9-24 272,-8-20 0,6-13-312,-5-16 1,7-10 422,-3-5 0,4-5-763,2-4 1,-7 2 270,-3-3 1015,3 4 0,-6 1 0,3 4 0,-3 6 0,-2 6 0</inkml:trace>
  <inkml:trace contextRef="#ctx0" brushRef="#br0" timeOffset="280">163 339 7792,'-5'-16'-160,"0"-2"80,1-2 0,-2 5 1058,1 6-207,0-1 54,5-5 0,2 5-325,3 1 1,4 5 178,11-1 0,3 2-187,6-2 0,1 4 9,-1-4 0,5 3-129,1 2 1,6 7-168,-2 2 1,-3 6-206,-2 5 1,-5 3 107,-4 6 0,-1 2-195,-9 3 0,-3 4 130,-12 6 0,-4 8-333,-6 7 1,-6 1 43,-13 9 1,-12-7-53,-3 2 1,-5-5 114,0-6 132,3-8 1,-3-16-1,11-11-269,9-7 0,1-4 88,9-7 1,6-7-1124,8-2 1,3-5 96,2 0 1258,0-1 0,13 0 0,4 1 0</inkml:trace>
  <inkml:trace contextRef="#ctx0" brushRef="#br0" timeOffset="788">927 192 7792,'0'-15'494,"0"1"796,0-1-100,0 0 199,0 1-728,0 5 0,2 27 0,2 18 413,6 12 0,-2 12-541,2 9 1,0 9 58,5 5 1,-1 4-135,1 1 0,-5 0 13,0 0 0,-7-6-111,2-3 0,1-6-458,-1-4 0,0-6-1169,-5-9 1,0-5 863,0-10 0,0 2-4014,0-6 1995,0-8 645,7-12 0,-4-15 1777,7-10 0,0-16 0,4-5 0</inkml:trace>
  <inkml:trace contextRef="#ctx0" brushRef="#br0" timeOffset="1202">1397 677 7792,'-14'0'306,"4"-5"459,0 0 862,7 0-1117,-10 5 0,11 9-24,-3 5 1,3 7-156,2 9 1,0-1-48,0 1 1,5 1-67,0 3 1,2-3-127,-2 3 0,1-4-210,4-6 1,3-1-1,-3-3 1,3-11-309,2 1 0,-1-6 210,1-4 0,0-9-15,-1-5 1,6-4 51,0-12 1,-1 3 186,-4-13 1,5 6-143,-1-5 0,1 11 721,-6-1 1,0 9 625,-5 1 1,4 4-620,-3 5 0,-3 7 409,-2 13 1,1 6-440,-1 13 0,0 7-358,-5 3 1,0 4-1,0 1 0,0 0-449,0 0 0,0 0 211,0 0 1,0-8-2148,0-6 1,-5-1 323,0-4 1855,0-4 0,5 7 0,0-6 0</inkml:trace>
  <inkml:trace contextRef="#ctx0" brushRef="#br0" timeOffset="1723">2206 589 7792,'-2'-15'287,"-3"0"0,2 7 448,-7 3 0,7 2-161,-2-2 0,2 4 46,-2-4 1,3 11-6,-3 9 1,4 8-215,1 11 0,1 5 222,4 10 0,3-1-234,7 6 1,-5-1-114,0 6 1,-1-2-165,6-3 1,0 2-140,-1-7 1,1-5-187,0-5 1,-5-3-523,-1-2 0,0-1-341,0-13 1,0-1-172,-4-4-406,-4-7 1,6-3 836,-7-10 0,0-5 431,0-9 0,0-4 385,0-7 0,0-5 0,0-3 0</inkml:trace>
  <inkml:trace contextRef="#ctx0" brushRef="#br0" timeOffset="2034">2279 809 7792,'-6'-21'151,"4"5"1,-3-5 128,3-1 1,2 6 293,0-4-313,0-2 0,0 5 71,0-2 0,0 2 1,2 3 251,3-1 1,-2 0 16,7 0 0,2 7-177,7 3 1,-3-1-6,4 1 0,-4 2-230,-1 8 1,0 3 16,-1 6 0,0 3 51,-5 2 1,3 4-52,-7 7 0,0 4-188,-5 0 1,0 5 150,0-4 1,-5 4-290,0-5 0,-5 5 140,5-4 1,-5 1 98,5-2 1,-4-5 409,4 1 1,-5-1-174,5-4 1,-5 1 171,5-2 0,0 2 283,5-6-503,0 0 1,7-6-91,3 1 1,8-7-757,1-3 0,7-5-443,-1-5 0,4-3-949,6-7 0,-3-6-768,7-3 0,-6 1 557,1-2 2141,-3 1 0,5-6 0,2 1 0</inkml:trace>
  <inkml:trace contextRef="#ctx0" brushRef="#br0" timeOffset="2456">3367 809 7792,'0'-24'827,"0"-1"0,-5 3-331,0-3 1,-1 4-100,1 6 0,-3 2 17,-7 3 1,0-1 83,0 6 0,-6 0-51,-3 5 1,-4 11-91,-1 4 1,-2 15-24,-4-1 0,4 8-86,-3-2 1,3 4-67,1-5-45,1 7 0,11-10 1,5 2-287,5-7 0,3-5-142,5-6 1,2-2-398,2-3 1,5-4 256,5-6 1,8 0 135,2 0 0,2-8 63,-1-7 0,4-1 3,1-8 0,-1 4 654,5-5 0,-3 6-288,-1-6 0,-6 7 841,1-1 1,-7 7-107,1 3 1,-2 5 148,-3-1 0,-4 4-582,0 1 0,-7 8 65,2 7 1,-3 6-360,-2 8 1,0 2 60,0 4 0,0 1-2053,0 3 1,-5 2 1014,0-7 0,0 0-2274,5-4 0,-5-1 3106,0 0 0,-6 1 0,3-1 0</inkml:trace>
  <inkml:trace contextRef="#ctx0" brushRef="#br0" timeOffset="2759">3676 74 7792,'-7'-14'658,"5"-1"0,-9 0 716,6 1-636,0 5-417,5 3 0,2 6 1302,3 0-1096,3 0 1,2 11 80,0 4 786,-1 16-594,13 0-326,-6 13 0,5 7 59,-6 3 0,0 3-6,-1 2-157,-6 6 33,5 2 0,-9 11 0,4 1-422,-2-2 0,-1-2 113,-5-2 1,0-4-1150,0-1 0,-1-7 708,-4-2 1,1-7-2810,-5-8 1,5-6 356,0-4 2799,2-16 0,2 0 0,0-8 0</inkml:trace>
  <inkml:trace contextRef="#ctx0" brushRef="#br0" timeOffset="3173">4631 574 7792,'-15'-15'767,"-6"7"-280,5-5-228,-12 12 1,10-6 589,-6 7-493,-1 0 0,-4 7 854,-1 2-811,1 4 0,-1 7 112,1 0 0,1 6 34,4-2 0,3-2-18,6-3-295,7-3 1,1-1-2,7 0 1,7-2 18,3-3 0,9-2-44,6-3 0,9-4-91,5 4 1,2 2 69,-2-2 1,4 6 12,-4-1 1,3 3 160,2 2 1,-6-1-108,-4 1 1,-3 5-135,-1-1 1,-7 7 66,-4-1 1,-4 4-579,-5 6 0,-12 2 259,-13 7 0,-6 2-369,-8 3 0,-1-3 279,1 3 1,-5-10-1138,-1-5 1,3-8-2163,7-1 2736,-3-14 0,14-1-698,-1-20 1,7-6 1484,8-13 0,0-14 0,0-3 0</inkml:trace>
  <inkml:trace contextRef="#ctx0" brushRef="#br0" timeOffset="3348">4969 662 7792,'8'0'2423,"0"0"-1085,-3 0 0,-3 9-705,3 5 0,-3 7-197,-2 9 1,0-1-128,0 1 1,0 6-607,0 3 1,1 2 218,4-2-1475,-3-3 1150,4-7 0,-4-1 332,3-4 0,-4-2 71,4-8 0,3-5 0,1-3 0</inkml:trace>
  <inkml:trace contextRef="#ctx0" brushRef="#br0" timeOffset="3476">4984 427 8697,'-13'-10'769,"3"1"-815,3 5-783,7-2 0,2 6 11,3 0 818,3 0 0,7 0 0,0 0 0</inkml:trace>
  <inkml:trace contextRef="#ctx0" brushRef="#br0" timeOffset="4255">5822 677 7792,'8'-6'118,"-3"-4"0,-4-3 343,-1-2 0,0 0 132,0 1 1,-1-1-187,-4 0 1,-5 5-5,-10 1 1,2 5-137,-6-1 1,-2 4 245,-8 1 0,-1 8-70,-9 7 0,3 6-119,-8 8 1,8 7-65,2 3 1,7 2 83,-3-2 1,12 2-475,9-6 1,6-6 180,8-5 0,3-6-23,7 2 1,1-10 101,14-5 0,4-5-232,5-5 1,7-5-13,-2-10 1,-1 2 264,1-6 0,-5-1-85,6-4 0,-3 0 327,2-1 1,-4 3 283,-11 2 0,2 4 171,-6 6-41,-1 0-503,-4 7 1,-7 8-86,-3 10 1,-3 10-14,-2 4 0,0 4-71,0 1 0,1 7 96,4 3 1,-3 2-263,3-2 1,-2 4 111,2-4 1,-3 4 111,3 1 0,1 5-836,-1 0 0,0 0 355,-5-5 0,0 0-658,0 0 1,0 7 425,0 2 1,-7-4-494,-2-4 0,-4-3 384,-2-8 1,0-3 189,0-11 0,1-2 142,-1-13 0,0 0 65,1-5 1,-1-8 229,0-7 1,1-1-82,-1-9 0,0 5 22,0-4 0,-4-1-43,-1-4 1,6 5 176,4-1 0,2 5 113,-2-4 0,-2 4-17,7-4 1,1 4-57,4-4 0,4 1-126,1-2 1,12-7 47,-3 2 1,13-2-14,2 2 1,2-6-1028,8-3 0,2 2-48,8-3 0,-3 1-342,3-5 1,1-2 1394,-1-3 0,7 4 0,-4-6 0</inkml:trace>
  <inkml:trace contextRef="#ctx0" brushRef="#br0" timeOffset="4643">6380 104 7792,'-1'-15'602,"-4"0"0,3 1 296,-3-1-154,4 0 828,1 7-1096,0 2 1,4 14 360,1 6 0,2 11-329,-2 14 0,-4 9 372,4 15 0,-3 4-373,-2 7 0,5-1-45,0 1 0,0-1-115,-5 1 1,5-7-142,-1-4 0,6-9-988,-5-5 0,5-5 282,-5-4-2850,6-11 2429,-3-14 0,7-17 218,0-13 0,0-8 284,-1-11 0,1-5 697,0-10 1,4 3-25,1-3 0,1 10 76,-1 5 1,-6 9 1130,1 6 0,0 4-624,-5 5 1,1 5 281,-1 10 1,1 5-506,-6 10 0,5 7-1212,-5 8 0,5-1 423,-5-5 0,6 1-2065,-1-1 0,3-1 1147,2-4 0,-1-2-1626,1-8 2719,0 1 0,6 0 0,2-1 0</inkml:trace>
  <inkml:trace contextRef="#ctx0" brushRef="#br0" timeOffset="5043">7218 339 7792,'-8'7'1999,"1"2"1,7 11-925,0 4 1,2 4-295,3 2 0,3 6-310,7 3 1,-1 3-342,1 2 0,0-5 29,0 1 1,4-8-166,1 3 0,-1-3 90,-4 3 0,0-9-1154,-1 3 1,0-8 285,-5 4 0,-2-7-162,-7 1 0,-7-2-297,-2-3 1,-11 1 592,-5 0 1,-7-2 390,-3-3 0,-5-4 53,0-6 0,3 0 596,-2 0 0,1-6-305,-1-4 1,10-10 397,9-4 0,5 1 318,5-2 0,7 6 867,13-6 1,6 6-659,14-6 1,7 7-474,7-1 0,9 2-957,10 3 0,-2 1 310,2 3 0,-2 3-3873,-2 7 3898,-1 0 0,1 7 0,0 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0:54.81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74 280 7792,'-4'-16'143,"-1"-4"1,-5 4-1,3-4 226,-1 4 1,5 1 57,-2 1 0,-2 4-84,3 0 1,-1 5 332,5-5-283,0 7 1,0-2-54,0 10 1,-2 10 262,-3 9-326,3 11 1,-4 10 167,6 14 1,2 8-177,2 11 0,0-2-1264,6 2 1252,6-3-51,0 5-621,12-5 396,-5-1 1,8-15 0,2-12-664,1-6 1,2-13 374,-2-14 0,-3-14-460,3-14 1,2-14 267,-1-11 1,4-15 29,-5-5 0,0-8 121,-4 3 0,-2-6 222,-4 1 0,2-6 130,-6 2 1,-7 3 184,-8 11 0,1 7 6,-1 3 0,0 4 2181,-5 6-1401,0 10 1,-2 14-415,-2 10 0,2 5 278,-3 5 1,3 10-322,2 9 1,0 12 55,0 8 0,-1 7-136,-4 8 1,3 4-55,-3 1 1,4 5-630,1-6 1,0 0 218,0-10 1,0-2-1668,0-7 1,5 0 877,-1 0 1,8-8-1381,-2-6 0,3-3 328,1-7 1867,1 0 0,0-6 0,0 1 0</inkml:trace>
  <inkml:trace contextRef="#ctx0" brushRef="#br0" timeOffset="620">1456 662 7792,'0'-22'109,"0"-6"1,0 7 524,0-4-373,0-3 0,0 7 0,0-5 46,0 1 1,0 6 235,0-6-103,0 7-234,-6 4-20,-3 1 0,-12 11 122,-3-3-216,-4 3 114,-1 9-75,-1 8 0,-6 9 1,-1 10 82,-1 6 0,2 9-73,7 5 0,-1-2 0,1 2 0,6 0-181,3 4 1,11-7 48,4-7 1,3-1-183,2-9 1,3-1 86,7-9 1,2-9-107,12-10 1,1-5-100,4-5 0,2-7-116,3-12 1,-1-7 94,6-13 0,-4-7-81,4-3 1,-7-5 352,3-4 0,-4-4-249,-2-7 0,-4-6 333,-1-3 0,-6 3-48,2 2 1,-10 11 571,-6 8 1,3 8 34,-2 12 1123,0 16-652,-12 10 1,1 20-536,-4 2 0,-2 11-3,8 4 1,-3 12-141,2 8 0,2 4 54,-7 11 0,7-9-244,-2 9 0,3-5-342,2 0 0,0 3-384,0-3 1,0-3-684,0-2 0,0-4-1533,0-1 0,5 2 444,0 3 2292,6-10 0,-2 4 0,5-14 0</inkml:trace>
  <inkml:trace contextRef="#ctx0" brushRef="#br0" timeOffset="989">1985 824 7792,'7'-23'1572,"-4"-3"-1185,7 7 1,-4-8-62,9 3 1,-2-1-119,12-4 0,-6 1 0,6-11 108,1-2 0,0 0-576,-1 2 170,-4-3 1,-11 11 131,-1-4 0,-5 11 38,1 4 1,-7 6 121,-8 4 1,-1 3-71,-14 7 0,4 7 585,-8 3-327,2 3-86,-8 8 0,0 2 198,1 6 0,-5 7 104,4 3-162,-5 4-228,15 1 1,-8 5 0,14 0-97,1-2 0,3 4 31,5-2 1,4 0-189,6-5 1,6-7 122,4-2 1,11-6-1327,9-4 0,7-11 392,12-9 1,9-5-445,5-5 0,7-4-377,-1-11 1,3-3 707,1-6 1,6-2 960,-1-4 0,2 4 0,-1-6 0,4-4 0,3-5 0</inkml:trace>
  <inkml:trace contextRef="#ctx0" brushRef="#br0" timeOffset="1653">2853 427 7792,'0'-14'1567,"-5"-1"-501,0 0-664,0 7-197,5 1 1,5 16 714,0 5 0,4 9-411,-4 11 0,5 4-138,-5 6 1,5 5-206,-5 0 1,1 0-233,-1-5 1,-3 0-229,3 0 1,-4-6 302,-1-4 0,5-4-280,0-6 181,0-3-521,-5-12 375,0-9 0,0-10 14,0-10 0,7-4 1,2-11-334,4-4 430,2-10 27,6 3 0,1-9 73,2 6 0,4 0 155,-4 5 0,3 5-144,-3-1 0,2 9 62,-6 2 1,-2 11 454,-9 8-239,5 7-147,-13-4 1,11 14 420,-7 3-331,-1 3 1,-5 8 123,-4 4 1,2 2-134,-7 3 0,2-1 72,-2 1 0,-2-1 34,8 0-233,-1 1 0,3-7 50,-3-4 1,3-2 152,-2-3-773,2 1 383,8-7 1,-2-1 21,6-7-1276,6 0 923,0-7 1,12-3-248,-4-9 0,9-9 374,1-6 0,1-6 145,-6 6 0,-4 0 567,-1 4 438,-6 8 1,2 9 473,-11 13 0,-2 8-588,-7 11 1,-2 4-524,-3 7 1,4 4-277,-4 0 1,3-4-1540,2-6 0,0-6-199,0 2 1,0-4 1820,0-1 0,7-7 0,1-2 0</inkml:trace>
  <inkml:trace contextRef="#ctx0" brushRef="#br0" timeOffset="2355">4058 383 7792,'-7'8'0,"-2"-3"355,-5-3 0,5-1 139,-1 4 242,0-3-449,2 11 0,-5-5 1,5 9 292,0 2 1,1 4-173,7 6 0,0 6-83,0-1 0,2 0-239,3-4 0,4-2-256,11-4 230,-4-3 1,12-13-300,-3-3 0,2-5 198,3-5 0,-1-9-227,0-11 1,6-3 85,-1-1 0,-1-5 2,-9-1 0,2 0 114,-6 0 1,0 6 290,-6-1 0,-1 3 290,-3 7 0,-3 0-213,-7 6 1,0 4 878,0 0-381,0 7-416,-7-4 1,1 14-179,-4 3 0,2 4-208,3 6 0,3 3-16,-3 6 0,4 7 86,1 3 1,0 4-57,0 1 1,0 2 51,0 3 0,1-2 94,4 7 1,-2-7-79,7 2 1,-7 4-321,2 0 0,-3 5 117,-2 0 0,-7 1 10,-2 0 1,-11 5-653,-4-1 1,-1-1 367,-4-8 0,1-3 134,-11-7 0,-1-11 0,-4-4 1,5-16 344,0-3 0,6-13-152,-1-7 0,8-15 107,1-4 1,9-10 350,1 0 1,7-4-208,8-1 1,8 0-406,7 0 1,8-5 126,11 0 0,4-5-1837,6 5 1400,7 0 1,7 2-1,11 3 534,3 6 0,8 5 0,1 4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0:58.18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45 0 7792,'0'10'1849,"0"0"0,-2-7-1605,-3 2 1,4 3-40,-4 2 1,-2 3 216,2 2 0,-1 0 218,1-1-1173,3 1 238,-4 0 73,6-1 0,1-6-116,4-3 1,-2-5 188,7-5 0,0-4-84,5-11 0,-5 4 99,-1-4 1,-4 4 388,5 1 1,-7 0 60,2 1 519,3-1-158,-6 7-306,5 1 0,-9 14-54,-3 3 0,2 4-105,-7 6 0,5-4-163,-5 4 1,5-4 87,-4-1 1,5 0-430,-1-1 0,4-4 71,1 0-2278,0-7 1327,0 10 0,1-11-1399,4 3 2571,-3-4 0,18-7 0,-4-2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0:58.66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89 72 8014,'-9'15'769,"-2"-5"-303,6-1 0,-1-4-120,1 5 0,1 0 311,-5 5 1,4-1-201,-5 1 1,7 0-210,-2-1 0,-2 1 163,2 0-681,0 0 128,5-1 55,0-6 1,5-3 47,0-10 1,7-4-4,-3-11 0,5-3-69,0-6 0,-4-6 7,0 1 1,-2 5 605,2 4 0,1 7-201,-6-1 0,2 7 648,-2 3-693,-4 5 0,6-1-78,-7 10 0,-2 5-928,-3 10 0,4 3 464,-4 6 1,3-1-1749,2-4 0,2 4 84,3-4 1950,3-2 0,13-1 0,2-6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0:59.01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118 68 8063,'-9'13'0,"-1"-2"1354,-2-1-1083,-1-7 1238,-1 10-948,5-5 1,-4 5 73,4-3-273,2 3-104,-6-5 1,11 2 50,-3 0-1138,4-7 632,1 4 0,6-7 79,4 0-96,3-7 166,8-1 1,-3-12-77,7 1 91,-1-7 1,1 5 471,-1-4 1,-6 4-18,2 6 511,-4 0 1,-3 6 179,-3-1-704,-3 7 1,-9 4-91,-3 14 0,2 0-438,-7 4 0,7-1-738,-2 2 1,3-9-1150,2 4 0,7-5 848,3-1 1158,9-2 0,4-14 0,7-1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0:59.26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60 0 7792,'0'8'1682,"0"-1"-1249,6-7 1,-4 2 120,3 3-268,-4-4-91,-1 6 0,0-6 525,0 4-419,0-3 1,-1 9 71,-4-6 1,2 7 307,-7-3 1,2 11-239,-2 5 1,-3 2-1234,3 3 373,3 6 417,1-5 0,6 5 0,0-7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1:10.09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1838 44 7817,'-8'-8'231,"0"2"41,3 6 0,3-2-4,-3-3 1,2 4 216,-2-4-173,3 3-326,-11-4 275,12 4-240,-12-5 135,11 7 1,-11 0 51,3 0 1,2 0 82,-2 0-135,0 0 0,-9 2-43,-1 3 18,-6-3 0,8 11 28,-7-4 0,-4 6 17,-5 5-56,0-4 0,2 10-37,-2-6 22,3 6 0,-6-3 1,4 6-119,-1 1 0,-2 4 33,1 0 0,-1 7 6,-3-2 0,-2 2 54,7-2 0,-7 9-170,2-4 0,-3 8 8,-2-3 1,4 0 106,1-5 1,2 7 15,-3 3 1,-2 3-11,3 2 1,1-6 4,-1 1 0,6 0 2,-1 5 0,3 3 110,2-3 0,6 3-136,3-8 1,5 3 0,6 2 0,-3 4-74,7 1 1,0 0 94,5-5 0,0 4-51,0 1 1,0 5 38,0-6 1,0 1-9,0-5 0,2 1-13,3 4 0,1 1-35,4 4 1,8-2-77,-3-3 0,8-2 109,-4 6 0,8-2 58,-3-3 0,9 1-47,1-10 1,2-4 150,-2-1 1,4 2-90,6-2 0,0 0 67,0-5 1,2 0-77,3 0 0,3 4-129,7-4 1,0 2 139,-1-12 0,6 7 134,0-2 1,4-3-195,-4-2 1,6-3 49,-1-1 0,6-1 146,8 0 1,-4-6-364,9-3 1,-3-5 249,3-6 0,8 3-28,-44-9 0,-1-1 0,47 3 65,-46-5 0,-1 0 1,44 0-155,3 0 0,-48 0 0,1 0 48,5 0 1,1 0 0,-4-3 0,0-1-79,3 0 0,1-2 0,-4 0 0,0-2 32,-2-2 0,1 0 0,2 1 1,1 0-76,2-3 1,-1-1 0,-1 2-1,-1-2-145,0-1 1,0-1 0,-1-1-1,-1 1 186,-1-2 0,1-1 0,0 2 1,0-2 22,2-4 1,0 0 0,-3 4 0,1 0-55,-1-4 0,1 0 1,-1 2-1,-1-1-27,-3 0 0,-1-2 0,2-2 1,-1-1-5,0-1 1,-1 0 0,-2 1 0,0 0-23,0-1 1,0 0-1,38-27-19,-9-5 1,-1-6 67,-3-3 0,-5 2-36,-11 3 0,3-4-69,-7-2 0,2-3 97,-2-1 1,-12 1 176,-3 3 1,-4-1 2,-11 6 0,1-4 64,-5 4 1,-7 0-271,-3 5 0,-4-4 101,-1-1 1,-6-1-123,-4 1 0,-8 4 64,-1-4 1,-9-1 7,-2 1 0,-1-1-5,-8 1 0,-2 3 287,-8-2 0,2 7-46,-7 2 0,3 2 80,-7-2 0,7 4-146,-8 5 1,4 6-50,-4 0 1,-6 0-167,-4-5 0,-3 5 124,-1-1 1,1 3-230,3-2 1,-6-9 47,6 4 0,-6 0 75,7 0 1,-6 8 74,-4-8 0,-2 0 3,-4 0 0,3 3 187,2 11 0,-4 1-119,-10 0 1,44 14-1,-2 2 5,0 0 0,0 1 1,-3 2-1,0 1-34,2 3 0,1 2 1,-3-2-1,-2 1 52,-2 2 0,-1 1 1,-5-1-1,0 2-46,1 3 1,-1 1 0,-2 1 0,0 2-32,4 3 1,1 2 0,-3 0 0,-1 2 11,2 4 1,-1 1 0,-2-1-1,0 1 15,1 2 0,2 0 1,2 0-1,1 0-719,8-2 0,1-1 1,0 2-1,-1 1 287,1-3 0,0 0 0,1 3 0,2-1 410,-41 16 0,8-1 0,19-8 0,3-6 0,7-7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1:14.31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23 338 7723,'0'15'-277,"-5"-5"997,0 0-19,0-7-230,-1 3-111,4-6 1,9-8-108,12-6 0,11-4 60,9-12 0,7 2-114,13-11 0,8 7-181,6-3 0,7 6-959,8 4-145,7 4 0,-12 13 322,1 3 524,-8 4 240,-9 14 0,-8 3 0,-8 13 0</inkml:trace>
  <inkml:trace contextRef="#ctx0" brushRef="#br0" timeOffset="545">2081 0 7723,'-15'0'-114,"1"0"85,-1 0 1,5 0 361,0 0 328,7 0-243,-3 0 1,7 0-165,4 0 0,5 0 265,10 0 1,9 0-136,10 0 1,12 0 583,8 0-679,-1 0 0,14 2 1,-2 3-128,7 5 0,-3 8-78,-1 1-2996,1 7 2369,-20-3 1,3 2-1966,-13-1 2508,-7 1 0,-14 4 0,-10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8T04:05:56.638"/>
    </inkml:context>
    <inkml:brush xml:id="br0">
      <inkml:brushProperty name="width" value="0.1" units="cm"/>
      <inkml:brushProperty name="height" value="0.6" units="cm"/>
      <inkml:brushProperty name="color" value="#F6630D"/>
      <inkml:brushProperty name="inkEffects" value="pencil"/>
    </inkml:brush>
  </inkml:definitions>
  <inkml:trace contextRef="#ctx0" brushRef="#br0">30 9819 12144 218207 52460,'0'-9'-940'0'0,"0"-1"0"0"0,0 5 1338-1384 0,0-5 171-10911 0,0 7-105 11908 0,-7-4-161 50 0,6 1-103 177 0,-6 4 33 118 0,1-4 13 19 0,4 6 2362 23 0,-5 0-2530 0 0,20-7 1 0 0,-8 5 255 0 0,10-2-249 0 0,-4-5 1 0 0,4 6-20 0 0,0-7 1 0 0,0 5 50 0 0,-1-4 0 0 0,1 4-131 0 0,0-5 0 0 0,4 5 39 0 0,1-5 1 0 0,4 5-1 0 0,-2-5-14 0 0,0-1 1 0 0,-2 3 53 0 0,5-2 0 0 0,-6 2-1 0 0,6-2 0 0 0,-2-3 46 0 0,1 3-71 0 0,4 4 1 0 0,-7-6 50 0 0,4 7 0 0 0,1-4-15 0 0,-7 4 1 0 0,6-5-72 0 0,-6 5 0 0 0,6-5 65 0 0,-6 5 1 0 0,3-1 46 0 0,-3 1 1 0 0,-1 2-75 0 0,7-7 1 0 0,-6 5-6 0 0,6-5 1 0 0,-6 0 0 0 0,6-4 306 0 0,1-1-293 0 0,2 0 1 0 0,3 0 69 0 0,3 1 1 0 0,-1-1-27 0 0,6 0 1 0 0,-5-4-9 0 0,6-1 0 0 0,-6 1-23 0 0,5 4 1 0 0,-1-5 7 0 0,1 1 0 0 0,3-1-55 0 0,-3 5 1 0 0,-1 1 27 0 0,1-1 1 0 0,0 0-1 0 0,6-1-18 0 0,-1-4 16 0 0,0 4 1 0 0,5-7-46 0 0,0 4 0 0 0,5-3 51 0 0,-5-2 1 0 0,4-4-80 0 0,-4 4 1 0 0,5-4 33 0 0,-5-2 0 0 0,0 6-2 0 0,-5-1 1 0 0,1 1 24 0 0,-1-5 0 0 0,5 6-1 0 0,0 3 1 0 0,1-1-1 0 0,-2 1 63 0 0,1 2-72 0 0,0 2 1 0 0,-4-4-20 0 0,4 1 1 0 0,-3-2 29 0 0,3 1 1 0 0,-3-1-53 0 0,-2-4 1 0 0,2-3 0 0 0,1 4-72 0 0,2-4 86 0 0,13-1 0 0 0,-13-1 0 0 0,8 1 158 0 0,-4 0 1 0 0,-4 4-44 0 0,-5 1-61 0 0,6 6 1 0 0,-9-4 0 0 0,3 8 60 0 0,-1-1 0 0 0,-1-1 13 0 0,2-4 0 0 0,0 4-79 0 0,0-4 1 0 0,0 9-4 0 0,1 1 1 0 0,-1-5 99 0 0,0-4-243 0 0,0-1 1 0 0,0 0 92 0 0,0 1 0 0 0,-5-6-6 0 0,0 6 1 0 0,2-7 0 0 0,7 1 25 0 0,1-3-1 0 0,6 5 0 0 0,-4-4-43 0 0,3 2 0 0 0,3-3 36 0 0,-3-1 0 0 0,1 1 52 0 0,-1 4 0 0 0,2-4 7 0 0,-7 3 1 0 0,6-2 9 0 0,-1-3 1 0 0,-2 6-66 0 0,2-1 1 0 0,0 6-1 0 0,5-6 0 0 0,0 1 0 0 0,0-4 13 0 0,-1 3 3 0 0,-5-2 1 0 0,2 4-55 0 0,-6-7 0 0 0,7 1 48 0 0,-2 0 1 0 0,3-1-46 0 0,2 1 0 0 0,-1-1 62 0 0,1 1 1 0 0,5 1-1 0 0,0 4 0 0 0,-6-2 4 0 0,-4 6 1 0 0,0-4-22 0 0,5 4 1 0 0,1-6 8 0 0,4 1 0 0 0,-4-2-2 0 0,4-3 0 0 0,2-1-4 0 0,-3-3 1 0 0,6 3 6 0 0,-6-4 1 0 0,-4 0-10 0 0,-5 0 0 0 0,5-1 1 0 0,8 2-64 0 0,5-5 57 0 0,-8 3 1 0 0,7-5-5 0 0,-12 7 1 0 0,5-5 1 0 0,0 4 0 0 0,4-4 1 0 0,-4 5 59 0 0,-2 1-60 0 0,5-4 1 0 0,0 6-5 0 0,6-4 0 0 0,-1-1 8 0 0,-3 2 1 0 0,1-2 55 0 0,-6 2 0 0 0,6 1-46 0 0,-1-6 0 0 0,7 1-17 0 0,3-1 1 0 0,4-2 30 0 0,-5 7 1 0 0,1-7 2 0 0,-6 2 0 0 0,1-2-37 0 0,-1 2 1 0 0,6-2 0 0 0,-1 5 41 0 0,-1-1-62 0 0,-2 4 1 0 0,2-8 28 0 0,-4 7 1 0 0,4-2-2 0 0,-8 2 0 0 0,7 1-10 0 0,3-6 1 0 0,4 0-2 0 0,-5-6 1 0 0,1 6 4 0 0,-6 0 1 0 0,1 5-5 0 0,-1-5 1 0 0,6 1 31 0 0,-1-1 1 0 0,0-2-26 0 0,-4 7 1 0 0,-1-7 110 0 0,1 2 0 0 0,4-2-101 0 0,1 2 0 0 0,1-4 113 0 0,-2 4 1 0 0,5-4-123 0 0,-36 22 1 0 0,0-2 0 0 0,36-21 4 1383 0,0 0 0-1383 0,0 0-11 1421 0,1 0 0-1421 0,-38 20 0 0 0,1-1 20 0 0,2 1 0 0 0,0-1 1 0 0,-2 0-1 0 0,-1-1-37 0 0,-2 2 0 0 0,0-1 0 0 0,0 2 0 0 0,0-1 29 0 0,40-30 0 0 0,-40 29 0 0 0,1 1 23 0 0,4-3 1 0 0,0 0-1 0 0,-3 3 1 0 0,0 1-32 329 0,3-1 1-329 0,0-1 0 0 0,-2 0 0 0 0,-1-1 19 1090 0,1 2 1-1090 0,-1-1 0 0 0,0-2 0 0 0,1 0-18 183 0,4 3 1-183 0,1-1 0 0 0,-5 0 0 0 0,1 0 0 247 0,3 0 1-247 0,1 1 0 0 0,-2 0-1 0 0,-1 0-9 129 0,3-2 1-129 0,-1-2 0 0 0,-1 2 0 0 0,0-1 13 0 0,1-3 1 0 0,1 1 0 0 0,-3 1 0 0 0,1 2-35 211 0,4-1 0-211 0,0 0 0 0 0,-1 1 0 0 0,-1 0 25 774 0,-1-1 1-774 0,1 0-1 0 0,0-2 1 0 0,0-1 9 238 0,2 0 0-238 0,0 1 1 0 0,-2 2-1 0 0,0 0 20 300 0,2-2 0-300 0,0 0 0 0 0,0 1 1 0 0,0 0 3 338 0,-3-1 0-338 0,1-1 1 0 0,4 0-1 0 0,1 0-6 316 0,-3-2 0-316 0,-1 0 1 0 0,2 2-1 0 0,0 1 50 383 0,1 0 1-383 0,0-1 0 0 0,0 1 0 0 0,0 0-49 353 0,0 2 1-353 0,0 0 0 0 0,3-2 0 0 0,0-1 7 292 0,0-2 1-292 0,-1 0 0 0 0,-1 2 0 0 0,-1 0-37 397 0,3-2 1-397 0,0 0 0 0 0,-2 2 0 0 0,0 0 32 379 0,2 0 0-379 0,0 1 1 0 0,2-3-1 0 0,2-1-36 384 0,0-2 0-384 0,1 1 0 0 0,-1 3 0 0 0,0 0 23 418 0,1-1 1-418 0,-1 0 0 0 0,1 3 0 0 0,0-1-74 345 0,1-3 0-345 0,2-2 1 0 0,3 1-1 0 0,0-1 44 443 0,4-1 1-443 0,-1-1-1 0 0,-2 0 1 0 0,1 0-46 457 0,1 0 1-457 0,1 1 0 0 0,-2-1 0 0 0,1 0 39 466 0,3 0 0-466 0,0 1 1 0 0,-1-1-1 0 0,0 0 7 444 0,3 0 1-444 0,1 1-1 0 0,-1-1 1 0 0,1 0-27 529 0,1 1 1-529 0,1-1 0 0 0,-1-2 0 0 0,-1-1 20 546 0,2 1 0-546 0,-1 0 0 0 0,0-3 1 0 0,0 1 30 601 0,6 1 0-601 0,0 1 1 0 0,-6 0-1 0 0,-2 0-31 587 0,1 2 0-587 0,-1 0 1 0 0,0 3-1 0 0,-1 0 115 639 0,0 0 0-639 0,-2-1 0 0 0,-2 2 0 0 0,-2-1 25 692 0,-4 0 1-692 0,-2 0 0 0 0,-2 1-1 0 0,0 2 42 681 0,-4 4 1-681 0,0 0 0 0 0,-5 1-1 0 0,-1 1-57 701 0,-3 3 1-701 0,-2 0-1 0 0,37-14-146 559 0,-21 7 1-559 0,-13 6 0 0 0,-17 10-1313 404 0,-3 3 1034-179 0,-15-3-3261-64 0,4 12 3566-69 0,-18-6 0-92 0,11 1 0 0 0,-5-3 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1:16.08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30 221 7040,'-8'0'405,"1"0"0,5 0-59,-2 0 265,2 0 57,-5 0-244,7 0 324,0 0-562,7 0 0,3 1-142,9 4 0,6 3-43,9 7 0,10 0-124,10-1 0,5-4-31,5 0 0,3-7 90,6 2 1,-1-10-186,-3-5 1,1-4 78,-7-6 0,-5-3-163,-9-6 0,-10 0 113,-5-1 1,-9-1-394,-6-3 1,-4 9 612,-5 1 0,-4 6 0,-6 3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1:25.11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73 89 7796,'-20'-5'0,"0"0"0,2-7 195,9 3 0,4 0-195,10 0 0,9-8 0,9-6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1:25.38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191 88 7766,'-13'-1'-635,"3"-4"0,-1 2 635,6-7 0,-7 0 0,4-5 0</inkml:trace>
  <inkml:trace contextRef="#ctx0" brushRef="#br0" timeOffset="96">147 0 7766,'-15'15'0,"1"-7"0,-3 5 0,-2-3 0,-4-3 0,-7-1 0</inkml:trace>
  <inkml:trace contextRef="#ctx0" brushRef="#br0" timeOffset="222">59 103 7796,'-15'-6'1612,"0"-1"-1612,1-3 0,6-3 0,1 5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1:21.23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15 7724,'8'0'1817,"-1"2"-2324,-7 3 56,0-3 481,0 4-138,0-6-499,0 7 179,0-6-783,0 6 1211,0-7 0,6-2 0,4-3 0,-3 4 0,12-19 0,-2 4 0</inkml:trace>
  <inkml:trace contextRef="#ctx0" brushRef="#br0" timeOffset="119">250 30 7724,'0'15'-13,"0"0"0,0-1 96,0 1-58,0 0 274,0-1-406,0 1 0,2-7 84,3-3 0,-2-3-607,7-2 1,-1-7 629,6-3 0,6-3 0,2-1 0</inkml:trace>
  <inkml:trace contextRef="#ctx0" brushRef="#br0" timeOffset="1157">1059 104 7722,'-22'0'0,"6"-7"762,-4-3 1,4 4-245,1 1 1,6-2-1930,-1 2 0,5-1 1411,-5 1 0,0-3 0,-4-7 0</inkml:trace>
  <inkml:trace contextRef="#ctx0" brushRef="#br0" timeOffset="1298">588 309 7734,'-19'9'984,"-1"-4"1,-5-4-2095,6-1 1,-1 0 449,6 0 1,-6 0 659,0 0 0,-6-13 0,3-3 0</inkml:trace>
  <inkml:trace contextRef="#ctx0" brushRef="#br0" timeOffset="1437">294 354 7734,'-15'0'380,"1"0"1,-1 0-370,0 0 1,2-2-426,4-3 0,4-5-294,10-9 0,4-6 708,11-9 0,9-10 0,9-9 0</inkml:trace>
  <inkml:trace contextRef="#ctx0" brushRef="#br0" timeOffset="3590">1000 148 7758,'-15'0'0,"0"0"0,7 0 443,-5 0 101,11 0-1833,-4 0 820,12 0 0,-1-5-97,10 0 566,-4-6 0,11 2 0,-8-5 0</inkml:trace>
  <inkml:trace contextRef="#ctx0" brushRef="#br0" timeOffset="3723">794 339 7760,'-23'8'2993,"3"-3"-5483,4-3 1464,8-2 1026,1 0 0,1-7 0,-2-1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1:21.51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89 662 9386,'-15'0'-1115,"0"0"1020,1 0 0,4 5 161,0 0-120,7 0-1234,-10-5 650,11-7 638,-5-1 0,14-7 0,0 1 0,2-1 0,11-13 0,-4-3 0</inkml:trace>
  <inkml:trace contextRef="#ctx0" brushRef="#br0" timeOffset="137">280 177 7785,'-15'13'174,"0"-3"1,6-2 338,-1-3 1,5-4-584,-5 4-86,7-3 220,-4 4-434,7-4 207,0 5 97,0-7 1,7 0-1286,3 0 1351,3 0 0,8-7 0,2-1 0</inkml:trace>
  <inkml:trace contextRef="#ctx0" brushRef="#br0" timeOffset="269">500 177 7785,'5'-15'-6,"0"0"0,2 1 166,-3-1 1,0 0-570,6 1 1,-2-1 202,1 0 1,5 1 205,-5-1 0,4 0 0,2 0 0</inkml:trace>
  <inkml:trace contextRef="#ctx0" brushRef="#br0" timeOffset="436">956 74 7785,'0'-8'613,"0"1"-744,0 7 13,6-6 270,-4 4-609,5-4 240,-7 6 153,6 0 0,-4 1-853,3 4 917,-4-3 0,6 11 0,1-5 0</inkml:trace>
  <inkml:trace contextRef="#ctx0" brushRef="#br0" timeOffset="595">1000 471 7725,'-36'8'1204,"10"-1"1728,-3-7-1913,2 0-413,5 0-1677,7 0 929,8 0 0,14 0-831,3 0 1,3 0 308,1 0 664,8 0 0,-6 0 0,5 0 0</inkml:trace>
  <inkml:trace contextRef="#ctx0" brushRef="#br0" timeOffset="735">838 706 7724,'-21'0'682,"-3"0"1,2 0 2614,3 0-2689,-4 0-406,7 0-2485,-6 0 1084,8 0 1199,-1 0 0,-6 0 0,-2 0 0</inkml:trace>
  <inkml:trace contextRef="#ctx0" brushRef="#br0" timeOffset="1317">162 280 7788,'0'8'0,"7"-2"0,1-6 0</inkml:trace>
  <inkml:trace contextRef="#ctx0" brushRef="#br0" timeOffset="1420">280 280 7788,'-23'14'0,"2"1"0,6 0 0,0-5-26,1-1 26,-1-5 0,0 2 0,0-6 0</inkml:trace>
  <inkml:trace contextRef="#ctx0" brushRef="#br0" timeOffset="2879">1147 133 7816,'-25'0'178,"1"0"1,11 0 440,-2 0-1035,10 0 1,0 0-499,10 0 1,3-5 913,7 0 0,0-13 0,0 2 0</inkml:trace>
  <inkml:trace contextRef="#ctx0" brushRef="#br0" timeOffset="3020">1250 162 7816,'-23'0'0,"-3"5"340,6 0 0,1 5-216,4-5 1,5 4-563,0-4 0,5 5-545,-4-5 589,5 0 0,0-5 394,8 0 0,0 0 0,5 0 0,1 0 0,5-7 0,0-1 0</inkml:trace>
  <inkml:trace contextRef="#ctx0" brushRef="#br0" timeOffset="3139">1000 471 7816,'-39'24'0,"0"1"0,8-1-176,1 6 1,4-6-46,11 1 0,-1-7-593,11 1 814,0-9 0,5-3 0,0-7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1:19.68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427 310 7813,'-8'0'1518,"0"-5"-988,3 0-556,3 0-461,-4 5 139,6 0 348,0-7 0,13 6 0,3-6 0</inkml:trace>
  <inkml:trace contextRef="#ctx0" brushRef="#br0" timeOffset="143">765 457 6206,'8'-7'0,"5"-1"0,-5-7 0</inkml:trace>
  <inkml:trace contextRef="#ctx0" brushRef="#br0" timeOffset="364">1074 471 7813,'14'0'-939,"1"7"0,0-6 920,0 4 0,-6-1-2,1 0 0,0-2 32,5 3 1,-7-2-100,-3 2 90,3-3 1,-5 9-9,7-6 9,-7 7-11,4-4 0,-9 5 172,-3-3 0,2-4-164,-7-6 0,0 7 0,-4 1 0</inkml:trace>
  <inkml:trace contextRef="#ctx0" brushRef="#br0" timeOffset="520">1529 589 7813,'-16'0'0,"-2"-2"1044,-1-3-1325,-1 4 0,5-6-190,1 7 1,0-2-138,5-2 1,2-5 607,7-5 0,-6-8 0,-3 0 0</inkml:trace>
  <inkml:trace contextRef="#ctx0" brushRef="#br0" timeOffset="699">1250 148 7813,'-6'-10'618,"-4"0"1532,-3-1-1876,-2 4 1,5 1-1492,0 6 323,7-7 479,-3 6 0,6-8-56,0 4 471,0-3 0,-7-13 0,-1-2 0</inkml:trace>
  <inkml:trace contextRef="#ctx0" brushRef="#br0" timeOffset="829">839 74 7813,'-20'-9'-697,"0"-1"1,1 2 474,4-2 0,0-2 222,1 7 0,-8-6 0,0 3 0</inkml:trace>
  <inkml:trace contextRef="#ctx0" brushRef="#br0" timeOffset="972">251 310 7813,'-10'8'-440,"0"-3"252,7-4 188,-4-1 0,7 0 0,0 0 0</inkml:trace>
  <inkml:trace contextRef="#ctx0" brushRef="#br0" timeOffset="1124">486 648 7813,'-13'1'-1213,"3"4"1166,-3-3-70,11 4 0,2-6 117,10 0 0,3-6 0,2-2 0</inkml:trace>
  <inkml:trace contextRef="#ctx0" brushRef="#br0" timeOffset="3822">309 486 8069,'-14'0'-175,"-1"0"0,2 2-236,3 2 0,2-2-107,3 3 110,3-3 408,-4-2 0,6 0 0,0 0 0</inkml:trace>
  <inkml:trace contextRef="#ctx0" brushRef="#br0" timeOffset="4040">104 398 7776,'-7'8'0,"-3"-3"0,2-4 628,-2-1-273,1 7-415,-6 1 0,0 5 20,0-3-373,7 3-332,2-11 0,7 4 141,4-6 604,3-13 0,14-3 0,1-14 0</inkml:trace>
  <inkml:trace contextRef="#ctx0" brushRef="#br0" timeOffset="4164">192 251 7776,'-23'10'0,"3"-1"0,-1-5 113,2 0 1,4 3-269,5-2 0,2 1-1346,-2-1 1501,-3-3 0,5 5 0,-7-7 0</inkml:trace>
  <inkml:trace contextRef="#ctx0" brushRef="#br0" timeOffset="4291">133 192 7776,'-15'-7'1161,"1"4"-325,-1-7-2245,0 7 1127,1-10 1,7 11-413,7-3 694,0 4 0,13 7 0,-5 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1:20.93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1912 1235 7772,'0'10'856,"0"0"-1374,0-7 518,-7 10 0,6-11 0,-6 4 0</inkml:trace>
  <inkml:trace contextRef="#ctx0" brushRef="#br0" timeOffset="137">2485 1162 7724,'-2'8'0,"-2"-3"56,-5-4 1,0 4 262,-1 0-1536,6 0 1217,-2-5 0,12-13 0,3-3 0</inkml:trace>
  <inkml:trace contextRef="#ctx0" brushRef="#br0" timeOffset="45105">1 897 6331,'8'0'375,"-1"0"-623,-7 0 100,0-6 57,6 4 122,-4-5-32,4 7 1,-4-5 46,3 1 358,-4-1 6,6 5-168,-7 0 4284,0 0-4526,0 6 117,0-4 29,-7 4 50,6-6-243,-6 0 89,14 0 1,1-1 55,7-4 1,-1-3-70,1-7 0,1 0 62,4 1 1,-4-1-59,4 0 0,1 1 47,-1-1 1,-1 2 68,-4 3-4,6-3-138,-4 5 0,-1 0 27,-6 3 0,-7 10-18,2 4 0,-10 11-172,-5 4 1,-1 9 66,1 1 1,-1 2-19,6-1 1,-5-4 53,5 3 0,0-5-127,5-4 0,2 1 118,3-6 1,0-2 32,9-9 1,-1-2 35,12-7 0,-6-7 129,6-2 1,-1-11 69,6-5 0,-1-2-130,1-3 1,-6 7 65,1 4 1,-9 2-3,-1 3 6,-1-1 0,-10 7 20,5 3 175,-5 3 0,2 9-60,-6 3 0,-5 3-117,0 1 1,-1 1-223,1 0 0,3 1 129,-3 4 0,4-9-103,1 4 1,0-4 95,0 4 0,0 0-701,0-1 294,0-5-334,0 4 263,0-12 31,0 6 104,6-7 0,2 0 329,7 0 1,-5-5-117,0 0 0,0-6 141,4 1 0,1-2-41,0 3 1,-6-3 202,1 7 106,0-6-104,5 9 1,-5-3 7,-1 10 0,-5-2-52,1 7 0,-4 0-227,-1 5 0,0 1 126,0 4 1,0-4-177,0 4 0,0-4-293,0-1-300,0-1 280,0 1-146,0-7 749,0-1 1,7-9-122,2-3 0,5-1 76,0-4-104,1-3 0,0 11 234,-1-3-122,1-3 1,0 7-125,-1-4-9,1 3-46,0 2-74,0 0 109,-1 7 14,1-6-38,-7 12 0,0-11 134,-3 3 1,-3-2-200,3 2-238,-4-3 280,-1 4-25,0-6 263,0 7-152,0-6 77,7 6-152,1-7 218,7 0-166,-1 0 1,-4 0 21,0 0-84,-7 6 1,5 2-117,-3 7 1,-3 0-100,3 0 0,-3-1-29,-2 1 1,0-5-260,0 0 123,0-1 326,0 6-165,6-7 532,2-1 1,7-9-13,0-3 1,-1-3 138,1-7 0,-5 6 210,0-1-378,-1 0 0,4 0-18,-3 0-56,3 7 1,-9-3-198,5 6 37,-5 0 1,2 1-171,-6 4 0,2-2-26,3 7 1,-4-5-247,4 5 282,-3-7-161,-2 10 258,0-5-77,0 1-54,0 4 116,0-12 1,2 6 78,2-7 0,0 0-34,6 0 0,-6 0 70,6 0 0,-5-5-37,5 0 0,-5 0 5,5 5 0,-5-5 289,4 0-241,-5 0 0,4 5 416,-3 0-291,-4 7 1,7 1-135,-3 7 0,-3-5-28,3-1-163,3 1 0,0 3 16,7-3 1,0-3 102,-1-7 1,3 0-66,2 0 1,-1 0 44,7 0 1,-2 0 182,1 0 1,2 0-104,-6 0 1,4 0 83,-4 0 0,-1 0-157,-4 0 1,0 0 0,0 0-111,-1 6 172,1 2 1,-5 5-215,0-3 1,-6 2-66,6-8-117,-6 1 10,9-5 374,-12 0 0,11-1 38,-7-4 213,-1 3 9,-4-11-227,0 11 0,0-6 245,0 3-188,0 4-344,0-6 212,0 7-384,0 0 30,0 7 249,0-6-126,0 6-39,0-7 20,0 0 96,0 6 80,0-4 12,0 5-2,0-7 392,0 0 302,0 6-459,0 2 1,0 7 83,0 0 0,2-2-82,3-3 0,-2 3-370,7-4 200,0 5 1,5-1-56,-1-4 0,6-2 63,-1-7 0,3 0 7,-3 0 0,-2-7 130,2-2 0,2-4-129,-1-2 0,0 0 17,-6 0 0,1 1 10,0-1 1,-1 5-107,1 0 1,-5 7 154,0-2-272,-7-3 223,10 6 0,-10-4-40,7 6 1,-7 2 70,2 2 1,2 0-67,-2 6 0,1-6-113,-1 6 0,-3-5 124,3 5-510,3-7 132,-6 4 303,4-7 0,-4 0-126,3 0-7,-4 0 253,6 0-144,-7 0 172,0-7-91,0 6 158,6-6 100,-4 7 206,11 0-576,-5 0 1,7 2 43,0 3 47,-1-4 0,1 6 45,0-7 1,-1 0-133,1 0 0,-5 0 66,0 0 1,-1 0-247,6 0 177,0 0 1,0-2-90,-1-3 148,1 4-64,0-6 408,-1 7 1,1 0-144,0 0 0,-5 0 157,-1 0-256,1 0 0,5 0-9,0 0 0,-6 5 97,1 0-72,0 0 0,5-5-40,-1 0 0,-4 0-60,0 0-292,-7 0 182,10 0-120,-11 0 226,11-7 164,-11 6 1,6-6-102,-3 7 0,-2 0 153,7 0 0,-5 2-90,4 3 1,1-4 34,5 4 1,0 2-34,-1-2 0,1 4-6,0-4 1,4 2-192,1-2 1,1-4 72,-1 4 1,1-3-256,3-2 1,3 0 96,-8 0 0,1-2-21,-5-3 1,-1-3 79,1-7 1,-7 6 19,-3-1 0,1 5 325,-1-5 1,0 5-13,-5-5 269,0 7 0,-5 3-168,0 10 0,-4 5 37,4 4 0,-5-1-47,5 7 1,-5-6 38,5 6 1,1-6-338,4 6 1,0-7 85,0 2 0,4-9-183,1-1 1,7-7 76,-2 2 1,3-5-125,1-5 1,6-8 45,-1-7 1,6-6 18,-5 2 1,1-4-20,-2-1 1,-2 4 25,2 1 1,-2 6 15,-3-2 0,1 4 393,0 7 1,-2 5-155,-3 8 1,-4 6 35,-6 10 1,0 1-86,0 4 1,0 1-99,0-7 1,0 6-16,0-6 1,2 1-104,3-5 0,-4-1-16,4 1 0,-1-7-269,0-3 0,0-3 152,5-2 1,-4 0 109,5 0 1,-5-7 147,5-2 0,-5-5-82,5 0 1,-6-6 93,6 1 1,-5-1-84,5 5 213,0-6 0,0 5-41,-1-4 0,-5 9-64,1 1 371,3 7-282,-7-4 0,11 9 94,-7 3 1,6-2 20,-1 7-65,3-1 1,2 6-78,-1 0 0,3-7-143,2-3 0,-2 1-59,2-1 0,-2 0-150,-3-5 0,6 0-138,-1 0 0,6-1 179,-5-4 1,1 1-22,-2-5 1,-2 0-2,2 0 1,1-4 132,-5 3 0,3 3-245,-9 2 364,4-3 1,-4 5 95,-4-7 67,-4 7 200,-1-4-124,0 7-95,0 7-141,0 1 0,0 2-98,0 0-106,0-7-131,0 10 0,7-11-9,2 3 1,0-9 100,0-1 0,6-6 223,5 1 1,-1-5-133,-4-4 0,0 2 86,-1-2 1,1 3-202,0 1 358,0 0 102,-1 0 34,1 7 1,0 2 183,-1 6 1,-4 5-183,0 0 0,-2 6-144,2-1 1,3 3 0,-3 2 1,3-2-89,2-4 1,-1 3 77,1-7 1,0 0-290,-1-5 1,1 0-55,0 0 0,-1-2-45,1-3 1,0-3-92,0-7 1,4-6 95,1-3 0,-2 1 146,-9-2 1,3 7-129,-7-1 187,0 2-182,-5 3 280,0 5 10,-7 9 0,6 9 148,-4 5 0,-2 1 133,2 0-224,0-1 11,5 1 0,2-2-26,3-3 300,-4-4-276,13-6 0,-6-3-121,6-7 0,1 1-27,0-11 0,0-3-172,-1-1 0,1 2 77,0 3 0,-6 2 127,1 3 1,-5 1-62,5 3 14,-7 3 0,9 14 266,-8 3 1,3 3-86,-2 1 0,-2 1-193,7 0 0,0-5 31,4-1 0,1-4-113,0 5 0,4-7 57,1 2 0,6-5-194,-1-5 0,1-8 142,-2-6 1,2-7 25,-6 1 0,0-3 186,-6-1 0,-1 6-143,-3 4-20,3-4 0,-11 6-15,3-2 1415,3 9-95,-6 3-498,4 14 0,-6 1-271,0 7 53,0-1-1083,0 1 406,0 0-736,0-7 649,0-1 1,2-19-257,3-3 1,-2-4 175,7-1 0,-5-1 64,4-3 0,0-3 131,0 8 0,3-1-185,-7 5 614,6 1-227,-3 6 1,2 1 307,0 7 1,-7 8-173,2 7 1,2 0 90,-2 4 0,6 2-19,-1-1 0,3 0-95,2-6 0,-1-5-128,1-5 1,5-2-227,-1-2 0,6-3-77,-6-7 0,6-1 137,-6-14 0,6 1-157,-6-6 0,-1 1 84,-8-1 1,-2 6 241,-3-1 1,-3 3-75,3-3 1,-4 4 281,-1 6 39,-6 7 1,-2 1-93,-7 7 0,0 2 68,1 3 0,-1 3-72,0 7 0,5 4-138,1 1 1,0 4 87,0-4 0,1 0-296,3-6 1,3-4 5,-3 0 1,3-5-142,2 5-20,0-7 1,0 0 115,0-13 1,0-1-88,0-14 0,5-1 93,0-8 1,5 1 90,-5-6 1,5 7 24,-5-3 1,4 4 139,-4 2 1,5 1-109,-5 4 0,2 4 14,-3 10 168,-2 4 0,6 6-52,-3 0 1,-3 6 183,3 4 0,-2 3-88,2 2 0,-2-1 103,7 1 1,-5-5-32,5 0 1,-5-7-188,4 2-77,1-3 1,5-6-155,0-6 1,-1-1-412,1-13 0,0-1 295,-1-4 0,-1-1-173,-3 1 0,2 4 101,-7 1 0,4 6 350,-4-2-107,0 10 142,-5 4 1,-1 8 63,-4 2 0,-2 5 260,-3 5 1,-3 6-17,3 0 1,-3-1-114,-1-4 1,4-5-298,0-1 1,7-4-183,-2 5-18,3-7 0,2 2 120,0-10 0,7-9-116,3-11 1,3-4 34,1-6 0,3-4 44,2-10 0,-2 4 65,2-4 1,-7 4-35,-3 6 0,0 3 691,0 7-351,-2 6 740,-7 2-669,0 13 1,-2 8-33,-3 9 1,2 5-25,-7 0 1,2 6 8,-2-1 0,-1 1-178,6-5 1,-1 4 75,1 1 1,3-5-363,-3-6 81,3 1 1,-2 5-233,-1 0 273,0-7 1,5 0-280,0-3-92,0-3 109,0 4 1,1-11 338,4 0 0,2-11-102,3 1 0,3-3 600,-4 4 0,0-6-242,0 0 0,-4-1 52,5 2 0,-7 2 43,2-2 1,-3 2 184,-2 3 0,0 4-155,0 0 1,0 5 191,0-5-1100,-7 7 493,-1-4 1,-6 9-464,-1 3 1,5 2 279,0 2 0,2 4-35,-2-3 0,2-2-487,3 2 241,4 0 1,-6 5-21,7-1 564,-6 1 0,4 0 0,-5-1 0</inkml:trace>
  <inkml:trace contextRef="#ctx0" brushRef="#br0" timeOffset="45648">192 735 7912,'0'-14'979,"0"6"-665,0 1-376,0 7-62,7 0 1,-4 0 117,7 0 1,-6 0-21,6 0 1,0-2 67,5-3 1,-5 2-111,-1-7 0,0 6 200,0-6 7,4 6 0,-11-4 653,3 3-545,3 4 0,-6 1-340,3 10 0,-4 9 93,-1 6 0,13 2 0,4 3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2:49.90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257 158 7936,'-20'0'414,"0"0"-162,1 0 0,6 0-18,-1 0 0,8 0 332,-8 0-137,2 0-99,-8 0-111,0 8 0,0 4 97,1 7-170,8 1 1,-5 0 0,8-1 32,-4 1-14,8 0 0,-4 9 0,8 4 430,0 3-432,0 5 1,8 0-78,5 5 1,14-5 58,5 5 0,-1-5-82,1 0 1,5-9 97,8 1 0,-3-11-204,3-2 0,0-3-9,0-10 1,-3-3-33,3-11 1,4-6-35,-2-13 1,-8-4-81,-6-11 0,-1-6-55,7-6 0,-8-3 101,-4-3 1,-12 0 114,-2-1 0,-9 0-10,3 1 0,-7 10 116,-7 3 0,-5 3 15,-15 4 0,-10 8 145,-9 6 1,-9 11-111,3 8 0,1 3 225,-2 3-197,1 9 0,-4 2-316,2 9 0,13 2 118,8 5 0,9-3-653,-3 8 150,6-8 1,10 14-2244,5-6 1686,3 5 1111,3 2 0,17 1 0,6-1 0</inkml:trace>
  <inkml:trace contextRef="#ctx0" brushRef="#br0" timeOffset="1223">473 829 7936,'0'-20'743,"-1"2"-438,-6 5 1,4 2 2,-3 4 38,4 5 0,-4-5-57,-1 14 1,-7 6 11,8 14 0,-8 14 29,8 19-342,-9 8-115,4 10 347,-9 10-961,1 2 634,-1 8 150,0 9 0,0-6 61,1 5 0,-1-2-168,0-4 0,8-11 213,-2-23-739,9-10 305,-3-25-429,8-3 643,0-17 1,0-5-1,0-20-755,0-13 918,8-8 1,-3-13 0,9-4-496,1-6 0,2-9 56,3-5 186,-1-5 5,1-11 1,0 7-168,0-4-25,-1-5 382,1 9 1,0-9-95,-1 5 746,1 4-499,0 2 0,-1 11 361,1 9-303,-9 9 0,5 3 11,-9 15 0,1 10 462,-2 9 29,-3 8-479,5-3 1,-1 10 697,0 4-882,-1 6 0,1 9 323,0 6 0,5 2-252,-6 12 0,11 0 0,-7 5 67,1 6 1,6 6-105,-3 1 0,3 0-1,3 0 1,-1 2-30,1 5 0,7 1 0,-1 8 66,-2-2 0,5-8-673,-3 8 0,7-6 281,-7-1 0,-2-5 321,-11-20-98,5 1 1,-14-17 132,9 8-42,-9-9-106,6-5-161,-10-10 191,0-9 1,0-2-857,0-5 624,0 6 0,0-10-244,0 4 1,0 2 139,0-7 1,-3 5-557,-4-6 425,6-1 0,-15-6-125,9 1 1,-8 6-671,2 0 1262,-5-1 0,-10-5 0,-3-1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2:51.90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59 178 6265,'-13'-13'727,"1"-1"270,6 10-315,-11-4-314,15-1-156,-7 6 521,9-5-379,0 8 1,3-3 129,3-3 0,13 4 554,15-4-744,3-5 0,10 5 59,7-6 0,12 6-127,6-8 0,4 8-295,2-8 1,1 10-631,0-3 1,1 5 698,-1 2 0,-2-8 0,3-3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2:53.89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1102 375 7872,'-11'9'-2,"1"-7"185,3 5 299,6-6-1,-9-1 27,1 0 213,7 0-364,-7 0 1,9-1-96,0-6 0,9-4 178,5-9 1,10-6-160,1 0 0,10-2-296,-1 1 0,3 6 118,2-6 1,0-1-244,1 1 1,-1-5-338,1 5 1,-3 1-655,-4 6 1,-5 7-1034,-7-1 2164,-11 10 0,8-5 0,-8 9 0</inkml:trace>
  <inkml:trace contextRef="#ctx0" brushRef="#br0" timeOffset="316">590 632 7872,'-18'-14'318,"5"1"13,-5 9 1,8-7-105,-10 4 1,1 3 164,-1-9 1,0 2-125,1-2 1,-4-5 93,-2 5 0,-9-11 53,-12-3 1,5 2-155,-5 4 1,-2 1-202,1 1 0,8-1 284,6 0-1012,8 10 0,7-1 450,11 4 1,8 4-2664,13-2 2881,9 2 0,25-14 0,1-5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37:25.66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326 151 8270,'13'0'184,"-5"4"359,1 0 1,-5 0 1017,4-4-729,-5 0-50,2 0-444,1 0 0,-3-4 295,5 0 0,-5-6-158,1 2 0,-1 1 19,1-1 0,-3 4 3,4-5 1,-4 5 204,-1-4-662,0-1 0,-6-2 142,-2 3 0,-3-2-279,-2 6 0,0-4 1,-3 3 20,0 3 0,-5-4-156,4 2 0,-5 0-129,1 4 0,1 1 147,0 3 0,3-1-217,-4 5 264,0 1 96,-4 9 1,4-3-102,0 6 71,6 0 2,-3 4 14,0 5 1,10 2 2,-9 6 244,16 0-226,-5 5 0,6-3-52,0 6 211,0-6-141,0-2 0,6-13 12,2-9 0,7-3 7,2-5 0,4-3-190,-5-10 0,5-3 111,-4-9 1,4-4 99,-5-8 0,5-3-93,-4-5 0,0-1-7,-5 1 0,2-2 104,3-3 1,-7 7 12,2-2 0,-4 7-7,1 1 1,1 3-61,-6 1 1,0 5 571,-4 4-157,0 2 375,0 1 42,0 6-234,0 2-460,0 5 1,0 1 53,0 3 1,-2-1-1,0 5 254,-2 2-270,-1 7 0,4 2 1,-2 6 231,-1 0-216,-6 6 243,9 6 0,-10 8 153,2 5-443,4 6 0,-6-2-15,2 8 1,0 2-191,0 7 1,-2-2-911,3-7 682,2-5 0,-3-4-807,4-11 392,1-12 0,4-21-763,0-18 0,0-6-226,0-18 0,4-1 901,1-3 1,3-5 846,-4 0 0,6-5 0,-3 2 0</inkml:trace>
  <inkml:trace contextRef="#ctx0" brushRef="#br0" timeOffset="314">326 76 7947,'-4'-9'-711,"0"1"711,0 5 0,2-6 1027,-2 4 12,3 1 168,-5-1-364,6 3-65,0-9-397,0 10 63,0-5 192,0 6 0,0 6 102,0 2-85,0 3-297,6 13 0,-3 2 529,5 12 0,0 11-349,5 5 0,-2 7-344,-3 6 0,3 4 32,-2 8 1,2-4-1205,1 0 1,-3-7-238,-1-9 1,-4-9-927,5-9 1,-5-14-892,4-10 3034,-5-15 0,14-14 0,-3-8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2:55.33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1 434 7296,'0'11'485,"0"-2"-249,0-9 2044,0 0-1796,8 8 1,-3 6-25,7 13 0,2 14-155,6 18 0,8 31-183,6 28 1,-16-50 0,0 3-233,3 14 1,-2 2-1,-1-1 1,-4 1 193,4 8 0,-2 1 1,-4-9-1,-3-1 23,2-1 0,-2 0 0,1-9 0,-2-1-69,-4-5 0,-1-1 1,10 59-264,-6-10 0,5-8 113,-6-4 0,4-8-351,-3-5 1,-3-6 281,9-8 1,-9-12-292,3-8 0,-3-19 188,2-20 1,-3-12-326,4-14 1,-3-13 630,3-15 0,-6-14-1054,6-11 1,-2-9 68,2-10 963,-6-11 0,2 2 0,-10-5 0,0 5 0</inkml:trace>
  <inkml:trace contextRef="#ctx0" brushRef="#br0" timeOffset="1071">257 513 7872,'0'-20'-1860,"0"0"1881,0 9 1,0 1 357,0 3-60,0 6-165,0-18 0,0 15 167,0-10-148,0 10 314,0-4-106,0-1-279,0 6 153,0-5 29,0 8 407,0 0-689,10 8 66,0-5 0,9 8-55,1-5 1,0-3 43,-1 4 0,8-6-45,0-1 1,5 7-44,-5-1 1,8 1 70,-3-7 1,5 0-106,4 0 1,0 0 82,5 0 1,-2 0-84,8 0 1,-9 0 75,4 0 0,3-3-37,2-3 0,-4 4 26,-1-4 1,-5 3-8,-3 3 1,1 0 2,-1 0-1,-7 0 0,2 0 1,-8 0 8,7 0 0,-7 0-6,7 0 1,0 0 129,6 0 0,9-7-72,5 1 0,6-6 170,6 5 1,6-9-120,7 4 1,1 0-107,0 0 0,2-1-76,5 1 1,-3-5 88,9 4 0,-7-4-102,7 5 0,2-6 113,12 6 1,-12-6-244,4-2 1,-10 3 159,4 3 0,0-3 7,6 3 0,-1 4 20,-5-4 1,2 10 4,-8-3 1,-2 3 8,-5-2 1,-6 3-4,-1-4 1,-2 6 42,2 1 1,10 0-42,-11 0 0,8 1 112,-13 6 0,7-4-98,-8 3 0,8-4 160,-8-2 0,1 0-150,-7 0 1,7 6 10,0 1 0,9 0-25,-3-7 1,-2 0 18,2 0 0,-6 0-21,6 0 1,-2 0 14,2 0 1,-4 0-18,-8 0 0,7 0 10,5 0 0,5 0 0,2 0 1,-3 0-54,-3 0 1,3-7 50,-3 0 0,2 1-13,-3 6 0,-2-7 8,-4 2 0,-5-2-39,5 7 0,1-7 33,-1 1 0,-1-1 5,-6 7 0,-1 0-10,-6 0 0,1-3 22,-13-3 1,2 4 26,-17-5 1,2 5 8,-8 2 0,1 0 35,0 0-66,-9 0 14,6 0 1,-14 0 297,5 0-89,-8 0-87,0 0-221,-8 0-68,5 0 1,-8 0-2315,5 0 2460,3 0 0,-15-8 0,8-3 0</inkml:trace>
  <inkml:trace contextRef="#ctx0" brushRef="#br0" timeOffset="2278">415 2977 8043,'0'-20'-98,"0"1"281,0-1-119,0 0 137,0 1 1,2 7 27,4 6 407,-3 4-447,15 2 1,-14 0 183,9 0 1,-6 8 15,6 5 1,-8 11 2,9 3 1,-9 17-14,1 2 0,6 10-74,0 10 1,0 13 93,0 14 1,0 5-169,0 8 0,4 9-386,-9 10 1,1 9 113,-1-3 0,-5-3-289,5-4 1,-6-12 229,-1-8 0,0-11 83,0-7 0,7-17-66,0-10 1,-1-17 83,-6-15 0,3-6-113,2-1 91,-2-9-24,7-3 1,-9-8 576,6 0-334,-5 0-114,6 0-59,-8 0-56,10 0 0,-6 0 59,9 0-66,-9 0 57,14 0-64,-8 0 0,10 0 9,1 0 0,-8 0-91,-1 0 1,1 0 129,8 0 1,-1-7-31,-2 2 0,3-4 26,-1 2 1,1 6-29,6-6 1,-3-3-4,8 4 0,-5-8 82,5 8 1,2-6 150,5 5 0,6-7-244,2 8 0,2-8-90,-4 8 1,6-6 45,8 5 0,7-7 82,-1 8 0,8-8-71,-7 8 1,7-1 56,0 7 1,3-7-71,3 2 0,-6-2 76,-1 7 1,1-3-16,4-3 1,9 4 26,0-4 1,1-4-31,-1 4 1,-3-2-15,8 1 0,-1 4 23,3-4 0,3 3-182,-4-2 0,4 3 177,3-2 1,5 2 55,-7 3 1,7 0-56,-13 0 0,5 0 19,4 0 1,7 0-1,4 0 0,-1 0-28,2 0 1,-8-3 29,9-3 1,-2 4-8,7-4 1,0 2-153,2-3 0,4 4 163,1-4 0,6 5 150,-6 2 0,0 0-90,-7 0 0,5 0 100,-5 0 1,7 0-177,-20 0 1,2 0 85,-21 0 0,1 0 68,-1 0 0,-14 0-62,0 0 0,-17 0-33,-9 0 0,-7 2-24,-6 5 1,-11-4 12,-9 4-715,-9-6 319,6-1 0,-13 0-822,-4 0 0,6-4 503,-6-10 0,5-10-90,2-21 0,9-8 774,3-12 0,7-14 0,0-11 0</inkml:trace>
  <inkml:trace contextRef="#ctx0" brushRef="#br0" timeOffset="2786">7393 178 8043,'0'-11'-96,"0"2"164,0 1 115,0 5-313,0-6 64,0 9 279,0 0-26,0 9 0,0-5 63,0 10 1,0 2-11,0 9 1,0-1-73,0 10 0,-3 7 30,-2 12 1,2 6-20,-4 6 0,5 19 42,2 20 0,0 24-402,0-55 1,0 5 0,0 4 0,0 2 419,0 4 1,0 1 0,2 9 0,2 2-321,0 7 0,-1 3 0,1 1 0,-1 0 266,-3 5 1,0-1 0,0-6-1,0-1-1031,0-6 0,0 0 929,0 1 1,0 2-1,-1-7 1,-1-2-1,1 4 1,-2-2 47,0-3 1,-1-1 0,0-4 0,2-2-140,2-7 1,0-4 0,0 1 0,0 0 38,0-3 0,0 1 0,0 0 1,0-3 326,0 59 1,-7-14-1019,2-32 1,-2-13-109,7-20-567,8-13 1,1-23 1113,5-17 0,-6-16 221,-8-9 0,0-20 0,0 4 0</inkml:trace>
  <inkml:trace contextRef="#ctx0" brushRef="#br0" timeOffset="3920">1144 1381 7938,'-8'-20'132,"5"9"294,-5-6 56,8 14-152,0-14-153,0 14 57,0-15 0,0 14-220,0-9 1,7 6 59,-1-6-72,9 1 139,-4 0 0,10-6-36,6 6 1,-3-5-146,10-3 1,-9 6 166,9 1 13,-10-1-69,12 4 1,-12 2 163,10 8-145,-10 0 0,7 0 68,-6 0-352,-11 8 158,12 2 1,-15 9-52,9-7 0,-2 6 0,-4-5 25,0 5 1,-3-5-173,2 0 0,-2-9-104,-5 3 226,5-4 324,9-3-210,-1 0 288,1 0 0,0 0-83,0 0 1,-8 0-221,2 0-6,-1 0 1,7 1-124,-1 6 0,1-3-55,0 9 0,-1-7 84,1-1 1,2-2 230,5-3 1,-3 0-109,8 0 0,-5 0-21,6 0 0,-7-3-54,7-2 0,-9 2 296,2-4 1,2 5-7,-1 2 1,0-7-114,-9 2 1,9-2-238,0 7 0,-1 0 66,-6 0 0,5 0-201,2 0 0,6 0 75,-7 0 0,2-3 34,-1-4 0,1 3 57,6-9 0,0 2 64,-8-2 1,7-5 205,-6 5 1,5-2-97,-5 2 1,-1-2 176,-6 8 1,0 1-69,-1 6 1,-6 0 115,1 0-219,-1 0 1,0 8-82,0 5 1,-7 5 118,8 2 0,-8-3-930,8-3 549,-1 3 1,6-9-11,1 5 1,0-3 250,-1-10 1,8 0-74,0 0 1,1-7 120,-3 0 1,-2-9-62,2 4 1,5 0 62,-5 0 1,2 7-47,-8-2 0,1 3 242,0-3 1,0 6-29,-1-6 0,-5 7 181,-1 7-851,0-6-184,6 17 652,-8-6 0,-2 7 0,-9 1 0</inkml:trace>
  <inkml:trace contextRef="#ctx0" brushRef="#br0" timeOffset="4494">5619 1262 7938,'-7'-12'-202,"0"-2"0,-5 7-8,5-6 71,1 9 0,6-13 153,0 3 0,8-3 58,5-3 0,14-1 209,5 3 0,2-9-208,5 1 1,-4 0 360,10 5 0,-2 4-3,-4 4 0,-2-2-147,-4 8 0,2 0-11,-9 7 1,1 3-50,-8 4 1,-2 4-245,-3 9 94,3-2 0,-14 3-330,4-1 228,3-2-124,1 3 1,2-8 19,1 0 1,-7-9 75,5 3 0,-6-6 334,8-1 1,-8 0 91,8 0 0,-7 0 297,5 0-469,1 0 0,7 0-1014,0 0 1,2 3 484,5 4 0,-6-4 331,5 3 0,4 5 0,1 0 0</inkml:trace>
  <inkml:trace contextRef="#ctx0" brushRef="#br0" timeOffset="5225">1538 2741 9025,'12'-10'333,"-4"6"-250,-8-9 1,9 9 145,3-3 1,7-4-8,0-2 0,9-4-94,6-3 0,5 1 94,7-1 0,-3 6 49,11 1 1,-11 6-22,3-5 0,2 7-76,-1-2 1,-2 7-14,-6 7 1,-1 3-252,-5 11 1,4-1-216,-4 0 0,-5-1 228,-1 1 0,1-3-305,-1-4 1,5-4 169,-5-9 0,8 0-58,-3 0 1,-1-9 20,2-4 1,-8-2 356,0 2 0,-2-5-126,-4 5 0,-6 4 34,0 3 321,-9 4 37,6 2 1,-10 8-11,0 5 1,0 5-121,0 2 0,0 0-290,0-1 1,7-6 182,-2 0-282,11 1 0,-3-4 76,13-3 1,-2-7 121,10-7 0,-2-6-12,8-12 1,-4 2 127,-2-3 1,3 6-360,-5 7 0,-1-2 81,3 8 0,-10 1-413,1 6 1,0 0 225,1 0 0,-4 2-775,5 4 0,1-1 368,-3 7 1,17-7 702,-2 2 0,12-5 0,-1-2 0</inkml:trace>
  <inkml:trace contextRef="#ctx0" brushRef="#br0" timeOffset="5659">4751 2562 7954,'20'0'364,"0"-8"0,-1-1-24,1-3 1,2-6-7,4 5 1,5-4-113,8-3 0,8-2 27,-1-5 1,-1 6-3,-4-6 1,1 5 81,-1 2-107,2 0 103,-21 1 1,7 2-24,-9 4 1,-2 3 94,3 10 1,-8 10-118,0 3 0,-6 6-228,5 8 1,0 1 103,0 5 0,6 2-425,-5-9 1,11 1-2,3-7 1,8-10-296,-3-3 1,12-6-280,2-1 0,9-14 371,-3-6 0,3-11 410,-2 5 0,-5-1-144,-8 7 0,-8 8-928,2-1 737,-19 9 0,9 4 398,-18 12 0,1 15 0,-7 4 0</inkml:trace>
  <inkml:trace contextRef="#ctx0" brushRef="#br0" timeOffset="6166">2188 3824 8008,'0'-10'-6,"0"-8"419,0 15 1,0-7 116,0 3-194,10 6 0,7-9-100,10 10 0,8 0 255,-3 0 1,12-2-122,2-4 0,15 1-59,-2-7 1,14-2-363,-1-6 0,-3 3 103,-4 3 0,-6 0-270,-6 7 0,-8 3 161,-11 9 0,-9 7 116,-11 7 1,-5 11-31,-9 2 0,0 5 104,0 2 1,0-1-40,0-6-777,0-2 0,1-20-3,6-3 0,4-7-284,9-7 1,7-3 86,-2-11 1,10-5 882,-1 0 0,3-1 0,2-1 0,0-3 0</inkml:trace>
  <inkml:trace contextRef="#ctx0" brushRef="#br0" timeOffset="6456">5283 3806 8112,'0'-13'1764,"0"-4"-1479,0 6 0,10-9-97,3 1 1,5 6 459,0 0 0,5-1-194,3-5 1,5 6 308,9 0 1,-1 2-118,0-3 0,2 6 108,6 8 1,-5 8-1005,3 6 0,-3 3 200,-3 3 1,1 6-1405,-1 1 1454,9-2 0,20-5 0,13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3:38.79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456 161 7930,'-6'-15'799,"4"1"1,-6 1 45,3 3-146,3-3-229,-4 11 0,6-1 280,0 13 0,0 6-288,0 13 1,0 9 175,0 6 1,0 7-214,0 7 0,0 1-36,0 0 1,1 1-87,4 4 1,-1-3-272,5 2 1,-4-2 15,5-3 0,-5 1-73,5 0 0,-5-2-843,5-3 1,-6-11 34,6-14-2295,-7-6 2225,4-15 1,-7-3-146,0-10 1,0-3 351,0-7 0,-2-4-290,-3-1 986,4-6 0,-12-4 0,5-7 0</inkml:trace>
  <inkml:trace contextRef="#ctx0" brushRef="#br0" timeOffset="324">103 293 7930,'-14'-1'0,"-1"-3"526,0-1 0,1 1 296,-1 4-87,0 0 520,7 0-394,2 0-121,25 0 1,-1-5-267,16 0 1,9-12-53,1 3 1,8-6-157,-3 1 1,7 1-312,-2-7 0,0 5-81,4-4 1,-9 6-87,5-2 1,-5 4-1539,0 1 1,-8 1 850,3-1 0,-10 7-1660,1 3 2559,-11 10 0,-3 10 0,-6 7 0</inkml:trace>
  <inkml:trace contextRef="#ctx0" brushRef="#br0" timeOffset="1147">1103 352 8177,'-15'0'1430,"5"0"-920,1 0 0,5 2 162,0 3 1,-3-2-253,2 7 0,-1-1 1,1 6 1,3 1-122,-3 4 0,-1 3 25,1 6 1,-2 7-129,2 3 1,4 4 21,-4 1 1,3 0-126,2 0 0,0-5 54,0 1 1,7-3-176,2 2 0,6-4-57,5-11 0,-4 1 120,4-11 1,1 8-211,-2-13 1,8 1 67,-3-10 0,-1 0-312,1 0 0,-4-8 165,5-7 1,-7-8-218,1-11 267,-3-3 1,-1-3-367,0 1 273,-7 7 79,5-4 0,-11 6 213,3 1 0,-5 1-120,-5 4 0,1 2 128,-5 8 1,-3 1-98,-7 3 1,2-2 220,-2 7 1,2 1-18,3 4 0,-1 0-162,0 0 0,5 0-161,1 0 143,5 0-147,-9 0 96,12 0 106,-6 0 1,9 0-73,3 0 1,-2 0 138,7 0 1,0-5 145,4 0 1,6-7-100,-1 3 0,6-5 109,-5 0 1,6-1-54,-2 0 1,4 1 27,1-1 0,-1 0-62,-3 1 1,1-1 3,-7 0 1,1 2 4,-5 3 1,3-3 43,-4 3 0,4 2 164,-8-2 229,-3 7-237,6-10-60,-12 12 629,6-6-549,-7 7 1,0 2 67,0 3 1,0 3-31,0 6 1,0 8 423,0 2 1,0 10-5,0 6 0,0 9-326,0 4 0,0 10-1768,0 0 1,0 1 805,0-5 1,0-2-5989,0-3 6467,0-4 0,6-12 0,3-2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3:42.28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45 1074 7930,'-2'13'585,"-3"-3"-66,4 3 28,-12-5-28,11 7-149,-11-7 97,11-2-405,-4-6 278,6 0 23,0 0 0,5-6-296,0-4 0,1-8-78,-1-1 0,-2-9 35,7-2 0,-2-5-99,2-10 1,3-5 119,-3-4 1,3-11-117,2-9 0,-1-1-112,1-8 1,5-2 234,-1-8 1,1 11 22,-5 4 1,-2 11 53,-3 13 0,3 14-95,-4 11 16,-2 16 132,-1 0 0,-6 15-112,0 3 1,0 3 230,0 6 1,2 3-64,3 2 1,-2 6 108,7 9 0,-5 4-229,5 6 0,-2 1-82,2 4-29,3 4 0,-5 6 0,5-2-35,-3-3 1,3 1-463,-3-6 0,3 5 260,1-5 0,-4-11-604,0-9 568,0-16 0,5-2 34,-1-15 1,-4-8 25,0-12 0,-5-7 274,5-13 0,-2-5 193,2 0 1,3-7-155,-4 2 1,0 2 233,0-2 1,-1 2-152,2-2 1,2 10 194,-7 9 0,1 6 225,-1 4-327,-3 11 0,4 9-110,-6 10 1,0 9 436,0 11 0,5 9-128,0 5 1,0 10 3,-5 5 0,0 4-121,0 0 0,5 1-146,0 0 1,1 0-678,-1 0 0,-2-1 366,7 1 1,-2-2-924,2-3 1,3-5-403,-3-10 1,3-9-2874,2-11 4290,0-2 0,-1-9 0,1-2 0</inkml:trace>
  <inkml:trace contextRef="#ctx0" brushRef="#br0" timeOffset="480">1045 765 6956,'9'-8'948,"1"3"1,2-1-572,7 1 1,-3 0 27,4 5 1,1-7-61,-1-2 0,6 0 33,-1 0 1,1-3-75,-2-7 1,2 1 52,-6-7 1,4 6-403,-4-6 0,-5 2 106,-6-1 0,-5-2 8,1 6 0,-5-5 76,-5 6 1,-5 6-297,-10 8 0,2-2 50,-6 2 0,-1 7 141,-4 8 1,-5 5 121,-1 4 0,6 4 221,4 6 0,1 1-3,-5-1 0,6 2-79,3 4 0,5-3 18,6 7 1,-3-4-69,7 4 1,5-6-243,5 1 0,13-3 109,2-2 1,6-1-1186,3-3 0,7-4 548,3-6 0,4-2-1501,1-4 0,7-2 503,3-7 0,-2-13 1517,2-7 0,0-12 0,4-6 0</inkml:trace>
  <inkml:trace contextRef="#ctx0" brushRef="#br0" timeOffset="1053">1765 486 7866,'0'-15'-1067,"0"1"2154,0-1-266,0 7-164,0-5 1,1 11-176,4-3 0,-1 5 47,5 5 1,-4 3-235,5 7 0,-5 1-69,5 4 1,-2 3-332,2 6 0,1 2 140,-6 3 1,5-1-275,-5 6 1,1-6 170,-1 1 0,-3 2-691,3-1 0,-2 4 168,2-5 1,-3 0-26,2-4 0,-2-7 165,-2-4 0,0-7 131,0-3 0,2-5 381,3 1 0,-2-5-123,7-5 0,-5-5 173,4-10 0,-4 4-103,5-4 0,1-1 440,9 2 0,-4-8-223,4 3 1,1 1 178,-1-1 1,4-1-130,-4-4 1,4-1-101,-4 1 1,0-2-38,-6-4 0,1 4 16,0-3 0,-1-2 227,1 2 1,-7 0-82,-3 4 0,-3 7 1085,-2 4-459,0 2-270,0 9 1,-5 3-176,0 10 1,-5 5-57,5 10 1,-1 3-47,1 6 1,3 2-99,-3 3 0,-1-1-492,1 6 0,0-5 212,5 6 0,0-8-1769,0 3 0,0 1 885,0-2 0,0 0-1538,0-4 1,2-3 2420,3-2 0,3 9 0,6-3 0</inkml:trace>
  <inkml:trace contextRef="#ctx0" brushRef="#br0" timeOffset="1465">2647 648 7866,'14'-7'-1195,"1"1"1100,0-4 1,-1-2 548,1 8 0,0-8-66,0 2 1,4 2 116,1-2 0,-1 2-82,-4-2 0,1-3-151,4 4 1,-9-6-122,4-5 0,-5 4 75,0-4 1,-4 4-112,-6 1 42,0 1 0,-1 0 87,-4 5 1,-8 2-221,-7 7 1,-6 2 11,1 3 1,-4 3 91,-5 7 1,3 6-6,-4 3 1,4 4 191,2 1 1,1 1-102,4-1 0,1 2 126,3 4 0,9-3-98,-4 7 1,10-6-14,0 1 0,10-1-528,5 1 1,10-8 223,4 4 0,10-12-1852,6-3 1,4-7 944,5-8 1,1-2-880,4-3 1861,3-10 0,-4-7 0,5-8 0</inkml:trace>
  <inkml:trace contextRef="#ctx0" brushRef="#br0" timeOffset="2096">3632 545 7866,'0'-15'-933,"0"0"0,0-1 959,0-3 0,0 2 68,0-2 1,0 2 563,0 3 0,0 4 305,0 0-559,0 0 1,-7 2-32,-3 3 0,-9 5 146,-6 5 0,-3 5-166,-1 9 0,0 9-127,-1 6 1,-1 7-209,-3-2 0,8 4 70,-4 1 1,11-6-227,-1-4 0,10 2 167,5-2 1,4-6-349,1-9 1,3-4-52,7-5 1,1-3-251,14-7 1,-2-9 585,1-5 0,4-6-71,-4-4 0,-1-4 699,2 3 1,-6-1-334,6 2 0,-7 1 310,1 3 0,-2 4-230,-3-4 0,-4 9 427,0 1-9,-7 7-540,4-4 1,-7 14-56,0 3 0,0 4-87,0 6 1,0-2-108,0 6 1,1 1 31,4 4 0,-1 1-96,5-1 1,-4 2 56,5 3 1,-5 2-41,5 3 1,-7 4 8,2-4 1,2 5-820,-3 5 1,1 2 256,-5 3 0,-1 1 7,-4-6 1,-3 7-148,-7-2 1,4-9 311,-4 0 1,2-16 350,-12 0 0,6-14-63,-6 0 0,6-12 229,-6-3 0,5-8-135,-4-12 0,1 2 404,-1-6 1,2 6 448,8-2 1,1 2-438,3-1 1,-2 1-255,7-7 1,1 6 52,4-6 1,6-4-230,4-6 1,8-5 61,1 0 1,9-2-947,2-2 0,1-2 256,8-3 1,5-3-368,5-7 811,0 0 0,-5 0 0,0 1 0</inkml:trace>
  <inkml:trace contextRef="#ctx0" brushRef="#br0" timeOffset="2380">4117 163 7866,'-15'0'715,"0"0"1,5 5-189,1-1-214,5 8-154,-2-4 1,1 15 160,0 6 1138,0 7-883,5 15 1,2 1 386,3 7-620,-4 0 1,7-2-850,-3-3 0,-1-4 376,5-5 0,0-10-547,0-5 1,4-7 494,-3-9 0,-2-1-3846,2-3 3099,0-3 1,5-20 929,-1-7 0,1-6 0,0-10 0,0-1 0</inkml:trace>
  <inkml:trace contextRef="#ctx0" brushRef="#br0" timeOffset="2547">4381 89 7866,'5'-15'0,"0"1"271,0 6 298,1 1 0,1 15 415,3 7 1,-4 13-14,-6 11 0,0 10-415,0 5 0,0 1-166,0-1 1,0 3-127,0-3 0,0-3-777,0-2 1,0-5 392,0-5 1,0-9-1761,0-11 1,5-2-581,0-3 2460,0-6 0,-5-14 0,0-10 0</inkml:trace>
  <inkml:trace contextRef="#ctx0" brushRef="#br0" timeOffset="2731">4572 89 7866,'2'10'14,"3"0"0,-4 0 425,4 4 1,-3 3-65,-2 2 1,5 11 499,0 9 0,1 5-331,-1 5 0,-3 3 69,3 7 0,3 3-533,2-3 0,-2 1 68,2-11 1,-1-1-751,6-9 1,-5 2 436,0-7 0,-7-6-4089,2-9 4254,-3-9 0,-15-3 0,-4-7 0</inkml:trace>
  <inkml:trace contextRef="#ctx0" brushRef="#br0" timeOffset="2908">4131 560 7939,'0'-9'509,"7"-4"1,3 10-1,9-5 86,6 1 1,3-4-193,1 1 1,7-3-1047,3-2 0,3-4 415,3-1 1,-1-1-1861,0 1 2088,-7 4 0,6-12 0,-6 5 0</inkml:trace>
  <inkml:trace contextRef="#ctx0" brushRef="#br0" timeOffset="3345">4896 471 7866,'9'9'-365,"1"-5"1,0-2 457,5-2 1,1 0 424,4 0 1,-2 0 121,6 0 0,6-2-250,4-2 1,7-11 36,-2-10 1,2-2-156,-2-3 1,2-6-174,-7-3 1,-1 1 102,-9-1 0,-4 7-371,-10-3 165,-4 4 0,-14 10 100,-7 6 0,-6 7 6,-8 8 1,-2 2-34,-4 3 1,4 4 480,-3 11 0,-2 3-213,2 6 0,1 2 268,9 4 1,-3-3-176,8 8 1,-1-3-305,6 2 1,5 2-48,4-7 1,5 6-71,5-6 1,10-1-1017,10-9 0,4-3 584,5-6 0,1-2-1462,9-3 0,-2-4 865,12-6 0,-5-6 67,5-4 0,-2-10 953,2-4 0,10-10 0,-4-4 0</inkml:trace>
  <inkml:trace contextRef="#ctx0" brushRef="#br0" timeOffset="3624">5895 192 8607,'-8'0'1228,"1"2"-650,7 3 0,0-2 357,0 7 0,0 6-127,0 8 0,0 6-324,0 4 1,0 5-316,0 10 0,2 2 8,3 3 0,2 1-439,2-6 1,4 2 243,-3-2 1,3-10-251,2 0 0,-5-6-612,0-3 0,-2-8-3426,2-2 3122,3-4 1,-12-9 819,4-7 1,-3-8 363,-2-12 0,-7-3 0,-1-6 0</inkml:trace>
  <inkml:trace contextRef="#ctx0" brushRef="#br0" timeOffset="3828">5925 515 7866,'0'-14'-1247,"-7"6"1504,5 1 1277,-4 7-1021,12 0 1,3 0-115,5 0 1,1 0-23,0 0 0,4-2 73,1-2 0,6-5 97,-1-5 1,2-8-136,3-2 0,-3-10 669,-2-6 0,-1-2-477,-9-2 0,1 1 193,-11 4 1,-1 0-328,-9 10 0,-5 2-376,-10 13 0,-3 6-1899,-6 3 0,0 16 1124,-1 9 0,-4 12 681,0 8 0,-7 15 0,3 6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3:47.79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16 264 7866,'0'-15'128,"0"0"102,0 1 0,-5 4 992,0 0-2,0 7-428,5-4-87,0 7 0,0 7-250,0 2 1,2 13 426,2 7 1,3 7-365,3 8 0,3 8 180,-3 7 1,3 2-256,1 7 0,-4-6-178,0 2 0,0-2-681,4 2 1,-4-5 300,0-1 0,-5-5-1365,5-9 0,-5-7 781,4-2 1,-4-1-1770,5-5 1,-2-3 2467,2-11 0,3 0 0,-5-1 0</inkml:trace>
  <inkml:trace contextRef="#ctx0" brushRef="#br0" timeOffset="568">648 367 7866,'0'-15'1749,"0"0"-1214,-7 0 0,4 7-76,-7 3 0,5 4-157,-5 1 1,1 1-62,-6 4 1,0 0-179,0 10 0,-4-2 91,-1 11 0,-6 1 36,2 4 0,-4 2 43,-2 4 1,1 1 1,0 3 1,-1 3-43,1-3 0,-1 4 100,1 1 0,1-2-124,4-2 1,4-4 47,10-7 0,4-6-51,6-4 0,2-4 55,2-5 0,11-4-313,10-6 0,9 0 85,5 0 1,-1 0-93,1 0 1,2-6 50,8-4 0,-4-3-244,4-2 1,2-4-241,-2-1 1,0-4-431,-5 4 1,-5-6-17,1 1 0,-13 4 456,3 2 0,-16 2 363,1 3 0,-10-1-34,0 0 1,-5 7 675,-5 3 1,-3 4-397,-7 1 0,0 1 322,1 4 0,-1 3 694,0 7 0,1 1-544,-1 4 1,5-2-49,0 6 1,7 1-165,-2 4 1,4 1-389,1-1 0,1 2 107,4 3 0,5-4-344,9-1 0,-1-1 97,7-9 0,-1 1-145,6-5 1,-1-7 87,1-3 1,-1-5-24,0-5 1,1-11 307,-1-14 1,-4-6-85,-1-8 0,-6-6 708,2-4 1,-6-5-325,-4-5 0,-3 10 399,-7 0 0,-2 9-225,-3 5 0,-9 6-59,-11 10 0,-4 9-118,-6 10 0,-1 7-519,-3 7 0,-6 9-2212,5 17 1,-4 2 517,10 7 1869,0 7 0,-2 1 0,-2 7 0</inkml:trace>
  <inkml:trace contextRef="#ctx0" brushRef="#br0" timeOffset="1570">1515 1028 7811,'-7'15'0,"4"-2"922,-7-3-84,7 3-417,-4-5 278,7 0-418,0-2 1,7-12-192,3-4 1,-2-9 116,2-6 1,0-9 141,4-5 1,1-10-109,0-5 1,-1 1-1,1-1 0,0 1 29,-1-6 1,0 0 46,-5 0 0,3 7 75,-7 3 0,4 11 198,-4 9-154,0 6-228,-5 15 0,5 11-7,0 17 0,0 4-99,-5 16 1,0 5-159,0 9 1,0 3 33,0 2 1,0-5-272,0 0 0,0-8 28,0-2 1,2 0 138,3-5 1,-2-5-557,7-4 0,-6-9 264,6-11 0,0-5-46,5-10 0,4-10 73,1-9 0,6-16 525,-1-4 0,-1-10 169,5 0 0,-7-3-48,7-1 1,-3 4 88,4 0 1,-6 6-159,1-1 1,-7 12 546,1 7 1,-2 8-245,-3 7 0,-4 7 287,0 3 0,-7 11-317,2 9 0,2 8 33,-3 11 1,1 4-238,-5 6 0,0 2-293,0 3 0,0-4-293,0 4 0,0 2 301,0-2 0,0-7-2173,0-7 0,0-4 952,0-2 0,0-4 1251,0-1 0,0-6 0,0 3 0</inkml:trace>
  <inkml:trace contextRef="#ctx0" brushRef="#br0" timeOffset="2184">2573 425 7811,'0'8'1659,"0"6"1,0-5-986,0 11 0,0-2-274,0 6 0,0 1 133,0 4 0,0 1-127,0-1 0,0 5-320,0 1 0,0-1-34,0-5 1,5-6-168,0-3 0,2 1 67,-3-1 1,0-7-58,6-8 1,-6 1-1303,6-1 1,-5-2 613,5-8 0,-7-3-411,2-6 0,2-13 548,-2-2 0,4-15 284,-4 0 1,0-3 382,-5 2 1,0 1-51,0 0 0,-2 2 150,-2 3 1,-3 3-167,-3 6 0,-3 1 680,3-1 0,-3 8-252,-1 2 0,4 5 389,0 5 1,7 2 250,-2 3-591,3 4 0,2-7-76,0 3 0,5 1-6,0-5 1,11 4 5,-1-5 0,5 7-80,-1-2 1,-1 3 131,7 2 1,-1 0-85,6 0 1,-1 2 257,0 3 1,1-2-177,-1 7 1,-4 1 249,-1 9 1,-6-2-225,2 6 1,-4-3 295,-1 9 0,-2-9-274,-3 8 1,1-2-61,-6 2 0,0 7-591,-5 3 0,0-1 201,0 1 0,0-6-1892,0 1 1,0-3 1010,0-2 1,0-1-2166,0-3 0,0-4 3052,0-7 0,-7 8 0,-1 1 0</inkml:trace>
  <inkml:trace contextRef="#ctx0" brushRef="#br0" timeOffset="2595">3602 381 7811,'-5'-14'903,"0"-1"1,-6 0-360,1 0 0,2 6-125,-2-1 0,0 2-162,-4-2 0,-1-2 126,0 8 1,1-1 3,-1 5 0,-5 0-36,1 0 1,-1 8-288,5 6 1,2 3 120,4 7 1,-5-1-176,5 2 1,-3 2 78,2-2 0,4 3-307,6 1 0,0-1 115,0-4 0,0-2-81,0-8 0,2-4 13,2 0 0,0-7-93,5 2 0,3-7 245,8-7 1,-4-1 286,3-10 0,4-3 297,2-1 0,-2-2-260,1 1 1,-4-1 528,4 7 0,-6 1-320,2 8 0,1-2-11,-1 7 0,-4 1-145,-1 4 1,-9 8-161,9 6 1,-9 8-1387,4 7 0,-6 5 773,0 1 1,-2-1-2521,-2-5 1,0-1 2934,0-3 0,0 2 0,0-4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3:54.55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45 264 7852,'-10'-13'-257,"0"3"0,5-1 1627,-5 6-421,7-7-259,-4 11 1,7-8 132,0 5 162,0 2-219,0-5-274,0 14 1,5 1-64,0 7 1,5 4-143,-5 1 1,5 6-182,-5-1 1,1 7 70,-1 3 0,-3 4-316,3-5 0,-4 7 162,-1-2 1,0 2-525,0-2 1,0 2 296,0-7 0,0 5-634,0-4 1,0-8-353,0-7 62,0-4 302,0-7 295,0-3 566,7-19 1,-1 2-84,4-14 1,3 7 16,-3-1 1,3 2 50,2 3 0,-1-1 115,1 0 0,-2 5-72,-3 1 0,3 0-8,-3 0 6,3-5 0,2 6-75,-1-6 0,-4 4 20,0 0 0,-5 0-23,5-4 0,-6-1 130,6 0 0,-2 0-70,2 1 1,3-6 233,-3 1 0,3-8-36,2 3 0,0-6-53,-1-4 1,3 3 93,2-3 1,-2-2-76,2 2 1,-3-2 127,-1 1 1,0 11-89,0-1 0,-7 7-71,-3 4 0,-4 4 217,-1 0 109,0 7 1,0-2-30,0 10 0,0 3-52,0 7 0,-5 6 281,0 3 1,-4 11-233,4 4 0,0 5 125,5 5 1,-5-3-191,0 3 0,0-3-289,5-2 1,2 0 108,3 0 0,-2-7-662,7-2 1,0-6-621,4-4 1,1-4-1235,0-6 1,4-7-2700,1-3 4990,-1-4 0,3-14 0,1-3 0</inkml:trace>
  <inkml:trace contextRef="#ctx0" brushRef="#br0" timeOffset="462">1000 117 7852,'-15'-8'0,"5"-4"1422,1 7-948,-1-6 1,0 9 192,0-3 0,7 5-228,-2 5 1,3 3 99,2 7 1,0 1-156,0 4 1,0 8 68,0 6 1,0 7-113,0-2 0,2 4 160,3 1 1,2 0-200,2 0 0,4-2-366,-3-2 0,3-4-559,2-7 1,0-8 507,-1-6 0,1-2-850,0-8 0,4-7 447,1-8 1,0-16-38,-6-8 1,1-7 121,0-3 0,-1 0 342,1 0 1,0 0 93,-1 0 0,0 0 204,-5-1 0,4 8 688,-3 3 1,-2 4-56,2 6 1452,-7 9-1615,10 8 1,-11 19 22,3 3 1,-3 16-365,-2 3 1,0 2-225,0 3 1,0 0-311,0 5-1,0-1-542,0-4 0,0-3-2028,0-7 1,1 1 1360,4-1 0,-2-6 1408,7-3 0,0-4 0,5-1 0</inkml:trace>
  <inkml:trace contextRef="#ctx0" brushRef="#br0" timeOffset="1012">1853 323 8103,'6'-15'750,"-4"0"1,6 1-514,-3-1 1,-2 0-26,7 0 0,-5 1 11,4-1 1,-4-5 14,5 1 1,-7-6-81,2 6 0,-3-6 98,-2 6 0,0-1 115,0 5 1,-7 1-97,-2-1 1,-11 7 126,-4 3 0,-1 5-45,-4 5 0,3 3-145,-9 7 0,4 6 53,2 3 0,-1 11-27,1 4 1,1-2-211,4 3 0,7-8 122,8 3 1,5-1-354,-1-5 0,5 2-149,5-11 0,4-2-327,5-8 1,7-4 118,4-6 0,3-3 246,1-7 1,1-6 85,-1-14 1,0-1-50,1-3 0,-1-2 334,1-3 1,-6 1 210,0 4 1,-6 1 246,2-6 1,-4 8 1138,-1 2-771,-7 6 127,-1 15 1,-7 9-462,0 14 1,-2 13-3,-3 11 0,-1 4-130,-4 1 0,-3 5 66,3 0 1,-3 5-180,-2-5 0,1 0-243,-1-5 0,0 0-1635,1 0 1,0-7 976,5-2 0,-4-4-2377,3-2 0,3-6 1504,2-3 1,4-4 1469,1-1 0,0-7 0,0-2 0</inkml:trace>
  <inkml:trace contextRef="#ctx0" brushRef="#br0" timeOffset="1254">1955 87 7852,'-6'-8'-1298,"3"-3"2023,-7 6 751,7-6 0,-6 9 1226,4-3-2027,4 3 1,-6 6 24,7 5 0,0 3-276,0 12 1,2 6 801,3 4 0,1 9-570,4 1 1,3 0 102,-3 5 0,-2 1-910,2-1 1,0 5-962,4-5 1,0-1-5540,-5-9 6651,4-3 0,-4-13 0,5-2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4:02.6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1 441 7438,'1'-8'-83,"4"3"123,-3 3 0,6 2 482,-3 0 0,-2 5-91,7 0 0,-5 13 52,5 2 1,-2 8-184,2 6 0,3 10-56,-3 10 1,-4 10-223,-1 4 1,2 11-88,-2 4 0,-1 2-199,-4-2 1,0-8 217,0-6 1,0-7-644,0 2 1,0-11 10,0-4 1,-4-3-275,-1-2 1,-2-1 951,2-4 0,-3-10 0,-7-7 0</inkml:trace>
  <inkml:trace contextRef="#ctx0" brushRef="#br0" timeOffset="770">265 1764 7996,'-9'0'-659,"-1"0"454,7 7 69,-4-6 275,7 6 83,0-1 1,2-4-72,3 3 1,3-2 53,6 2 0,3-3-53,2 3 1,4-4-25,7-1 0,1 2-177,3 3 1,5-4 107,10 4 0,-2-3-141,7-2 0,2 0 95,8 0 0,-4 0-67,4 0 1,-4 0 82,-1 0 1,1 0-137,4 0 0,-3 0 76,2 0 0,-1 0 15,2 0 0,-2 0 15,7 0 0,-7 0 4,1 0 0,3-2-5,-3-3 1,9 4 3,2-4 0,-1 3-168,6 2 1,-4 0 164,-2 0 0,2-5-1,4 0 1,-4 0 0,3 5 0,2 0 1,-1 0 1,4-1 84,-5-4 0,1 3-78,-6-3 0,1 4 47,-1 1 0,7 0-36,4 0 1,-3 0-14,3 0 0,-6-5 1,5 0 1,1-2-9,4 3 1,0 2-288,0-3 0,0-2 291,1 3 1,4-3-69,0 2 1,0 3 62,-5-2 0,0-3-76,0 2 1,4-1 65,-4 1 0,8 3-13,-7-3 0,9-1 20,0 1 1,-46 0-1,0 0 4,-1 2 0,1 1 1,4-1-1,-1 0 2,-3 0 0,-1 1 1,4 1-1,1 0-9,-2-1 0,0-1 1,2 1-1,1 1-7,-4-2 0,1 1 1,3 1-1,-1 0 9,-2-1 1,0-1 0,0 2 0,0 1 38,-3 0 0,1 0 0,-2-2 0,1-1-40,47-2 1,-8 0 56,-7 5 0,-13 0 10,-1 0 1,-9 0 13,-6 0 0,-12 0-244,-12 0-291,-7 7-458,-15-6 920,-2 6 0,-12-1 0,-2 2 0</inkml:trace>
  <inkml:trace contextRef="#ctx0" brushRef="#br0" timeOffset="1111">7100 88 8044,'-8'10'-425,"3"0"0,-1-5 212,1 5 0,0 6 858,5 8 0,0 11-68,0 4 0,-2 18-7,-2 12 1,2 16-334,-3 13 1,1-47 0,0 1-254,-1 1 0,0 1 0,1-1 1,0 1 56,-1 2 1,0 0 0,-3 37-163,-2-5 0,-1-9-310,6-6 0,-7-9 431,3 0 0,-5-14 0,0 8 0</inkml:trace>
  <inkml:trace contextRef="#ctx0" brushRef="#br0" timeOffset="2029">60 265 7965,'0'-8'652,"1"1"-584,4 7 1,-2 0 92,7 0 1,2 0-134,7 0 1,4-5 88,7 0 0,1 0-141,3 5 1,5 0 51,10 0 0,3 0-48,7 0 1,6 0 41,4 0 0,8-1-169,1-4 1,5 3-147,-4-3 0,1 2 259,-2-2 1,4-1 35,6-4 1,0-3 36,1 3 0,-1 2 2,0-2 1,0 2-41,0-2 0,0-1 17,1 6 1,-1-5 66,0 5 0,-1 0-55,-4 5 1,-1-5-58,-4 0 0,2 0 28,3 5 1,7 0-11,-7 0 1,6 0 1,-11 0 1,13 0-3,3 0 1,5 0 3,-47 0 1,-1 0 0,47 0-357,0 0 1,0 0 351,-47 0 0,1 0 0,4 0 0,1 0 6,-1 0 1,0 0-1,2 0 1,-1 0-12,-3 0 0,-1 0 1,3 0-1,0 0 16,2 0 0,1 0 0,4 0 0,0 0 0,-2 0 0,0 0 0,3 0 1,0-1 14,-5-2 1,-1 1 0,6 1 0,1 0 1,4-1 1,0-1 0,2 2 0,0 1 34,-3 0 1,1 0 0,0 0 0,1 0-298,-2 0 0,1 0 0,-2-2 0,0-1 296,1 0 0,1 1 1,0-1-1,1-1-34,-1 2 0,-1-1 1,0 0-1,0 0 37,-4-2 1,-1 0 0,-1-1 0,0 1-144,-3 2 0,0 1 1,-2-3-1,0 0 143,-2 2 0,-2 1 0,40-3-46,-20 5 0,-12 0 61,-12 0 1,-18 7-1571,-12 3 1499,-9 3 0,-10-5 0,0-2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3:59.8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15 559 8204,'-2'-13'-669,"-3"3"935,4-3-8,-6 12-172,7-12 35,0 11 0,0 2 281,0 10 0,0 9 25,0 6 0,7 9 63,2 5 1,0 15-392,0 5 0,-1 10 70,2-1 0,2 11-333,-7 4 1,4 8 261,-4 3 0,0-3-416,-5-8 0,0-3 213,0-6 1,5 1-740,0-6 0,0-4 844,-5-21 0,0 3 0,0-9 0</inkml:trace>
  <inkml:trace contextRef="#ctx0" brushRef="#br0" timeOffset="888">59 1897 8129,'0'8'99,"-7"-1"-382,6-7 0,-6 1 102,7 4 9,0-3 256,0 11 36,0-12 1,7 6-40,2-7 1,6 5 11,5 0 0,-2 0-53,6-5 0,1 0-4,4 0 1,2 0 180,3 0 0,4 0-83,6 0 1,-5 0-268,0 0 0,2 5 121,8-1 1,-3 3 51,3-2 1,-2-2 13,2 7 1,-1-7-4,6 2 1,4-3-121,6-2 0,0 0 104,-5 0 1,-1 0-95,1 0 1,0 0 75,0 0 0,-5 0-133,0 0 0,-5-5 58,5 0 0,-2 0-14,2 5 1,1 0 59,-6 0 0,5 0-22,-5 0 0,5 2 98,-5 3 1,5-4-90,-5 4 1,11-3 136,-1-2 0,10 0-72,-1 0 0,-1 0-137,2 0 1,-1 0 118,6 0 0,-1-5 1,1 0 0,-1-5-53,1 5 0,4-5 51,1 6 0,4-6-154,-5 5 0,1-5 77,-6 5 0,7-5 39,4 5 0,12-4-11,2 4 0,-5-5-179,-10 5 0,6-1 202,4 1 0,-42 4 0,1 0 4,46-4 0,-5 3 12,-10 2 1,7 0-9,8 0 0,-2-4 8,2-1 1,0 0-6,-47 4 0,1 2 0,3-1 0,1 0 50,3 0 1,0 0 0,-1-1 0,1 0-267,2-1 1,1-1-1,0 2 1,0 1 261,-1-3 1,0 1-1,5 0 1,1 0-30,1 0 0,1 0 0,-5 1 1,1 0 4,3-2 0,1 1 0,-3 1 0,-1 0 71,1 2 1,0-2-1,1-1 1,0-1-41,2 1 1,-1 0-1,-6-1 1,-1 1-79,0 1 0,0 2 0,-6-1 1,0 0 55,-1 0 0,-1 0 1,-1 0-1,-1 0-579,47 0 1,-13 0 189,-16 0 352,-4 0 0,-16-5 0,0 0 0,-10 2 0,-6 1 0</inkml:trace>
  <inkml:trace contextRef="#ctx0" brushRef="#br0" timeOffset="2055">88 486 8038,'21'-7'-47,"-4"1"1,2-4 8,-2 5 1,-3-2 11,1 3 1,6-1 142,4 5 1,3-5 47,1 0 0,-3 0 11,4 5 0,-3 0-4,12 0 0,1 0 116,4 0 0,2 0-66,3 0 0,0 0-218,9 0 0,-1-2 26,12-3 1,0 4-191,4-4 1,4-2 87,6 2 0,-6-4 43,6 4 1,-4-7-65,-1 3 0,0 0 78,11 0 1,-11 4-40,5-5 0,-6 7 27,-3-2 1,-1-2-51,1 2 0,-1-1 63,1 1 0,-1 3 5,1-3 1,1 4 37,3 1 0,-8-5-35,4 0 1,-2 0-12,6 5 1,0-5 12,11 0 0,-11 0 6,5 5 0,-4-5-1,-1 0 1,4-1 1,6 1 0,-5 3-3,1-2 1,-8-3-4,3 2 1,1-1-58,-2 1 1,7 3-183,-2-3 0,-1-1 122,1 1 1,-1-5 102,1 5 1,2-2-22,-6 3 1,6 0 8,-2-6 0,7 7-2,-2-2 1,-3-1 1,-12 1 0,6 0-5,-1 5 1,10-5-75,-4 0 1,4 0 71,-10 5 0,2-5-7,-1 0 0,2-6 6,7 1 1,-4 2-33,-1-2 0,-1 2 46,1-2 1,2-1 7,-7 6 0,1-5 26,-6 5 0,1-1 112,-1 1 0,-1 3-90,-3-3 1,1 4 21,-6 1 0,-1 0-25,-4 0 0,5 0 10,-1 0 0,-4 0-118,-5 0 0,-6 0 54,1 0 1,-5 5-20,-5 0 1,-3 1 119,-7-1 1,-1-2-130,-4 7 0,-2-5 348,-8 5 0,-1-5-332,-3 4 385,3 1-352,-11 5 1,4 0 187,-6-1 0,0-4-39,0 0 0,0 0-38,0 4 0,0 1 67,0 0 1,2-1-97,3 1 1,-3 6 216,2 4 0,-2 4-121,-2 6 0,0 4 83,0 10 1,0 10-126,0 9 1,-5 12 157,0 8 0,-6 9-110,6-44 0,0 2 0,1-4 1,0 0-32,-1 1 0,0-1 1,0 44-214,-5-12 0,1-3-537,-6-6 1,5-7-746,0-3 0,5-11 1345,-4-4 0,0-6 0,0-2 0,4 0 0,3-2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3:58.2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104 339 8253,'0'-15'0,"0"0"0,-5 0 85,0 1 321,0-1-148,5 7-190,0 1 91,0 7 0,0 2 163,0 3 1,2 3-122,2 7 1,-2 1 136,3 4 0,1 9-53,-1 10 0,7 10-218,-2 5 0,-2 8 90,2 2 1,-6 13-260,6 1 1,-2 7 38,2 3 1,2-1-136,-7-4 1,-1 2-138,-4-7 1,0-3 16,0-11-1189,7-13 1069,-5-28 0,9-14 438,-6-18 0,0-1 0,-5-11 0</inkml:trace>
  <inkml:trace contextRef="#ctx0" brushRef="#br0" timeOffset="925">30 118 8215,'0'-15'0,"0"1"-440,0-1 0,0 5 11,0 0 528,7 1 1,1 0-10,6 4 0,1 4 105,0 1 1,4 0-14,1 0 0,8 0-97,1 0 0,4 5 134,11 0 1,-3 1-122,8-1 1,3-2-127,2 7 0,5-7 125,4 2 5,4-3-1301,0-2 1098,5 0 5,-5 0 1,13 0-29,4 0 1,0-2-159,0-3 1,2 2 138,-2-7 140,2 7-85,9-10 1,-7 11 9,0-3 1,1 2 173,-6-2-893,-3 4 760,6-6-871,-17 7 983,9 0 1,-11 0-93,7 0 0,-1-2 390,1-2 1,-9 2-344,-6-3 0,-2 3 40,-8 2-65,13 0 247,-14 0 0,9 0-231,-13 0 0,-2 0 344,-3 0 1,1 0-349,-11 0 0,-3 0 1135,-11 0-1125,0 0 262,-7 7-114,-2-5-70,-6 11 0,-1-10 108,-4 7 1,3-5-91,-3 4 0,4 1 79,1 5 1,-5 0-62,0-1 0,0 8-21,5 2 0,0 10 41,0 6 0,5 4-13,0 5 1,4 5-28,-4 9 0,5 4 5,-5 7 1,7 11-149,-3 3 1,-1-2 146,2-2 0,2-3 106,7 3 1,-1 1-101,7-7 1,-6-1-235,6-9 0,-6-2 105,6-8 0,-2-5-47,1-4 0,2-10-65,-6-5 1,0-8 96,-6-1 0,4-6-173,-3 6 0,1-7 100,-11 1 1,0-2 59,-5-2 0,0-6-200,0 1 0,0-5 66,0 5 1,-1-5 84,-4 5 0,-4-6 169,-5 6 0,-1-5 7,0 5 0,1-7-111,-1 2 1,-5 2-3,1-3 1,-7 3-5,1-2 1,1-3-134,-6 2 1,4-2 95,-8-2 0,-2 5-117,2 0 0,-9 0 93,-1-5 1,-2 0-8,-8 0 1,1-2 22,-6-3 0,0 2 114,0-7 0,0 7 22,1-2 1,-6-2-78,0 3 1,-6-1 101,1 5 1,-4 0-301,-6 0 0,-1 0 67,-3 0 1,-10 0 99,0 0 0,-7 0-231,49 0 0,-1 0 1,1 0-1,-1 0 317,1 0 0,0 0 0,-2 0 1,1 0-74,-2 0 1,0 0 0,2 0 0,0 0 71,-2 0 1,0 0 0,2 0 0,-1 0-39,2 0 0,0 0 0,-47-7-85,0-3 0,13 1 166,1-6 0,9 3 29,7-7 1,-3 3-29,8 1 0,10 5-22,9 0 0,15 7-1504,0-2 1430,9 3 0,5 2 0,9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4:06.2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118 154 7649,'0'-14'-351,"0"4"520,0 0 502,0 7-135,0-10-53,0 11-136,0-11 266,0 12-209,0-13-81,0 13 121,0-6-219,0 7 0,0 8 6,0 7 0,0 6-43,0 9 1,0 12 142,0 7 0,1 15-92,4 9 1,-1 7-81,5 9 0,0 5-242,0 4 0,-2-45 0,-1 1 118,-1 0 1,0-1 0,1-2 0,0 0-159,4 42 1,1-8 8,-6-2 0,5-8-94,-5-1 1,4-16 96,-4-14 1,5-6-2112,-5-9 1617,6 1 0,-9-12-1484,3-4 2089,-3-9 0,-2-5 0,0-8 0</inkml:trace>
  <inkml:trace contextRef="#ctx0" brushRef="#br0" timeOffset="413">44 1345 7972,'-6'-8'580,"4"1"51,-11 7 166,12-6-349,-6 4-86,7-4 0,0 7-83,0 4 0,2 8 174,3 7 1,3 6-79,6-1 1,8 7-148,2 3 0,-1-1-5,1-5 1,-4 1-160,5-1 1,-3-1 13,3-4 1,1-1-109,-6-3 0,-1-9-34,-4 4 0,0-10 93,-1 0-119,-5-4 1,-1-2 22,-3-4 1,-4-5 554,4-10 1,-3 2-186,-2-6 0,0-1-73,0-4 1,0-2-354,0-3 1,0 3-359,0-4 0,1-2-391,4-2 1,3-6 492,7-4 0,0 2 379,0-7 0,6-6 0,2-7 0</inkml:trace>
  <inkml:trace contextRef="#ctx0" brushRef="#br0" timeOffset="914">177 199 7680,'-15'0'-86,"0"0"453,1 6 0,0-3-59,5 7 0,-4 0 45,3 5 0,-2-1-84,3 1 1,-3 5-89,7-1-92,-6 7 1,8-4 27,-7 2 0,7 2-224,-2-6 0,1-2 65,-1-8-59,4-4 0,-6-7 0,7-4-44,0-5 0,5-10 22,0-4 1,2-9 112,-2-1 1,-2-5 127,7 4 0,-6-1-87,6 2 1,-5 1 429,5-6 1,-2 11-181,2-1 1,3 9 210,-3 1 0,3 7-135,2 3 1,-1 7 221,1 2-470,0 13 0,1 10 0,2 8-745,2 3 316,6 4 0,-8 4 0,5-1-656,-2-2 976,5 0 0,-3 6 0,6-1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4:08.1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207 148 7875,'1'-15'-937,"4"0"0,-3 6 1678,3-1 0,-4 0 384,-1-5-442,0 1-469,0-1 0,0 5 389,0 0-451,0 7 1,0-5-95,0 3 194,0 3-38,0-4 1,0 12 86,0 4 1,5 5-114,0 5 1,2 11 89,-2 13-166,-4 6 0,11 21 1,-7 4-58,-2 5 0,3 14-19,-3-43 1,-1 1 0,1 4 0,-1 1-252,-1-1 1,-2 1 0,1 1 0,0 0 125,0 0 1,0 1 0,0 1-1,0-1 48,0-2 1,0-1-1,0-3 1,0-1-304,0 31 1,0-5 169,0-9 0,5-7-1038,0-13 878,6-13 0,-4-23-917,3-13 1,-4-15 1250,-6-14 0,0 6 0,0-5 0</inkml:trace>
  <inkml:trace contextRef="#ctx0" brushRef="#br0" timeOffset="404">30 1456 7875,'-14'-15'916,"5"7"57,3 2-474,6 6 1,2 3-112,2 7 0,5 1-133,5 14 0,1 1 2,0 8 0,-1-1-43,1 6 0,5-6-115,-1 1 1,1-1 141,-5 1 0,4-3-127,1 3 0,-2-3 20,-8-1 1,3-6-125,-4 1 0,3-2-202,-2 1 208,3-3 0,-12-6-89,4 0 108,-3-7 0,0-3 230,2-10 1,-2-16-75,3-14 1,3-9-663,2-10 0,5-8-208,4-16 1,-1-9-289,7-6 1,-15 42 0,-1-1 193,3 3 0,1 0 1,-2-2-1,1-1 773,12-41 0,-12 44 0,-1 0 0,9-44 0,4 2 0,4 1 0</inkml:trace>
  <inkml:trace contextRef="#ctx0" brushRef="#br0" timeOffset="863">236 192 7828,'-15'0'376,"6"2"153,-1 3 0,2 3-76,-2 6 0,-3 8-104,3 2 1,-3 10-89,-2 6 0,5 2-49,1 2 0,4-1-211,-5-4 0,7-5 180,-2-9-443,3-4 1,7-16 209,0-10 0,6-11-440,-1-19 1,3-2 194,2-7 0,0-5 6,-1 0 1,3-2 391,2 2 1,-7 10-75,2 0 1,-2 8 803,3 6 1,4 1-410,1 9 1,-1 5 722,-4 15 0,5 6-464,-1 14 0,6 6-425,-6 13 0,1 0-363,-5 0 0,-1-5 154,1 1 1,1-4-2753,4-2 2705,-4 0 0,12-11 0,-5 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37:33.21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226 251 6368,'0'-7'-317,"0"2"317,0 5 0,0-6 0,1 5 0,3-3 0,-3 1 0,4-1 0,-4 2 0,-1-9 0,0 4 0,0 0 0,4 0 0,0 3 0,1 1 0,-5-5 0,0 5 0,1-7 0,3 6 0,-3-5 0,5 2 0,-6-6 0,0 1 0</inkml:trace>
  <inkml:trace contextRef="#ctx0" brushRef="#br0" timeOffset="1043">276 126 6051,'0'7'0,"0"-1"0,0-6 0,0 5 0,0-3 0,0 3 0,0-5 0,0 0 0,5 0 0,-3 0 0,3-1 0,-5-3 0,0 2 0,0-3 0,0 5 0,0-6 0,0 5 0,0-5 0,0 6 0,0-5 0,0 3 0,0-3 0,0 5 0,0 0 0,0-6 0,0 5 0,0-5 34,0 6 109,0 0 234,0-5-85,0 3 413,0-3 26,0 5-284,0 0 25,0-6-66,0 5-233,0-5 158,0 6-66,0 0 0,-4 1-269,0 4 1,-6 3-78,2 9 0,-3 5-7,-2 11 0,-4 3 136,1 14 0,-7 3-35,3 10 1,-4-1 9,-1 1 0,1-2 0,3-4 10,5-7 1,2-5-84,1-8 1,5-10 101,0-6-118,5-12 94,-3-3-18,6-12-408,6 5 187,-5-10 49,5-2 1,-1-2-28,4-6 0,-2 0 121,1-4 1,0-4-184,5 0 0,-1-6 149,1 2 0,-1-3-21,1-2 0,-1 1 193,1-1 0,-2 0-127,-3 1 1,3-1 213,-2 1 0,1 1-61,-2 2 0,-1-1-39,-3 6 1,-3 6-1,4 6 227,-4 3-108,-1 2-102,0-1-36,0 6 49,0 2 312,0 5 264,0 0-559,0 5 0,0 2 121,0 6 0,0 5-70,0 2-47,0 10-3,0 2 1,1 7 114,4 2-295,-4 4 68,5-1 0,-5 1-70,3-3 0,-3-2 108,4 6 1,-3-3-420,3-1 1,-4-2 167,3-11 0,-1 0-166,1-4 0,-3-5-600,4-3 296,-4-9 1,-7-3 50,-2-5 0,-3 0 639,-1 0 0,-5 0 0,-1-1 0,-2-3 0,1 1 0,-2-5 0,-1 1 0,5-2 0,-5-2 0,8 9 0,-3-7 0,3 1 260,2 1 123,5-4 523,1 9-130,6-3-18,0-1 1,6 5-286,2-3 0,7 2-283,2 2 0,5-1 33,-1-3 1,3-2-156,1-2 0,1-3-210,4 2 0,-4-2-539,3-1 1,2-1-702,-2 1 0,0-1 234,-4 1 1148,-5-1 0,9-5 0,-3-1 0</inkml:trace>
  <inkml:trace contextRef="#ctx0" brushRef="#br0" timeOffset="1593">588 326 7789,'0'-12'-1129,"0"-1"1162,0 6 728,0-4-534,0 10 598,0-5-286,0 12-1,0 1-210,-5 5-138,3 6 0,-9 6 191,3 5-496,-3 6 181,4-3 0,-4 7 250,2 3-609,-2-3 0,0 0-256,3-6 461,-3-5 1,9 6 2,-2-4-1072,3-7 800,1-5 0,0-16-121,0-6 1,4-12 263,0-5 1,5-8 2,-5-4 0,5 0 353,0-5 1,-2 7-135,1-6 1,-4 2 81,5-2 0,-2 3-89,1 1 0,2 1 327,-6-2 0,4 5-6,-4 8 0,2 3 660,-2 6-558,-3 5 0,5 7-176,-6 8 0,0 9-53,0 4 1,1 2-5,4 2 0,-4 5-79,3-1 92,3 0-728,-6-4 418,5 0 1,-2 1 23,0 4-1569,1-4 1108,0 5 0,-4-6-557,4 0 658,-4-6 442,-1 5 0,0-5 0,0 6 0</inkml:trace>
  <inkml:trace contextRef="#ctx0" brushRef="#br0" timeOffset="1835">864 289 8270,'-7'-7'-336,"-3"0"637,6 3 1,-2 2 206,2-2-20,3 3 0,-5 2-297,6 3 1,0 3-1,0 6 93,0-1 1,0 6-235,0 3 0,0 3 72,0 1 0,0 0-336,0 0 1,0 0 173,0 0 1,0 0-492,0 0 288,0-5 175,0 3-1690,0-3 859,0-1 264,6 5-27,-5-10 662,5-2 0,-6-1 0,0-9 0,0 3 0</inkml:trace>
  <inkml:trace contextRef="#ctx0" brushRef="#br0" timeOffset="1991">764 376 8270,'-13'-19'0,"5"1"-772,-1 5 1,3 1 537,-3-1 1,2 6 707,3 3-68,3-3 0,-5 4-69,6-5 1,1 4-291,4-4 0,2 3 100,5-3 1,2 4-608,3-4 1,-2 3 134,6-3 0,-4 5 0,3-1-93,3 3 0,0-3 418,2-1 0,6 1 0,1 4 0</inkml:trace>
  <inkml:trace contextRef="#ctx0" brushRef="#br0" timeOffset="2396">1189 164 8270,'-5'-7'-1485,"3"1"1742,-3 6-36,-1-5 166,5 3-143,-5-3 0,2 6-193,0 3 1,0 3 128,4 6 0,0 1-151,0 2 0,-2 4 157,-2 5 0,3 5-174,-3 4 1,2 2 30,2 1 1,0 7-65,0 1 0,0 4 54,0 1 1,0-5-113,0-4 0,4-2-77,0-1 1,6-3 58,-1-6 0,-2-6-91,1-10 1,0-6 97,5-3 1,-1-5-73,1-8 0,3-5 44,1-11 1,0-5 100,-5-4 0,5-6 228,0-2 0,-1-3-104,-3 3 1,-1-1 98,1 1 1,-2-1-1,-3-3-58,-3 4 1,0 5-150,-1 3 0,-1 0 118,-7 4 1,-7 8-215,-6 10 0,-1 0-173,1 8 198,3 0 0,-8 11 109,5 6-881,-5 5 385,8 1 246,-4 5 1,6-1-492,-1 7 704,1-1 0,-1-4 0,1 5 0,-1 2 0</inkml:trace>
  <inkml:trace contextRef="#ctx0" brushRef="#br0" timeOffset="2797">1590 264 8270,'0'-13'499,"0"1"-309,0-1 0,0 5 460,0 0 314,5 5-475,-3-3 1,3 8-104,-5 2 0,0 10 73,0 11 0,-4 5-147,0 8 0,-4 1-258,3 3 1,0-2 27,1 6 0,2-6 0,-2 2-383,3-3 1,-4-3-671,1-3 1,0 2 526,4-6 1,0 0-835,0-4 493,0 0 329,0-5-1067,0 4 793,0-11 730,0 0 0,0-7 0,0-6 0,0-12 0,0-1 0</inkml:trace>
  <inkml:trace contextRef="#ctx0" brushRef="#br0" timeOffset="2998">1577 664 8270,'0'-7'-702,"0"2"1485,0 5-440,0 0 1,2-4-192,2-1 1,1 0-23,4 1 0,2 1-119,-3-5 0,7-6 160,2-7 1,1-3 0,-3-2 37,2-3 1,0-5 264,-5-8-90,1 4-420,-6 0 57,-2 2 0,-5 9 64,0-2 0,-7 8-149,-5 5 0,-2 7-108,-7 5 1,0 4-347,-4 4 0,2 5-552,2 7 786,3 4 0,5 6 0,1 3 284,-1 5 0,1-4 0,-1 1 0</inkml:trace>
  <inkml:trace contextRef="#ctx0" brushRef="#br0" timeOffset="3556">1953 276 8270,'-5'-12'595,"1"-1"0,-1 5-14,1 0 0,1 5 69,-6-1-263,7 2 0,-8 8 0,6 4 1,1 5 1,2 4-283,1 6 1,0 2 113,0 2 1,0 2-440,0 2 1,0-1-1164,0-3 1036,5-2 0,-2-1 43,5-5 1,1-6-106,3 2 0,1-9 76,-1-4-140,1-2 135,-1-8 1,1-2 201,-1-9 122,1-2 0,-2-11 429,-3 1 0,3-6-270,-2 2 1,0 3 490,0 0 1,2 4-293,-3 1 0,-1 4 97,2 0 1,-7 10 8,2-2 0,2 11 453,-2 2-960,0 5 0,1 13 224,-1 3 1,0 8 0,-4 5-818,0 2 1,0 1 372,0 1 0,1-5-1241,3 1 0,-2-6 625,2 1 1,2-4-390,-2-4 1281,5-9 0,-7-1 0,3-4 0</inkml:trace>
  <inkml:trace contextRef="#ctx0" brushRef="#br0" timeOffset="3871">2416 264 8270,'0'-13'0,"0"5"336,0 0 203,0 5 302,0-3-588,0 6 1,0 10 139,0 2 1,-4 8-79,-1-3 1,-3 5-63,4-1 1,-2 2-38,2 2 0,3 0 53,-3 0 1,2 1-165,2-1 0,0-5 0,0 0-190,0-2 0,2 1-623,2-6 0,-1 2-699,5-6 0,-5-2 22,1 1 634,3-5 1,-6-3 750,3-9 0,-2-7 0,-2-5 0,-2-4 0,-2-4 0,1 1 0,-5-6 0,0 5 0,-5-4 0,1 5 0,-1-1 0,-4 4 652,1 4-278,-1-3 0,5 14 277,-1-2 1,1 8 176,-1 0 645,6 2-981,2 2 0,6 0-127,3 0 0,9 0-96,7 0 1,4-5-706,1-4 1,4 2-264,1-1 0,0 1-630,-1-1 1,2 2 942,2 6 0,-1 0 386,-3 0 0,-2 0 0,3 0 0</inkml:trace>
  <inkml:trace contextRef="#ctx0" brushRef="#br0" timeOffset="4438">2704 489 8763,'0'-12'578,"0"5"-425,0-10 1,5 7 51,3-11 1,4-1 143,0-7 0,1 1 38,-1-5 0,1 1-175,-1-2 1,1 1 98,-1 8 0,1-2 234,-1 11-534,-5-1 0,3 12 160,-6 5 1,0 11-54,-4 10 1,-1 8-165,-3 4 1,2 3 70,-2 2 1,-1-1-287,0 1 0,1-2 138,4-3 0,0-6-388,0-6 1,0-6-53,0 2 359,0-9 1,2-5 71,2-12 30,3-4-2,5-18 1,5-1 306,0-6-136,-1-5 1,1 3 15,0-6 0,4 7 229,-5 2 1,1 5 43,-5 7 0,0 5 133,-4 3-119,3 9 0,-8 3 414,5 5-608,-5 5 0,4 6 1,-4 7 150,1 2 0,0 1-359,-4 4 1,0 0 257,0 0-1786,0 0 1102,0 0 0,0 0 107,0 0-2291,0 0 1703,0 0 1,0 0-149,0 0 1087,0-6 0,6 5 0,1-4 0</inkml:trace>
  <inkml:trace contextRef="#ctx0" brushRef="#br0" timeOffset="5004">3417 64 8270,'-13'-5'0,"1"1"-71,-1 1 143,6-4 1,-4 6 68,3-3 0,1 4 117,-1 4-157,5 3 731,-3 6-462,1-1 1,3 2 316,-2 3-247,3-3-234,1 4 0,0 0 150,0 3 1,0 2-104,0 2 1,1-1 43,3-3 0,3 2 115,6-2-572,-6-3 195,4 0 1,-4-5 197,5-1 1,5 1-1149,0-1 645,-1-5 0,-2-1-245,3-6 0,-3 0-345,3 0 1,-3-6 393,-2-2 1,1-4 217,-1-5 0,-1 2-35,-2-6 1,-4 4 320,-5-4 1,0 6-109,0-2 0,-1 3 213,-3 2 1,-3 1-44,-6 2 1,5 0 14,-1 4 1,1-3 90,-4 4-195,-1-6 1,2 7-129,3-5 0,2 4 110,6-5 0,0 5 11,0-4 1,0 4-31,0-5 0,6 3 340,2-3 1,3-2-118,2 3 0,3 1 33,1-2 0,5 5-34,-1-4 1,3 0 71,1-5 0,0 5-54,0-1 0,0 2-30,0-1 0,-1-2 497,-4 6-435,-2 0 0,-5 4 451,-1 0 0,-5 7-236,-2 5 0,-4 7 53,-1 6 1,-1 5-123,-4 4 0,3 2-398,-7 1 1,7 5-401,-3 0 0,0-1-582,1-3 0,-1-2 988,5-3 0,6-2 0,1-6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4:37.4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265 278 7980,'-8'0'504,"2"0"1,6 6-340,0 4 0,0-2 4,0 2 1,0 5-20,0 4 1,0 7-132,0-1 1,4 3 32,1 1 1,0 9 100,-5 6 0,0 2-178,0 7 1,5 1 41,0 5 1,0 2-40,-5 2 1,0-2 19,0 2 0,0-4 69,0-5 0,-5 2 62,0-7 1,0-2 136,5-8 0,-5 2-239,0-7 0,1 7 61,4-2 1,-2-1-62,-3 1 0,3-5 71,-3 6 0,4-5 9,1 10 0,-2-6-93,-3 5 0,4 0-151,-4-5 0,1 5 90,0 5 0,2-5-221,-3 0 256,3 1-179,2-8 223,0 7 0,0 0-38,0 0 267,0 0-253,0 1 26,0-1 0,0 1 10,0 4 0,-1-3 0,-4 3 0,3-3 41,-3-2-44,4 7 0,1-4-11,0 7 11,-7-13 2,6 8 1,-6-12-110,7 7 1,0-6 92,0-4 0,0 2-110,0-2 1,0 2 157,0-1 1,0 1-86,0 3 1,0 3 77,0-3 0,2 9-70,3 1 0,-4 5 21,4-5 1,-3 1-14,-2-1 1,0-1-7,0 6 0,0-7 15,0 2 0,0-3 36,0-2 1,5 0-36,0 0 0,-1-6 120,-4-4 0,5 2-78,0-2 0,2 7 14,-2-2 1,-4-1-105,4 1 0,-2-2 79,2 3 0,-3 4-131,3 0 0,-3-5 73,-2 5 0,4-3-58,1 3 0,0 0 59,-5 0 0,0 0-54,0 0 0,5-1 86,0-4 1,0 4-12,-5-4 0,5 3 39,0 2 1,0 0-54,-5 1 1,5 0 15,-1 4 1,1-3 0,-5 3 1,2 2-56,3-2 0,-4 0-6,4-5 1,-1 0-13,1 0 0,-4 0 8,4 0 0,-3 2 12,-2 3 1,5-3 85,0 3 1,-1-4-78,-4-1 1,2 5 204,3 0 0,-3 0-108,2-5 0,0 2 54,1 3 0,-4-1-18,4 5 0,-2-5 13,2 1 0,-3 1-161,3-1 1,-3 5 92,-2-5 0,1 0-114,4-5 1,-3 5 71,3 0 0,-4 5-245,-1-5 1,2 5 80,3-5 1,-4 5 368,4-5 0,-3 10-107,-2-5 1,2 1 68,2-6 0,-2-1 36,3 6 0,-3-2-116,-2 2 1,0 3-135,0-3 0,0-2 126,0 2 1,0-2-155,0 2 0,0 2 88,0-7 0,0 5-57,0-5 1,0 4 30,0-4 1,5 5 100,-1-5 1,1 7-40,-5-2 0,0 6 105,0-1 1,2 3-26,3-8 1,-4 3-71,4 2 1,-3 6 12,-2 4 1,0-4 6,0-1-1,5-2-77,0 2 1,0-4 2,-5 4 1,5-9-17,0-1 0,-1-6 80,-4 1 1,5-5-10,0-5 1,2-3 88,-2-7 0,-4 1-100,4-1 1,-3-6-49,-2-4 129,0-9-630,0 3 34,0-11 1,0-2-266,0-10 1,0-5-841,0-4 1,0-6 1565,0-9 0,-7-10 0,-1-8 0</inkml:trace>
  <inkml:trace contextRef="#ctx0" brushRef="#br0" timeOffset="1052">177 145 6894,'-15'-6'-912,"7"3"2398,3-7-965,-3 7 1,5-4-103,-7 7 0,5 0-134,-5 0 0,5 0 13,-4 0 0,0 11-8,0 4 1,-4 15-92,3-1 0,-2 10-114,3 0 0,-3 2 139,7-2 0,-5 2-305,6-6 1,-1-1 122,5-5-343,0-6 1,6-3 6,4-11 1,5-15-109,4-14 1,-1-7 165,7-8 1,-2-7 18,1-7 1,4-5 254,-4 5 0,-1-2-175,2 2 1,-2 5 624,1 0-376,-3 7 0,-6 15 0,0 8 570,-1 7 0,-1 7-93,-3 5 0,2 16 151,-7 14 1,0 14-148,-5 9-419,0 8 1,0 2 0,0 1-1033,0 1 1,0 2 857,0 1 0,6 7 0,2 2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4:40.8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45 265 7723,'-2'-8'52,"-3"3"93,4 3 0,-7-3 258,3 0 159,3 0-338,-5 5 0,6-4 138,-4-1 36,3 0-191,-4 5 118,6-7-190,6 6-159,2-6 1,7 7 50,0 0 0,0 0-45,-1 0 0,1 0 75,0 0 0,4 0-232,1 0 1,-1 0 58,-4 0 0,5 0 2,-1 0 0,3 0 156,-3 0 1,-1 0-4,7 0 1,-3 0 100,3 0 1,3 0-77,-4 0 0,6 0 84,4 0 1,-3 0-81,3 0 0,4 0-74,1 0 1,3 0 77,3 0 0,0 0-100,4 0 1,2 2-16,3 3 0,-2-4 10,-3 4 1,-2-3-13,7-2 1,-1 0 51,1 0 0,-2 0-21,-3 0 1,-2 0 8,7 0 1,-2-2-31,2-3 1,-2 4 28,-3-4 0,0 1-46,10 0 0,-8 2 57,8-3 1,-4 3-3,4 2 1,6-5 7,4 1 1,-9-1-21,-1 5 0,-3 0 58,2 0 1,1 0-48,0 0 0,0 0 38,0 0 1,-1 5-16,1-1 0,2 1 0,2-5 0,-2 2-21,3 3 1,-4-3-2,-1 2 1,1-2-6,4-2 0,-2 0 14,7 0 1,-6 0-33,6 0 0,-5 0 26,4 0 1,-6 0 47,2 0 0,3 5-27,1 0 1,4 1 4,2-1 1,-2-3-143,-4 3 1,4-4 132,-3-1 0,4 5-24,6 0 1,-4 0 22,3-5 0,-3 2-66,-1 3 1,1-4 56,3 4 1,-1-3-108,6-2 0,-4 0 77,4 0 0,2 0-30,8 0 0,-8-2-204,3-3 0,-1 4 292,6-4 1,3 3-31,-44 2 1,-1 0 0,45 0-13,-2 0 1,-3 0 86,2 0 1,3 0-70,-44 0 0,-1 0 0,46-5-7,-4 0 0,-2 0 22,2 5 0,2 0-97,3 0 1,-3 0 76,-7 0 1,0 0-112,0 0 0,5 0 55,1 0 1,4 0 30,-5 0 0,0 0 15,-5 0 0,3 0-22,-2 0 0,2 0 129,-8 0 0,2 0-69,-1 0 0,0 0-22,-5 0 1,4 0-2,-4 0 1,4 0-33,-5 0 0,10 0 12,-4 0 0,1 0-14,-7 0 0,-1 0-66,6 0 1,-1 0-106,1 0 1,-3 0 170,-6 0 1,-6-1-5,1-4 0,-4 3 64,-1-3 1,0 4-7,-11 1 0,-2 0 214,-2 0 0,-5 0-67,-5 0 1,-3 0 244,-6 0 1,-7 0-241,-4 0 0,-3 0 474,-1 0-579,0 0 14,-7 0-466,-1 0 91,-7 6-328,-7-4-966,-1 4 1,-7-6 79,0 0 1491,7 0 0,-5 0 0,5 0 0</inkml:trace>
  <inkml:trace contextRef="#ctx0" brushRef="#br0" timeOffset="1046">10334 221 7289,'-8'-8'631,"1"1"-384,1 7-55,4-6 1,-3 4-86,10-3 0,0 3 19,10 2 1,-4 2-100,9 3 1,3-3 74,1 2 0,9 5-117,1 0 0,9-2 186,1-2 0,8 1-67,12-1 1,-2 5 3,6-5 1,-1 0 4,2-5 1,0 5-351,-11 0 1,-2 0-74,-12-5 0,-13 0-783,-6 0 289,-7 0 192,-10 0 1,-13-5 611,-10 0 0,-3 0 0,3-2 0,1-1 0</inkml:trace>
  <inkml:trace contextRef="#ctx0" brushRef="#br0" timeOffset="1417">10863 30 7808,'7'-15'477,"1"7"0,8 1-392,4 7 0,-2 5 72,6 0 1,7 8-9,9 2 1,-1 0-147,5 4 1,-3 2-35,8-1 1,1 0 73,-1-6 1,0 1 90,-4 0 0,-8-1 39,-3 1 396,-3-7-401,-8-1 0,-10-6 283,-13 4 1,-13-3-86,-11 3 0,-12 3-85,-8 2 0,-2 3-787,-8 2 1,5 4 370,-5 1 1,7 4 134,-2-4 0,3 12 0,2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4:50.27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15 8791 8130,'-8'0'204,"2"0"-93,6 0 842,0 0-825,0-7-21,0 6-162,0-12 0,1 9 161,4-5-83,-3-1 1,4-5 23,-6 0 1,2 2 12,3 3 0,-4-3-14,4 4 0,-1-9-4,1-2 1,-4 0 4,4 6 1,-2-3 4,2-2 1,-3 2-80,3-2 0,1-4 72,-1-1 0,5 1-110,-5-2 1,1 1 94,-1-6 0,-1 1-79,5-1 1,-4 1 55,5 0 1,-2-6-24,2 1 0,3-5 70,-3 5 0,-2-2 16,2 1 1,-2 4 36,2-3 1,3-2-82,-3 2 0,3 4 65,1 6 1,0-2-64,-5-9 0,9 4-7,-3-3 0,3-2 28,-3 2 1,-1-4-61,1-1 0,0 5-16,-1-10 1,6 3-118,0-3 0,1 0 13,-1 0 0,-3 0 109,8-1 1,-7 1-11,2 0 0,1 0-3,-2 0 1,3 2 29,-3 2 0,-1 0 25,7 5 0,-6-6-26,6 2 0,-6 3 41,6 2 1,-2-4-41,1-1 0,4 2 50,-4-3 1,4 3-45,2-2 0,-6-2 81,1 7 0,-1-2-71,6 1 0,-6 9-7,1-3 1,-3 8 13,3-4 0,1 2 14,-6-1 0,6-2-22,-2 6 0,-1-1-3,2 1 1,1 2-47,8-6 0,-3 4 47,3-4 1,-1 6-28,1-2 0,-1-3 21,6-1 1,-6 1 18,1-2 1,-3 6-17,-1-6 1,4 1-2,0-6 1,0 6 25,-4-1 0,1 1 6,3-6 0,-1-4-31,6 0 0,-5-5 8,6 4 0,-6-4-7,5 5 0,0-7 19,5 2 0,-4-4-1,-1-1 0,-2 5-5,3 0 0,0 0-5,-5-5 0,1-1-32,-2 1 0,-1 0 31,6 0 0,-5 0-86,5 0 0,-4 0 79,4 0 0,-5 0-83,5 0 0,-1-5 71,1 0 1,-3-7-10,-7 2 1,6-3-19,-1-2 0,0 0 15,-4 1 0,-1-1-87,0 0 1,1 0 71,-1 0 1,6-4 65,-1-1 1,0 2-58,-5 8 0,1-3 121,-1 3 1,6-2-55,-1 3 0,0 2 11,-4 7 0,-1-2 76,0-3 1,1 3-63,-1-3 0,1 9-67,-1 0 1,-5 3 45,1-2 1,3-1-64,1 11 1,4-2 50,-9 11 0,2-4-33,-1 4 0,3 6 19,-4 4 1,-1 7-67,2-2 0,-6 3 53,6 2 0,-6 2-40,6 3 0,-7-2 165,1 7 1,3-5-116,-3 4 1,6-1 13,-6 2 1,6-2-8,-6-3 0,7-3-22,-1 3 1,-2-3 27,1-2 0,1 0-70,4 0 0,-4-7 96,-1-3 0,1-5-6,4-4 1,5 1 78,1-7 1,6 3-101,-2-3 1,-2-3-58,3 4 1,-6-4 65,5-1 0,-3-7-38,8-4 0,-10 3 42,6-2 1,-1 0-131,0-6 1,3 1 78,2 0 1,1-5-19,-1 0 0,5-1 154,0 1 1,6 1-78,-1-6 0,-3 2 27,-2-2 1,-2 2 84,2 3 1,-3 3-19,3-3 1,-3 3-53,-2 2 0,0 2 168,0 3 0,0-4-76,0 4 0,-6 3 78,-4 2 1,-8 3-61,-1 1 0,-6 6-231,6-1 1,-9 12-523,-1-1 444,-1 9 0,-5-3-1159,5 3 1,-4 3 490,0-3 0,-7 2 774,2-2 0,3 3 0,0-4 0</inkml:trace>
  <inkml:trace contextRef="#ctx0" brushRef="#br0" timeOffset="713">6248 1353 7892,'0'-8'139,"0"-5"127,0 11-50,0-4 0,0 6 229,0-7 54,0 6-56,-7-6-107,6 7-66,-6 0-23,7 0 76,-7 0-147,6 0 0,-6 2 67,7 3 0,0-2-202,0 7 221,0-7-379,0 10-5,7-5 1,-4 0-290,7-3 258,-7-3 55,10-2 0,-6-2 34,3-3 116,3-3 1,-10-7-86,7 1 1,-7-6 293,2 1 0,-3-1-96,-2 5 0,0 1 446,0-1-220,0 0-247,0 7 187,-7 1-77,5 7 0,-9 2-84,6 3 1,-5 3 22,5 7 0,0 4-307,5 1 1,0 1 102,0-1 0,0-4-393,0 4 1,0-9-210,0-1 264,7 0 1,1-2 200,7-3 0,-5-3-47,-1-2 0,0-7 337,0-3 1,3-8-127,-7-1 1,0-6 572,-5 6 0,5-6 36,-1 5 572,1 1-853,-11 4 0,-2 7-175,-7 3 0,5 10-330,0 5 1,5 3 197,-4 2 1,5 4-1652,-1 1 1,4 1 770,1-1 0,0-4 843,0 3 0,-7 4 0,-1 0 0</inkml:trace>
  <inkml:trace contextRef="#ctx0" brushRef="#br0" timeOffset="1717">6292 1118 7892,'6'-8'115,"-4"-5"1,5 9 630,-7-5 152,0 5-160,0-2 49,0-1-245,0 6 280,0-6-278,-7 7-148,5 0-113,-11 7 1,10 1-68,-7 7 0,5 1-197,-4 3 1,5-1 157,-1 7 0,-1-2-277,1 1 0,0 4 103,5-3 1,0-3-134,0 3 1,0-5-18,0 4 1,0-11 118,0 2 1,7-5-97,2-1 0,4-2 53,2-7 0,1-7 85,4-2 1,-4-13-25,4-7 1,1-7 203,-1-8 0,-1 0-66,-4 0 1,-7 6-12,-3 4 0,2 4-9,-2 6 1,-9 3 120,-10 6 0,-3 7 111,-7 3 0,1 5-67,-2 5 0,-1 5-227,7 9 0,-6-1 126,6 7 0,-4-6-225,8 6 0,-3-6 60,8 6 0,2-5 63,-2 4 1,7-4-31,-2 4 1,4-6-72,1 2 1,4-4-25,1-1 0,8-2 44,2-3 1,1 1 1,9-6 1,-5 0 40,4-5 1,2-2-195,8-3 1,-3-5 62,4-9 1,-4-4 8,-2-6 1,-1-1 65,-4 1 0,-4-1 6,-10 1 1,-4 1-147,-6 4 0,-1 3 67,-4 6 1,-8 2 116,-7 3 0,-6 3-86,2 7 0,-4 0 174,-2 0 0,1 7-88,0 3 1,4 4 12,1 6 0,7-2-11,3 7 1,-1-6 16,5 6 0,4-3 22,1 3 0,3 1-45,2-6 1,0-1-208,0-4 1,7 0 65,2-1 1,4-5 238,2-5 1,5-2-142,-1-2 1,7-6 144,-1-4 0,1-10-47,-1-4 0,1-6 40,-7-4 1,6 3 599,-6-3 1,-6 3-317,-8 1 0,-5 7 179,-5 4 1,-4 7-147,-11 3 1,-3 9-699,-6 4 0,-1 11 232,1 15 0,6 7-1078,4 7 1,4 0 1115,5 5 0,4-3 0,6-2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4:55.96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280 132 7892,'0'-8'-450,"0"2"0,0 4 476,0-3-15,0 4 1,-2-6 176,-3 7 212,4 0-302,-6-6 0,7 2 226,0-6-25,0 7 86,0-10-98,0 5 0,-5-2 528,0 0-560,0 7 77,5-10-28,0 11 88,0-4 0,0 6-177,0 0 42,0 13-111,0-3 0,0 18 168,0-4-344,0 4 193,7 1 0,-4 7-150,7 3 1,-7 4-29,2 1 0,2-2 1,-1-1-285,2-2 0,-4-1-53,0 1 1,3-5-283,-2-9 1,0-4-1017,-5-6 677,0-7 485,0-1 0,0-9 50,0-3 1,0-3 437,0-7 0,0 0 0,0 1 0,-7-7 0,-1-2 0</inkml:trace>
  <inkml:trace contextRef="#ctx0" brushRef="#br0" timeOffset="278">15 147 8400,'-8'-8'896,"1"1"-545,7 7 158,0 0 0,7-1-236,3-4 0,4 2 105,6-7-400,3 7 0,6-10-913,1 3 715,-1 3 1,5-4 263,1 6-885,6-7 599,-10 11 1,4-11-1410,-5 7 842,-1-6 809,1 9 0,-1-11 0,0 5 0</inkml:trace>
  <inkml:trace contextRef="#ctx0" brushRef="#br0" timeOffset="907">662 0 8379,'0'8'198,"0"-1"1,0-5 122,0 2 0,0 0-85,0 5-74,0 1 0,0 0-26,0 0 0,-5 0 0,0 4 28,2 1 0,1 6-30,2 4 7,0 3-5,0 1 1,0 0-148,0 1 0,2-1-199,3 1 192,-4-1 1,12 0 0,-4-1-239,-1-3 0,5-4 104,-3-6 0,3-6-205,1 1 1,1-7 130,0 2 0,-1-5 62,1-5 1,0-4 1,0-11 198,-7 4-123,5-12 0,-10 10-128,7-7 245,-7 8 1,4-5-113,-1 8 1,-4-1 262,3 0 113,-4 0-274,-1 1 1,-1 4 82,-4 0-121,3 7 67,-11-4 0,10 7-23,-7 0 196,7-6-168,-4 4 1,6-4 61,-4 6 88,3-7-96,-4 6 0,6-13 2,0 5 1,4 0-48,1 0 0,5 4 142,-5-5 1,6 0-68,-1-5 0,-2 1-5,2-1 0,0 5-28,5 0 0,-5 2 121,-1-1 0,-4-3-101,5 7 0,-5-1 104,5 1 1,-5 3-88,4-3 1,-4 4 594,5 1-288,-7 6 0,9 4-82,-7 10 1,0-3-547,-5 8 0,5-5 186,-1 4 1,1-1-1254,-5 1 0,0 4 315,0-3 1,2-4-906,3-1 1836,-4 2 0,13-5 0,-6 4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5:04.87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163 462 7968,'0'-6'390,"0"2"1,1-1-1,0 2 156,1 0-230,0 1 24,-2-4 1,0 3-96,0-4 0,3 3-143,-1 0 1,0 1 55,-2-1-209,0 0 1,-3-2-140,-1 2 1,-2 1 127,-1 3 1,-2 0 79,-2 0 1,-2 6 29,-2 2 1,1 7 180,-4 2 1,3 5-70,-2 4 1,4 1 28,0 3 1,5-1-36,2 1 0,2-5-80,4 1 1,3-7-86,2-2 1,2-5-207,2-3 0,3-5-139,-1-2 1,3-7 166,1-4 1,1-6-99,-1-4 0,-1-1 27,1-4 0,-3-1-16,-1-3 1,-3 1 80,3-1 1,-6 5 394,-1 3 1,0 4 10,-2 3 0,0 5 143,-4 1 1,0 5 834,-2 0-865,-1 4 0,-1 2-4,-1 2 0,4 1 14,1-1 0,1 1-29,1 2 1,0-2-63,0 2 1,0 0-217,0 0 1,0 3-30,0-1 1,3 1-85,1 1 0,0 1-50,0 1 0,0 1 101,3 4 0,-1 0-11,1 2 0,-1 1 64,-2 3 1,2 2-218,-2 0 1,-1 5 56,-1 0 0,-1 4-324,-1 0 1,-1-1-52,-1 1 1,-2-4-225,-2-1 0,-1-6 431,1-6 1,-3-9 68,1-4 1,-3-5 196,2 0 0,0-6-111,0-3 0,1 0 169,-3 0 0,3-2 67,-3 1 0,3-2 79,-1 2 0,2 0-46,0 0 0,3-2 77,0-1 1,2 1-18,0-1 1,1-2-164,1-2 0,1-3 58,1 3 0,2-3-44,2 1 0,4-3 197,3-1 1,1-3-43,4-2 1,-1 1 73,2 1 1,3 0-1055,0 2 1,2-1 419,0 3 0,-2 2-442,-3 5 1,0 1 821,-4 1 0,0-1 0,-2 2 0</inkml:trace>
  <inkml:trace contextRef="#ctx0" brushRef="#br0" timeOffset="557">416 397 7843,'-6'0'0,"-1"-2"0,1 0 1126,2 0-270,-1 2-410,4 0 0,-2 0-162,3 3 1,0-1-5,0 4 0,3 0-69,1 5 0,2-1-115,0 1 0,1 1 85,-1-1 0,3 1-411,0-2 1,0 0-54,0-4 0,-1 1-301,3-1 0,-1-2 307,1-2 1,0-2-138,-2-2 1,0-5 451,0-3 0,-2-5-120,2 0 1,-3-2 276,-1 1 0,0-1-124,-3 2 1,0 0 485,-2 2 0,0 3 94,0 1-56,0 2-180,0 3 0,-1 2 104,-1 4 1,1 2-285,-1 5 1,2 1-289,0 3 0,0 1-121,2 1 0,0 1 118,2 1 0,0 2-73,0-2 1,2 4 84,-2 1 0,2 4-9,1-2 0,-1 3-41,1-1 0,-4 1-187,-1 4 0,1 1 118,-1 3 1,1 0-96,-3 0 1,-1-2-365,-1 2 1,-2-3 238,-2-4 1,-1-4 34,1-9 0,-4-2 40,-1-6 1,1-2 522,-1-5 1,1-6-33,-3-2 1,0-6 158,0-1 0,0-6-44,2 2 0,2-2-110,3 1 0,2-1-274,2-1 1,1-2 142,1 3 0,1-3-727,1 2 1,2 0-44,5 3 0,2-3-975,4 1 1688,2 2 0,2-3 0,1 2 0</inkml:trace>
  <inkml:trace contextRef="#ctx0" brushRef="#br0" timeOffset="1282">943 319 7813,'-2'-4'0,"0"0"1131,0-1-305,2 2-375,0 0 1,-2 6-83,-1 4 1,1 5-57,2 5 0,-2 4-131,0 1 1,-2 3-129,1-2 0,-1 1-217,2-1 0,-2-4 211,1 1 1,0-6-930,1-1 471,2-6-300,-3-4 509,3-14 1,0 0 101,0-9 1,2-1 75,0 1 0,1-3-77,-1 1 0,0 1 248,2 1 0,-2 1-53,2 2 1,-1-1 499,1 3-218,-3 3-182,5 5 0,-4 4-49,2 3 1,-3 6 91,2 3 0,-1 3-95,1 3 1,1 0-11,-2 2 1,1-3-255,-1 2 0,1-5 86,1 0 1,2-1-479,-2 1 1,0-4-54,0-3 20,1-2 0,1 1 183,1-3 0,-1-6 85,-2-3 1,2-3 325,-2-3 1,2-2-111,0-5 1,1 1 398,-1-3 1,1 2-207,-1-1 1,0 2 651,-2 2 1,2 3-358,-1 5 1,-2 2 318,1 5 1,-2 2-243,0 4 1,1 2-114,-1 5 0,2 4-237,-1 4 1,1 2 54,-2 1 0,2-1-923,-1 1 0,2-1 499,-1 1 1,0-4-1689,0 0 1,1-3 853,4 0 1,-1-2-292,2 0 1341,1-6 0,2 7 0,0-5 0</inkml:trace>
  <inkml:trace contextRef="#ctx0" brushRef="#br0" timeOffset="1710">1411 358 7896,'0'-6'0,"0"-1"0,0 1 907,0-1-350,0 1-121,0-1 6,0-2 0,0-1-58,0-3 0,3 0-266,-1 0 0,0 0 74,-2 0 1,0 0 145,0 3 1,-1 0-96,-1 4 0,-2 0 25,-5 2 1,-1 4-53,-3 7 0,-2 5-267,0 5 1,-3 5-42,3 2 1,0-2 112,2 0 1,3 0-281,1-3 0,3 1 149,1-4 1,2-4-411,3-3 1,4-3 194,2-2 0,2-1 13,3-3 1,-1-3 49,3-4 1,0-2 274,0-4 1,0-2 117,0-1 0,0-1 203,0 2 0,0 0 78,0 2 0,0 0 329,-2 0 0,-2 3 1006,-3 1-622,1 5-748,-1 1 1,-2 8-442,-2 4 0,1 3-323,-1 4 0,1-1-214,-1 3 0,1 0-809,3-3 0,-1 1-683,4-1 0,1-1 383,1 1 1710,1-1 0,1 2 0,0 0 0</inkml:trace>
  <inkml:trace contextRef="#ctx0" brushRef="#br0" timeOffset="2134">1730 358 8084,'0'-3'607,"0"-1"-545,0 2 0,3 0 158,1-2 0,3 0-7,1-3 0,0 1 6,3-1 0,0-2 7,2-2 0,2-2 70,0-2 1,1 0-121,-3-2 1,-3 2-132,1-3 1,-3 6 65,-2-1 0,-2 5 94,-4-1 1,-1 4-99,-1 0 0,-3 4 60,-3-1 1,-2 4 58,-3 2 1,0 4-70,0 1 1,2 3 173,0 1 1,1 1-25,-1 3 1,1 1 88,1 1 0,4 3-96,-1 0-87,3-1-27,1 2 0,2-1-362,2 2 1,3-2 177,3-5 40,3 2-943,4-6 445,-1 0 338,5-3 1,-2-7-2366,2 0 1072,4-3 597,0-3 89,3-3-1086,0-4 1233,0-3 1,-1-2 577,-1-1 0,1-2 0,-2 2 0</inkml:trace>
  <inkml:trace contextRef="#ctx0" brushRef="#br0" timeOffset="2632">2192 196 7817,'-3'-4'0,"1"-1"1512,-2 3-1017,0-3 0,-1 4-229,1-1 1,3 4 77,-2 2 1,3 5 140,0 2 0,0 1-170,0 1 0,0 2-94,3 1 1,-2 1-179,3-2 1,1 0 122,4-2 1,-1 0-598,3 0 0,0-5 283,2-1 1,0-5-420,0 0 1,0-5 202,0-3 1,0-5 57,0-4 0,0-2 357,0-5 0,-2 1-67,0-2 0,-6 2 251,2 2 1,-5 3-127,0 5 0,-1 4 578,-1 2 0,0 5-258,0 0 1,-1 3-27,-1 6 1,1 1-263,-1 3 1,-1 2 73,1 0 0,0 0-179,2-4 0,3 1 103,1-1 1,2-2-594,0-3 1,2 0 237,0-4 0,3 0-477,4-2 1,0-5 295,2-1 1,-2-4-374,3 1 0,-3-3 220,2 1 0,-2-2 105,0-2 0,-4 2 237,-3-3 0,-1 5-234,0 0 508,-3 6 0,-2-1-123,-4 6 1,-3 7-374,-3 3 0,0 3 124,0 5 1,0-4 305,2 1 0,-1 2 0,1 0 0</inkml:trace>
  <inkml:trace contextRef="#ctx0" brushRef="#br0" timeOffset="3183">2829 1 7765,'-6'0'666,"-1"0"0,1 0-167,-1 0 0,3 0-284,-1 0 1,3 3 220,-2 4 1,2 0-102,0 4 1,-1 2 81,1 5 0,0 2-81,2 4 1,0-2 35,0 6 0,1-2-100,1 2 0,2-2-283,5-2 1,-1-3 25,3-3 0,0-3 42,2-4 1,-3 0 57,1-2 0,0-3-234,2-4 0,0-1-111,0-1 1,-2-6 119,0-3 0,-1-5 301,1-4 1,-3 0-49,-3-2 0,0 1 522,-3-1 0,-3 6-353,-3 4 0,-8 2-289,-3 4 0,-4 3-1154,-5 5 1131,0 3 0,-11 12 0,2 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5:14.2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62 3038 10325,'-8'0'1299,"0"0"-1045,5 0 0,-4 0 255,3 0-391,3 0 1,-6 0-51,3 0 1,3 2-77,-3 2-33,2-3 0,1 9 117,-3-6 0,2 1-44,-2-1 102,3-2 1,1 5 369,0-3-186,0-3 92,0 5-304,0-6-333,5 0-110,-3 0 1,7-2 20,-5-2 39,0 3 136,2-5 489,-5 6-342,5 0 166,-6 0-285,5-5-215,-3 3-572,3-3 403,-5 5-159,6 0 195,-5 0 641,4 0-295,-5 0 442,0 0 287,6 0 258,-5 0-108,5 0-195,-6 0 905,0 0-1752,0-6 275,0 5-53,0-4 25,0-1 8,0 5-37,0-10-60,0 9 116,0-8 9,0 3 1,1-1 5,3-1 0,-2 5-24,2-4 1,1 0 32,-1-4 0,2 1-31,-2 2 1,1-2 14,3 3 0,3-3-6,-2-1 0,-3-4 11,3-1 0,-1 1-10,4 4 0,-1-1-62,-3 1 0,3 0 57,-3-1 0,3 1-3,2 0 1,-1-5 151,0 1 1,2 0-92,2 3 1,-2-5-6,2-2 1,2 1-28,-2-2 1,5 1 30,-5-5 1,6 1-10,-1-1 1,-2 0 19,1 1 1,0-1-22,0 1 0,3-1-4,-2 0 1,-2 6-88,1 3 0,-5 1 77,2-2 1,2 4-67,1-4 1,-2 2 59,-1-1 0,0 2-122,0-2 0,5-2 91,-2 2 1,2-5-10,-1 5 0,0-5 13,-4 5 0,5-2 0,-2 2 0,-2 1 56,-2-6 1,2 6-55,-2-1 0,2 1 12,-1-2 0,-4 4 0,4-4 0,-4 4 9,0 0 0,-1 1-16,0 0 0,1-1-1,-1 1 0,2 0 0,2 0 0,-2-1-3,2 1 0,2 0 0,-2-1 0,2 2 4,-2 3 0,2-3 62,3 3 0,0-2-58,-4 2 1,5-1 48,-2 5 0,-1-5-39,2 5 0,-6-4 3,1 4 1,2-4-3,-2 4 0,5-2-1,-5 2 0,2 1-14,-1-5 0,-2 4 18,5-4 1,-4 4 118,5-4 1,-6 4-117,1-5 1,2 5 47,-1-4 1,3 5-33,-4-1 0,2-1-11,-1 1 1,-2-2-28,5 2 0,-3 3 36,3-3 1,-4-2-35,5 2 0,-2-1 24,2 0 1,2 0-76,-3-3 1,4-3 60,0 3 1,-3-3-9,-1-2 0,5 1 6,3 0 1,1-2-32,-4-2 0,-1 2-5,1-2 0,4 1 29,-1-2 0,2 4-22,-1-4 0,-2 2 18,6-1 1,0 2-9,4-2 1,-4-2 1,0 2 0,-1-6-132,5 1 1,-4 2 60,0-1 1,-2-1-102,2-4 0,3-3 151,-4-1 1,4-4-7,1 5 0,0-5 30,0 4 1,4-1-62,0 1 0,0 3 143,-4-2 1,-5 6-121,1 1 1,-4 1 113,4-5 0,-5 2-71,5 2 0,-5 0 31,0 4 1,0-1 17,0 2 1,-6 4 1,3-1 1,-8 2 41,4 7 1,-6-4-73,1 4 0,-2 0 131,-2 4 1,1 0-106,-1 0 0,0 0 8,1 0 1,-1 0-6,0 0 1,0 0 20,1 0 0,-1 0-47,0 0 1,2 0-16,2 0 0,-2 1-56,2 3 0,2-2 76,-1 2 1,3-3-68,-3-1 0,4 0 54,0 0 1,2 0-54,2 0 1,-1 0 39,1 0 0,4 0 32,-1 0 0,7-4-17,-3 0 0,-2-6-13,-1 2 0,1 1 1,-1-1 1,1 4 4,-1-4 1,-3 4-92,2-4 0,-6 4 88,-1-5 1,3 2-232,5-1 0,0-3 58,-5 3 1,5-3 49,0-1 1,5 0-4,-1-1 0,-2-3-13,2 0 0,-4-5 149,3 5 0,0-5-107,1 5 0,-3-5 150,-6 5 0,5-1-83,0 5 1,-1 4 213,-3 0 0,0 4-8,-1-5 1,5 7-26,0-2 0,3-2-103,-3 2 0,1 0 6,-1 4 1,-3-4 106,2 0 0,7-4-101,-3 3 1,3 0-95,-7 1 1,2 1 99,3-5 0,5 4-125,-5-4 0,6 5 55,-7-1 0,2-2 42,-1 2 1,3 0-56,-3 4 0,-2 0 0,2 0 0,-6-4-10,2 0 1,1 0 18,-1 4 0,1 0 32,-2 0 1,-2 0-14,3 0 0,1 0 141,-1 0 0,1 0-99,-1 0 1,-2 0 15,6 0 1,-2 0 45,2 0 0,-2 0-66,-2 0 0,-3 0-106,3 0 1,1-2 106,-1-2 1,-5 2-132,-3-7 0,-1 1 115,5-4 1,-6 4-65,-3 0 1,-2-1 94,-2-3 0,-1 4 79,-3 0 13,3 5 307,-9-3-37,3 6-143,-5 0-1128,-5 0 476,-2 0-1779,-5 6 320,-1 1 696,1 5 0,5-4-876,3 0 1,1-5 1997,-1 1 0,3 3 0,-5 0 0</inkml:trace>
  <inkml:trace contextRef="#ctx0" brushRef="#br0" timeOffset="531">6483 99 8275,'-4'-9'0,"0"1"0,-2 5 955,2-1-552,3-2 1,-6 0 681,3-2-626,3 2 1,-6 2 496,3 0-179,2 0-246,-9 4-111,10 0-210,-10 6 0,8 0-68,-5 7 1,5-1 111,-1 0 0,3 1-310,1-1 1,0 0 186,0 1-258,0-1 1,5-1 72,4-3 0,-3 2 76,3-6 1,-1 0-68,4-4 0,0-2-144,1-2 1,3-4 65,0-8 0,1 1 41,-5-6 0,0 2 219,1-2 0,-6 0-150,-3 4 1,-3 1 308,-1 4 1,-1 5-97,-3 3 1,-7 4 75,-6 4 1,-5 4-36,2 8 0,2 3-122,2 6 1,2-4-70,2-1 0,1-1-285,3 2 0,2-4-166,6-4 0,0-1 203,0 0 1,2-5 4,2-3 0,2-2 124,7-2 1,-1-7 64,0-6 1,-1-3-129,-3-4 1,3-4 293,-2 4 1,-3-3-117,3-2 1,-5 6-118,4 2 0,-5 4-2688,1 1 1288,-3 5 1471,-1 1 0,0 17 0,0 3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5:18.6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 44 7173,'-2'2'2234,"-1"3"-1891,3-5 391,0 2-383,0 0-55,0 1 1,2 4 115,0 1 185,1 1-268,0 5 1,2 2-108,-1 6 1,1 3 47,0 7 0,0 2-174,0 4 0,-1 0 40,-1 0 1,1-1 35,-3-3 1,1-2-126,-2-4 1,0-1-250,0-3 1,0-1-245,0-1 1,0-3-868,0-5 41,0-2 115,0-6 1,1-3 321,1-6-288,0-3 1123,-2-3 0,0-5 0,0-1 0</inkml:trace>
  <inkml:trace contextRef="#ctx0" brushRef="#br0" timeOffset="406">205 149 8714,'0'-6'-5,"0"2"800,0 4-19,-2 0-650,0 2 1,-3 5-17,0 2 1,0 2-146,1-2 1,-3 1 133,-1 2 0,0 0-20,-2 2 0,2 2 4,-3 0 1,1 2 30,0-1 0,1 0-23,1 1 1,1-3 13,2 1 1,3-2 38,0-1 1,2-1 121,0-3 0,3-1 37,2-2 0,5-1-92,-1 0 0,4 0 171,0 0 0,-1-3-127,1 0 1,-1 0-77,3 0 0,-2 1 35,0-2 0,-1 3-1427,-3-3-3111,1 1 2624,2 0 1700,-5-2 0,0 2 0,-5-2 0</inkml:trace>
  <inkml:trace contextRef="#ctx0" brushRef="#br0" timeOffset="776">329 378 8275,'-7'0'1345,"-2"0"0,4 2-309,-2 1-867,2 3 0,1 3 28,1 2 1,1 2-186,2-2 1,1 1 109,1-1 1,1-1-131,1 1 1,1-3 102,2-1 0,1-3-384,0 0 1,0-3 176,2-2 0,-2-4 0,3-3 0,0-3 268,0-2 0,-1-3-93,1-1 1,-1-2 226,0 0 0,-3 1-65,0 1 1,-4 2-184,-2 1 0,-1 2 108,-3 4 0,-4 3-356,-4 2 0,-3 2 94,2 1 0,0 4-657,-1 4 1,2 4 97,0 0 671,1 2 0,-2 0 0,0 1 0</inkml:trace>
  <inkml:trace contextRef="#ctx0" brushRef="#br0" timeOffset="1556">616 492 8275,'0'-5'-211,"-1"-3"534,-1 3-279,2-1 0,-2-1 362,2-1 1,0-1-101,0-2 1,1 0 170,1-2 0,0 1-99,0-3 1,0 1 33,1-2 1,1 1-90,-3-1 0,3 2 67,-3 1 0,2 1-105,-1 3-74,2 3 1,-3 3 101,2 6 1,-2 3-44,3 5 1,-3 2-377,0 3 0,1 1 94,0 2 0,1 0-450,-1 0 1,1-2 161,-2-3 0,3 0-44,-3-3 0,3 0-1251,-1-2 1116,1-1 1,1-4-21,0-6 1,0-3 68,-1-6 0,3-4 546,-1-2 1,2-2 286,-2 0 0,3 0-312,-1-2 1,-1 1 170,1 0 1,-1 0-116,1 1 1,-1 2 552,1 1 1,0 3 136,-1 2 1216,-1 5-1326,1 2 1,-2 8 114,2 3 1,-4 3-332,-2 3 0,1 4-182,-1 2 0,0 0-261,0 1 1,0 0 155,-1-1 1,0 0-1303,0-2 1,-1-1 719,0-3 0,0 0-5239,0-2 5597,0 0 0,-1-1 0,-1-1 0</inkml:trace>
  <inkml:trace contextRef="#ctx0" brushRef="#br0" timeOffset="2204">1031 215 8275,'-4'8'656,"1"-2"0,2 0-241,0 0 0,-2 2 27,2 4 1,-1 0 175,2 2 0,0 0-239,0 1 0,0-2-235,0 0 0,2-1 67,-1-1 1,3-2-375,-1 0 0,0-1 15,0 0 0,-1-2-408,1-3-585,-2-2-261,3 3 0,-3-7 326,2 0 0,-2-5 667,1 0 0,-1-2 409,-1-1 0,0-3 0,0 2 0,-1-2 0,-1 0 0,1-1 0,-2 1 0,2 2 0,-3 1 0,2-1 125,-1 1 539,-2 0 561,3-1-490,-1 2-300,1 1 0,3 2 291,0 2-455,2 0 0,3 0-17,0 1 0,1-1 471,0 2-327,0-1 1,4 2-124,0-1 0,1 0 178,-1 3 1,-1 3-113,1 0 0,-1 2 179,-2 1 0,0 2-96,-1 3 0,-1 1-330,-1 2 1,-3 1 79,0 1 0,0 1-202,0 0 0,-1 3-1529,-1-3 1,0 2 839,0-3 1,0 0-1506,0-2 1,0 0 2221,0-1 0,3-1 0,-1-3 0</inkml:trace>
  <inkml:trace contextRef="#ctx0" brushRef="#br0" timeOffset="2641">1484 206 7788,'0'-12'1086,"-2"0"1,-1 0-1030,-2 3 1,0 1 235,1 4-75,-3-1 1,-2 2 161,-2 2 0,-1 1-78,3 3 1,-1 3-177,1 3 0,-1 3 92,1 3 1,0-1-83,1 2 1,1 0 81,2 0 0,0 0-195,1-2 1,1-1-103,1-2 0,2-2-105,2-1 1,1-2-357,1-3 1,3-3 281,1 0 1,1-2-67,1-5 1,0-1 69,1-3 0,-1-1 97,1-2 0,0-1 54,0 1 0,-1 1 256,1-1 1,-3 2 483,0 0 1,-2 2-355,1 2 1,-2 1 1436,0 2-1216,-1 2 0,-1 4 222,-1 4 0,0 3-278,-1 4 0,2 2-191,-2 3 1,0 1-406,2 1 0,1-2-458,0 1 1,2-3-1640,0 1 0,1-3 402,3-2 1843,-1-3 0,3 1 0,0-2 0</inkml:trace>
  <inkml:trace contextRef="#ctx0" brushRef="#br0" timeOffset="3407">1784 134 6504,'-2'-7'2342,"1"-2"-1703,-1 2-228,2-1 543,0 3-472,0 1 0,1 6-5,0-1 1,0 5-68,3 2 0,-3 3-154,2 2 1,-1 1-227,1 0 0,-2 0 82,1 1 1,-1-1-284,1 2 0,-2-1 179,2 1 0,-2-2-495,0-1 1,0 1 61,0-1 0,0-2-148,0 0 1,0-1-543,0 0 350,0-3 630,0 0 0,2-5-96,1-2 1,2-2 408,-1-2 1,2-3-150,0-1 1,0-1 131,2-1 0,-2 0-15,2-1 1,-1 0 35,1-1 0,-2 1 28,2-2 1,-2 2-127,2-2 1,-2 0 93,2-1 0,-1 0-131,1-1 1,-1-1 296,1 1 0,-1-1-63,-2 3 1,-1 2 662,-1 1-212,1 1 3,-3 1-316,1 4 338,-2 1-526,-2 12 0,1 0 65,0 7 0,0 0-91,1-3 0,0 2-241,0 1 1,0 2-382,0-2 1,0-1-443,0 0 0,0-1-270,0 0 1,0 0-98,0-1-2259,0-1 2064,2-1 1421,1-3 0,4-1 0,0-5 0</inkml:trace>
  <inkml:trace contextRef="#ctx0" brushRef="#br0" timeOffset="3942">2151 39 7788,'0'-10'1902,"0"3"-1697,0 2 1,0 6 313,0 6 0,0 1-121,-2 6 1,2 2 206,-2 3 0,2 1-187,0 0 1,0 0-296,0 3 1,0-5-40,0 1 1,2-3-58,1-2 1,1-2-954,1-2 806,2-5 1,1-2-751,2-6 0,0-3 368,-2-5 0,1-1-136,1-3 0,-2 0 170,0-1 1,-2-2 494,0 0 0,-1 0 31,0-1 0,0 2-83,0 1 1,-3 0 1389,0 1-730,0 4 1553,-1 4-1533,1 3 1,-2 5 344,0 4 1,1 5-436,0 3 1,0 3-197,0 1 0,0 2-186,1 2 1,-1-2-145,2 0 1,-1 0-1519,1-3 1,0-1 912,2-2 0,0-2-2011,2-3 0,-1-1 381,2-3 2196,1-1 0,-1 1 0,1-1 0</inkml:trace>
  <inkml:trace contextRef="#ctx0" brushRef="#br0" timeOffset="4531">2609 77 7788,'0'-9'600,"0"1"-420,0 0 0,0 0-134,0-2 0,0 3 166,-2 0 0,-1 2 301,-3 0 0,-1 1-74,-2 1 1,0 1-98,-4 2 1,2 4-12,-2 0 0,2 6-126,-2 2 1,3 1-105,-2 3 1,5 0 65,0 1 0,2-2-116,2 1 1,-1-1-8,3-3 0,0 0-481,2-2 10,2-3 0,6-2 260,0-4 0,2-3-93,0-3 1,0-1 72,2-4 1,-1-2 114,1 0 1,0-2-32,0 0 1,-1-1 150,-1 1 1,1 0 130,-1-1 1,-1 2 745,-2 0 244,-1 1-795,-4 5 1,-1 3 438,-2 6 0,0 3-318,0 6 0,-2 3-79,-1 4 1,-1 0-233,1 1 0,-2 1-163,2-1 0,-1-2-224,-1 1 1,2-1-360,0 0 0,0-1-1531,0-3 1,1-2-242,2-1-517,-2-1 2851,1-1 0,-1-3 0,2-3 0</inkml:trace>
  <inkml:trace contextRef="#ctx0" brushRef="#br0" timeOffset="5174">2671 10 9412,'3'-2'1252,"1"2"0,-3 3-790,2 3 0,2 4 469,1 3 1,3 2-421,-1 3 1,1 2-368,3 1 0,1 0-654,3-1 1,0-1-2043,-2-5 2552,1-1 0,-1-3 0,0-1 0</inkml:trace>
  <inkml:trace contextRef="#ctx0" brushRef="#br0" timeOffset="6460">1083 764 9371,'5'-5'623,"-3"-2"-285,1-2-269,-6-3 0,0-2-39,-3 1 0,1 4 603,-2 2-371,0 2 0,-2 1-19,-2 0 1,0 3-61,3 2 1,0 4-49,1 3 0,-1 3 3,2 2 0,0 1-18,1 0 0,2 0-156,2 1 1,0-2 58,1 0 0,1-1-213,0-3 1,2-2 101,4-2 0,-1-2-76,2-3 0,-1-1 58,3 0 1,0-4 47,-1-1 1,1-3 63,-1-1 0,0 1 104,-1-2 1,1-1 135,-1 1 1,-1 0-71,-1 1 0,0 2 2,-2 0 0,0 3 117,-1-2 146,-2 4-103,1-1 180,-2 3 408,0-1-789,-2 2 121,1 0-252,-1 2 0,2 3 111,0 3 1,1 2-180,0 1 0,0 1 41,3 4 1,-1 0-55,1 1 1,0 3-80,-1 2 0,0 2-123,2 1 0,-2 0-198,0 2 1,-2 1 207,1 1 1,-2 0-184,0-4 0,0 3 115,-2-3 0,0 2-151,-3-2 1,-2-1 129,1-4 0,-1-4 134,1-1 1,0-6 117,-2-1 1,2-5 143,-2-3 1,0-4 64,0-4 0,-1-4-112,1 0 0,2-3 193,-1 0 1,2 0-82,0-1 0,2-1 170,2 1 1,0 1-69,1 0 1,1 0-124,0 0 1,4 1-139,1 0 1,3 1-145,1-2 0,1 1-1118,4 0 0,-1-1 659,0 1 1,2 2 656,0 1 0,2-1 0,-1-1 0</inkml:trace>
  <inkml:trace contextRef="#ctx0" brushRef="#br0" timeOffset="7043">1293 683 7746,'-7'5'1944,"2"3"-1835,-2 2 1,4 1-4,2 0 0,0 1 285,1 2 0,3 1-92,1-1 1,2-2-198,2-1 1,0-3 90,1-1 1,2-3-290,0 0 1,1-3-110,-3-2 0,2-4-167,0-3 0,0-1-28,-1-1 1,-3-1 228,0 0 1,-2-2 341,-2 2 1,0-2-112,-1 2 1,0 0 530,0 2-257,-2-1 1083,2-1-458,-2 3-80,-2 1-973,2 5 143,-2 8-241,2 0 0,1 9 154,1-3 1,2 3-89,-1-2 1,1 1-22,1 0 1,-1 2-38,1 2 0,0 0 160,0-1 0,1 2 171,0 1 1,0-1-224,-2 1 0,-1 0 69,-1-1 0,-1 0-261,-1 0 1,0 2 97,0-1 0,0-1-34,-2-1 1,0-1 0,-3 0 1,-2-1-167,-1-3 1,1-4 277,-1-4 0,0-3 312,-2-2 0,-1-4 149,0-2 1,-1-5-214,1-4 0,1-1 54,-1-3 0,1 1-7,2 1 1,4 1 46,2-1 0,2-1 26,0-1 0,0 2-1207,2 1 0,2 3 1,4 0 0,4 2-372,0-2 0,1 3 182,1-1 1119,0 1 0,2-2 0,-2 0 0</inkml:trace>
  <inkml:trace contextRef="#ctx0" brushRef="#br0" timeOffset="7793">1693 654 7730,'-2'-2'1355,"0"-3"0,1 5-982,0 0 1,0 4 126,-1 3 1,1 4-111,0 3 1,0 4-27,-2 1 0,1 3-142,-1-2 0,1 3 2,-1-3 1,1 2-385,-1-3 0,2-1 180,0-6 0,0-2-924,-1-4 658,1-3 1,-1-3-89,2-5 1,0-2 60,0-4 1,2-2-67,-1-1 0,2-1 240,-2-1 1,0 1-83,0-3 0,1-1 243,0-1 1,0 1-83,-2 1 0,1 1 283,1 0 0,-1-1 22,-1 4 565,3 3-521,-3 2 0,4 7 64,-3 2 0,3 4 11,-3 8 0,3 0-75,-1 4 0,0 1-76,0 0 1,0 1-42,2-2 1,0 0-238,-1-2 1,1-1 82,0 0 0,0-5-1115,-1 0 601,1-2 1,3-4-149,0-2 1,0-5 325,-3-4 0,0-4-16,-1-2 1,1-2 282,0-2 1,0-1-153,-1 1 0,1 0 313,0-2 1,-1 2-3,-1 0 1,2 0 103,-2 4 0,1 1 781,1 3-62,0 3 60,-1 3-667,3 5 0,-2 8 204,0 5 0,-1 5-190,-2 1 1,1 2-397,-2 3 1,3-3-392,-1 0 1,0-1-411,0-1 1,2-2-526,1-1 0,2-2 654,-2-1 0,3-4-2463,-1-2 3153,1-2 0,3 0 0,0-1 0</inkml:trace>
  <inkml:trace contextRef="#ctx0" brushRef="#br0" timeOffset="8279">2175 683 7720,'0'-12'246,"0"4"1,0-2-336,0 1 65,2 0 762,-1-2-459,1-2 0,-4 2 197,-1 1 0,-4 3-20,-1 4 1,-1 1 108,-2 2 1,-2 1-256,-1 2 0,0 4-112,0 4 1,1 5 24,0-1 1,3 3-26,-2-1 1,4 2-7,2-2 1,3 0 30,1-1 1,2-2-299,0-1 0,2-2 21,3-3 0,2-3-50,3-4 1,1-1 15,0-1 1,2-3-51,0-2 1,1-2 4,0-3 1,0-1 57,1 0 0,-1-2 332,0 3 1,-1-2-104,0 0 0,-3 0 535,1 0 0,-1 2 274,-2 1-514,-3 5 0,-2 2 97,-1 6 0,-1 5-159,-1 6 1,-1 3-1199,-1 2 0,1-1 550,1 0 0,0 0-2165,0-2 1,0-3 1137,2-2 1,0-1-1176,3-2 2463,0-3 0,2-1 0,0-1 0</inkml:trace>
  <inkml:trace contextRef="#ctx0" brushRef="#br0" timeOffset="8683">2476 683 7720,'5'-5'-134,"3"-1"748,-3-1 1,0 0-184,0 1 0,2-2 22,1-3 1,1-1-146,1-2 1,-1-1-123,1 1 0,-1 0-21,-1-1 0,0 3 115,-4 1-65,0 3 0,-4 1 8,-2 2 1,-3 3 249,-3 0 1,-1 2-111,0 2 1,-1 1 162,-1 3 0,-1 3-146,-1 2 0,1 3-103,3-2 1,1 2-33,0 0 1,2 4-26,0 2 1,3 0-126,1-1 1,2 0 93,0 2 1,2-1-1069,3 0 1,3-3 537,4-2 1,2-4-1648,1-3 0,4-1 936,0-4 0,3-4 155,0-4 0,2-3 374,0-4 1,-1-3-54,-1-2 1,-1-2 575,-2 0 0,0 0 0,1-2 0,1-3 0,0 0 0</inkml:trace>
  <inkml:trace contextRef="#ctx0" brushRef="#br0" timeOffset="8983">2881 516 10986,'0'9'717,"0"3"-468,0 1 0,-1 3 0,0 1 1,0 1-51,0 0 0,0 0 89,1 0 0,0-1-20,0 0 1,2-4 101,-1 0 1,3-2-474,-3-2 0,3-1 211,-1 0-2586,-1-2 1350,2 1-630,-3-4 1204,1-1 0,-2-6-295,-2-1 0,-1-3 475,-1 0 0,-3-1 374,-1-2 0,-1 0 42,-1-4 1,-1 2-10,-2-3 0,1 0 1156,-1 0 0,2 0-629,0 2 1,2 1 1382,1 2-744,3 1-509,3 3-186,4-2 107,3 3 0,6-1-413,5 1 0,3 0-434,1-2 1,3-1-2119,2-2 1250,4-1 1104,2-2 0,7-3 0,0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8T06:15:44.763"/>
    </inkml:context>
    <inkml:brush xml:id="br0">
      <inkml:brushProperty name="width" value="0.1" units="cm"/>
      <inkml:brushProperty name="height" value="0.6" units="cm"/>
      <inkml:brushProperty name="color" value="#F6630D"/>
      <inkml:brushProperty name="inkEffects" value="pencil"/>
    </inkml:brush>
  </inkml:definitions>
  <inkml:trace contextRef="#ctx0" brushRef="#br0">1 5702 12050 201199 55729,'8'0'729'0'0,"-2"0"-397"0"0,-6 0 112 0 0,7 0-170 0 0,-6-6 1 0 0,6 3-53 0 0,-7-7 0 0 0,0 0-145 0 0,0-5 1 0 0,5 1 123 0 0,0-1 1 0 0,6-6-202 0 0,-1-4 0 0 0,3-3 15 0 0,2-1 1 0 0,-1-2-25 0 0,1-3 1 0 0,6-4 49 0 0,4-6 1 0 0,-2 0 56 0 0,1 0 1 0 0,1 0-82 0 0,4 0 1 0 0,0 0 54 0 0,1-1 1 0 0,-2 6 64 0 0,-4 0 0 0 0,4 0-49 0 0,-4-5 1 0 0,4 6-51 0 0,2 4 1 0 0,-1-2 2 0 0,0 2 0 0 0,-4-7-7 0 0,-1 2 1 0 0,1 1-50 0 0,4-1 1 0 0,-1 5 83 0 0,-3-6 1 0 0,2 1-133 0 0,-2-5 1 0 0,3 5 53 0 0,1 0 0 0 0,5 4 181 0 0,1-4 0 0 0,-1 7-142 0 0,-5-3 1 0 0,-1 6 170 0 0,-3 4 0 0 0,-4 4-79 0 0,-7 6 1 0 0,1 6-40 2 0,0-1 1-2 0,0 7-113 164 0,-1-2 122 26 0,-6 3 0-190 0,1 2-207 173 0,-5 0 180-10 0,-2 0 0-163 0,6 2 26 67 0,-3 3-7 87 0,-3-4-70-11 0,11 6 1-143 0,-10-7-50 81 0,7 0 1-81 0,-5 0 1 69 0,5 0 1-69 0,-5 0-143 40 0,4 0 1-40 0,-1-7 116 0 0,2-3 1 0 0,3-8-72 0 0,-3-1 1 0 0,3-6 47 0 0,2 6 0 0 0,0-7 136 0 0,-1 1 0 0 0,6-3-118 0 0,0-1 1 0 0,6 0 133 0 0,-2-1 0 0 0,-1 2-65 0 0,2 4 0 0 0,-1-4 113 0 0,5 4 0 0 0,1 1-28 0 0,-1-2 0 0 0,1 6 8 0 0,-1-6 1 0 0,0 6 127 0 0,1-6 1 0 0,-1 7-106 0 0,1-1 1 0 0,-1 2 78 0 0,0 2 0 0 0,-4 1-69 0 0,-1-1 0 0 0,-4 2-153 0 0,4 3 0 0 0,-4-3 80 0 0,5 3 0 0 0,-1-3-19 0 0,5-1 0 0 0,1-3-14 0 0,-1-2 1 0 0,1 1-142 0 0,-1-7 0 0 0,5 1-45 0 0,1-6 1 0 0,4-1 32 0 0,-5-3 0 0 0,0 1 34 0 0,-4-6 1 0 0,-1 6 52 0 0,1-1 1 0 0,-1-2-38 0 0,0 2 0 0 0,-1 0 24 0 0,-3 4 0 0 0,1 1 91 0 0,-7-1 1 0 0,3 8-25 0 0,-3 2 0 0 0,-2 4 13 0 0,2 1 1 0 0,-2 0 109 0 0,-3 1 1 0 0,6-1-83 0 0,-1 0 0 0 0,1 5 54 0 0,-5 1 0 0 0,4-1-79 0 0,1-5 1 0 0,1 5 39 0 0,-1 0 0 0 0,-4 1-16 0 0,4-6 0 0 0,1 2 26 0 0,-1 3 0 0 0,4-3 16 0 0,-4 3 1 0 0,4-3 10 0 0,-4-2 1 0 0,6-1-165 0 0,-2-3 1 0 0,-1 1 63 0 0,2-7 0 0 0,-1 5-72 0 0,6-4 1 0 0,-1-1 95 0 0,0-4 1 0 0,1 0-56 0 0,-1-1 0 0 0,7-1 28 0 0,3-3 1 0 0,2 1-212 0 0,-2-6 0 0 0,4 5 26 0 0,-4-5 0 0 0,-1 4 135 0 0,1-4 1 0 0,-7 8 117 0 0,3 2 1 0 0,-9 1-77 0 0,-2 8 1 0 0,-4 1 196 0 0,4 4 0 0 0,-6 2-62 0 0,2 3 1 0 0,-4 4-57 0 0,-1 6 0 0 0,0 0 12 0 0,-1 0 0 0 0,1 0-98 0 0,0 0 1 0 0,0 0-53 0 0,-1 0 0 0 0,3 0 72 0 0,2 0 0 0 0,2-2-111 0 0,4-3 1 0 0,3-5 113 0 0,-4-9 0 0 0,6-4-102 0 0,4-7 0 0 0,-3 1 69 0 0,3 0 1 0 0,-8-1-190 0 0,-1 1 185 0 0,-1-1 1 0 0,4 3-1 0 0,-3 2-82 0 0,-6 6 1 0 0,-2 2 52 0 0,-3 2 1 0 0,1 6-6 0 0,0-1 1 0 0,-6 5-14 0 0,1-5 20 0 0,0 7 1 0 0,5-9 38 0 0,-1 8 1 0 0,1-8-32 0 0,0 2 1 0 0,0 2 185 0 0,-1-2 0 0 0,3 1-102 0 0,2-6 0 0 0,-3 0 152 0 0,4 1 1 0 0,1 2-48 0 0,-1-3 0 0 0,6 2-35 0 0,-1-11 0 0 0,7-1-142 0 0,3-4 1 0 0,0 0 98 0 0,0-1 0 0 0,1 1-73 0 0,3-1 1 0 0,-2-4 55 0 0,-2 0 1 0 0,-4-1-94 0 0,3 6 1 0 0,2 0 50 0 0,-2-1 1 0 0,5 1 64 0 0,-4-1 1 0 0,1 6 5 0 0,-2-1 1 0 0,7 3 8 0 0,3-3 1 0 0,3-1 77 0 0,-7 6 1 0 0,0 1-61 0 0,0 4 0 0 0,0 0-67 0 0,-5 1 1 0 0,4 4 41 0 0,-5 0 0 0 0,0 2-42 0 0,-4-2 1 0 0,4-3 37 0 0,0 3 1 0 0,1-3 38 0 0,-6-2 1 0 0,5 1 58 0 0,1-1 0 0 0,6-5-99 0 0,-2 1 0 0 0,2-2-132 0 0,-2 1 0 0 0,3 2 94 0 0,-3-6 0 0 0,2 1-104 0 0,-2-2 1 0 0,-3 4 82 0 0,-6 6 0 0 0,-1-3-91 0 0,1 4 1 0 0,-6-8 43 0 0,1 13 0 0 0,-7-6 5 0 0,1 10 1 0 0,-2-5 14 0 0,-3 5 1 0 0,1-5-5 0 0,0 6 1 0 0,-1-3-39 0 0,1 2 1 0 0,0 2-203 0 0,-1-7 138 0 0,1 7 1 0 0,-5-9 70 0 0,0 7-62 0 0,-7 1-4 0 0,3-3 446 0 0,-12 5 58 0 0,4-4-302 0 0,-11-1-162 0 0,12 6 143 0 0,-12-6-223 0 0,11 7 154 0 0,-5 0-499 0 0,7-6 184 0 0,0 4 0 0 0,0-6-120 0 0,0 3-81 0 0,0 3 196 0 0,0-11 0 0 0,0 10-15 0 0,0-7 1 0 0,5 5-134 0 0,0-5 347 0 0,0 7-290 0 0,2-3 520 0 0,-6-1-120 0 0,6 6 0 0 0,-6-6 99 0 0,4 7 0 0 0,-3-2 101 0 0,3-3-188 0 0,-4 4 100 0 0,-1-6 291 0 0,-6 7-271 0 0,4 0 1 0 0,-6 0 265 0 0,3 0-286 0 0,4 0 1 0 0,-8 5 283 0 0,5 0-286 0 0,2 7 10 0 0,-5-4-127 0 0,7 6 150 0 0,0 1 17 0 0,0 0 69 0 0,0-7 11 0 0,7-2-172 0 0,1-6 0 0 0,5-1 10 0 0,-3-4 0 0 0,1-3-115 0 0,-6-7 88 0 0,7 0 1 0 0,-11 1 73 0 0,4-1 1 0 0,2 5-59 0 0,-2 0 1 0 0,0 5-132 0 0,-5-4 0 0 0,-2 5 118 0 0,-3 0 1 0 0,2 4-35 0 0,-7 4 0 0 0,0 5-19 0 0,-5 5 1 0 0,6 1-1 0 0,-1 0 0 0 0,2 4-176 0 0,-2 1 1 0 0,-2-1 61 0 0,8-4 1 0 0,-1 2 87 0 0,5 2 1 0 0,0-7-21 0 0,0 2 157 0 0,0-2 0 0 0,1-4-93 0 0,4-3 0 0 0,3-4 127 0 0,7-1 0 0 0,0-6-63 0 0,-1-4 1 0 0,6-10-31 0 0,0-4 1 0 0,-1 1-29 0 0,-4-1 1 0 0,-2 1 41 0 0,-3-2 1 0 0,1-1-182 0 0,-6 6 101 0 0,0 1 0 0 0,-7 11-108 0 0,-2 3 1 0 0,-5 5 105 0 0,-5 5 0 0 0,-1 9 43 0 0,0 11 0 0 0,1 3-28 0 0,-1 1 0 0 0,0 0-129 0 0,0 1 0 0 0,7-1 31 0 0,3 1 1 0 0,4-6-50 0 0,1 1 0 0 0,0-7 15 0 0,0 1 56 0 0,0-9 0 0 0,1-3 585 0 0,4-7 1 0 0,3-9-235 0 0,7-5 0 0 0,0-12-92 0 0,0-9 1 0 0,1-10-161 0 0,4 0 0 0 0,-4-2 15 0 0,3 3 0 0 0,-7 5 111 0 0,-2 0 0 0 0,-7 8-16 0 0,2 1 1 0 0,-4 2 46 0 0,-1 9 1 0 0,-3 6-98 0 0,-7 8 0 0 0,1 5-157 0 0,-11 5 0 0 0,-1 9 88 0 0,1 11 1 0 0,-4 3 25 0 0,4 1 0 0 0,-4 0-106 0 0,4 1 1 0 0,0 4-216 0 0,6 0 0 0 0,-1-1 56 0 0,0-8 0 0 0,7 1 89 0 0,3-7 0 0 0,2 1-265 0 0,-2-5 249 0 0,3-7 1 0 0,2-2 498 0 0,10-6 0 0 0,5-13-210 0 0,5-6 0 0 0,-3-3 168 0 0,8-2 0 0 0,-2-1-93 0 0,1-4 1 0 0,2 0-92 0 0,-6-1 0 0 0,0 7 54 0 0,-6 4 1 0 0,-1 2 100 0 0,-3 3-187 0 0,-3 6 0 0 0,-9 3 34 0 0,-3 10 0 0 0,-8 4-611 0 0,-6 11 0 0 0,-1-2 214 0 0,5 6 0 0 0,2-4-4359 0 0,3 5 4640 0 0,4-7 0 0 0,6 9 0 0 0,0-4 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8T06:15:48.447"/>
    </inkml:context>
    <inkml:brush xml:id="br0">
      <inkml:brushProperty name="width" value="0.1" units="cm"/>
      <inkml:brushProperty name="height" value="0.6" units="cm"/>
      <inkml:brushProperty name="color" value="#F6630D"/>
      <inkml:brushProperty name="inkEffects" value="pencil"/>
    </inkml:brush>
  </inkml:definitions>
  <inkml:trace contextRef="#ctx0" brushRef="#br0">25 107 11927 218735 61034,'-7'-3'1008'0'0,"-4"-2"-279"0"0,10 1-154 0 0,-4 1 90 0 0,5 11 1 0 0,0 3 0 0 0,1 10 360 0 0,1 1-615 0 0,1 0 0 0 0,1 8 0 0 0,-1 0 0 0 0,0 1 214 0 0,1 1 0 0 0,-1-2-313 0 0,1-1 1 0 0,1 0-65 0 0,-1-3 0 0 0,-1-2-395 0 0,-1-3 0 0 0,0-4 204 0 0,0 1 1 0 0,1-4-1998 0 0,-1 0 931 0 0,-1-4-2338 0 0,1-2 2218-65 0,-2-5 1 65 0,2-1 231-443 0,0-6 1 443 0,0-1 896-387 0,-2-5 0 387 0,3-2 0 0 0,0-3 0 0 0</inkml:trace>
  <inkml:trace contextRef="#ctx0" brushRef="#br0" timeOffset="376">30 107 11927 218825 61034,'-9'-9'-414'0'0,"1"-2"1194"1125"0,4 4-515-879 0,2-4 0-246 0,4 4 52 213-52,2-3 1-213-1,2 3-131 223-52,2-1 0-223-1,1 1 332 201 32,3 1 1-201-1,2 0-132 228 26,0 1 0-228 0,2-1-20 224 25,-3 2 1-224-1,3 2-155 142 18,-2 2 1-142-1,1 1-147 81 8,-2 3 0-81-1,-2 3 196 43 1,1 4 1-43 0,-4 1-41 0 0,-1 0 0 0 0,2 1 1 0 0,-1 0 0 0 0,-3 0-14 0 0,-3 1 0 0 0,1 1-132 0 0,-1 1 1 0 0,-1-1 55 0 0,-3 3 0 0 0,-4-1-315 0 0,-4 2 0 0 0,-2 0 149 0 0,-1-2 0 0 0,-2-1-311 0 0,-3 0 1 0 0,2-3 50 0 0,0 1 1 0 0,3-4-550 0 0,-1 0-1634 0 0,2-5 2474 0 0,0 3 0 0 0,5-10 0 0 0,2 1 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8T06:15:52.905"/>
    </inkml:context>
    <inkml:brush xml:id="br0">
      <inkml:brushProperty name="width" value="0.1" units="cm"/>
      <inkml:brushProperty name="height" value="0.6" units="cm"/>
      <inkml:brushProperty name="color" value="#F6630D"/>
      <inkml:brushProperty name="inkEffects" value="pencil"/>
    </inkml:brush>
  </inkml:definitions>
  <inkml:trace contextRef="#ctx0" brushRef="#br0">45 143 11901 215795 62344,'-6'-10'831'0'0,"2"4"-482"0"0,-1-1 258 0 0,4 0 248 0 0,-4-2-361 0 0,5 0-54 0 0,-3 3 84 0 0,3 3-109 0 0,0 0 37 0 0,3 14 1 0 0,-2-2-22 0 0,3 11 1 0 0,-2-2-46 0 0,2 6 0 0 0,-2 2-138 0 0,2 5 1 0 0,-2 1-29 0 0,2 3 0 0 0,-1 0-311 0 0,1 4 0 0 0,0-2 132 0 0,-2 1 1 0 0,2-2-202 0 0,-2-1 1 0 0,0-4 139 0 0,-2-4 0 0 0,2-7-1798 0 0,0-4 1103 0 0,0-6 0 0 0,-2-9-63 0 0,0-7 1 0 0,0-6 130 0 0,0-4 0 0 0,0-4 277 0 0,0-2 1 0 0,0-1 130 0 0,0 0 1 0 0,0-1 5 0 0,0 0 0 0 0,-2 1-12 0 0,0-1 0 0 0,0 2 38 0 0,0 1 0 0 0,1-1 111 0 0,-1-2 1 0 0,-1-1 70 0 0,1-1 0 0 0,0 0 144 0 0,0 3 0 0 0,0-1 415 0 0,-1 0 1 0 0,1 1-304 0 0,0 2 0 0 0,0 3 527 0 0,0 4-280 0 0,0 2 1188 0 0,2 2-1135 0 0,0 7 0 0 0,0 10 73 0 0,0 7 0 0 0,0 6-206 0 0,0 0 0 0 0,2 3-60 0 0,0 3 1 0 0,0-1-11 0 0,0 2 1 0 0,0 2-71 0 0,1 1 1 0 0,-1 0-216 0 0,2-4 1 0 0,-2 2 134 0 0,0 0 1 0 0,0 2-526 0 0,0 0 1 0 0,0-5 143 0 0,-2-5-1049 0 0,0-4 815 0 0,0-4 1 0 0,0-10 26 0 0,0-6 0 0 0,0-8 55 0 0,0-6 1 0 0,0-6-33 0 0,0 1 0 0 0,0-5 213 0 0,0 0 1 0 0,0-1-58 0 0,0 0 1 0 0,0-3 162 0 0,0 1 0 0 0,0-1-109 0 0,0 3 1 0 0,0 0 242 0 0,0 1 0 0 0,1 5-83 0 0,1 5 432 0 0,-1 6 1 0 0,1 10 425 0 0,-2 8 1 0 0,0 6-446 0 0,0 7 0 0 0,0 6 76 0 0,0 4 0 0 0,0 4-119 0 0,0 5 0 0 0,-2-4 25 0 0,0 1 1 0 0,0-3-116 0 0,2-1 1 0 0,0 2-223 0 0,0-2 1 0 0,0 0 105 0 0,-2-3 1 0 0,1-2-540 0 0,-1-2 1 0 0,1-1 25 0 0,1-2 200 0 0,0-5 0 0 0,-2-9-760 0 0,0-9 1 0 0,0-7 394 0 0,2-9 1 0 0,2-6-292 0 0,0-5 1 0 0,3-4 307 0 0,-1-5 0 0 0,-1 1 428 0 0,1-2 0 0 0,-3 2-57 0 0,1 0 0 0 0,-1-1-118 0 0,-1 0 0 0 0,-1 0 91 0 0,-1 0 1 0 0,-1 6 114 0 0,-3 3 0 0 0,0 5 776 0 0,0 8-583 0 0,1 4 0 0 0,-1 10 1075 0 0,0 6 0 0 0,2 8-565 0 0,2 6 1 0 0,2 6 355 0 0,0 2 1 0 0,0 2-307 0 0,0 2 0 0 0,0 0-57 0 0,0 2 1 0 0,0-2-247 0 0,0 4 0 0 0,2-4-85 0 0,0 0 0 0 0,2-1-219 0 0,0-4 1 0 0,0 1 85 0 0,-1-2 0 0 0,1-3-1050 0 0,0-2 0 0 0,1-3 367 0 0,-1-2-4122 0 0,1-1 2036 0 0,1-4 2592-124 0,0-3 0 124 0,0-12 0 0 0,0-3 0 0 0</inkml:trace>
  <inkml:trace contextRef="#ctx0" brushRef="#br0" timeOffset="862">80 196 11905 218306 62168,'-9'12'0'0'0,"1"2"0"0"0,3-1 344 0 0,1 3 1 0 0,1-2-11 0 0,-1 2 0 0 0,2 0 178 0 0,2 4 1 0 0,2-4-130 0 0,2 2 0 0 0,1-4 63 0 0,1 0-246 0 0,3-5 1 0 0,0-1 0 0 0,4-4 119 0 0,0-2 1 0 0,1-2-101-2205 0,1-2 1 2205 0,-1-4 62-2084 0,2-6-190 2084 0,0-3 0 0 0,1-5 0 0 0,-1-2-110 0 0,0-1 0 0 0,-2-3-174 0 0,2-2 0 0 0,-4 2 130 0 0,0 0 1 0 0,-5 4-148 0 0,-3 0 0 0 0,-3 3 112 0 0,1 0 1 0 0,-4 3 40 0 0,-4 2 0 0 0,-5 4 1 0 0,-2 2 0 0 0,-5 4 463 0 0,1 0 0 0 0,-1 3-9 0 0,-2 1 1 0 0,0 3 165 72 0,0 3 1-72 0,0 2 38 171 0,0 2 1-171 0,2 4-188 0 0,-2 2 0 0 0,4-1-322 0 0,2 1 0 0 0,2 0 67 0 0,0 4 1 0 0,5-2-73 0 0,3 2 0 0 0,3-1-3 0 0,1 1 0 0 0,5-1-210 0 0,3 2 1 0 0,3-4-312 0 0,1-1 1 0 0,2-3 221 0 0,2-1 1 0 0,1-4-23 0 0,1-2 1 0 0,-1-3 48 0 0,1-3 1 0 0,0-3 38 0 0,0-3 1 0 0,1-5 51 0 0,1-5 1 0 0,-2-4-201 0 0,-2-4 0 0 0,-5 0 39 0 0,1-4 1 0 0,-5 3 144 0 0,-1 0 0 0 0,-4 3 240 0 0,-4 2 1 0 0,-3 4-98 0 0,-5 3 0 0 0,-4 1 105 0 0,-2 2 0 0 0,-1 1-64 0 0,-1 3 1 0 0,-1 3 227 0 0,-1 1 0 0 0,-2 1-60 0 0,2 1 0 0 0,1 4-9 0 0,1 2 1 0 0,0 4 85 0 0,0 4 0 0 0,3 4-102 0 0,1 0 0 0 0,5 2-300 0 0,1 0 1 0 0,3-2 106 0 0,1 2 1 0 0,4 0-292 0 0,0 0 0 0 0,3-1 152 0 0,5-3 0 0 0,1-2-396 0 0,3-2 1 0 0,2-3 212 0 0,2-4 1 0 0,1-3 150 0 0,1-6 0 0 0,2-2 146 0 0,-1-6 1 0 0,3-5-88 0 0,-2-3 0 0 0,-1-3 158 0 0,-1-2 0 0 0,0-3-120 0 0,0-4 0 0 0,-3 2 128 0 0,-1-1 0 0 0,-7 4-67 0 0,-3 3 0 0 0,-4 4 155 0 0,-4 4 1 0 0,-3 3-19 0 0,-7 5 1 0 0,-1 3 122 0 0,-3 5 1 0 0,0 1 265 0 0,-2 3 0 0 0,-1 2-75 0 0,0 6 1 0 0,1 3-537 0 0,4 3 1 0 0,-1 1 105 0 0,1 5 0 0 0,4-2-1790 0 0,0 4 1 0 0,5 0 904 0 0,1 0 0 0 0,3 2 852 0 0,3 0 0 0 0,7 1 0 0 0,3 0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37:43.64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38 338 8270,'-7'0'153,"-4"0"-103,9-5 0,-5 3 504,3-2 649,3 3-192,-5 1-228,6 0 334,0 0-626,0 5 0,2 2-164,2 6 1,-1 1-213,5 2 0,-1 5 32,1 8 1,2-1-296,-6 6 1,6-5-495,-2 4 0,-1-1 417,2 2 0,-7 0-271,3-4 0,0-1 192,-1-4 1,0-6-2492,-4-2 1163,0-3 1114,0-7 1,0-9 517,0-10 0,-1-2 0,-3-7 0,1 0 0,-5-4 0,4 0 0,-5 0 0,5 0 0,-4 0 0,5 0 0,-1 0 0,-2 0 0,2 0 0,-2 0 0,2 0 0,3 4 221,-3 0 1,1 4 119,-1-3 0,2 4 5,-2 0 1,3 2-139,1 1 0,1 1-49,3-1 1,-1 2 4,5 3 1,1-3 52,3 2 1,1-2-183,-1-1 1,2 3 67,3 1 1,-2 5 49,6-1 0,-4-2 16,4 2 1,-6 0-39,2 4 0,1-1-33,-2-4 0,1 4 37,-4-3 1,-1 3-46,1 1 1,-5 4 54,0 0 0,-1 6 204,2-2 1,0 9 1,-4 4 1,0 4 65,-1 4 1,-2 1-367,2 4 0,-1 2 107,1-3 0,-3 3-97,3 2 1,-2-1 104,-2 1 1,1-6-1353,3-3 0,-2-2 624,2-2 0,1-6 562,0-2 0,4-3 0,-2-2 0</inkml:trace>
  <inkml:trace contextRef="#ctx0" brushRef="#br0" timeOffset="592">639 401 7500,'-7'0'1175,"-5"0"0,10 0-128,-7 0-376,7 0-215,-4 0 0,6 5-183,0 4 0,0 2-68,0 1 1,0 6-311,0 3 1,4 3 159,0 1 0,5 4-61,-5 0 1,1 6 37,0-1 0,-3 2-816,7 1 1,-6 1 376,1-1 1,-3-1-707,-1-2 1,4-4 411,0-5 1,1-1-572,-5-3 1272,0-9 0,0-7 0,0-10 0,-5-1 0,1-7 0,-4-4 0,4 1 0,-5-1 0,5 4 0,0-3 0,4-1 0,-1 0-47,-4 5 1,4-1 109,-3 1 0,3-1 151,1 1 1,4-1 111,0 1 0,6 3-104,-2 1 1,3 0-15,2-5 1,-1 1-38,1-1 0,3-1 275,1-2 1,5 0-97,-1-5 1,-1 1 244,0-5 1,-4-2-116,0-2 1,1-2-152,-4-2 1,-4-2-143,-9 6 1,-1 0-101,-3 4 0,-9 5 27,-8 4 1,-2 7 92,-2 5 1,-4 8-189,-1 5 1,3 3-2,6 5 1,-2 2-783,7 6 1,5 2 390,6 2 1,4-3-1219,1 4 0,0-8 68,0-1 1523,6-6 0,6 3 0,8-5 0</inkml:trace>
  <inkml:trace contextRef="#ctx0" brushRef="#br0" timeOffset="866">964 388 8287,'-11'2'375,"3"2"-307,2-3 0,2 10 270,0-2 0,-5 3-69,5 5 1,0-2-32,4 6 0,0-1 31,0 0 1,0 4-158,0-3 1,4 1 140,0-1 1,7 1 29,2-5 1,1-5-146,7-3 0,-2-6 23,2 1 0,7-6-82,-3-6 1,4-3 126,0-14 1,-2-3-170,2-9 0,0-2 89,-4-3 1,2 2-19,-11-6 1,-5 11 39,-6 2 0,-10 7-349,-3 10 1,-14 0 4,-7 12 0,-5 2-134,1 6 1,-3 8-153,2 9 0,4 3 229,0 1 1,5 0-2763,5 0 3015,1 5 0,1 2 0,-1 6 0</inkml:trace>
  <inkml:trace contextRef="#ctx0" brushRef="#br0" timeOffset="1870">1540 226 8270,'-13'0'57,"5"0"-57,-1 0 678,7 0 0,-8 1 112,6 3-348,0 9 118,-2 1-217,5 9 1,-5-3 100,6 5-428,0 5 55,0-3 1,6 3 41,2-5-41,3 0 1,3 0-223,3 0 1,1-5 116,3-3 0,2-9-349,-2-4 1,3-4 165,1-4 1,-2-9-87,-2-7 0,3-8 65,-3-1 1,-2-6 295,2 1 1,-7 0-89,-1 0 0,-1 0 142,-4 4 1,-2 5 805,-2 4-372,-2 6 452,-2-3-658,-6 11 1,3 6-286,-5 5 1,5 7 124,-1 2 0,3-1-206,1 5 0,0-2 77,0 2 0,1-2-58,3 6 0,-1-2-99,5 2 1,-4 3 10,5-3 1,-2 2-201,1 2 0,2 0 86,-6 0 0,2 0-318,-2 0 0,-3 1 181,3-1 1,-2 4-438,-2 0 0,0 4 219,0-3 1,0-7 47,0-6 1,-2 0 195,-2-5-116,3-2 406,-5-10 1,2-6-71,0-2 0,0-3 134,4-2 0,0 1-74,0-1 0,0-3 230,0-1 1,5-4-22,4 4 1,2-5-147,1 1 1,1-2 143,-1-2 0,2-2-97,3-2 0,-2 1 268,6-5 0,-2-1-89,2-3 0,2-1 159,-7 1 0,5 3-62,-4 1 1,-1 1-43,-3-1 1,-6 8-28,-3 8 0,-3 3-32,-1 1 0,-1 6-133,-3 3 1,-3 3 124,-6 1 1,0 1-24,-4 3 1,3 5-26,-3 8 1,3-2-202,2 6 1,-1 0 107,1 4 0,1 0 7,2 0 0,0 4 108,4 0 1,1 0 88,4-4 1,0 0-472,0 0 1,2-4 121,2 0 1,8-6-994,9 2 0,3-9 519,1-3 0,1-4-1343,3-1 1,3-11 373,6-6 1491,0-5 0,-1-9 0,1-1 0</inkml:trace>
  <inkml:trace contextRef="#ctx0" brushRef="#br0" timeOffset="2209">2578 125 8270,'0'-12'357,"0"-1"1,-4 5 54,0 0 1,0 5-32,-2-8 6,5 9 0,-10-3 495,3 5-393,2 5-259,-5 2 0,4 7 79,-6 3 0,-1 4 394,-2 8-367,2-3 0,-3 9 26,9-6 1,-3 5-78,2-5 1,4 4-728,1-3 1,2-3 347,2-6 1,6 2-972,2-7 0,9 0 555,4-8 1,4-3-186,4-5 0,-1-5-210,5-3 0,1-8-63,3 0 0,1-11 584,-1 2 0,1-8 384,-1-1 0,1-2 0,-1-1 0</inkml:trace>
  <inkml:trace contextRef="#ctx0" brushRef="#br0" timeOffset="2848">3029 0 9049,'-8'0'446,"-1"0"0,5 6-265,-4 2 0,4 3 336,-5 2 0,1 1 131,-5 2 0,2 5-199,3 9 0,-3-3 153,3 7 0,-2-1-133,1 5 1,4-2-100,5-3 1,0 2-102,0-6 1,1 0-230,3-4 1,5-5 75,7-3 0,0-8-79,5 0 0,0-7-192,4 3 1,4-10-299,0-3 0,2-4-429,-2-5 1,-3 2 430,3-6 1,-2 0-212,-2-4 0,-2-2 196,-2-2 0,0 3 108,-8-3 0,-4 4 88,-9 4 1,0 1 148,0 3 0,-7 5 135,-5-1 0,-2 2 237,-7 7 1,6 0-40,-2 4 1,-1-4-73,1 0 0,1-1-175,3 5 0,5 0 4,0 0-165,-1 0 193,2 0-124,2 0 116,5 0 0,0-1-14,0-3 0,5 3 197,4-4 0,2 0-56,1 1 0,5-6 69,0 2 1,1 1-86,-2-2 0,2 2 51,3-1 0,2-2-65,-7 6 0,7-2 282,-3 2 0,0 3 20,1-3 1,-6 4 49,2 4 0,-3 3 268,-2 5 0,1 6-243,-1 3 0,-5 3-267,-3 1 1,2 6 88,-2 2 1,0 2-682,-4-2 0,4 2 324,1-6 1,-1-1 71,-4-7 0,0 2 0,0-3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8T06:15:54.995"/>
    </inkml:context>
    <inkml:brush xml:id="br0">
      <inkml:brushProperty name="width" value="0.1" units="cm"/>
      <inkml:brushProperty name="height" value="0.6" units="cm"/>
      <inkml:brushProperty name="color" value="#F6630D"/>
      <inkml:brushProperty name="inkEffects" value="pencil"/>
    </inkml:brush>
  </inkml:definitions>
  <inkml:trace contextRef="#ctx0" brushRef="#br0">65 1019 11850 214873 65229,'-9'0'1808'0'0,"3"0"-655"0"0,1 0-9 0 0,-1 0 200 0 0,-1 2-263 0 0,-1 1-282 0 0,4 1-198 0 0,2 1 704 0 0,2-4-969 0 0,5 1 0 0 0,4-4-35 0 0,4 0 1 0 0,4-4 4 0 0,-1 0 0 0 0,3-2-59 0 0,3 0 1 0 0,-1-1-27 0 0,1-3 1 0 0,-1 0 5 0 0,3 0 1 0 0,1-1-216 0 0,-1-1 1 0 0,-3 0 75 0 0,-5 2 1 0 0,-2 0-499 0 0,-4 0 253 0 0,-2 1-423 0 0,-2-1 227 0 0,-5 0 164 0 0,-4 3 0 0 0,-8 1 122 45 0,-3 4 0-45 0,0 1 27 108 0,2 3 1-108 0,-2 3-80 285 0,0 1 0-285 0,-2 2 27 151 0,0 2 0-151 0,-3 1 39 0 0,-1 3 0 0 0,0 0 18 0 0,0-1 0 0 0,4 1 40 0 0,-2 0 1 0 0,2 3 5 0 0,-2 0 1 0 0,5 2 133 0 0,1 1 0 0 0,5 0-134 0 0,1 0 1 0 0,3 0-31 0 0,3 2 0 0 0,0-2 248 0 0,2-1 1 0 0,5 0-52 0 0,5-3 0 0 0,2-2 180 0 0,4-2-1 0 0,2-4-107 0 0,2 0 1 0 0,1-2-275 0 0,1-4 1 0 0,2 0 64 0 0,1 0 1 0 0,0-5-1342 0 0,-2-1 1 0 0,-3-4 183 0 0,-2 0 1116 0 0,-4-1 0 0 0,1-3 0 0 0,-2-1 0 0 0</inkml:trace>
  <inkml:trace contextRef="#ctx0" brushRef="#br0" timeOffset="616">89 1001 11887 211754 63123,'2'6'2841'0'0,"0"-1"-2387"0"0,8-7 0 0 0,0-1-165 0 0,4-3 1 0 0,2-2 0 0 0,3-1 130 0 0,0 0 1 0 0,4-3-214 0 0,-2-1 1 0 0,2-4 23 0 0,-1 1 1 0 0,0-2-261 0 0,-2 0 72 0 0,-3-1 1 0 0,-3 5 0 0 0,-5-3 119 0 0,-1 1-180 35 0,-4 3 157 298 0,-1-1-49 82 0,-11 2 1-415 0,-1 3-15 451 0,-7 3 1-451 0,1 3-41 432 0,1 3 1-432 0,-1 1 54 396 0,-3 1 0-396 0,0 3-127 199 0,1 3 1-199 0,-3 2 88 0 0,0 0 0 0 0,-2 2 42 0 0,0-1 0 0 0,1 3-15 0 0,-1 0 0 0 0,4 2 6 184 0,0 0 0-184 0,1 1 82 546 0,1 1 1-546 0,4 2-69 0 0,2 0 1 0 0,3 1 134 0 0,1-1 0 0 0,3 2-62 0 0,1 0 0 0 0,2-2 37 0 0,2-3 0 0 0,3 1-65 0 0,3-5 0 0 0,3 1-100 0 0,1-5 1 0 0,0-3-10 0 0,4-4 1 0 0,2-1-144 0 0,2-1 0 0 0,2-3-1468 0 0,0-1 0 0 0,1-2 811 0 0,0-1 0 0 0,-2-3 763 0 0,-1-2 0 0 0,-2 1 0 0 0,0-1 0 0 0</inkml:trace>
  <inkml:trace contextRef="#ctx0" brushRef="#br0" timeOffset="1727">734 888 11871 216871 64031,'2'-9'1251'0'0,"0"-2"-373"0"0,2 1 164 0 0,0 2-506 0 0,1-6 1 0 0,1 2-162 0 0,0-4 1 0 0,0 4 300 0 0,-2 2-153 0 0,-2 3-325 0 0,-2-7 0 0 0,-3 5 6 0 0,-3-3 0 0 0,-3 4 38 0 0,-2 5 1 0 0,-4-1-7 0 0,-1 0 0 0 0,-1 2-13 0 0,-3 2 0 0 0,1 0 224 0 0,-3 0 1 0 0,0 4-93 0 0,-4 2 1 0 0,4 4-135 0 0,-2 0 1 0 0,5 4-5 0 0,1 2 0 0 0,1 1 119 0 0,3 3 1 0 0,1 1-93 0 0,3 3 0 0 0,2 0-177 0 0,4 2 0 0 0,0-2 83 0 0,2 2 0 0 0,5-5-429 0 0,2-1 1 0 0,6-2 9 0 0,1-2 0 0 0,2-3-229 0 0,1-3 1 0 0,3-4 6 0 0,0-4 0 0 0,0-2 219 0 0,4-4 1 0 0,0-4-60 0 0,1-5 0 0 0,2-4-8 0 0,0-5 1 0 0,0 0 308 0 0,0-6 0 0 0,1-1-42 0 0,-2-3 0 0 0,-2 3 349 0 0,-4 1 0 0 0,-3 5-65 0 0,-1-1 0 0 0,-5 5 380 0 0,-3 2-18 0 0,-3 4-359 0 0,-6 2 0 0 0,-6 2-87 0 0,-5-1 1 0 0,-2 5-7 0 0,2 3 0 0 0,-2 1-58 0 0,-3 1 0 0 0,-2 3 38 0 0,-3 1 1 0 0,0 3-165 0 0,1 3 1 0 0,1 1-7 0 0,0 1 1 0 0,1 5-29 0 0,-3 0 1 0 0,4 3 1 0 0,2-3 0 0 0,1 4 102 0 0,5 0 1 0 0,0 2-9 0 0,4 1 0 0 0,3 0-9 0 0,3-1 1 0 0,3-2-249 0 0,2-1 0 0 0,2-2-13 0 0,5-2 0 0 0,2-5-19 0 0,4-5 1 0 0,2-3 183 0 0,2-3 1 0 0,1-3 36 0 0,2-3 1 0 0,1-3-84 0 0,0-5 1 0 0,1-4 1 0 0,1-4 0 0 0,0-1 149 0 0,-3-3 1 0 0,-2 1-62 0 0,-4-3 1 0 0,-1 3 112 0 0,-5-3 0 0 0,-2 6-64 0 0,-3 0 0 0 0,-4 6 38 0 0,-6 2 0 0 0,-3 1 7 0 0,-4 2 1 0 0,-3 1 129 0 0,0 3 1 0 0,-3 1 52 0 0,2 2 1 0 0,-4 1-75 0 0,-1 3 1 0 0,-2 1 136 0 0,2 3 1 0 0,0 4-23 0 0,0 5 0 0 0,2 4-530 0 0,-2 3 0 0 0,4 2-332 0 0,3-2 0 0 0,3 0-627 0 0,5 0 1 0 0,1-2 196 0 0,4 2 0 0 0,4-4-614 0 0,1-3 0 0 0,7-3 1649 0 0,3-2 0 0 0,2-1 0 0 0,1-1 0 0 0</inkml:trace>
  <inkml:trace contextRef="#ctx0" brushRef="#br0" timeOffset="2168">834 746 11912 216456 61807,'0'-9'1053'0'0,"0"1"-212"0"0,0 2 675 0 0,0 2-465 0 0,0-1 688 0 0,0 4 1 0 0,-2 6-1296 0 0,0 5 0 0 0,0 6 296 627 0,2 1 1-627 0,-2 4-264 0 0,0 3 0 0 0,0 2-101 0 0,0 1 1 0 0,1 0-362 0 0,-1-2 1 0 0,1 0-305 0 0,-1-2 0 0 0,1 2-45 0 0,-1-1 1 0 0,2-4 267 0 0,0-6-2544 0 0,0-7 1103 0 0,0 1 815 0 0,2-23 0 0 0,2 5 242 0 0,2-16 1 0 0,-1 4 368 0 0,1 0 1 0 0,-2-1-26 0 0,0 1 0 0 0,-2-2 331 0 0,2 0 1 0 0,-3-2-204 0 0,1 4 0 0 0,0 1 483 0 0,0 5 2117 0 0,-2 2-1881 0 0,3 5 0 0 0,-4 6 297 0 0,-1 7 0 0 0,2 5-456 0 0,-2 7 1 0 0,1 2-234 0 0,1 4 0 0 0,-1 3-141 0 0,-1-2 1 0 0,2 2-1007 0 0,-2-4 0 0 0,1 2-31 0 0,1-1 1 0 0,0-2-1542 0 0,0-3 2370 0 0,0 1 0 0 0,3-3 0 0 0,0 3 0 0 0</inkml:trace>
  <inkml:trace contextRef="#ctx0" brushRef="#br0" timeOffset="3091">1041 1054 11886 210067 63177,'-9'3'1263'0'0,"1"0"0"0"0,4-8-1099 0 0,2-3 0 0 0,2-3-99 0 0,0-1 0 0 0,2-3 100 0 0,2-2 1 0 0,4-4-60 0 0,2-5 0 0 0,1-2 44 0 0,-2-3 0 0 0,3 1 21 0 0,-2-2 1 0 0,3-1 36 0 0,0 0 1 0 0,1-1 58 0 0,-2 2 0 0 0,-2 4 30 0 0,0 6 1 0 0,-4 3 701 0 0,0 3 179 0 0,-2 7-389 0 0,-4 4-688 0 0,-6 18 0 0 0,2-2 54 0 0,-3 13 0 0 0,-2-3-38 0 0,1 0 1 0 0,-2 3-85 0 0,0 2 1 0 0,1-1-171 0 0,-1-1 0 0 0,2 0-214 0 0,-2-1 1 0 0,2 2 214 0 0,-2 0 0 0 0,3-2-310 0 0,-1 0 1 0 0,1-6-63 0 0,2-1 53 0 0,1-5 142 0 0,2-3 126 0 0,7-20 0 0 0,1 1 114 0 0,6-16 1 0 0,0 3 128 0 0,0-2 1 0 0,0-1-22 0 0,2 0 0 0 0,1-2-84 0 0,1-1 0 0 0,1 1 262 0 0,-2-1 1 0 0,0 3-79 0 0,-1 1 1 0 0,-2 3 240 0 0,0 1-68 0 0,-5 9 293 0 0,-2 3 0 0 0,-8 17-69 0 0,-1 0 1 0 0,-4 11 84 0 0,-2 1 1 0 0,-1 4-534 0 0,-1 3 0 0 0,-2 1 20 0 0,-2 2 0 0 0,2-2-342 0 0,0-1 0 0 0,1 0 213 0 0,-1 0 1 0 0,2 2-194 1301 0,-2 0 1-1301 0,2 0 127 1302 0,2 0 0-1302 0,1-5-1487 0 0,4-3 134 0 0,-1-4 587 0 0,2-7 0 0 0,4-11-333 0 0,4-10 1 0 0,2-4 585 0 0,2-2 1 0 0,-1-2-376 0 0,3-2 1 0 0,-2-1 418 0 0,2-1 0 0 0,-3-1 559 0 0,1-1 0 0 0,1 0 0 0 0,0 3 0 0 0</inkml:trace>
  <inkml:trace contextRef="#ctx0" brushRef="#br0" timeOffset="3716">1189 575 11902 214322 62318,'-3'-12'1942'0'0,"-2"3"-1249"0"0,2 0 1078 0 0,-1 3-767 0 0,2 3-232 0 0,2 0 1 0 0,2 15 32 0 0,0 4 0 0 0,2 5-286 0 0,0 1 1 0 0,1 1 84 0 0,-1 6 0 0 0,1-1-234 0 0,-1 1 0 0 0,0 1-117 0 0,0-2 0 0 0,2-1-586 0 0,-2 0 1 0 0,-1-2 263 0 0,1 1 0 0 0,-3-5-340 0 0,1-3 411 0 0,1-3-964 0 0,-2-6 0 0 0,2-10 351 0 0,-3-7 0 0 0,0-9-330 0 0,0-3 1 0 0,2-5 566 0 0,0-3 1 0 0,2 1 378 0 0,-2-3 1 0 0,0 2 45 0 0,-2-4 1 0 0,0 2-123 0 0,0 1 0 0 0,0-1-1 0 0,0 0 1 0 0,-3 5 36 0 0,-1 2 1436 0 0,1 6-1021 0 0,-2 2 0 0 0,4 12 577 86 0,-1 7 0-86 0,2 8-280 497 0,0 5 1-497 0,0 6-80 350 0,0 5 0-350 0,2 1-210 130 0,0 1 0-130 0,2-2-139 7 0,-2 0 0-7 0,2-2-130 0 0,-2-2 1 0 0,2-2 66 0 0,-2-1 1 0 0,2-2-1214 0 0,0 1 755 0 0,-1-7-795 0 0,-1-1 1 0 0,0-13 372 0 0,0-5 0 0 0,0-8 127 0 0,-2-8 0 0 0,0-1 494 0 0,0-3 0 0 0,0 2-12 0 0,-2-2 0 0 0,0 0-25 0 0,-2 0 1 0 0,0-2-57 0 0,-2 0 0 0 0,1 3 270 0 0,1 1 0 0 0,0 6-22 0 0,2 4 848 0 0,0 4 0 0 0,0 8-26 0 0,0 8 1 0 0,0 6 333 0 0,2 10 0 0 0,2 2-537 0 0,0 6 0 0 0,2 2-306 0 0,0-1 0 0 0,1 1 39 0 0,-1-3 1 0 0,1 0-130 0 0,-1-1 1 0 0,1-3-922 0 0,1-3 1 0 0,0-2 289 0 0,0-4-5449 0 0,-3 1 5775 0 0,5-7 0 0 0,-4 3 0 0 0,5-3 0 0 0</inkml:trace>
  <inkml:trace contextRef="#ctx0" brushRef="#br0" timeOffset="4202">1527 527 11890 221928 62947,'-10'-6'1421'0'0,"5"1"261"0"0,-1 1-648 0 0,6-1 1067 0 0,-3 4-1378 0 0,0 7 1 0 0,2 1-213 0 0,-3 7 0 0 0,2 1-42 0 0,-2 1 0 0 0,2 1 157 0 0,-2 0 0 0 0,2 4-222 0 0,-2 0 1 0 0,3 3-19 0 0,-1 2 0 0 0,1-1-137 0 0,1 2 1 0 0,0-2-183 0 0,0 1 0 0 0,3-2 101 0 0,1 0 1 0 0,2-3-331 0 0,2-1 1 0 0,1-5-15 0 0,3-3 1 0 0,0-3 148 0 0,0-3 1 0 0,-3-3-243-740 0,1-3 1 740 0,0-6 101-906 0,2-6 0 906 0,0-3 111 0 0,0-5 0 0 0,-3 1-10 0 0,-1-3 0 0 0,-2 3 31-867 0,-2-1 1 867 0,-2 2-12-315 0,-4 0 1 315 0,-4 4-296-28 0,-4 2 1 28 0,-4 3-20 0 0,-2 5 0 0 0,-2 2-27 0 0,-1 4 0 0 0,0 4-1211-96 0,0 4 1 96 0,1 3 741-118 0,2 1 0 118 0,0 5-2580 0 0,4-2 3436 0 0,5 0 0 0 0,1 0 0 0 0,3-2 0 0 0</inkml:trace>
  <inkml:trace contextRef="#ctx0" brushRef="#br0" timeOffset="4751">1568 480 11854 215616 65028,'-12'0'1415'0'0,"0"0"-107"0"0,1 3-463 0 0,-1-3 16 0 0,3 8 345 0 0,3-4-839 0 0,0 10 1 0 0,6-2 204 0 0,-2 4 0 0 0,1-1-195 0 0,1-1 0 0 0,0 3 81 0 0,0 5 1 0 0,0 1-110 0 0,0 1 0 0 0,0 2 30 0 0,0 2 1 0 0,-1-2-79 0 0,-1 0 0 0 0,2-3 6 0 0,-2-1 0 0 0,-1 0-219 0 0,1-2 0 0 0,0 0 71 0 0,2-3 1 0 0,2-1-262 0 0,0-3 0 0 0,3 0 158 0 0,1-1 1 0 0,1-3-338 0 0,3-1 0 0 0,0-4 195 0 0,2-2 1 0 0,0-4 12 0 0,2-2 1 0 0,-2-6-124 0 0,2-2 0 0 0,1-4-462 0 0,-2-2 1 0 0,-1-2 130 0 0,-2-1 0 0 0,-5 0-123 0 0,-1 3 1 0 0,-3 3 142 0 0,-1 1 0 0 0,-3 3-99 0 0,-3 1 1 0 0,-3 2-313 0 0,-3 4 0 0 0,-1 2 400 0 0,-1 4 1 0 0,-3 4-240 0 0,2 4 1 0 0,0 1 756 0 0,1 1 0 0 0,2 0 0 0 0,0-1 0 0 0</inkml:trace>
  <inkml:trace contextRef="#ctx0" brushRef="#br0" timeOffset="5695">1840 498 11854 215616 65028,'0'-7'2683'0'0,"0"-1"-1931"0"0,0 8 588 0 0,0-6-443 0 0,0 3 595 0 0,0-5-147 0 0,0 4-541 0 0,0-4 686 0 0,3 7-1041 0 0,-2-2 0 0 0,1 9-21 0 0,-2 2 1 0 0,0 7-159 0 0,0 5 0 0 0,0 5-228 0 0,0 3 0 0 0,0 1-80 0 0,0 3 1 0 0,-2-1-196 0 0,-2 2 1 0 0,0-2-484 0 0,0 1 1 0 0,2-5 423 0 0,-1-1 1 0 0,-1-4-702 0 0,0-3 1 0 0,0-3-190 0 0,2-2-127 0 0,0-7 552 0 0,2-1 645 0 0,5-22 0 0 0,-1 2-35 0 0,4-12 1 0 0,0 0 147 0 0,-2 2 1 0 0,1-1-69 0 0,-3-1 1 0 0,-1 0-162 0 0,1-2 1 0 0,-1-3 83 0 0,1 2 0 0 0,0 0 40 0 0,-2 1 1 0 0,-2 3 146 0 0,2-1 1 0 0,-1 5-149 0 0,-1 4 1418 0 0,0 4-99 0 0,0 7 1 0 0,0 20-575 0 0,0 8 1 0 0,0 3-200 0 0,0-4 1 0 0,0 1-267 0 0,0 2 0 0 0,0-3 27 0 0,0-1 1 0 0,0-2-139 0 0,0 0 0 0 0,0-1 144 0 0,0-1-1183 0 0,0-2 9 0 0,0-2 209 0 0,0-3 0 0 0,0-7 317 0 0,2-8 0 0 0,0-5 122 0 0,2-7 1 0 0,-1-4 235 0 0,1-2 0 0 0,1-1-116 0 0,-1-1 0 0 0,1 1 320 0 0,1-3 1 0 0,0 1-131 0 0,0-3 0 0 0,-1 4 455 0 0,-1 2 1 0 0,2 4 546 0 0,-2 4-303 0 0,-2 4 0 0 0,3 10 274 0 0,-3 5 0 0 0,2 9-397 0 0,-2 8 1 0 0,0 2-176 0 0,-2 5 0 0 0,0 1-128 0 0,0 2 0 0 0,0 0-97 0 0,0 1 0 0 0,0-3 34 0 0,0 0 1 0 0,-3-1-814 0 0,-1-2 0 0 0,1-1-330 0 0,-1-2 1 0 0,1-3-2682 0 0,-1 0-917 0 0,-2-3 2403 0 0,3 1 394 0 0,-3-7 1742 0 0,3-1 0 0 0,-2-15 0 0 0,1-3 0 0 0,-2-9 0 0 0</inkml:trace>
  <inkml:trace contextRef="#ctx0" brushRef="#br0" timeOffset="6053">1864 646 11854 215616 65028,'9'0'2873'0'0,"2"-3"0"0"0,1 0-2379 0 0,1-3 1 0 0,2-1 403 0 0,1-1 0 0 0,1 0-395 0 0,4-2 0 0 0,1-2 54 3291 0,2 0 0-3291 0,-3 3 220 2465 0,-1-3-1585-2402 0,-2 1 128-51 0,0-1-300-12 0,-6 0 565 0 0,-6 6 1 0 0,-11 1 137 0 0,-7 5 0 0 0,-3 0-859 0 0,1 2 1 0 0,-2 4 447 0 0,0 1 1 0 0,-3 4 213 0 0,-1-1 1 0 0,1 1 141 0 0,3 1 0 0 0,0-1 432 0 0,2-1 1 0 0,-2 1 242 0 0,2-1 343 0 0,3 1-268 0 0,3 1 1 0 0,6-2-217 0 0,4-2 0 0 0,4 0 771 0 0,5-6 0 0 0,4 0-336 0 0,1-2 1 0 0,1-3-226 0 0,1-1 0 0 0,1-1-156 0 0,1-1 0 0 0,0-3-293 0 0,0-1 1 0 0,0-1-380 0 0,2-1 0 0 0,-3 0-463 0 0,-4-2 1 0 0,-2 2-77 0 0,1-2 0 0 0,-4 1 65 0 0,-5 1 890 0 0,-1 3 0 0 0,-10 1 0 0 0,0 2 0 0 0</inkml:trace>
  <inkml:trace contextRef="#ctx0" brushRef="#br0" timeOffset="6509">2184 279 11926 224041 61092,'0'-12'2556'0'0,"-3"3"-1424"0"0,2 0-612 0 0,-4 6 0 0 0,2 6 388 0 0,-1 7 1 0 0,-1 3-374 0 0,1 4 1 0 0,1 3 321 0 0,-1 6 0 0 0,1 1-350 0 0,-1 5 0 0 0,-1-1 190 0 0,3 2 0 0 0,0-1-259 0 0,0 1 1 0 0,1-3-127 0 0,-1 2 1 0 0,1-7-244 0 0,1 1 0 0 0,-2-4-164 0 0,0-5 1 0 0,0-1-2361 0 0,2 0 1912 0 0,0-8 0 0 0,0-2-1038 0 0,0-10 1 0 0,5-5 688 0 0,1-9 1 0 0,2-1 265 0 0,0-2 0 0 0,-1-3 235 0 0,3-2 1 0 0,-2-2 408 0 0,2 1 1 0 0,-3-2-64 0 0,1-1 0 0 0,-2 1-12 0 0,0 1 0 0 0,-2 0 252 0 0,0 0 1 0 0,-1 7 1255 0 0,1 3 151 0 0,-1 10 1 0 0,-3 4-690 0 0,0 8 0 0 0,0 7 646 0 0,0 9 0 0 0,-3 6-767 0 0,-1 3 0 0 0,-1 4-175 0 0,-1 2 1 0 0,0 0-243 0 0,0-2 0 0 0,0 0-91 0 0,-2-4 1 0 0,1 2-764 0 0,-3-1 0 0 0,3-3-862 0 0,1-5 1 0 0,1-4 1340 0 0,3-4 0 0 0,0-2 0 0 0,2 0 0 0 0</inkml:trace>
  <inkml:trace contextRef="#ctx0" brushRef="#br0" timeOffset="7320">2515 409 11834 217582 66243,'-9'0'3302'0'0,"-4"1"-2764"0"0,3 3 0 0 0,0 3-169 0 0,2 5 0 0 0,1 2 168 0 0,-3 2 1 0 0,1 2-163 0 0,-1 1 1 0 0,2 1 338 0 0,4 1 1 0 0,-1-2-171 0 0,3 1 1 0 0,1-4-20 0 0,3 0 0 0 0,1-3-389 0 0,3 1 0 0 0,3-5 77 0 0,1-3 0 0 0,3-2-94 0 0,3-4 0 0 0,-1-1 50 0 0,1-1 0 0 0,1-6-114 0 0,2-4 0 0 0,0-6 63 0 0,3-2 0 0 0,-3-3-285 0 0,1-3 0 0 0,-2 0 80 0 0,0-1 1 0 0,-3-2-20 0 0,-1 1 1 0 0,-7 4-62 821 0,-3 3 1-821 0,-4 2-84 1277 0,-4 3 1-1277 0,-7 3 259 1146 0,-7 3 0-1146 0,-5 2-36 995 0,-1 4 1-995 0,-3 1 101 766 0,1 3 1-766 0,-2 4-56 516 0,0 1 0-516 0,3 5 224 241 0,1 4 0-241 0,2 3-96 21 0,4 2 0-21 0,2 4-116 0 0,4 1 0 0 0,3-2-16 0 0,3 1 0 0 0,3-2-80 0 0,3 0 1 0 0,6-1-477 0 0,4-1 1 0 0,2-4 258 0 0,6-3 0 0 0,0-3-67 0 0,5-5 0 0 0,0-2 28 0 0,5-2 0 0 0,-2-6 293 0 0,1-3 0 0 0,-1-5-141 0 0,2-4 0 0 0,1-4 163 0 0,0-2 1 0 0,-3-2 42 0 0,-4 1 1 0 0,-5 0 61 0 0,-2-3 1 0 0,-5 4 175 0 0,-4 0 0 0 0,-3 4-104 0 0,-5 4 1 0 0,-4 2-10 0 0,-4 4 0 0 0,-4 0-77 0 0,-2 4 0 0 0,-3 2 478 0 0,-3 4 0 0 0,-3 3-231 0 0,-1 3 0 0 0,-1 3-168 0 0,1 2 1 0 0,1 5-99 0 0,3 1 0 0 0,2 4 89 0 0,2 2 1 0 0,1 1-212 0 0,1 0 1 0 0,5-1 54 0 0,3 1 1 0 0,4-1-368 0 0,2-1 1 0 0,2-1 166 0 0,2-3 1 0 0,2-4-754 0 0,4-6 1 0 0,3-4 295 0 0,5-2 0 0 0,1-3 135 0 0,1-3 1 0 0,0-5 698 0 0,2-7 0 0 0,-1-3-197 0 0,3-3 1 0 0,-1-3 173 0 0,1-1 0 0 0,-2-2-177 0 0,-2 0 0 0 0,-6 0 235 0 0,-2 0 0 0 0,-4 3-69 0 0,-4 3 1 0 0,-5 5-240 0 0,-7 5 1 0 0,-5 4-367 0 0,-2 4 1 0 0,-3 5-611 0 0,-2 7 0 0 0,2 4-2560 0 0,2 5 3631 0 0,3 6 0 0 0,-2 2 0 0 0,2 4 0 0 0</inkml:trace>
  <inkml:trace contextRef="#ctx0" brushRef="#br0" timeOffset="7860">3142 344 11840 221058 65902,'0'-9'1505'0'0,"0"-2"-533"0"0,0 1 328 0 0,-2 1-900 0 0,-2-2 0 0 0,-4 5 222 0 0,-2 0 1 0 0,1 1-145 0 0,-1 3 1 0 0,-1 0 25 0 0,-3 2 0 0 0,-1 1-57 0 0,-2 1 0 0 0,-1 2-134 0 0,0 3 1 0 0,0 3 251 0 0,1 1 0 0 0,1 2-157 0 0,3 1 0 0 0,-2 2 296 0 0,1 3 0 0 0,3 0-270 0 0,3 0 0 0 0,4 2 125 0 0,2-1 0 0 0,2 1-223 0 0,2-1 1 0 0,5-1-265 0 0,5-3 1 0 0,1-2 69 0 0,5-5 0 0 0,-1-1-150 0 0,4-4 0 0 0,-1-1-484 0 0,2-3 0 0 0,2-3 376 0 0,1-3 0 0 0,3-5-797 0 0,-3-5 0 0 0,-1-1 371 0 0,-2-1 1 0 0,-3-2-903 0 0,1-2 1 0 0,-4-1 707 0 0,-4 2 0 0 0,-4 3-746 0 0,-8 4 1 0 0,-4 5 1481 27 0,-4 3 0-27 0,-4 0 0 0 0,-6 3 0 0 0</inkml:trace>
  <inkml:trace contextRef="#ctx0" brushRef="#br0" timeOffset="8246">3095 267 11907 225635 62022,'-18'2'0'0'0,"0"0"0"0"0,0 3 497 0 0,-2-1 0 0 0,4 3-191 0 0,-2 1 0 0 0,2 4 764 0 0,0 0 1 0 0,3 4-474 0 0,1 0 0 0 0,5 1-2 0 0,-3 0 0 0 0,3 1-103 0 0,3 0 1 0 0,2 0 206 0 0,2-1 1 0 0,2 0-392 0 0,2-1 1 0 0,4-1-188 0 0,2-3 1 0 0,4-1-864 0 0,1-1 0 0 0,3-4 522 0 0,-1-4 1 0 0,4-3-1850 0 0,0-3 1 0 0,2-1 148 0 0,1-7 1920 0 0,-3 1 0 0 0,0-6 0 0 0,-4 2 0 0 0</inkml:trace>
  <inkml:trace contextRef="#ctx0" brushRef="#br0" timeOffset="8805">3574 166 11875 225987 63759,'0'-15'1964'0'0,"0"6"0"0"0,0 9-336 0 0,0 8 1 0 0,0 6-814 0 0,0 4 0 0 0,-2 4 8 0 0,0 4 1 0 0,-2 2-164 0 0,2-1 1 0 0,-2 2 57 0 0,2 1 0 0 0,-2 0-250 0 0,2-1 1 0 0,1-2-135 0 0,1-1 0 0 0,0-3-845 0 0,0-4 486 0 0,-3 1-2212 0 0,2-5 1210 0 0,-1-2-211 0 0,-1-5 0 0 0,-2-10 66 0 0,-3-6 1 0 0,1-3 259 0 0,1-1 1 0 0,2-2 435 0 0,-4-2 1 0 0,-1-1 149 0 0,-1-1 1 0 0,-1 1 403 0 0,-1-1 1 0 0,-1-2-127 0 0,-1-2 0 0 0,0-1 378 0 0,-2-1 1 0 0,0 2-262 0 0,2 1 1 0 0,2 2 820 0 0,2 2 275 0 0,6 1-450 0 0,-4 5 1 0 0,15 1 202 0 0,3 3 1 0 0,8 1-395 0 0,3 0 0 0 0,5 2-70 0 0,2-4 0 0 0,3-1-124 0 0,3 1 1 0 0,1-2 1 0 0,0 0 0 0 0,0 0-128 0 0,-2 0 1 0 0,-3 1-1041 0 0,-4 3 662 0 0,-5 0-5261 0 0,-3 0 589 0 0,-6 3 4846 0 0,-6 0 0 0 0,-4 3 0 0 0</inkml:trace>
  <inkml:trace contextRef="#ctx0" brushRef="#br0" timeOffset="9136">3397 220 11875 225941 63759,'5'-7'4659'0'0,"4"1"-4198"0"0,7 4 0 0 0,6 1 483 0 0,4-3 0 0 0,5 0-466 0 0,2-2 0 0 0,4 0-258 0 0,1 0 0 0 0,-1 0-771 0 0,-1 0 0 0 0,-6 1-974 0 0,-3-1 0 0 0,-5 1 1525 0 0,-4-1 0 0 0,-6 1 0 0 0,-3-3 0 0 0</inkml:trace>
  <inkml:trace contextRef="#ctx0" brushRef="#br0" timeOffset="9495">3953 66 11875 226865 63759,'-7'0'-768'0'0,"-1"0"1714"0"0,3 0 739 0 0,-2 2-1186 0 0,-2 2 0 0 0,1 2 285 0 0,-2 2 0 0 0,1 2-98 0 0,2 4 1 0 0,-3 2 157 0 0,0 3 0 0 0,1 5-343 0 0,-1 4 0 0 0,1 3-177 0 0,-1 3 1 0 0,2-2-158 0 0,2 0 0 0 0,1-4 63 0 0,1-1 0 0 0,-1-2-419 0 0,3 1 1 0 0,-2-5 196 0 0,2-3 0 0 0,-2-1-1703 0 0,2-3-1059 0 0,0 0-2006 0 0,2-3 4760 0 0,0-1 0 0 0,6-4 0 0 0,0-4 0 0 0</inkml:trace>
  <inkml:trace contextRef="#ctx0" brushRef="#br0" timeOffset="9879">3775 356 11875 226295 63759,'9'-12'-831'0'0,"-3"5"0"0"0,6-2 831 0 0,-2 3 0 0 0,3 0 864 0 0,0 2 0 0 0,4 1-253 0 0,-1-1 0 0 0,3 2 253 0 0,1 2 1 0 0,2 0-347 0 0,0 0 1 0 0,-3 2 251 0 0,-1 2 1 0 0,-1 2-229 0 0,-3 2 0 0 0,-1-1 506 0 0,-3 3-631 0 0,-2 0 1 0 0,-4 4-151 0 0,-2-1 1 0 0,-2-1 66 0 0,-2-2 1 0 0,-4 0-92 0 0,-4 2 1 0 0,-4 0-242 0 0,-2 2 1 0 0,-3-1 85 0 0,-3 3 0 0 0,-1-2-1093 0 0,-1 2 1 0 0,1-3-55 0 0,-1 1 1 0 0,2-2-487 0 0,1 0 1 0 0,4-5-668 0 0,1-1 1654 0 0,3-4 0 0 0,5-3 81 0 0,2-4 0 0 0,3-4 477 0 0,5-3 0 0 0,4-5 0 0 0,3-1 0 0 0</inkml:trace>
  <inkml:trace contextRef="#ctx0" brushRef="#br0" timeOffset="10454">3864 314 11875 225941 63759,'-12'4'-125'0'0,"0"4"1"0"0,1-2 390 0 0,1 6 1 0 0,2 0 455 0 0,2 0 0 0 0,2 0-258 0 0,0 2 0 0 0,3-1 83 0 0,-1 3 1 0 0,2 0-184 0 0,2 1 0 0 0,1-1-23 0 0,3-3 1 0 0,3-3-22 0 0,0-2 1 0 0,3-2 16 0 0,2-2 1 0 0,-1-2-85 0 0,3-4 0 0 0,2-4-23 0 0,1-4 1 0 0,3-4-386 0 0,-2-1 1 0 0,-1-3 179 0 0,-3-2 0 0 0,-2 1-219 0 0,-2-3 0 0 0,-3 2 121 0 0,-4 0 1 0 0,-2 1-233 0 0,-5 5 0 0 0,-4 1 129 0 0,-6 1 0 0 0,-5 3 9 0 0,-5 3 0 0 0,-2 3 196 0 0,-1 3 0 0 0,-2 3-54 0 0,0 1 1 0 0,0 4 151 0 0,4 4 1 0 0,2 2-82 0 0,1 4 1 0 0,4 0-50 0 0,2 0 1 0 0,4-1 13 0 0,3 1 1 0 0,3-1-418 0 0,2-1 1 0 0,4-1 104 0 0,2-1 1 0 0,3-4-70 0 0,3 0 0 0 0,4-6 5 0 0,2-2 0 0 0,2-1 97 0 0,1-1 0 0 0,2-5 249 0 0,1-1 79 0 0,1-3-242 0 0,-5-3 1 0 0,3-1 455 0 0,-1-3 0 0 0,-2-1-176 0 0,2-2 1 0 0,-5 0 113 0 0,-3-1 1 0 0,-3 2 123 0 0,-3 0 1 0 0,-4 3 242 0 0,-4 1 0 0 0,-7 5-36 0 0,-6 3 0 0 0,-5 1-162 0 0,-2 3 0 0 0,-1 3 67 0 0,-1 5 1 0 0,1 3-108 0 0,-1 3 0 0 0,0 3-885 0 0,1 2 0 0 0,4 1 117 0 0,1 2 0 0 0,5-2-146 0 0,1 0 1 0 0,3-1-1346 0 0,5-1-1926 0 0,2-2 3844 0 0,7-2 0 0 0,7-5 0 0 0,6-2 0 0 0</inkml:trace>
  <inkml:trace contextRef="#ctx0" brushRef="#br0" timeOffset="10791">3935 1 11875 226383 63759,'-9'5'1502'0'0,"1"3"0"0"0,2 6-759 0 0,2 3 0 0 0,-1 9 352 0 0,1 6 1 0 0,-2 7-338 0 0,-2 5 0 0 0,2 0-339 0 0,-2 0 0 0 0,-1-4-706 0 0,1-4 0 0 0,-2-4 250 0 0,3-2 0 0 0,-4-4-615 0 0,1-4 0 0 0,1-3-1561 0 0,-1-3-1545 0 0,3-1 3758 0 0,-2-4 0 0 0,3-1 0 0 0,0-2 0 0 0</inkml:trace>
  <inkml:trace contextRef="#ctx0" brushRef="#br0" timeOffset="11318">3586 155 11875 225941 63759,'-3'-7'1877'0'0,"-3"2"1"0"0,4 15-1523 0 0,-2 3 0 0 0,-1 8 627 0 0,1 1 0 0 0,-2 4-402 0 0,1 3 0 0 0,-3 1-146 0 0,0 2 0 0 0,0-3-166 0 0,5-1 0 0 0,-3-5-10 0 0,2-3 1 0 0,0-2-1285 0 0,0-2 789 0 0,1-4-652 0 0,1-4 368 0 0,1-5-667 0 0,-2-11 1 0 0,6-3 448 0 0,1-10 0 0 0,2 0 162 0 0,2-2 1 0 0,-1 0 294 0 0,3-5 1 0 0,-2 2 282 0 0,1-1 1 0 0,-1-2 281 0 0,2-1 1 0 0,-2-1-268 0 0,2 4 1 0 0,-3 0 374 0 0,1 2-147 0 0,-1 6 968 0 0,-4 4 0 0 0,-3 20-198 0 0,-4 9 1 0 0,-4 11 37 0 0,-2 7 0 0 0,-1 4-458 0 0,-1 1 0 0 0,0 3-187 0 0,1-3 0 0 0,-1 3-750 0 0,3-3 1 0 0,-3 0 273 0 0,3-3 0 0 0,-1-1-782 0 0,0-3 0 0 0,3-1 330 0 0,-1-8 521 0 0,4-2 0 0 0,4-15 0 0 0,4-2 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6:35.15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147 133 8704,'-1'-13'1044,"-4"3"-561,3-3 0,-4 10 963,6-7-433,0 7 0,0 9-597,0 14 0,0 1 201,0 3 0,4 3 208,1 7-559,7 3-92,-11 8 1,11-6 294,-7 0-295,0 0 1,0 10-1,1 0-61,2-1 1,-3-4 74,5-5 0,-7 3-727,2-3 1,2-3 328,-2-1 0,-1-11-1394,-4-4 1,0-9-176,0-1-1247,0-7 2233,0-16 0,0 0 32,0-16 0,0 1 761,0-6 0,0-4 0,0-6 0</inkml:trace>
  <inkml:trace contextRef="#ctx0" brushRef="#br0" timeOffset="427">103 162 8057,'-10'-6'0,"1"-2"-60,-3-1 203,-1-4 0,3 7 0,2-6 1251,2 3-592,-6-1-440,11-5 0,-11 5 558,7 0-611,0 1 1,12-4 70,3 3 1,3 3-100,1 7 1,3-5-214,2 0 1,4 1 99,7 4 1,-1 0-272,0 0 0,1 0 116,-1 0 1,5 0-99,1 0 0,-1 1-159,-5 4 0,1-3 135,-1 3 1,-1 3 199,-3 2 1,1-2-109,-7 2 1,1-2 526,-5 2 0,-1 3-209,1-4 0,-5 9 189,0 2 1,-7 6-103,2-1 0,1 4 250,-1 5 1,0 6-64,-5 9 1,0 3-319,0 7 1,0-1-447,0 1 0,-5-2 211,0-3 0,0 2-1834,5-7 1,-5 3 919,1-8 0,-1-5-2015,5-14 2907,0-4 0,0-6 0,0-1 0</inkml:trace>
  <inkml:trace contextRef="#ctx0" brushRef="#br0" timeOffset="975">1044 324 6605,'-10'0'2007,"0"0"-1078,7 7 0,-10 6 0,3 9 441,-3 6 1,3 0-804,1 11 1,-1 0-208,-5 5 0,5 2-357,0 3 0,2-3 24,-2 3 0,-1-10-37,6-5 1,0-4 377,5-6-759,0-9 1,0-10-962,0-10 1017,0-3 0,0-13 0,2-6-218,3-5 1,-2-1 185,7-6 0,0 0 391,4-5 1,-1 0-105,-3-1 0,3 1 138,-3 0 1,3 5-32,2 0 0,-2 6 453,-3-1 0,3 5-8,-3 4 1,-4 9 901,-1 6-523,3 7 0,-1 4-349,3 14 0,-4 3 89,-6 11 1,2-1-140,3 11 1,-4 0-297,4 6 0,-3-6 76,-2 0 1,0-5-709,0 5 0,5-6 377,0 1 0,1-3-2950,-1-1 1,-3-2 3048,3-4 0,-4 10 0,-1-3 0</inkml:trace>
  <inkml:trace contextRef="#ctx0" brushRef="#br0" timeOffset="1459">1588 486 8057,'0'-15'917,"0"0"0,0 1-298,0-1 1,0 5-202,0 0 1,0 5 8,0-4 1,0 4-181,0-5 0,-2 5 186,-3-5 0,2 7-119,-7-2 0,0 3 115,-4 2 1,-1 0-350,0 0 0,-4 9 95,-1 5 1,-1 3-230,1 7 1,2 2 104,-6 9 1,6-6-179,-2 0 0,6 1 105,4-6 0,-2-3-879,7-1 586,1-4 0,5-3 0,4-3-277,5-5 1,3-5 559,2-5 0,4-5-97,1-9 1,6-4 927,-2-6-603,-2-1 1,4 1 0,-5-1 274,2 1 1,0 0-228,1-1 1,-7 7 1658,-8 4-148,1 9-1262,-2-3 0,-1 13-117,-7 0 1,0 8 0,0 12-16,0 4 0,0 9-669,0 1 1,0 0 269,0-4 1,0-1-2280,0 1 1,5-6 1128,0 1 0,1-9 1188,-1-1 0,-3 6 0,4-5 0</inkml:trace>
  <inkml:trace contextRef="#ctx0" brushRef="#br0" timeOffset="2065">1911 353 8057,'-5'-14'588,"0"-1"1,0 5-34,5 0 1,0 5 583,0-4-647,0 5 0,0-4 1363,0 3-1356,0 4 1,0-4 222,0 10 1,5 3-368,0 7 0,2 1-184,-2 4 1,-4-3-135,4 8 0,2-1 140,-2 6 0,4-6-501,-4 1 0,0-2 292,-5 1 1,2 4-1077,3-4 1,-4 3 496,4-3 0,-3 4-524,-2-4 1,0 3 481,0-3 0,0-3-72,0-6 181,0-7 345,0 5 1,2-18 287,3 0 1,1-6-144,4-4 0,3-6 322,-3-3 0,3-4-147,1-2 0,6 1 366,0 0 0,-1-1-79,-4 1 0,0-1 19,-1 1 0,1 0 170,0-1-403,-1-6 1,0 10-1,-3-3 378,-1 1 0,-5 2-153,4 1 0,-4-1 194,5 7 0,-7-1 266,2 5 571,-3 7-986,-2 2 0,0 7 240,0 4 1,0 5-52,0 10 0,-5 9-237,0 10 0,0 2-94,5-2 0,-5 7-61,0-7 1,1 10-1273,4-10 1,0 5 683,0-9 1,0 4-3029,0-5 0,4 0 298,1-4 3057,0-1 0,2 1 0,1-1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6:38.86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15 368 8057,'0'-8'201,"0"-6"1,-2 11 262,-3-7-9,4 7 0,-6-5 584,7 3 46,0 3-23,0-4-659,0 6 1,0 2-46,0 2 1,0 6-85,0 10 1,5 4 126,0 11 0,0 1-122,-5 3 0,0 3-245,0-3 0,0 4-44,0 1 0,0-2-105,0-2 1,0-4-420,0-7 0,0-1 126,0-4-76,0-3 241,0-12 1,0-4-103,0-10 1,0-4 38,0-5 1,0-3 76,0-2 1,0 1 102,0-7 1,0 6 142,0-6 0,0 1 40,0-6 1,0 1-53,0 0 0,0-2 45,0-4 1,0 4-114,0-3 1,0 1 268,0-1 1,0 1-42,0-6 0,0 6 87,0-1 0,0 8 7,0 1 0,0 8 34,0-3 0,5 8-142,0 3 1,1 5 103,-1 0-173,-3 2 0,9 8 62,-6 4 0,5 8 89,-5 2 1,4 11-98,-4-2 1,5 10 83,-5 1 1,6 2-275,-1 2 1,-2 0-270,2 0 0,-2-6 0,2-4 0,2-3 158,-8-1 1,8-9-290,-2-6 1,-2-7 124,2-8 1,-5-8-55,4-7 0,0-6 98,0-9 1,4-6 204,-3-3 0,-2-5 71,2-5 1,-2 3 72,2-3 0,3 2 98,-3-2 1,3 3-79,2-3 1,-5 5 502,-1 5 0,0 5-257,0 9 0,0 6 1096,-5 9-966,-2 3 1,5 9 343,-7 3 0,0 9-130,0 11 0,0 9-239,0 5 0,0 9-243,0 1 1,0 5 39,0-5 1,0 0-263,0-5 1,4 0 133,1 0 1,0 0-1769,-5 0 1,0-5 864,0 1 1,5-8 798,0 3 0,7 2 0,-4 1 0</inkml:trace>
  <inkml:trace contextRef="#ctx0" brushRef="#br0" timeOffset="511">735 412 8217,'-8'8'1801,"1"-2"-1022,7 1 455,0-5-239,0 11 58,0-12-702,7 12 0,3-11-104,9 3 0,-2-10-144,2-5 0,2-3 129,-1-2 1,6-1-222,-1-3 0,2-4 94,3-7 1,-7 1-275,-4-1 0,-2 6 37,-3-1 0,-1 3-83,-3-3 0,-3 4 164,-7 6 1,-9 7-54,-5 3 0,-6 3 17,-4 2 1,-4 4 185,3 6 1,-2 1 146,-3 13 1,1-4-68,-1 5 1,3-1 104,2 5 0,-1 6-12,6-1 1,6 2-133,4-2 0,7-3 56,-2 4 1,3-4-127,2-2 1,8-4-779,7-1 1,1-6 388,9 2 0,1-6-1330,8-4 1,-3-3 739,4-7 0,-3-2-1700,3-3 2609,-4-3 0,5-13 0,-7-2 0</inkml:trace>
  <inkml:trace contextRef="#ctx0" brushRef="#br0" timeOffset="1090">1367 206 7761,'0'-10'-214,"0"0"1,0 5 1012,0-4 1,0 4 239,0-5 651,0 7-650,0-4 106,0 7-765,0 0 0,2 7-38,3 3 0,-4 3-137,4 1 1,-3 8-160,-2 2 1,5 4-284,0 1 0,-1 1 225,-4-1 1,0 0-726,0 1 0,0-1 393,0 1 1,0 1-726,0 3 0,0-8 477,0 3 0,0-9-395,0 0 313,0-4 575,0-8 1,5-5-119,0-12 1,5-3 545,-5-12 0,6 4-34,-1-4 0,3 1 195,2-2 0,0-3 99,-1 4 1,1-2-248,0 1 0,4-2 19,1 2 0,0-3 17,-6-1 1,6 1-201,-1 4 1,-1-4 113,-8 3 1,3 2 492,-3-1 417,-3 6-410,-1-3-180,-6 13 0,0 3-230,0 10 0,0 8 28,0 6 0,-5 12-100,0-1 0,0 4 64,5 0 1,0-1-933,0 6 1,2-5 380,3 6 0,-2-13-2312,7 3 1,-5-6 1230,5 1 0,-2 1-2228,2-6 3485,3-7 0,-5 0 0,7-5 0</inkml:trace>
  <inkml:trace contextRef="#ctx0" brushRef="#br0" timeOffset="1457">2205 324 7761,'0'-15'324,"5"0"96,0 0 0,0 6 223,-5-1 1,4 0-240,1-5 0,2 1-66,-2-1 1,-4 0-79,4 1 0,2-1 36,-2 0 0,0 5-94,-5 1 1,-2 0 126,-3 0 0,-3-3-59,-7 7 1,1 0 114,-1 5 0,-6 2-211,-4 3 1,-3 5 28,-1 9 0,4-1-139,1 7 1,-1 4 100,-4 5 0,6 1-98,4-6 66,2 7 1,3-5 0,1 3-190,3-3 1,3-1-83,7-1 1,2-6-6,3-3 0,9-4-1144,11-1 1,3-2 652,1-3 0,5-5-1361,1-10 0,6-4 276,-2-5 1719,-3-7 0,6-2 0,-4-7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6:41.12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265 763 7761,'15'0'-359,"-6"0"396,1 0 0,-5 0 13,5 0 234,0-7 102,4-1 0,0-2 5,-5 0 0,3 6 406,-7-6-43,0 0-481,-5-5 0,0 1-52,0-1 0,-7 7-18,-3 3 0,-4 3-275,-6 2 1,2 2 94,-7 3 0,1 3-403,-5 7 0,-1 1 87,1 4 1,-4-4-124,4 3 0,-2 3-531,11-3 1,0 1-60,6-5 1006,6-1 0,-5 1 0,4 0 0</inkml:trace>
  <inkml:trace contextRef="#ctx0" brushRef="#br0" timeOffset="877">853 645 9843,'8'-15'533,"4"1"-360,-8-1 0,6 0 42,-5 1 1,0-1-102,-5 0 0,0-1 101,0-4 0,-2 9-111,-2-4 1,-6 5 118,-10 1 0,2 2 69,-6 7 0,-6 12-262,-4 2 1,-5 11 89,4-1 0,-4 9-113,5 1 1,6 5 85,9-4 0,4-1-339,5-5 0,4 1 163,6-1 0,11-8-579,4-6 0,9-7 333,1-8 0,2-1-182,3-4 1,4-3 94,0-7 1,-4-5 173,-6 1 0,-1-7 631,2 1 0,1-3-277,-7-1 0,-4 1 544,-5 4 0,-7 2-370,2 8 1,-3-1 200,-2 0 0,-2 7-113,-3 3 0,2 4 1043,-7 1-984,0 0 1,-3 6-48,3 4 1,-1 3-340,6 2 1,0-1 46,5 1 1,0 0-155,0-1 1,0 6 129,0 0 1,0 6-101,0-2 0,2 4-30,3 1 0,-2 3-87,7 2 1,-7 2-122,2 3 0,-2 3 95,2-2 1,-3 4-318,3 5 0,-10-4 194,-5 4 0,-3-4-71,-2-6 0,1-5 73,-1-9 1,-5-6 321,1-9 0,-3-5-123,3-10 1,2-10 65,-2-9 0,4-4-7,5-1 1,-1-1-78,6 1 0,0 4-218,5 1 0,0 1 94,0-2 1,2-1-288,3 7 1,8-7 143,6 1 0,7 2-71,-1-1 1,4-1 24,6-4 1,-1-6-47,10 1 1,-8-5 471,8 5 0,-3-1 0,10-1 0,1-1 0</inkml:trace>
  <inkml:trace contextRef="#ctx0" brushRef="#br0" timeOffset="1278">1279 337 7761,'-10'-5'1511,"1"0"-476,5 0 206,-9 5-447,12 0 1,-6 8-229,7 7 0,0 1-285,0 8 1,0 3-79,0 7 0,0-3-164,0 3 1,0-3 69,0-1 1,2-1-783,3 0 1,-2-4 178,7-1 0,-5-7-2493,4-2 1436,1-1 1,5-14 1009,0 0 1,-1-8 540,1-12 0,5-2 0,-1-8 0,2-7 0,-1-7 0,-4-2 0,4-8 0,-2 7 0,2-2 0,-4 0 115,3 4 0,-4 0 460,-5 10 1369,3 8-796,-11 12-114,4 8 1,-6 20-487,0 7 1,0 6-108,0 4 0,-5 6-134,0 3 0,-1 3 17,1 2 1,3-1-273,-3-4 0,4 7-246,1-7 1,0 0-423,0-10 1,0-1-2211,0-3 1080,0 3 0,1-19 1746,4 1 0,3-7 0,7-3 0</inkml:trace>
  <inkml:trace contextRef="#ctx0" brushRef="#br0" timeOffset="1475">1823 131 7761,'0'-8'0,"-2"1"2280,-2 7-1325,2 0 0,-5 7 33,7 2 1,-5 11-346,1 4 1,-1 4-259,5 2 1,0 6-175,0 3 1,1 3 3,4 2 1,-2 2-255,7 3 1,-5-8 88,5 3 1,-5-10-1149,5 1 0,-1-6-202,6-5 0,-5-2-2969,0-8 4269,-7 1 0,10-7 0,-5-1 0</inkml:trace>
  <inkml:trace contextRef="#ctx0" brushRef="#br0" timeOffset="1771">1353 454 7761,'-15'-5'2655,"0"0"-1410,1-6-466,-1 9 949,7-4-1202,1 6 0,19 0-140,2 0 0,11 0-133,-1 0 0,9 0-1006,1 0 0,12-2-456,-2-3 1,3-3-2632,-2-7 3840,5 7 0,-4-11 0,5 2 0</inkml:trace>
  <inkml:trace contextRef="#ctx0" brushRef="#br0" timeOffset="2251">2117 439 7761,'8'0'2571,"-1"0"-2188,-1 0 0,2 0 34,7 0 0,1-1-12,4-4 0,3 2 147,6-7 1,7-5-171,3-5 1,4-6-66,1 2 1,0-4-69,0-1 1,-3-1-293,-7 1 0,-1 1 111,-13 4 0,-7 1-99,-8 3 0,-5 10 85,-5 1 1,-10 5-81,-10 4 0,-4 2-40,-5 3 0,1 8 20,-6 7 1,5 6 308,-6-2 1,6 4-84,-5 1 1,11 6 171,-1-1 1,9 2-76,1-2 0,9-1-289,5 6 0,5-6-116,5 1 1,9-5-139,11-4 1,9-4-1260,5-6 1,6-7 731,4-3 1,-2-10-1290,7-5 0,-2-8 2082,2-1 0,-3-14 0,-7 2 0</inkml:trace>
  <inkml:trace contextRef="#ctx0" brushRef="#br0" timeOffset="2536">2896 234 7761,'-8'-2'2332,"3"-3"-330,3 3-868,2-4-507,0 12 1,0 8-107,0 5 1,2 7 74,3-1 0,-2 7-277,7 3 0,-5 6-116,5-2 0,-5 3-439,4 2 1,-5 4 206,1-4 0,1 1-1068,-1-10 1,0-3 528,-5-7 1,0 1-1390,0-6-243,0-7-665,0-7 2434,0-19 1,-2-3 430,-3-14 0,4-5 0,-19 4 0,4-5 0</inkml:trace>
  <inkml:trace contextRef="#ctx0" brushRef="#br0" timeOffset="2736">2867 425 7761,'0'-8'2243,"0"1"-1813,0 7 377,0 0-276,0 7-338,6-6 0,4 6 22,10-7 0,-2-7 71,6-3 0,2-4 72,9-6 1,-3-9 179,7-11 0,-1-2 330,1-2 1,-5 1-339,-9 4 1,-9-2 208,-6 7 0,-8 6-306,-2 9 0,-15 9-749,-14 5 0,-2 5 243,-9 5 0,1 10-815,-5 9 0,0 6 888,0 4 0,0 3 0,0 8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6:51.56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1 221 7761,'0'-8'-524,"0"1"1,1 2 638,4 0 0,-3-1 66,3 1-21,-4 3 1,-1-6 107,0 3 0,0 2 30,0-7 0,0 5-89,0-4 0,5 4 37,0-5 0,0 5 114,-5-5-163,0 0 0,0-4 17,0-1 0,5 5-60,0 0 1,0 5 275,-5-4-359,6-1 1,-4 0 197,3 0-171,-4 7 343,6-4 1,-5 14-106,3 3 0,-4 18 47,-1 11 1,0 11-119,0 14 0,-5 10 53,0 9 1,-1 3-309,1 3 1,3 4 32,-3 0 1,-1-8-489,1-12 0,0-9 355,5-15 0,0-3-2788,0-17 2133,0-9 1,0-20-164,0-10 0,0-10 393,0-4 1,0-4-186,0-1 0,-2-1 700,-2 1 0,8-1 0,-2 1 0</inkml:trace>
  <inkml:trace contextRef="#ctx0" brushRef="#br0" timeOffset="522">530 192 7721,'-8'-7'237,"-5"5"-181,11-4 299,-5 6-51,1-7 54,4 6-54,-4-6 51,6 7-84,0 0-119,-7 0 1,4 2 151,-7 3-265,0 3 57,-4 7 0,-3 6-38,-2 3-57,-4 4 1,-7 8 36,1 3 0,-5 5 71,-1 5 0,-4-3-9,5 3 0,0-3 3,4-2 0,3-2 72,2-2 0,10-11-58,10-9 1,5-4 120,5-1 0,10-7-69,10-3 0,9-4 298,5-1 1,5 0-306,5 0 0,2-6-1,3-4 1,1-8-209,-6-2 1,0-4 104,-5 4 1,-1-6-1159,-4 2 1,-5 2 537,-9 3 1,-6 7-2391,-9 3 2952,-3 5 0,-7-9 0,0 5 0</inkml:trace>
  <inkml:trace contextRef="#ctx0" brushRef="#br0" timeOffset="885">971 456 7831,'-15'0'94,"0"0"372,1 0-397,-8 0 1,6 2 331,-3 3 1,2 3-82,3 7 1,-3 6 145,-2 3 0,6 9-96,-7 1 0,12 7-70,-7-2 1,10-1-60,0 1 0,4 0 0,1 5 0,6-6-137,4-4 1,5-4 83,4-6 0,-1-1-26,7-3 0,-1-11 48,6 1 0,1-7-267,3-3 0,-1-13 50,6-6 0,-7-16 197,3-9 1,1-6-84,-2-9 0,-5-1-312,-4-4 1,-7 5 77,1 0 0,-9 9-6,-5 10 1,-11 9-3,-9 7 0,-13 14-63,-11 5 0,-5 13-285,-5 17 0,2 6 188,-7 13 1,8 2-823,2 3 0,6-2 44,9 7 989,6-7 1,-5 10-1,5-4 1</inkml:trace>
  <inkml:trace contextRef="#ctx0" brushRef="#br0" timeOffset="1633">1471 912 11131,'-9'-8'785,"3"-5"1,6 4-608,0-5 1,5-7-85,0-4 1,8-4-40,1-6 1,3-2 114,7-7 0,-4-2-104,4-3 1,-6 8 12,2-3 0,-4 16-247,-1 4 137,-7 6 0,-1 18 165,-7 10 1,-2 16-50,-3 13 1,2 8-109,-7 2 1,5 5-103,-5-5 0,7 0 117,-2-5 1,4-1-267,1-4 0,0-5 118,0-9 0,6-4-224,4-6 1,3-9 120,2-6 0,4-8-6,1-12 1,6-9 72,-1-10 1,2-10 45,3-5 1,-6-3 203,1-2 0,-1 0-88,6 0 0,-6 5 436,1 1 1,-7 12-184,1 2 0,-4 12 1497,-5 8-1087,3 9 0,-10 7 20,7 13 1,-7 6 169,2 13 0,-3 7-347,-2 3 0,0 5-427,0 5 1,0-3 56,0 3 1,0-5-954,0-4 0,0 0 580,0-5 0,0-3-2084,0-7 1,0 3 124,0-4 2226,0-3 0,0 1 0,0-8 0</inkml:trace>
  <inkml:trace contextRef="#ctx0" brushRef="#br0" timeOffset="2342">2529 427 7813,'0'-15'525,"-7"7"1,4-4-87,-7 8-218,7-1 0,-8 6 131,6 4 1,0 5-84,5 10 0,-2-2 216,-3 6 1,4 2-120,-4 8 1,3-1-7,2 6 0,0 1-129,0 4 0,0 0-60,0 0 1,0-2-24,0-2 0,0 2-110,0-3 1,5-5-134,0-4 1,0-2 83,-5-9 0,0-4-1708,0-5 405,0-7 589,0-10 0,5-11 279,0-16 0,0 2-8,-5-8 1,1 1 320,4-5 0,-3 0-43,3 0 1,-4 5 69,-1-1 1,0 8-129,0-3 0,0 4 300,0 2 1,-1 1 110,-4 4 1,3-2 48,-3 6 0,-1 0 75,1 6 1,0-1 760,5 0-617,0 1 0,0-1-124,0 0 0,6 5-41,4 1 1,3 4-31,2-5 0,5 2 34,-1-2 0,7-1-43,-1 6 0,3-2 15,1 2 0,4 4 110,-4-4 0,4 3-105,-9 2 0,-3 0 370,-1 0 0,0 7-224,-6 2 0,3 11 77,-12 5 1,4 2-109,-4 3 1,0 6-83,-5 3 0,-5 3-539,0 2 0,-6 0-540,1 1 1,2-3-1381,-2-3 0,5 2 1092,-5-7 1,7-4-1703,-2-6 2775,4 1 0,1-2 0,0-2 0</inkml:trace>
  <inkml:trace contextRef="#ctx0" brushRef="#br0" timeOffset="2753">3337 618 7810,'13'-25'169,"-3"1"1,-3 4-68,-7-4 0,5 6 300,0-2 1,-1 4-80,-4 1 1,0 0 23,0 1 1,-6 4 35,-4 0 0,-3 5 32,-2-5 1,1 7-114,-1-2 0,-1 4-82,-4 1 1,2 8-57,-6 7 0,4 6 43,-5 8 1,8 1-117,-3-1 1,4 2-57,1 3 0,2-4-171,3-1 0,3-1-405,7-9 1,0 1 316,0-5 1,2-7-138,3-3 0,5-5 118,9-5 1,-1-5 140,7-9 0,-2 1-73,1-7 0,4 1 496,-3-6 1,1 6 69,-2-1 0,2 2 275,-6-1 0,4 3-137,-4 6 0,0 7 324,-6 3 0,-4 3-318,0 2 1,-7 2-159,2 3 1,-3 9-480,-2 11 0,0 3 123,0 1 1,0-1-1302,0-4 1,-2 4 673,-3-3 1,4-3-3666,-4 3 4271,-4-7 0,8 10 0,-6-5 0</inkml:trace>
  <inkml:trace contextRef="#ctx0" brushRef="#br0" timeOffset="3675">3808 383 7810,'0'-15'0,"0"5"264,0 0 0,5 5-8,0-4 1,-1 4 85,-4-5 1,0 5 154,0-5-30,7 7 0,-4-8 346,7 6-168,-7 0 1,10 5-171,-4 0 1,4 11-163,-4 4 1,0 5-94,-5-1 1,-2 9-321,3 6 0,-3 0 115,-2-4 0,0 4-270,0 0 0,0 2-149,0-1 0,-5-4 204,0 3 1,-5-3-106,5-2 0,-5 1-267,5-1 0,-4-6 177,4-3 0,0-9-178,5-1 392,0-7 19,0 4 0,6-14 241,4-3 1,5-4-20,4-6 0,-2 2-9,2-6 1,4-1 28,2-4 0,1-1-6,-2 1 1,3-5 91,-8-1 1,6 1-38,-6 5 0,6-1 128,-6 1 0,1-1-58,-5 1 0,-2 1 246,-4 4 0,3-2 293,-7 6 125,0 0 231,-5 12-727,0 2 1,0 7-124,0 4 1,-5 8-12,0 7 1,-5 8-53,5 1 1,0 1 26,5 4 0,0 2-82,0-2 0,0 5-123,0-4 0,0-1-227,0-5 1,0 1-496,0-1 1,7 0 372,3 1 0,-2-7-1520,2-4 1283,-1-9 1,6-3-70,0-7 0,0-13 245,-1-7 0,1-8 62,0-6 0,-1-4 305,1-6 0,5-5-112,-1 0 1,1-5 98,-5 5 0,1-5-46,3 5 0,-7 5 496,3 5 0,-4 8-246,4 2 1,-6 3 1239,1 11-356,-6-3-520,2 16 0,-6 2 416,0 10 0,0 10-397,0 4 0,0 6 120,0 4 0,0 5-248,0 10 1,0-5-64,0 0 0,-2 2-122,-2-2 0,2-5-351,-3 5 0,3-8-372,2 4 1,0-8-714,0 3 1,5-9-3850,0-2 3830,7-6 1,-9 2 1233,7-10 0,-1 3 0,6-5 0</inkml:trace>
  <inkml:trace contextRef="#ctx0" brushRef="#br0" timeOffset="4407">4572 368 7528,'-8'0'1256,"-4"2"-804,8 3-114,-8-4 0,11 12 94,-4-3-65,3 3 0,2 7 257,0-1 0,0 9-223,0 1 0,2 2-4,3 9 1,-2-1-87,7 5-323,-1 0 1,6-5 175,0 0 1,1-6-130,4 1 1,-4-9 60,4-5 0,-2-11-480,1-4 1,-2-5 192,2-5 1,2-9-487,-1-11 1,0-9 6,-6-5 0,6-9 301,-1-1 1,1-6 274,-5 1 1,4 2-124,1-2 0,0 0 135,-6-5 1,-1 7-47,-3 3 1,2 10 464,-8 4 1,6 11 512,-5 4-120,0 4 0,-5 9 222,0 7 0,0 8-406,0 12 1,0 5-115,0 9 0,-5 3-155,0 7 0,-1 5-180,1 0 1,3 0 109,-3-4 1,-1-6-665,1 0 0,0-5-538,5 5 0,0-8-1080,0-1 1,0-1 2074,0-4 0,7-4 0,1 0 0</inkml:trace>
  <inkml:trace contextRef="#ctx0" brushRef="#br0" timeOffset="4983">5557 383 7810,'8'-7'0,"-1"4"-714,-7-7 1,1 5 713,4-5 0,-3 5 20,3-4 0,1-1 372,-1-5 1,2 0 245,-2 1 0,-4-3-112,4-2 0,-3 3-169,-2-4 0,0 4-8,0 1 0,-2 2-129,-3 3 1,-5 3 23,-9 7 0,-1 9-24,-9 5 1,1 9-29,-11 12 0,5 4-32,-6 10 0,8 1 13,-3 4 0,6 2-227,4-7 1,4-2 67,7-8 0,5-3-104,4-6 1,9-7 59,1-4 1,11-11-403,-1-8 1,9-8 174,1-11 1,4-6 5,5-9 1,-3 1 74,4-6 0,-4 0 180,-2-5 0,1-1-60,-1 1 0,-1 2 151,-4 3 1,2 4 362,-6 11 0,-5 3 65,-6 6 9,-5 7 1,2 9-169,-6 14 1,-6 8 162,-4 11 1,2 4-154,-2 6 1,0 2-502,-5 3 1,1-4-38,-1 4 0,0-3-182,1-2 1,-1-5-1332,0 1 0,2-6 787,3 5 0,-1-11-410,6 1 1,0-14 356,5 0 943,0-10 0,-6 1 0,-3-6 0</inkml:trace>
  <inkml:trace contextRef="#ctx0" brushRef="#br0" timeOffset="5191">5645 221 7810,'0'-21'-1298,"0"4"779,0-2 1337,7 2 0,-4 9-229,7 3 1,-7 12 855,2 8 0,1 9-309,-1 15 0,2 4 109,-2 16 0,-4 1-706,4 9 1,-1 1-201,0-6 1,-2 1-1581,3-1 1,2-6 784,-3 1 1,8-13 455,-2-12 0,3-3 0,1-1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7:12.10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251 205 7995,'-9'-8'1231,"-2"0"-849,6 3-178,0 3 374,5-4-137,0 6 501,0 0-596,0-7-14,0 6 248,0-6 78,0 7-93,0 0 0,0 7-170,0 2 0,5 6-61,0 5 0,5 3-200,-5 6 1,4 7 82,-4 3 0,5 0-319,-5 5 0,5-3 135,-5 8 1,1 3-636,-1 2 0,-3-3 296,3-2 1,1-5-968,-1-5 1,2-4-235,-2-11-1129,-4-3 1950,6-13 1,-7-8 685,0-9 0,-7-17 0,-1-5 0</inkml:trace>
  <inkml:trace contextRef="#ctx0" brushRef="#br0" timeOffset="275">89 264 7772,'-20'-10'655,"1"0"-351,-1 1 0,7-6 390,3 0 0,4 5 209,6 1-636,0-1 0,6 0 115,4 0 272,10 7-352,-4-17 1,13 15 103,1-9-265,-1 2 62,14-2 52,-6-1-1456,7-6 703,-6 11 431,4-10 1,-6 17-2748,3-7 1857,4 7 0,-9-2 957,0 10 0,7 3 0,-10 7 0</inkml:trace>
  <inkml:trace contextRef="#ctx0" brushRef="#br0" timeOffset="828">780 220 7772,'-10'0'646,"0"0"928,-1 0-979,-2 0-360,-2 0 1,5 5 70,0 0 31,7 6 1,-3-6 200,6 10-411,0-4 1,0 12 76,0-3 0,0 1-141,0 3 1,1 9 22,4-4 1,-2 4 54,7-4 1,0 6-19,5-1 0,-1 0 25,1-4 1,0-6-420,-1 1 1,1-6 176,0 6 0,-1-9-267,1-1 0,2-2 170,2-8 0,-3-2 4,4-8 0,-2-6 45,2-14 0,-4-1-11,4-13 1,-9 5-4,-1-6 0,-2 8 21,2-3 1,-4 6 141,-6 5 0,0 1-72,0 3 1,-1 9 5,-4-4 0,-3 10-21,-7 0 0,-1 4 6,-4 1 0,4 0-9,-4 0 0,4 0 199,1 0-31,0 0 150,1 0 87,5 0-217,3-7 0,8 4 162,2-7 1,5 0-59,5-5 1,1 1 8,0-1 1,6 0-102,3 1 1,-1-1 68,2 0 1,-1 1-4,6-1 0,-3 2-8,-2 3 1,1-1 235,-6 6 0,1 0 31,-1 5 0,-6 1 346,1 4 1,-2 5-302,-8 10 0,5 4 23,-5 10 1,-1-1-164,-4 6 1,0 1-355,0 4 0,0 0 70,0 0-3590,0-7 2465,0-1 0,0-6 1062,0-1 0,0 1 0,0-1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7:14.8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59 118 7983,'-2'-9'406,"-3"-1"263,4 7 1,-6-2-185,7 10 0,0 4 153,0 11 1,5 4-204,0 11 1,0 4-134,-5 10 1,5 5 1,0 10 1,0 3-15,-5 6 0,4 1-499,1-1 1,0 2 241,-5 4 0,0-16-1156,0 1 0,0-22 39,0-7-280,0-17 0,0-15 561,0-13 1,0-6 407,0-14 0,0-7 395,0-7 0,0 0 0,-6-7 0,-2 7 0</inkml:trace>
  <inkml:trace contextRef="#ctx0" brushRef="#br0" timeOffset="816">0 118 7983,'0'-14'-173,"0"-1"1,0 0 125,0 1 1,0 4 521,0 0-323,7 7 1,1-9 47,6 7 1,-4 1-57,0 4 0,1-5 2,9 0 1,-4 0-129,4 5 0,1 0 77,-1 0 0,6 1-59,-2 4 1,4-3 85,2 3 0,-1 1-190,0-1 1,1 2 45,-1-2 0,6-4-53,-1 4 0,0 2 109,-4-2 0,4 0-184,0-5 1,7 0 122,-2 0 1,2 0 21,-2 0 1,9 0-6,-4 0 0,8-5 1,-3 0 1,6-2 168,-1 2 0,4 4-86,0-4 0,1 3-12,0 2 0,1-5-9,4 0 1,-4 1 7,4 4 0,1 0-18,-1 0 1,-2 0 37,-8 0 1,3 0-70,-3 0 0,2 4 38,-2 1 1,-4 0-13,-6-5 1,0 0 3,1 0 0,-5 5-26,-5 0 1,-3 2 26,-12-3 1,0-2-160,-6 3 144,-6 3 0,-1-5-24,-7 7 0,-2-6 92,-3 0 1,2 3 129,-7-2 0,5 5 39,-4-5 0,5 6-131,-1-1 1,-1-2-32,1 2 1,0 0 23,5 4 1,0 3 138,0 2 0,0 4-61,0 6 1,0 7-56,0 4 0,2 4-189,3 5 1,-2 3 86,7 7 0,-5 0-163,4-1 1,3 1 70,7 0 1,-2-2 46,2-3 0,-2-5 37,-3-10 0,1-1-192,0-4 1,0-8-60,-1 4 1,-4-11 78,0 1 0,-7-9-172,2-1 164,-3-7 107,-2 10 0,-2-11-38,-3 3 1,-5-4 127,-9-1 1,2 0-106,-2 0 1,-4 0 128,-2 0 0,-2 0 71,-3 0 0,-1 0-151,-3 0 1,-4 0-198,-6 0 0,-6 2 124,-4 3 1,-3-3-10,-2 3 0,-5-4 51,0-1 0,-4 0 29,4 0 1,-11 0-135,1 0 1,-9 0 236,0 0 0,1 0-201,-1 0 0,0 0 155,-6 0 1,-10 0-42,47 0 0,1 0 0,-2 2 0,1 1 21,-46 2 1,-1 2 148,6-3 1,1-2-130,9 3 0,16-3 323,13-2-302,13 0 0,13-2-2914,14-3 2837,19-10 0,-2-8 0,10-6 0</inkml:trace>
  <inkml:trace contextRef="#ctx0" brushRef="#br0" timeOffset="1666">206 2250 7858,'-5'-10'268,"0"0"0,-1 5-39,1-4 90,3 5 195,-5-2-89,7 6-105,0 0 1,0 6-82,0 4 0,5 11 127,0 9 1,7 7-90,-3 12 0,5 10-126,0 10 1,1 7-31,0 3 0,-6 4-263,1-5 0,-2 3-8,2-3 1,2-5 157,-7 1 0,-1-14-889,-4-11 1,5-9-5,0-6-66,0-16 1,-5-13 322,0-20 1,0-14 262,0-16 1,0-5 364,0-9 0,-1-5 0,-4 1 0,1-8 0,-5 3 0,4 3 0,-5 1 0,0 2 0,-5-2 0,1 4 0,2-11 0,-2 8 0,-4 1 0,1 1 0,4 2 0</inkml:trace>
  <inkml:trace contextRef="#ctx0" brushRef="#br0" timeOffset="2425">206 2265 7858,'0'-15'-1160,"0"0"1192,0 0 0,0 6 1368,0-1-1250,0 0 0,5 0 190,0 0-308,0 7 0,1-8 103,4 6 0,-2-2-87,2 2 0,5 4 79,4-4 1,2-2-156,-1 2 0,3 1 60,6 4 1,-1-5-86,-3 0 0,4 0-22,0 5 0,-1 0 72,1 0 1,1 1-47,-6 4 1,4-3 63,2 3 1,1 1 220,3-1 0,-1 0-75,6-5 0,5 0-192,5 0 1,5 0 95,-5 0 0,6-1 8,-1-4 1,8 3 37,2-3 0,0-1-32,-6 1 0,8 0-104,2 5 0,4 0 46,2 0 0,-2 1-260,-4 4 1,4-1 214,-3 5 0,2-4-34,3 5 0,-5-7 117,-1 2 0,-1-3-8,2-2 1,1-5 128,-6 0 1,-7-5-98,-8 5 1,-2-1 115,2 1 0,-3 3-79,3-3 0,-5 4-22,-5 1 0,-3 0 16,-7 0 0,1 0 42,-1 0 0,-6 0-72,-3 0 1,-4 0-166,-1 0 25,-1 0-114,1 0 200,-7 0 81,-1 0 206,-7 6 0,-2-2-84,-3 5 1,4-4-167,-4 5 0,3-5-29,2 5 1,0 0 19,0 4 0,0 6 183,0 0 0,7 7-77,3 3 1,-2 7-28,1 12 1,6 4-30,5 5 0,1 13 29,-1 2 0,-2 7-270,6 3 0,-4-6-246,4 6 1,-4-7 228,4-8 1,-1-1-16,2-3 0,1-12-171,-7-3 1,1-6 84,-5-14 1,-6 0-140,1-14 148,-6-4 100,2-11 1,-8 0 231,-2 0 0,-5-1-188,-5-4 1,-8 3 89,-2-3 0,1-1 103,-1 1 1,-1 0 33,-4 5 1,-2 0-121,-4 0 1,1 0-143,-10 0 0,3 0 67,-8 0 0,-3 0 56,-2 0 1,-6 0-19,-9 0 1,0 5 28,-9 0 1,1 5-158,-1-5 1,-1-1 146,-9-4 0,3 2-246,-8 3 1,-2-3 235,2 3 0,-3-4 183,-2-1 1,5 0-121,42 0 1,-1 0 0,-48 5 27,49-3 0,-1 1 0,1 0 0,0 0-53,-1 0 1,1-1 0,0 2 0,0 1 437,-47 9 0,4-4-137,6 0 0,3 0-114,6 4 1,9-1-673,16-3 1,10 2 116,10-7-1390,3-1 0,18-15 542,13-4 1197,19-16 0,12 0 0,5-13 0</inkml:trace>
  <inkml:trace contextRef="#ctx0" brushRef="#br0" timeOffset="3045">1279 1221 7827,'-8'-10'376,"3"0"1,-2 5-335,2-4 0,-4 4 107,4-5 0,-2 7 231,2-2 1,2 3 286,-7 2-132,7-6-167,-4 4 1,7-3-98,0 10 1,0 10 45,0 9 0,0 6-95,0 4 0,0 10 85,0 10 0,2-2-98,3 2 1,-3 0-145,2 5 1,3-1-228,-2 1 0,5-6-268,-5-4 1,1-9-162,-1 0 1,-2-5 316,7 0 0,-7-3-1229,2-12 1,2 0-265,-2-6 1767,0-5 0,-5-3 0,0-6 0</inkml:trace>
  <inkml:trace contextRef="#ctx0" brushRef="#br0" timeOffset="3385">1161 1677 7827,'-14'0'382,"-1"0"-115,7 0-40,-5 0 489,11 0-477,-4 0 1,6 6 92,0 4 1,4 5-98,1 4 1,7-2-64,-2 2 0,3 2 50,1-1 0,1 4-94,0-4 0,-1 5 80,1-6 0,0 2 13,-1-1 0,1-4-98,0 4 0,0-4 51,-1-1 1,-4-5-174,0 0 1,0-6 50,4 6 1,-4-6 253,0 0 0,-5-8-101,5-6 1,-5-10-283,4-4 0,0-6-127,0-4 0,3 1-144,-7-6 1,6 5-1321,-1-5 0,3 6 148,2-1 1520,-1 3 0,8 1 0,0 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7:19.5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60 1704 7827,'-7'-15'19,"5"0"74,-2 1 50,-5 6-85,8 1 212,-6 7-117,7 0 1,0 2 491,0 3-350,0 3 0,0 13 151,0 3 1,0 6-18,0 4 0,2 5-226,3 10 1,-2 5 18,7 10 1,-5-2-206,5 7 1,-6-1 102,6 6 1,-5 2-848,5-2 1,-2 1 11,2-11 1,1-1-343,-6-4 0,5-6 312,-5-4 1,5-10 744,-5-5 0,0-16 0,-5 2 0,0-12 0</inkml:trace>
  <inkml:trace contextRef="#ctx0" brushRef="#br0" timeOffset="951">74 1983 7204,'-8'0'1323,"2"0"-647,-1 0-471,5 0 0,-4 2 28,6 3 1,0-2-214,0 7 0,0 1 60,0 9 1,2 4-48,2 11 0,0 4 69,6 10 0,-2 3-196,2 7 1,3 8 37,-4 6 0,-2-4 6,-2 4 1,-2-4 77,2 0 0,-3 1-6,3-7 0,-4-5 75,-1-9 0,-1-10-37,-4-5 0,3-3 50,-3-1 1,3-12 32,2-4-359,0-9 219,0 2 0,0-9 0,0-3 0,2 3-80,3-2 0,-2 2 47,7 2 0,-5-5-8,5 0 8,0 0 0,4 5 92,1 0-78,0 0 0,-1 0 161,1 0 0,0-1-79,-1-4 1,1 3 25,0-3 0,0 4-84,-1 1 1,6-2 0,-1-3 0,3 3 205,-3-3 0,-1-1-50,7 1 1,-2 0-197,1 5 1,4 0 91,-4 0 0,-1 0-113,2 0 1,-1 0 62,6 0 0,-1 0-67,0 0 0,6 0 91,-1 0 0,2 0-90,-2 0 1,2 0 47,3 0 1,2 0-22,-6 0 0,0-1-4,0-4 0,-3 3 20,8-3 0,-8 3 34,3 2 0,-4 2-23,-2 3 1,0-2 46,1 7 1,-1-5-46,1 5 1,4-5 14,0 4 0,5-4-10,-4 5 0,6-7 3,-2 2 1,3-3-76,2-2 1,-5 0 69,1 0 0,-1 0-114,5 0 1,5-2 92,0-3 1,0 4 52,-5-4 0,5 3-20,0 2 0,5-5 6,-5 0 0,5 1 45,-5 4 0,0 0-64,-5 0 0,5 0 17,0 0 0,2 0 1,-2 0 1,3-2-100,7-3 1,-1-2 86,1-2 1,0-4-7,0 3 0,0-3-46,-1-2 0,8 0-8,2 1 0,-1 1-32,2 3 0,-5-2 228,4 7 0,-1-1-205,2 1 0,-9 3 70,-6-2 0,0 2-121,5 2 1,4 0 112,1 0 0,1 0-56,-1 0 1,-5-5 40,0 0 1,3 0-10,-8 5 0,1-5 47,-6 0 0,-1 0-19,5 5 1,0 0 164,1 0 0,-2 5-45,-3 0 0,-2 7 69,7-2 0,-6-2 25,1 1 0,-4-5-40,-1 1 1,2 1-72,3-1 0,2 0-34,3-5 0,-4 0-57,-6 0 0,0 0 79,1 0 1,-10 0-422,-5 0 1,-2 0 166,-9 0 0,1-2-746,-5-3 0,-7 2 420,-3-7 1,-4 5-803,-1-4 0,-6-3 258,-4-7 1028,3-4 0,-12-13 0,2-2 0</inkml:trace>
  <inkml:trace contextRef="#ctx0" brushRef="#br0" timeOffset="1251">5895 1439 8093,'-5'-10'-219,"0"1"120,0 5 502,5-2 0,0 7-154,0 4 0,0 5 150,0 10 0,0 4 34,0 11 1,0 10 102,0 14 1,-1 8-252,-4 11 1,3 11-418,-3 9 0,-1 1-20,1-1 0,-5-3 218,5-7 0,0-8-941,5-6 1,-5-9 533,1-11 1,-1-5-348,5-10 1,-7 0 687,-3-9 0,-3-4 0,-1-11 0</inkml:trace>
  <inkml:trace contextRef="#ctx0" brushRef="#br0" timeOffset="2084">1 1469 6999,'15'0'261,"-1"0"356,1 0-386,0 0 0,-1 0 0,1 0-126,0 0 1,4 0 14,1 0 0,11 0 56,-2 0 1,11 0 4,-1 0 1,5-2 79,5-3 1,3 3-122,7-2 0,5-3 30,-1 2 0,3-6 3,-3 1 0,6 3 12,9 2 1,-3-1-35,4 1 0,-6-5-88,-4 5 1,1 0-114,-6 5 0,9 0-59,-4 0 1,1 5-53,-6 0 0,-4 0 44,4-5 1,1 2 92,-1 3 1,0-4-119,-5 4 0,4-3 107,1-2 1,9 0 12,-4 0 1,5 0 34,-11 0 1,6 0 11,-5 0 1,9 0 56,-4 0 0,6 0-77,-7 0 0,-1 0 30,2 0 1,-2 0-17,1 0 1,-2 0-31,-7 0 1,1 0 29,4 0 1,1 0-42,4 0 1,1-2 31,-6-3 0,4 4-1,-4-4 1,4-2-74,-4 2 1,5-6 64,-6 1 1,6 2-49,-5-2 0,6 5 41,-1-5 0,-4 7-15,-1-2 0,3-1 65,1 1 0,4-5 2,1 5 0,1-1-17,-1 1 1,-4 3 87,0-3 1,-7 4 24,1 1 1,-2 0-58,-2 0 1,-1 0-9,1 0 0,-8 0-6,-7 0 1,-8 4-508,-12 1 0,-2 2-41,-8-2-1864,-6-4 1546,-1 6 0,-14-9 27,-2-3 768,-4-3 0,-2-6 0,0-1 0</inkml:trace>
  <inkml:trace contextRef="#ctx0" brushRef="#br0" timeOffset="2690">1530 43 7860,'-9'-7'262,"-4"6"0,10-11 277,-7 7-114,7 0-110,-10-1 0,10 4-90,-7-3 1,7 5 210,-2 5 0,3 5-76,2 10 0,0-2-8,0 6 0,0 6-134,0 4 0,0 12-29,0-2 0,0 16-60,0 4 1,5 6 82,0 4 1,1 4-332,-1 0 1,-3 7 228,3-1 0,1-4-422,-1-2 0,0-9 170,-5-6 1,0-2-513,0-3 1,2-12 58,3-7 1,-4-8-970,4-6 51,-3-10 1060,-2-9 0,0-17 453,0-4 0,0-16 0,0 0 0</inkml:trace>
  <inkml:trace contextRef="#ctx0" brushRef="#br0" timeOffset="3134">1177 881 7860,'-15'-8'1460,"0"-6"-1061,7 13 10,2-6 0,6 9-131,0 3 0,1 3 56,4 7 1,3 4-123,7 1 1,0 4-7,-1-4 0,6 4 33,0-4 0,1 5-172,-1-6 0,-3 6 97,8-6 1,-5 3 14,4-3 0,-4-3-86,4 4 0,-6-4-183,2-1 0,-2-2-113,1-3 235,-2 3 0,4-11 368,-6 3 0,-6-17-100,1-7 1,0-9-58,5-7 1,-1-9-288,1-10 0,5-8-310,-1-1 1,6-1-359,-6 5 1,6 2-1866,-6 3 2500,1 4 1,8-1 0,3-1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7:25.1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45 265 7855,'-9'0'117,"-4"0"333,12 0-326,-6 0 1,6 0 372,-4 0-161,3 0 0,-4 2-42,6 2 0,0 8 89,0 12 1,4 9-8,1 16 1,7 18-150,-2 16 0,3 12-393,-6-42 1,0 2 0,1 0-1,-1 1 279,1 2 0,-1 1 0,-3 0 0,0 0-142,-1 0 1,-1 0 0,-1-6 0,-1-2-336,0 47 1,0-15-49,0-9 1,-1-7-138,-4-8 1,3-15-623,-3-10 0,4-18 1171,1-29 0,0-9 0</inkml:trace>
  <inkml:trace contextRef="#ctx0" brushRef="#br0" timeOffset="1927">148 74 8093,'0'-8'-123,"6"1"191,4 7 1,3 0 92,2 0 0,6 0-136,3 0 0,4 2 127,2 3 0,1-2-54,3 7 0,-1-7-28,6 2 1,0 1-126,5-1 0,0 0 25,0-5 0,-5 0 116,1 0 0,-1 0 131,5 0 1,-2 0-105,-2 0 1,2 0-83,-3 0 0,-1 0 53,1 0 1,0 0-2,5 0 1,5-5-6,0 0 0,0 1 20,-5 4 0,5 0-57,0 0 1,0 4-120,-5 1 0,2 5 116,3-5 1,-3 5 7,3-5 0,2 0-107,-2-5 1,3 0 86,2 0 0,-7 0-81,7 0 0,-5-5 47,0 0 1,-2-5-8,7 5 1,-5-5 21,5 5 0,-5-4-1,5 4 0,-5-2 40,5 2 1,-5 4-42,5-4 0,-7 3 134,2 2 0,-1 0-115,1 0 0,-5 0 26,0 0 1,1 0-7,0 0 1,-1 0-95,5 0 1,1 0 41,-1 0 1,0-1-8,-5-4 0,2 3 3,3-3 1,-3 3 22,3 2 1,-5 0-32,-5 0 0,5-4 17,0-1 1,0 0 21,5 5 1,-3 0-18,-2 0 0,2 0 75,3 0 1,-3 0-46,3 0 0,-9 0 6,0 0 0,-1 0-26,5 0 1,-2 0 11,-2 0 1,2 0-110,-3 0 0,4 0 65,1 0 1,-5 0-86,0 0 0,-4 0 17,4 0 0,-5-5 26,5 0 0,-6 0 52,1 5 0,-3 0-37,-1 0 1,1 0 95,3 0 1,-3 0-83,3 0 0,-3 0 105,-1 0 0,4-2-77,0-2 0,2 2 43,-1-3 1,-4 3-32,3 2 0,-3 0-3,-2 0 0,1 0-29,-1 0 0,1 0 28,-1 0 1,-1 0 48,-4 0 1,2 0-52,-6 0 1,6 2 20,-1 3 1,2-2-18,3 7 0,-6-5 71,1 5 0,-1-7-75,6 2 0,-3 1-2,-2-1 0,3 0-26,-4-5 1,-1 0 45,1 0 0,-1 0-47,2 0 0,1 0 28,-6 0 1,4 0-14,-4 0 1,6 0 7,-2 0 1,-1 0 51,2 0 0,-1 0-31,6 0 0,-1 0 3,0 0 1,1-1-5,-1-4 1,2 3 4,3-3 1,-2 3-32,2 2 1,-8-4 23,-2-1 0,-1 0-72,2 5 0,1 0 64,-6 0 0,-1-2-44,-4-3 0,0 4-7,-1-4-10,1 3-65,0 2 0,-1 0 53,1 0 1,-5 0 116,0 0-121,-7 0 152,10 0-125,-11 0 249,11 0-101,-12 0 38,6 0 254,-7 0-188,0 0-42,0 7 0,0 1-46,0 6 0,-2 6-121,-3 0 1,4 6 88,-4-2 0,3 11 90,2 4 0,0 6-103,0 9 1,0 0-10,0 10 1,5 3-121,0 2 1,6 4 77,-1 5 0,-2-7-290,2 2 0,-5-4 172,5-1 0,0-1 0,4-3 1,-1-5 44,-3 0 0,3-2-186,-3-8 0,3 5 42,2-5 0,-2-2 352,-3-8 1,3 2-143,-3-7 0,-2 1-55,2-6 1,-7-4-92,2-1 0,-4-6 181,-1 2 1,0-9-205,0-1 0,-1-2 96,-4 2 0,2-4 52,-7-6 0,5 0-39,-5 0 0,2-1 124,-2-4 1,-3 2 79,3-7 1,-8 5-120,-1-5 0,-1 2 9,5-2 1,-4-1-34,-1 6 0,-6-7-123,1 2 1,-7 4 122,-2 1 0,-2-1-54,1 1 1,-2 0 21,-7 5 0,-2-2-6,-3-3 1,-3 4 32,-7-4 0,0 3 11,0 2 0,0 0-1,1 0 0,4 0-21,0 0 0,-5 2-4,-5 3 0,1-4 8,4 4 1,-5 2-6,1-2 1,-6 4 61,5-4 0,-4 7 5,4-3 1,-1 3 31,1-2 0,-3 3-76,-7-3 1,3-2-116,2 2 0,-1-2 130,6 1 0,-5 3-72,6-7 1,-1 1 65,5-1 0,-1-3-54,-4 3 0,-1-4 7,-4-1 1,4 5 0,6 0 0,0 0 32,1-5 0,-6 5-17,0 0 1,-1 0 105,1-5 0,4 5-93,-4 0 1,-1 0-19,1-5 0,5 0 23,5 0 1,0 0-12,-4 0 0,-6 0 1,0 0 1,2 0-6,8 0 0,-3 0 52,3 0 0,-1 0-41,1 0 0,-2 0 89,7 0 1,-6 0-82,1 0 1,-3 4 66,-2 1 0,2 0 60,3-5 1,-3 0-139,3 0 0,3 2-4,2 3 1,3-4-3,2 4 0,-6-3-1,-4-2 0,3-5 22,2 0 0,-2 0-68,2 5 1,-6 0 56,1 0 1,3-5-29,2 0 1,2 1 20,-2 4 0,2 0-114,-7 0 1,0 0 100,-5 0 1,5 0-16,0 0 0,5 0 14,-5 0 0,7 0 0,-2 0 0,3 0 93,2 0 0,-5 0-93,0 0 1,0 0 44,5 0 0,5 0-27,0 0 0,0 0 123,-6 0 0,13 1-65,2 4 1,4-3-51,-3 3 0,4 1-21,1-1 0,6 5-6,-2-5 0,4 1-90,1-1 1,1-2 111,-1 7 0,5-7-24,0 2-4,7-3-1,-10-2 4,11 0 0,-4-2-20,6-3 0,0 2 73,0-7 0,0 6 56,0-6 234,0 0-184,0-5-103,0 7 0,0-5 1,1 11-205,4-3 0,3 4-552,7 1 0,1 0 709,4 0 0,9-7 0,9-1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7:30.0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941 2984 8019,'-8'0'110,"1"2"-367,7 3 163,0-4 1,-1 6 262,-4-7 8,3 0 252,-4 0-358,6 0 2337,0 0-2311,-7 0-14,6 0 71,-12 0-91,4 0 0,-5-2-1,-1-3 1,0 4 9,1-4 1,-3-2-71,-2 3 1,2-6 59,-2 5 0,-4-5-106,-2 5 0,-2-5 92,-3 5 1,-6 1-197,-3 4 1,1-5 9,-1 0 0,-5 0 18,-5 5 0,0 1 221,5 4 1,7-1-106,2 5 1,-1-4 205,2 5 1,1-7-64,9 2 1,-2-3 77,6-2 1,1 0-33,4 0 1,5 0 16,0 0-130,7 0 32,-4 0 1,7-2-341,0-3 0,2 4 80,3-4 0,-3 2-231,2-2 254,5 3 1,-6-11 15,7 3 1,-7 2 40,2-2 0,-3 5 2,-2-4 0,1-3 38,4-8 0,-3 4-28,3-3 1,-4-4 119,-1-2 1,0-3-51,0-1 0,0 0-2,0-1 0,0 1-28,0-1 1,0-1-70,0-3 0,0-2 44,0-3 0,0-3-5,0 2 1,0-4 44,0-5 0,5 2-30,0-7 0,0 5-65,-5-5 1,5-1 51,0-9 1,0 2 59,-5-7 1,0 7-52,0-2 1,0-3 3,0-1 1,0-2 41,0 1 0,0 4 2,0 6 0,0-2 3,0-2 0,0 9-34,0 0 1,0 7 108,0 3 1,5 4-90,-1 1 1,3 2 27,-2-3 1,-4 3-24,4 3 0,2 1 11,-2-6 1,1 4 25,-1-4 0,-3 7-5,3-3 0,1-1-3,-1 2 0,0 5 3,-5 4 0,5 7 169,0-1 1,0 7-4,-5 2-152,0 7 0,1-4 87,4 7-285,-3-6 264,5 4-186,-7-4 0,1 6 22,4 0-82,-3 0 0,11-2 42,-3-3 1,-2 4 62,2-4 1,-1 3 11,6 2 1,1 0-20,4 0 1,3 0 207,6 0 1,2 0-59,4 0 0,2 2 38,7 3 1,7-2-48,3 7 0,1-5-47,-1 4 1,8 0-87,-3 0 1,3 3 94,-3-7 0,-9 4-735,-5-4 0,-5 0-13,-10-5-1161,2 0 1843,-22 0 0,-3-13 0,-15-3 0</inkml:trace>
  <inkml:trace contextRef="#ctx0" brushRef="#br0" timeOffset="314">853 59 7885,'-10'-6'0,"0"-4"0,5 2 368,-4-2 1,4 7 419,-5-2-82,7-3-370,-4 6-107,7-5 0,2 7-49,3 0 0,5 2 35,9 3 0,-3 3-248,4 7 1,3 0 104,1-1 0,-1 1-70,2 0 1,-7-1-70,1 1 0,3 0 93,-3-1 0,1 1 178,-6 0 1,1-2-91,0-3 1,-7 3 590,-3-3 1,-3 4-247,-2 6 1,-9-2-343,-5 6 1,-9 2-76,-11 9 0,1 2-166,-6 7 0,1 0-393,-1 1 1,5-3 516,9-3 0,4 4 0,6-6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37:48.17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163 25 8573,'6'-7'947,"-5"2"-345,5-1 253,-6 5-780,0-5 0,-2 6 119,-2 0 0,1 0 51,-5 0 0,1 2 8,-1 2 1,-3 3-128,2 5 1,-6 2 83,-2 3 0,1 2-175,3 6 1,1 2-59,-1 2 0,1 2-150,-1 2 1,6 3-139,3-2 0,3-4 208,1-1 0,5-4-1910,3-4 2013,9-8 0,8-2 0,7-4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7:35.8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251 6042 7974,'-15'0'-31,"7"0"0,-5 0 576,3 0-331,4 0 0,-8 0 237,5 0 0,1 0 0,-2 0 58,6 0-132,-2 0 296,-1 0 38,6 0-137,-12 0-197,11 0 162,-4 0-250,6 0 1,1 0-86,4 0 1,10 0 0,9 0-126,4 0 95,8 0 0,3 0-44,10 0 1,-1 0 0,4 0-486,-2 0 234,6 6 1,-10-2-679,3 5 0,-4-5 0,-4 1-69,-6-4-313,-1-1 1,-18 0-20,4 0-706,-10 0 1119,-4 0 787,-6 0 0,-6 0 0,-3-6 0,-5-2 0</inkml:trace>
  <inkml:trace contextRef="#ctx0" brushRef="#br0" timeOffset="411">339 5733 7724,'-8'-8'1831,"1"2"-1367,1 6-155,4 0 97,-11 0-344,11 0 110,-4 0-126,6 6 160,0 2 50,0 7-102,0 0 0,0-1 132,0 1-205,6 0 66,-4-1 0,11 6-30,-3 0 0,3 1 1,2-3 12,-1 1 1,6 3 148,0-3-333,6-2 83,-3 4 1,4-7 0,0 0 260,-3-5-218,1 4 1,2-11 13,-2 3 0,-4-5-18,-6-5 1,3-3-1,-2-7-829,-3 0 1,-6-6 0,1-3 769,-2-4 1,-1-1-646,-5-1 0,-1 1-928,-4-1 0,-4 1 1564,-5 0 0,-1-1 0,0 1 0</inkml:trace>
  <inkml:trace contextRef="#ctx0" brushRef="#br0" timeOffset="972">618 5322 7537,'-14'0'769,"-1"-5"304,0 0-777,1 0 1,4 0-65,0 0 0,5 0-62,-5 5 62,0-6 0,1 4 20,-1-3 116,0-3-124,-5 6 1,1-4 43,-1 6-79,7 0-39,-5 6 0,11 3-167,-3 5-100,4 7 220,1-4 0,6 11 173,4-4-305,9 4 40,-2-5 0,9 3-341,-6-7 171,6 1 111,-3-5-425,6-1 280,-6 1 1,-2-7-433,-6-3 397,6-3 1,-10-9 4,4-3 232,-10-3 0,1-3-125,-6-4 1,-1-2-121,-4-8 356,-10 1-125,-1-1 0,-5 8 273,6 2-161,0-3-176,1 7 756,-1-5-232,7 6 569,-5 7-522,11-5-238,-4 11 0,12-5 210,4 7-346,9 7 1,3-4 0,4 7-919,-2 1 592,1 3 0,4-5 0,-1 1-1668,-4 2 1,3-4 233,-8 2 1612,1-7 0,-6 10 0,1-5 0</inkml:trace>
  <inkml:trace contextRef="#ctx0" brushRef="#br0" timeOffset="1644">427 4822 7918,'-5'10'-403,"0"-1"1190,1-5-278,-3 2 324,5 1-343,-4-6 0,7 11 194,4-7-481,4 0 0,5 0-190,1-1 0,1 6 71,4-5-313,-4 7 0,12-6 0,-5 6-1399,0-3 1703,4 1-19,-10-2 0,4 4-152,-6-7 1,-1 4-167,1-4 1,-5 0 99,0-5-237,-7 0-132,3 0 491,-6 0 0,-1 0-95,-4 0 255,-10 0 0,-1-6-51,-4-4 629,-3 3-740,7-6 1,-7 5 38,4-7 0,2 6 0,-4-1 164,0-2 0,5 4-123,-4-2 363,4 1-208,1-6 1,0 5 351,1 0-267,5 7 1,3-3 179,-1-1 0,6 4 372,-4-7-480,3 7-98,9-4 0,2 7 7,11 0 0,1 0 607,4 0-396,3 0-220,-6 0 1,8 0-177,-1 0 1,-4-1-1745,-1-4 854,-6 3 503,10-11-2137,-12 11 1,5-11 2449,-6 3 0,0-9 0,0-4 0</inkml:trace>
  <inkml:trace contextRef="#ctx0" brushRef="#br0" timeOffset="2189">368 4528 8729,'-8'6'1450,"2"-4"-1035,6 5 1,0-6-201,0 4 0,6-3 13,4 3 0,10-4 178,4-1-660,-3 0 232,7-6 0,-5 2-435,6-5 309,1 5 184,-7-9-245,4 5 1,-10-2-55,2 1-186,-9-1 187,3-5 1,-11 0 194,4 1 1,-7 4 0,-4 0-96,-5-1 438,-3-2-211,-8-2 1,-2 0-102,-6 1 1,1-1 785,3 0-550,-3 7 1,7-5-1,-3 5 771,4 0-516,4 1 132,8 7-288,-5 0 1,13 0 104,0 0 1,6 0 25,9 0-625,6 0 0,-3 0 1,5 0-2480,-2 0 2477,5 0 0,-5-5 101,4 0 0,1 0-826,-6 5 1,-1-5-248,-4 1 1169,0-8 0,6-3 0,2-7 0</inkml:trace>
  <inkml:trace contextRef="#ctx0" brushRef="#br0" timeOffset="2633">383 3778 8087,'-6'8'17,"2"5"-17,-5-3 133,5-3-117,-2 6 0,6-5 498,0 7-319,0-1 0,6-1 0,6-1 148,6-2 1,0 0 0,6 3 375,2-4-446,2 4 1,1-11 9,1 3-105,-1 3 1,1-6-151,-1 3 0,-6-5 1,-2-4 245,0 0 1,-6-8-170,0 2 102,-1 4-77,-12-7 1,5 5-362,-7-7 1,-2-5 119,-3 1-417,-3-1 368,-13-1 0,3 6-225,-7 0 1,2 2 40,-1 8 214,-4-6 0,7 9 0,-5-3-48,1 4 57,1 1 17,-6 6 1,3 3-31,2 5 0,-3 1 244,4 0 0,-4 4-111,-1 1 516,-1-1-392,7-4 0,-3-2 1,5-3 749,-2-5-596,5 3 0,-3-6 97,6 3 1,-1-12 182,-4-8-497,4 1 108,-5-14 0,6 0-1261,0-6 782,7-7 0,-3 3 275,6-6 0,0 4 0,5-1-2558,0 0 1209,0 2 1385,0 9 0,13 1 0,3-1 0</inkml:trace>
  <inkml:trace contextRef="#ctx0" brushRef="#br0" timeOffset="3019">515 3499 8053,'-14'-8'1223,"-6"0"-1004,1 3 0,-1 3 0,7-4 245,3-1 339,-3 5-71,11-4 26,-4 6-78,6-7-224,0 6-283,6-6 1,7 7 254,7 0 0,6 0 108,-1 0-426,2 0 64,3 0 0,4 0-375,0 0 0,1 0 260,-6 0-1461,0 0 721,-6 0 409,5 0-1501,-5 0 0,1 5 820,1 0 0,-2 0 452,1-5 1,2 5 108,-6 0 1,-7 1 391,-8-1 0,-3-3 0,-2 11 0,0-5 0</inkml:trace>
  <inkml:trace contextRef="#ctx0" brushRef="#br0" timeOffset="3242">486 3440 8053,'-15'0'0,"-1"-1"0,-2-3 0,-2-1 655,2 2-336,9 1 1,-4-2 317,3-1 1,2-5 0,-1 3 906,3-1-1120,1-2 1,5-4 110,0-1 0,0-1-86,0-4 1,0-1-10,0-4 1,5-1 48,0 7-908,6-1 389,-3 5 1,7 5-1431,0 1 0,0 7 1841,-1 2-156,7 7-819,2 7 1,2 9-847,-1 7 0,-4-1 425,4 5-226,-6-3 505,4-1 736,-8-7 0,1 4 0,0-4 0</inkml:trace>
  <inkml:trace contextRef="#ctx0" brushRef="#br0" timeOffset="3661">457 2896 7902,'0'10'181,"0"0"0,0-5 86,0 5 42,6-7 0,2 5 1,7-5 289,0 2-429,-1 0 0,3-5 0,1 0 118,1 0 0,1 0 117,-5 0-173,-1 0-183,8 0 1,-11-6 182,4-4 0,-9-3 174,4-2-403,-7 0 0,2-4 82,-10-1 0,-3-4-65,-7 4 1,-1-6 68,-4 1 0,-1 3 0,-5-1 144,2 1 0,1 4 13,-2 9-132,-3-4-141,6 11 1,-1-1-171,3 12 0,5 3 265,6 12-1456,2 7 943,7 0 0,7 5-1251,2-6 1,6-1 130,5 1 1565,-4-1 0,12-6 0,-5-2 0</inkml:trace>
  <inkml:trace contextRef="#ctx0" brushRef="#br0" timeOffset="4227">515 2382 8053,'-8'0'-162,"2"0"18,-1 0 358,6-7-173,-13 6 1,11-12-1,-7 3 1,-1-3 949,-2-2-446,-2 0-174,-6-6 94,-2-2-204,-6-6 1,-2-2-221,-4-3 120,4 2 1,-9-3 215,5 5-193,1 1 1,6 3 133,4 6 61,-4 0-199,12 19 1,-1-6 193,7 7-165,7 7-58,-10 1 0,11 7-27,-2-1-33,2 1 118,2 6-163,0 2 0,6 7 0,4-1 19,3 0 0,9 1 220,2-1-539,4 1 191,1-1 0,2 0-36,4 1 0,2-3 101,7-2-214,7-4 100,-5-6 0,6-2-50,-3-3 0,-3-4 94,3-6 1,-4-6-90,-1-4 0,-8-10 5,-6-4 273,-7-10 0,-15-4 1,-5-6 72,-6 0 0,-7 5 0,-10 1-110,-4 2-71,-4 2 0,-1 13-257,-1 6 1,7 7-43,4 8-1040,3 13 873,1 3 0,7 15-896,3 3 1,5-2 69,5 2 751,3 3 1,11-7 527,1-1 0,6 1 0,-3-8 0</inkml:trace>
  <inkml:trace contextRef="#ctx0" brushRef="#br0" timeOffset="4573">368 1809 8053,'-6'8'2139,"4"-2"-1455,-4 1 32,-1-6-226,6 6 930,-6-7-875,14 0 1,1 0 98,6 0-67,1 0-403,6 0 0,2 0-351,7 0 154,-1 0 0,0 0-602,1 0 1,-2 0 0,-2 0-1,-2 0-2527,2 0 2172,-4 0 1,4 0-644,-7 0 1623,1 0 0,1-7 0,2-1 0</inkml:trace>
  <inkml:trace contextRef="#ctx0" brushRef="#br0" timeOffset="4901">413 1353 6410,'-9'6'193,"3"-4"121,6 11 0,-5-3 0,0 8 485,2 1-509,1 8 1,4-5 281,3 8-398,-4-1 0,14 1 69,0-1 1,-1 0 0,6-1 239,-4-3-274,6 3 1,-4-12 0,4 3 236,0-2-272,4-3 0,-5 0-896,3-5 0,-2-2 684,-8-7 267,1 0-2520,0-7 2180,-1-1 0,0-11-99,-5-1 0,0-6-231,-5 1 0,-2-7-5,3-3-287,-3-5 733,-2 9 0,-7-12 0,-1 5 0,-7-6 0</inkml:trace>
  <inkml:trace contextRef="#ctx0" brushRef="#br0" timeOffset="5438">662 1059 9008,'-1'-8'291,"-3"1"173,0 1-434,-1-2 57,5-7 0,-5-2-90,0-2 46,-7 3 1,9-7 0,-7 5-26,-1-2 0,-2-4 128,-2 4 112,1 0 0,-1 11 1,0 0 38,0 3 0,1 1-131,-1 5 1,5 7 58,0 2 0,6 13 26,-6 7-99,6 7 0,-2 8 0,8 0 24,2 0 1,5 0-57,5 0-41,8 1 0,-4-5 1,4-4-269,0-6 13,4-11 1,-8-2 0,5-9-440,-2-2 499,-2-1 1,-6-13 0,-3-7 56,-5-8-41,-3-11 102,-2-3 0,0-3-62,0 1 1,-2 2 222,-3-3-8,-3-2 0,-5 11 0,2-3 936,1 3-823,7 1 0,-4 7 0,7 4 1075,0 2 326,0 9-848,0 2-324,7 12-84,1-4 0,6 11 1,1-3 61,0 3-273,-1 2 1,6-2 29,0-4 0,-1-2 116,-4-7-579,-7 0 260,5 0 0,-10-7-32,7-2 1,-6-11 232,0-5-1184,-8-9 689,-5-3 1,-5-14-1847,-1-3 1,0-11 274,1-9 57,-1-6 0,7-10 1,3-1 1778,3-2 0,15 0 0,4 5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7:44.1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118 30 8046,'-2'-8'-8,"-1"1"222,-2 1 75,0 4 53,5-5 5,0 7 453,0 0-318,-7 0-450,6 0 315,-6 0 81,7 0 260,0 0-674,0 7 1,-5 1 117,0 7 0,0 1-61,5 4 1,0 9-127,0 10 0,0 7 1,2 8 174,3 10-269,-3 12-120,4 13 0,-1 7 216,-2-45 1,-1 1 0,1-1 0,-1 1 0,-2-1 0,0 1 31,0-1 0,0 1 0,0-2 1,2 1-12,2 47 1,-2-12 0,3-12-12,-3-9 25,-2-11-34,0-3 43,0-14 1,0-2 0,0-11 0,0-3-179,0-6 1,-2-5-412,-3 0 289,3-7 70,-4 3 0,6-7-1428,0-4 761,0-3 906,0-7 0,6 0 0,3 1 0</inkml:trace>
  <inkml:trace contextRef="#ctx0" brushRef="#br0" timeOffset="530">73 1382 8190,'-14'-6'-167,"4"4"689,0-3 1,5 2 66,-5-2-343,7 3 280,-10-4-127,12 6-363,-6 0 100,7 0-39,0 0-279,0 6 175,0 2 0,0 12-20,0 0 0,2 6 100,3-2 1,-2 4-105,7 1 0,-6 6 88,6-1 0,-6 7-145,9-4 137,-5 8 0,0-6 0,-2-2 74,1-1 1,-5-3-56,3-9 1,1-7 6,-1-7 1,2-7 195,-3 2-221,-2-4 0,11-7 162,-3-4 0,0-10-113,4-4 0,-1-9-282,12-1 1,-5-7 0,4 0 80,2-6-1669,2 1 320,1-4 1451,1 5 0,6 1 0,1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7:45.9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5630 7941,'-8'0'41,"2"0"0,4 0 400,-3 0-255,4 0 200,-6 0-229,0 0 0,4-5 271,-7 0-233,7 0 12,-10 5-165,11 0 151,-4 0 1,4 0 86,-3 0-252,4-6 0,-6 4 140,7-4-90,0 6 715,0 0-805,0-7 0,7 6-91,3-4 36,3 3 0,3 2 61,4 0 0,-2 0-160,6 0 1,-4 0-22,4 0 1,1 0 144,4 0 0,-4 0 0,-3 0-202,0 0 165,4 0-606,-10 0 429,5 7 1,-6-6 255,0 4 0,-1 3 0,1 0 0</inkml:trace>
  <inkml:trace contextRef="#ctx0" brushRef="#br0" timeOffset="790">471 5586 7963,'-9'0'493,"-4"0"-802,12 0 229,-6 0-385,7 0 319,0-7 0,0 4 105,0-7 1,0 5-22,0-4 1,0-1 60,0-5 0,0 0 33,0 1 0,0 4 78,0 0-155,0 0 1,0-4 234,0-1-162,7 0 0,-6 1 18,4-1 1,-3 0 0,-2 1-15,0-1 1,-2-2-8,-3-2 1,4 3-7,-4-4 5,3 4 1,-3-1-21,0-2 1,-1 1 19,1-7 1,3 1 209,-3-6-14,4 1-189,1 0 1,0-6-27,0 1-48,0-7 89,0 4-241,0-8 228,0-5 1,0-1-62,0-3 0,5-3-11,0 3 1,4-5 23,-4-4 0,5 1 13,-5-7 0,2 5 0,-4-4-31,2-2 1,6-2 206,-1-2-363,-4 1 1,8-2 186,-5-4 1,-1 2 126,2-6 0,0 5-4,5-6 1,-1 6-91,1-5 0,0-7 0,0-6 87,-1-1-61,1 2-1634,0 1 1617,-1-3-21,-6 46 1,-1-1 0,0-4-1,1 0 1,-1-1 0,0 1-36,1 1 1,-1 1 0,1 0 0,-1 0-100,0 0 1,1 0 0,-1 0-1,0 0 142,1-5 1,-1 1-10,-3 7 0,0 0-516,3-6 1,-1 0 522,2-39 1,7-2 228,0 0 0,-1 3 1,1 0-162,0 7 1,0 2 450,-1-8-189,1 5-206,-5 38 1,1 0 0,6-32 61,2 0 1,-7 3-1,-3 5-263,3 3 1,1 2 1,-3 11-336,-1 10 0,-4 10 1450,5 9-3297,-7 7 2233,4 9 0,-14 1 0,-1 4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7:47.8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5380 4220 7583,'-8'0'762,"1"0"-585,1 0 36,4 0 150,-5 0 19,7-7-33,0-1-228,0-7 1,0-1 121,0-4-304,7 4 85,-5-12 0,6 5 77,-3-6-110,-4-1 113,12-5 0,-9-10 99,5-8-189,-5-5-138,9-13 0,-10-1 129,7-17 1,-7 1-168,-1 37 0,1-1 1,0-1-1,1-1 173,-2-7 1,0-1 0,3 2 0,0 1 19,-2-2 1,-1-1 0,4 2 0,0 0 0,-1-2 1,-1 1 0,0 1 0,1-1 0,-1-2-1,1 0-59,1 1 0,0 0 1,0 4-1,1 2 59,0 4 0,1 1 0,6-45 5,1 8-4,-7-1 1,4 16-148,-8 9 1,6 12 37,-5 13-342,0 9 98,-5 3 48,0 17 1,0-2-57,0 17 0,-5 5-146,0 10 267,0-4-379,-1 5 590,-2-13 0,-7 5 1,0-4-1</inkml:trace>
  <inkml:trace contextRef="#ctx0" brushRef="#br0" timeOffset="1142">74 163 7991,'-10'0'248,"0"0"-232,0 0 0,2 1 0,1 3 366,1 0-360,4 1 317,-11-5 56,12 0-354,-6 7 278,7-6-225,0 6 229,0-7-202,0 0 137,0 7-332,7-6 88,1 6 1,8-7 113,4 0 0,3 1-91,6 4 1,12-1 143,3 5 1,16 1-19,4 5-72,13 6-1491,4 2 1248,14 6 194,-44-14 1,1 0 0,5 2 0,2 0-60,2 0 1,0 0 3,1 1 1,-1-1 0,-5-3 0,-1 1 67,-1 0 1,0-1 93,-2 1 0,0 0-119,3 0 1,0-1 0,-6 0 0,0 0 0,47 12 17,-9-1 1,-6-7 59,-2 1 0,-3-1 0,8 0 61,1 2 155,1 6-275,2-10 0,-39-3 0,0 0 0,2-2 0,0 0-86,1 0 0,0 0 0,2 1 0,2-1 16,5 1 0,0 1 1,-1 1-1,1 0 1,2-2-1,1 0-131,1 2 1,-1 0-799,-2 0 0,1 1 851,5 0 0,1 0 107,-9-4 1,1 0 0,5 3 0,0-1-122,-4-3 0,-2-1 0,-1 1 0,-2 0 129,0-2 0,-1-2 1,-1-1-1,-2-1-4,40 1 0,-5 1 1,-6-1-532,-2-2 1159,5 5-980,-4-6 484,1 11-95,5-5 0,-9 5 0,2-1-65,-6-2 1,-4-1 798,3 6 0,1-5-893,-1 0 0,-7-5 0,-8 3 438,-7-2 0,-7 1-1342,-5-2 357,-3-4-1519,-13 6 2277,-8-7-798,-22 0 738,-16 0 0,-21-7 0,-8-1 0</inkml:trace>
  <inkml:trace contextRef="#ctx0" brushRef="#br0" timeOffset="1794">59 207 7950,'-8'0'-614,"-5"0"793,11 6 1,-6-2 111,3 5 0,3-4 200,-3 5-270,4 0 122,1 5 0,0-1 88,0 1-188,6 0 1,9 6-1,11 3 658,7 4-798,4 2 0,7-1 55,0 0 1,-4-1-99,-1-3 0,-6-6 294,1-9-21,-3-3-1164,-15-7 592,-3-14 0,-19-2-184,-4-13 1,-11-6 141,-9 1 0,-1-7-51,-8 2 147,0 3-400,-5-6 764,6 11-125,2-5 0,7 6 110,0 1 0,6 6 1,5 3 1107,6 4-646,6 8-277,12 1-122,15 1 1,7 4 409,16-3 0,2 4-643,8 1 0,3 0 0,-5 0 69,1 0 0,2 0-3215,-6 0 1487,0-7 1665,-11-8 0,-2-1 0,-7-5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7:53.7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3602 9669,'2'10'659,"2"-1"1,10-4-399,5 5 0,7-5 0,-1 5-204,3 1-46,1 2 0,0 2 199,1 0-641,-1-1 1,4-4 185,-4 0-639,4-7 324,-17 10-1352,5-11 837,-12 5 835,-9-14 0,-13 0 240,-7-2 0,-6-4 0,3 9 0,-6-5-81,6 5 0,-5-4 81,3 3 0,3 4 0,-3-4 0,7 1 0,-2 0 0,2 2 302,-1-3-197,3 3 1,-1 2 0,7 0 254,-1 0 0,3-1 298,-2-4-181,7 3-119,-4-4-73,7-1-254,0-1 115,0-7-47,0 1 0,0-1 0,0-1 28,0-4 1,0 4-80,0-4-66,0-3 99,0 0 1,0-1 0,0 1 356,0 2-129,0 1-193,0-1-13,0 4 305,0 3 39,7 1-107,-6 5 0,12-1 70,-3 5 17,3 2-219,9 8 0,-4 4 1,6 8-161,2 2-26,2-1 52,1 3 137,1-6-1895,-7 5 1187,4-6 1,-9 3-480,7-3 1,-7 1 473,1-11 0,-2 5-1151,-3-6 1653,1 1 0,0-11 0,0-2 0</inkml:trace>
  <inkml:trace contextRef="#ctx0" brushRef="#br0" timeOffset="329">221 3117 7837,'6'14'-430,"-4"1"172,3 0 1032,-4 0-440,-1-7 0,2 5 8,3-3 0,-2 1-260,7-1 1,0 1-103,5-6 1,-1 5 0,1-5 159,0-2 1,4-1-135,1-2-10,6 0 1,-10-2 156,4-3-82,-4-3 0,-3-7 0,-1 1 124,-2-1 0,-7-6-100,2-4 0,-5-3 0,-7-1 51,-8 0 1,-1-1 61,-8 1-123,-1-7 0,-4 7 52,-1-1 0,6 7 11,-1 9 1,6 1-167,-6 3 1,7 3 84,-1 7-690,9 13 484,3 4 0,7 14 1,0 1-1744,0 3 940,13 5 426,-3-9 122,11 5 394,1-6 0,1-1 0,6 1 0</inkml:trace>
  <inkml:trace contextRef="#ctx0" brushRef="#br0" timeOffset="1061">500 2749 7869,'0'10'127,"0"0"247,0-7-381,0 4 82,0-1 164,-7-4-128,-1 4 0,-1-7 206,-1-4-351,-7-3 61,1-14 1,-12 5 173,4-8 0,-4-4-27,-1-6 0,-1 1 32,1 5 0,-1-1-46,1 1 0,0 1 185,-1 4-130,7-4 0,2 11-100,6-2 0,7 7 326,3 3-423,4 5 54,7 4 1,7 4-1,9 5 37,0 3 1,-2-4-263,5 2 117,-1 0 1,4-1-192,-4 1 1,2-5 0,-4 3 101,1-1 0,-6-2-122,3-5 0,-8 0-55,-3 0 0,-5-7 151,0-3 0,-4-8 86,-4-1-19,-11-7 1,-8 1 164,-6-9 1,-2 3-65,-4-3 0,4-1 210,-3 6 0,9-2 0,6 11 120,3 2 272,1 2-257,0 1-155,7 7 223,1 2-195,7 6 1,7 0 51,3 0 1,3 4 110,2 1 1,1 7-446,3-2 1,-1-2 0,5 0 222,-1-2-1560,4 6 716,-10-4 380,5 0-918,0 5 1,1-9 0,4 4 370,-2-2 0,-4 4 835,4-5 0,-6 6 0,4-2 0</inkml:trace>
  <inkml:trace contextRef="#ctx0" brushRef="#br0" timeOffset="1404">206 1823 8399,'-10'13'650,"0"-3"-385,7 3 0,-8-10-54,6 7 1,0-5-128,5 5 0,2-2 12,2 2 1,5 3-1,5-5 99,1 0 1,5 4-362,-1-7 129,7 6-54,-3-9 1,7 9 118,-1-6 0,-4 0 1,-3-5 41,0 0 0,2-5 367,-4 0-298,-7-6 0,-2-2 0,-6-9 46,-2 0 132,-1-3-121,-9-4 1,-2-2 660,-11-4-563,-3 4 1,-6-10 0,-1 9-20,1 4 1,1 2 71,4 11-803,-4 4 445,12 11 0,-6 3 0,9 7-1585,4 9 1097,2 14 0,9 10 106,3 6-1248,9 0 1,4-7-107,7-3 1747,-7 4 0,9-12 0,-4 5 0</inkml:trace>
  <inkml:trace contextRef="#ctx0" brushRef="#br0" timeOffset="2263">206 1250 7869,'0'8'715,"0"5"-356,0-3 1,7-2 0,2 2 86,4 1 0,7-2 81,0 0-53,12 1-1077,-7 5 733,17-7 0,-9-1 83,6-7 1,-6 0-253,1 0 46,-9 0-199,-4-7 0,-8-1-531,-3-7 618,-4-6 49,-6-2-297,-6-6 0,-7-6 19,-7 1 154,-13 0 0,9 0 235,-10-1 1,-2-4 730,1 5-463,1-1-241,5 6 1,4 6-1,2 4 366,2 2-166,8 9 108,6 2-172,7 6 1,2 1 32,3 4 0,5 3-270,9 7 1,-1 1-271,7 4 0,-1-4 259,6 4 0,-3-4 1,0-3-555,-3-3 257,-6 3 172,3-11-336,-6 4 239,6-6 0,-9 0-414,2 0 1,-9-6 304,0-4 1,-10-10 199,-5-4 1,-4-4-1,-6-3 270,-4-3-27,-4 3-121,-1-12 0,-1 12 334,1-3-216,6 3 0,-5 1 448,4 1 1,2 6-256,3 4 1,7 4 1029,3 5-394,5 4-662,-2 6 1,12 1-66,4 4-23,-3-3 0,11 6-70,-4-3 1,4-2 66,-3 7 1,6-7-150,4 2 0,-2 2 89,1-3 0,-4 1 141,4-5-71,-6 7-69,10-5-295,-5 4 161,0 1 0,4-6-274,-2 4 1,-2 2 194,1-2 0,-4 4-109,4-4 1,-6 5 115,2-5 0,-4 5 0,-3-4-888,-3 2 565,-3-4 0,-3 9-29,1-3 0,0-2 142,-5 2 1,0-1 58,0 6 0,-6-2 236,-4-3 0,-3 3-71,-2-3 1,0-4-1,1-1-80,-1-3 133,0-2-47,7 0 404,-5 0-271,5-7 1,-7-1 0,2-7-295,3 1 1,-3-3-60,4-2 1,-3 1-310,2-7 619,-3 1 0,5-12 0,-7-2 0</inkml:trace>
  <inkml:trace contextRef="#ctx0" brushRef="#br0" timeOffset="2669">235 1 7826,'0'8'0,"-4"5"434,-1-3 1,0-2-218,5 2 1,0-1 438,0 6 1,1 0 0,4-1 525,5 1-789,10 6-144,9-4 0,4 9-48,6-7 1,-5 1 0,5-5-67,2-1 1,2 0 25,1-5 1,-7 3-227,-2-7 0,-6-2 1,-3-6 190,-1-2 191,-14-13 0,2 8-150,-13-18 14,0-1 0,-1-2 1,-6-3 35,-8 2 0,1 10 57,-6 2 1,4 5 0,1 6-481,0 4 129,1 10 0,1 16-1387,3 13-1780,3 13 3244,7 6 0,13 12 0,4 2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8:38.852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1838 44 7817,'-8'-8'231,"0"2"41,3 6 0,3-2-4,-3-3 1,2 4 216,-2-4-173,3 3-326,-11-4 275,12 4-240,-12-5 135,11 7 1,-11 0 51,3 0 1,2 0 82,-2 0-135,0 0 0,-9 2-43,-1 3 18,-6-3 0,8 11 28,-7-4 0,-4 6 17,-5 5-56,0-4 0,2 10-37,-2-6 22,3 6 0,-6-3 1,4 6-119,-1 1 0,-2 4 33,1 0 0,-1 7 6,-3-2 0,-2 2 54,7-2 0,-7 9-170,2-4 0,-3 8 8,-2-3 1,4 0 106,1-5 1,2 7 15,-3 3 1,-2 3-11,3 2 1,1-6 4,-1 1 0,6 0 2,-1 5 0,3 3 110,2-3 0,6 3-136,3-8 1,5 3 0,6 2 0,-3 4-74,7 1 1,0 0 94,5-5 0,0 4-51,0 1 1,0 5 38,0-6 1,0 1-9,0-5 0,2 1-13,3 4 0,1 1-35,4 4 1,8-2-77,-3-3 0,8-2 109,-4 6 0,8-2 58,-3-3 0,9 1-47,1-10 1,2-4 150,-2-1 1,4 2-90,6-2 0,0 0 67,0-5 1,2 0-77,3 0 0,3 4-129,7-4 1,0 2 139,-1-12 0,6 7 134,0-2 1,4-3-195,-4-2 1,6-3 49,-1-1 0,6-1 146,8 0 1,-4-6-364,9-3 1,-3-5 249,3-6 0,8 3-28,-44-9 0,-1-1 0,47 3 65,-46-5 0,-1 0 1,44 0-155,3 0 0,-48 0 0,1 0 48,5 0 1,1 0 0,-4-3 0,0-1-79,3 0 0,1-2 0,-4 0 0,0-2 32,-2-2 0,1 0 0,2 1 1,1 0-76,2-3 1,-1-1 0,-1 2-1,-1-2-145,0-1 1,0-1 0,-1-1-1,-1 1 186,-1-2 0,1-1 0,0 2 1,0-2 22,2-4 1,0 0 0,-3 4 0,1 0-55,-1-4 0,1 0 1,-1 2-1,-1-1-27,-3 0 0,-1-2 0,2-2 1,-1-1-5,0-1 1,-1 0 0,-2 1 0,0 0-23,0-1 1,0 0-1,38-27-19,-9-5 1,-1-6 67,-3-3 0,-5 2-36,-11 3 0,3-4-69,-7-2 0,2-3 97,-2-1 1,-12 1 176,-3 3 1,-4-1 2,-11 6 0,1-4 64,-5 4 1,-7 0-271,-3 5 0,-4-4 101,-1-1 1,-6-1-123,-4 1 0,-8 4 64,-1-4 1,-9-1 7,-2 1 0,-1-1-5,-8 1 0,-2 3 287,-8-2 0,2 7-46,-7 2 0,3 2 80,-7-2 0,7 4-146,-8 5 1,4 6-50,-4 0 1,-6 0-167,-4-5 0,-3 5 124,-1-1 1,1 3-230,3-2 1,-6-9 47,6 4 0,-6 0 75,7 0 1,-6 8 74,-4-8 0,-2 0 3,-4 0 0,3 3 187,2 11 0,-4 1-119,-10 0 1,44 14-1,-2 2 5,0 0 0,0 1 1,-3 2-1,0 1-34,2 3 0,1 2 1,-3-2-1,-2 1 52,-2 2 0,-1 1 1,-5-1-1,0 2-46,1 3 1,-1 1 0,-2 1 0,0 2-32,4 3 1,1 2 0,-3 0 0,-1 2 11,2 4 1,-1 1 0,-2-1-1,0 1 15,1 2 0,2 0 1,2 0-1,1 0-719,8-2 0,1-1 1,0 2-1,-1 1 287,1-3 0,0 0 0,1 3 0,2-1 410,-41 16 0,8-1 0,19-8 0,3-6 0,7-7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8:38.85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23 338 7723,'0'15'-277,"-5"-5"997,0 0-19,0-7-230,-1 3-111,4-6 1,9-8-108,12-6 0,11-4 60,9-12 0,7 2-114,13-11 0,8 7-181,6-3 0,7 6-959,8 4-145,7 4 0,-12 13 322,1 3 524,-8 4 240,-9 14 0,-8 3 0,-8 13 0</inkml:trace>
  <inkml:trace contextRef="#ctx0" brushRef="#br0" timeOffset="1">2081 0 7723,'-15'0'-114,"1"0"85,-1 0 1,5 0 361,0 0 328,7 0-243,-3 0 1,7 0-165,4 0 0,5 0 265,10 0 1,9 0-136,10 0 1,12 0 583,8 0-679,-1 0 0,14 2 1,-2 3-128,7 5 0,-3 8-78,-1 1-2996,1 7 2369,-20-3 1,3 2-1966,-13-1 2508,-7 1 0,-14 4 0,-10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8:38.85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30 221 7040,'-8'0'405,"1"0"0,5 0-59,-2 0 265,2 0 57,-5 0-244,7 0 324,0 0-562,7 0 0,3 1-142,9 4 0,6 3-43,9 7 0,10 0-124,10-1 0,5-4-31,5 0 0,3-7 90,6 2 1,-1-10-186,-3-5 1,1-4 78,-7-6 0,-5-3-163,-9-6 0,-10 0 113,-5-1 1,-9-1-394,-6-3 1,-4 9 612,-5 1 0,-4 6 0,-6 3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8:38.85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73 89 7796,'-20'-5'0,"0"0"0,2-7 195,9 3 0,4 0-195,10 0 0,9-8 0,9-6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8:38.85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191 88 7766,'-13'-1'-635,"3"-4"0,-1 2 635,6-7 0,-7 0 0,4-5 0</inkml:trace>
  <inkml:trace contextRef="#ctx0" brushRef="#br0" timeOffset="1">147 0 7766,'-15'15'0,"1"-7"0,-3 5 0,-2-3 0,-4-3 0,-7-1 0</inkml:trace>
  <inkml:trace contextRef="#ctx0" brushRef="#br0" timeOffset="2">59 103 7796,'-15'-6'1612,"0"-1"-1612,1-3 0,6-3 0,1 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37:56.28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299 101 6987,'7'-6'1218,"-1"5"-692,-6-5 190,0 6 1160,0 0-1786,0-5-204,0 3 1,0-4-49,0 1 1,0 3-66,0-7 1,0 5 16,0-4 85,0-1 0,-6-2 102,-2 3 0,-3-2-31,-2 6 0,1 0 110,-1 4 0,-1 0-82,-2 0 0,0 7 211,-5 5 1,1 12-58,-5 9 1,-1 9 155,1 4 0,5 12-28,-1 5 0,7 13-239,1 4 0,2-2-135,7-3 0,1-6 227,7-6 0,3-6-278,6-3 1,-1-15 70,1-10 1,4-9-88,-1-12 0,2-3 35,-1-5 0,-3-6-4,3-7 0,1-2 73,-2-10 0,7-3-87,-2-10 1,2-1-112,2-2 0,0-4 103,0-5 0,-4 1 147,0 4 0,-6 3-93,2 8 0,-3 4 246,-2 5-218,1 5 224,-6 8 0,-2 8 73,-5 8 0,0 7 205,0 6 0,-4 6-156,0 2 0,-2 0-93,2 5 0,3-4-39,-3-1 1,2 0 12,2 0 1,0-4-199,0 0 1,5-6 185,-1 2-360,5-9 0,-2-2 23,6-6 1,-1-6-127,1-2 1,-1-5 108,1-3 1,-1-4 84,1-5 1,0-4 134,-1 0 1,-1-1-110,-2 5 0,0 0 332,-5 0 0,5 6-86,-5 2 1,1 7 492,0 2-266,-4 5 1,5-1 151,-6 8 1,0 9-129,0 8 0,0 2-85,0 2 0,0 5-316,0-1 0,0 4 114,0-4 0,0 2-584,0-2 0,0-2 292,0 2 1,1-4-1022,3-4 0,-1 1 1225,5-5 0,6 5 0,6-3 0</inkml:trace>
  <inkml:trace contextRef="#ctx0" brushRef="#br0" timeOffset="403">900 552 8006,'7'0'376,"0"0"-350,-3 0-12,-3 0 0,6-6 10,-2-2 1,0-4 75,3 0 1,4-2-84,-4-3 1,-1 2 66,1-6 1,-1 6-15,2-2 0,0 3 42,-5 2 1,1-1 366,-5 1-128,0 5-222,0 1 1,-6 12 35,-2 2 0,-5 13-20,-4 4 1,2 8-57,-6 1 0,6 6 46,-2 2 1,1 0 74,3-5 0,-1 5-64,10 0 0,-4-2-118,4-7 0,1-4-48,7-8 0,0-3-220,9-5 0,-4-2 79,8-3 0,3-3-186,0-10 1,4-3-581,1-9 1,1-2-674,4-6 1600,-4-6 0,5-1 0,-6-5 0</inkml:trace>
  <inkml:trace contextRef="#ctx0" brushRef="#br0" timeOffset="731">1263 389 8006,'-13'0'352,"6"0"0,-2 5 334,5 4 1,-1 2-164,5 1 1,0 2-143,0 3 1,0-2-199,0 6 1,0-1 43,0 0 0,0 3-204,0-7 0,5 5 105,-1-4 1,1 0-564,-1-5 0,-2 1 129,2-1 1,-1-1-534,1-2-529,-3 2 189,5-10 708,-6 5 1,-6-10 103,-2-1 1,0-6 371,-5-1 0,3-1-99,-6-3 0,0 2 352,0 1 0,2 1-41,-3-1 0,3 2 129,2 3 0,3-4 1256,1 4-1140,5-3 0,-2-2-57,5 1 0,5-1-75,4 1 0,7-2-468,5-3 0,4 2 172,4-6 1,2 4-1247,2-3 1,3 4 1211,-2 0 0,2-4 0,2 1 0</inkml:trace>
  <inkml:trace contextRef="#ctx0" brushRef="#br0" timeOffset="1075">1538 464 8141,'-7'7'460,"2"0"-99,5-3 185,0-3-125,0 5 35,5-6-169,2 0 1,7-1 32,3-4 0,2-2-50,6-5 1,2-6-308,2-3 0,-3-3 111,4-1 0,-4 0-235,-1 0 1,-1 0 90,-3 0 0,-5 2-51,-7 2 1,-4 3-34,-5 5 1,-1 6-159,-3 3 0,-9 3 352,-8 1 0,-2 7-91,-2 5 1,-2 6 340,-2 7 1,2 2-91,-2 2 0,4 1 90,4 4 0,-2 6-33,2-2 0,7 2 48,1-3 1,5-3-106,0-1 1,4-2-81,8-2 1,8-1-489,9-11 1,3-5-124,1-4 0,10-5-869,2 1 1,3-8 1359,-2-4 0,5-9 0,2-2 0</inkml:trace>
  <inkml:trace contextRef="#ctx0" brushRef="#br0" timeOffset="1698">2101 689 8124,'-8'0'137,"0"0"1,4 2 3,-5 2-487,6-3 275,-2 5 1,5-8 5,0-2 0,4-3-1,0-5 0,10-6-10,-1-3 0,2-3 79,-3-1 0,2-6 3,3-2 0,-2 1 124,6-1 0,-5 1-100,0-2 0,-2 0 321,-1 4 1,-5 3 150,0 6 17,-5-3-334,3 10 1,-6 3 170,0 11 0,0 10-9,0 6 1,-5 11 22,1-2 0,-1 7-172,1-3 1,2 4-173,-2-3 0,3 2-201,1-7 1,0 1 102,0-9 0,0 0-260,0-5 52,0 1-33,5-7 0,2-11-20,6-12 0,1-6 92,2-7 0,-2-2 263,3-5 0,-3-1-95,-2 1 1,-1 1 401,-2 2 0,2 4-160,-3 5 1,-1 5 286,2 3-132,-7 9 1,5 4 124,-3 8 1,-2 10-46,2 11 1,-3 0-134,-1 4 0,0 2-587,0-2 0,0 0 257,0-4 1,0 3-1231,0-3 1,2 3 662,2-7 1,-3-3-750,3-1 1375,3 2 0,-5-5 0,3 4 0</inkml:trace>
  <inkml:trace contextRef="#ctx0" brushRef="#br0" timeOffset="2269">2752 138 8100,'-7'7'-1923,"-9"5"2693,7-11-288,-9 10 1,7-4 298,3 6-142,-3-1-311,4 1 0,0 3 507,3 1-501,-3 5 1,5-4 199,-2 3 0,3 3-157,1-3 1,1-3-66,3-2 1,3 2-62,6-1 1,-1 0-143,1-5 0,-1 1 142,1-1 1,5 1-222,3-1 0,-2-5-508,2-2 0,0-4 359,4-1 0,-4 0-785,0 0 0,-1-1 434,5-4 0,-4 3-207,0-7 0,-6 1 224,2-5 0,-8 1 14,-5-1 1,-3 1 134,-1-1 1,-3 1 24,-5-1 0,-2 2 160,-11 3 1,1-2 39,-6 6 0,1-2 156,0 2 1,2 3-66,2-3 0,-1 2 98,5 2 1,0-1 28,5-3-114,-1 2 1,6-5-28,3 3 1,3 1 179,1-5 0,5 0-60,4-5 1,7 5 305,5 0 1,7-1-98,1-3 1,0-2 69,-4-3 1,5 3-289,-1-3 0,0 4 62,-4 0 0,0 5-133,0-1 1,-4 1 162,0-5 1,-6 2-144,2 3 0,-3 2 323,-2 6-48,1 0 1,-5 2-23,0 2 0,-5 9 277,1 7 1,-4 4-209,-4 1 1,3 4-142,-3 0 0,2 5-507,2-5 0,0 0 284,0-4 1,0 4-17,0 1 0,6-1 0,1-4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8:38.86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15 7724,'8'0'1817,"-1"2"-2324,-7 3 56,0-3 481,0 4-138,0-6-499,0 7 179,0-6-783,0 6 1211,0-7 0,6-2 0,4-3 0,-3 4 0,12-19 0,-2 4 0</inkml:trace>
  <inkml:trace contextRef="#ctx0" brushRef="#br0" timeOffset="1">250 30 7724,'0'15'-13,"0"0"0,0-1 96,0 1-58,0 0 274,0-1-406,0 1 0,2-7 84,3-3 0,-2-3-607,7-2 1,-1-7 629,6-3 0,6-3 0,2-1 0</inkml:trace>
  <inkml:trace contextRef="#ctx0" brushRef="#br0" timeOffset="2">1059 104 7722,'-22'0'0,"6"-7"762,-4-3 1,4 4-245,1 1 1,6-2-1930,-1 2 0,5-1 1411,-5 1 0,0-3 0,-4-7 0</inkml:trace>
  <inkml:trace contextRef="#ctx0" brushRef="#br0" timeOffset="3">588 309 7734,'-19'9'984,"-1"-4"1,-5-4-2095,6-1 1,-1 0 449,6 0 1,-6 0 659,0 0 0,-6-13 0,3-3 0</inkml:trace>
  <inkml:trace contextRef="#ctx0" brushRef="#br0" timeOffset="4">294 354 7734,'-15'0'380,"1"0"1,-1 0-370,0 0 1,2-2-426,4-3 0,4-5-294,10-9 0,4-6 708,11-9 0,9-10 0,9-9 0</inkml:trace>
  <inkml:trace contextRef="#ctx0" brushRef="#br0" timeOffset="5">1000 148 7758,'-15'0'0,"0"0"0,7 0 443,-5 0 101,11 0-1833,-4 0 820,12 0 0,-1-5-97,10 0 566,-4-6 0,11 2 0,-8-5 0</inkml:trace>
  <inkml:trace contextRef="#ctx0" brushRef="#br0" timeOffset="6">794 339 7760,'-23'8'2993,"3"-3"-5483,4-3 1464,8-2 1026,1 0 0,1-7 0,-2-1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8:38.86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89 662 9386,'-15'0'-1115,"0"0"1020,1 0 0,4 5 161,0 0-120,7 0-1234,-10-5 650,11-7 638,-5-1 0,14-7 0,0 1 0,2-1 0,11-13 0,-4-3 0</inkml:trace>
  <inkml:trace contextRef="#ctx0" brushRef="#br0" timeOffset="1">280 177 7785,'-15'13'174,"0"-3"1,6-2 338,-1-3 1,5-4-584,-5 4-86,7-3 220,-4 4-434,7-4 207,0 5 97,0-7 1,7 0-1286,3 0 1351,3 0 0,8-7 0,2-1 0</inkml:trace>
  <inkml:trace contextRef="#ctx0" brushRef="#br0" timeOffset="2">500 177 7785,'5'-15'-6,"0"0"0,2 1 166,-3-1 1,0 0-570,6 1 1,-2-1 202,1 0 1,5 1 205,-5-1 0,4 0 0,2 0 0</inkml:trace>
  <inkml:trace contextRef="#ctx0" brushRef="#br0" timeOffset="3">956 74 7785,'0'-8'613,"0"1"-744,0 7 13,6-6 270,-4 4-609,5-4 240,-7 6 153,6 0 0,-4 1-853,3 4 917,-4-3 0,6 11 0,1-5 0</inkml:trace>
  <inkml:trace contextRef="#ctx0" brushRef="#br0" timeOffset="4">1000 471 7725,'-36'8'1204,"10"-1"1728,-3-7-1913,2 0-413,5 0-1677,7 0 929,8 0 0,14 0-831,3 0 1,3 0 308,1 0 664,8 0 0,-6 0 0,5 0 0</inkml:trace>
  <inkml:trace contextRef="#ctx0" brushRef="#br0" timeOffset="5">838 706 7724,'-21'0'682,"-3"0"1,2 0 2614,3 0-2689,-4 0-406,7 0-2485,-6 0 1084,8 0 1199,-1 0 0,-6 0 0,-2 0 0</inkml:trace>
  <inkml:trace contextRef="#ctx0" brushRef="#br0" timeOffset="6">162 280 7788,'0'8'0,"7"-2"0,1-6 0</inkml:trace>
  <inkml:trace contextRef="#ctx0" brushRef="#br0" timeOffset="7">280 280 7788,'-23'14'0,"2"1"0,6 0 0,0-5-26,1-1 26,-1-5 0,0 2 0,0-6 0</inkml:trace>
  <inkml:trace contextRef="#ctx0" brushRef="#br0" timeOffset="8">1147 133 7816,'-25'0'178,"1"0"1,11 0 440,-2 0-1035,10 0 1,0 0-499,10 0 1,3-5 913,7 0 0,0-13 0,0 2 0</inkml:trace>
  <inkml:trace contextRef="#ctx0" brushRef="#br0" timeOffset="9">1250 162 7816,'-23'0'0,"-3"5"340,6 0 0,1 5-216,4-5 1,5 4-563,0-4 0,5 5-545,-4-5 589,5 0 0,0-5 394,8 0 0,0 0 0,5 0 0,1 0 0,5-7 0,0-1 0</inkml:trace>
  <inkml:trace contextRef="#ctx0" brushRef="#br0" timeOffset="10">1000 471 7816,'-39'24'0,"0"1"0,8-1-176,1 6 1,4-6-46,11 1 0,-1-7-593,11 1 814,0-9 0,5-3 0,0-7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8:38.87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427 310 7813,'-8'0'1518,"0"-5"-988,3 0-556,3 0-461,-4 5 139,6 0 348,0-7 0,13 6 0,3-6 0</inkml:trace>
  <inkml:trace contextRef="#ctx0" brushRef="#br0" timeOffset="1">765 457 6206,'8'-7'0,"5"-1"0,-5-7 0</inkml:trace>
  <inkml:trace contextRef="#ctx0" brushRef="#br0" timeOffset="2">1074 471 7813,'14'0'-939,"1"7"0,0-6 920,0 4 0,-6-1-2,1 0 0,0-2 32,5 3 1,-7-2-100,-3 2 90,3-3 1,-5 9-9,7-6 9,-7 7-11,4-4 0,-9 5 172,-3-3 0,2-4-164,-7-6 0,0 7 0,-4 1 0</inkml:trace>
  <inkml:trace contextRef="#ctx0" brushRef="#br0" timeOffset="3">1529 589 7813,'-16'0'0,"-2"-2"1044,-1-3-1325,-1 4 0,5-6-190,1 7 1,0-2-138,5-2 1,2-5 607,7-5 0,-6-8 0,-3 0 0</inkml:trace>
  <inkml:trace contextRef="#ctx0" brushRef="#br0" timeOffset="4">1250 148 7813,'-6'-10'618,"-4"0"1532,-3-1-1876,-2 4 1,5 1-1492,0 6 323,7-7 479,-3 6 0,6-8-56,0 4 471,0-3 0,-7-13 0,-1-2 0</inkml:trace>
  <inkml:trace contextRef="#ctx0" brushRef="#br0" timeOffset="5">839 74 7813,'-20'-9'-697,"0"-1"1,1 2 474,4-2 0,0-2 222,1 7 0,-8-6 0,0 3 0</inkml:trace>
  <inkml:trace contextRef="#ctx0" brushRef="#br0" timeOffset="6">251 310 7813,'-10'8'-440,"0"-3"252,7-4 188,-4-1 0,7 0 0,0 0 0</inkml:trace>
  <inkml:trace contextRef="#ctx0" brushRef="#br0" timeOffset="7">486 648 7813,'-13'1'-1213,"3"4"1166,-3-3-70,11 4 0,2-6 117,10 0 0,3-6 0,2-2 0</inkml:trace>
  <inkml:trace contextRef="#ctx0" brushRef="#br0" timeOffset="8">309 486 8069,'-14'0'-175,"-1"0"0,2 2-236,3 2 0,2-2-107,3 3 110,3-3 408,-4-2 0,6 0 0,0 0 0</inkml:trace>
  <inkml:trace contextRef="#ctx0" brushRef="#br0" timeOffset="9">104 398 7776,'-7'8'0,"-3"-3"0,2-4 628,-2-1-273,1 7-415,-6 1 0,0 5 20,0-3-373,7 3-332,2-11 0,7 4 141,4-6 604,3-13 0,14-3 0,1-14 0</inkml:trace>
  <inkml:trace contextRef="#ctx0" brushRef="#br0" timeOffset="10">192 251 7776,'-23'10'0,"3"-1"0,-1-5 113,2 0 1,4 3-269,5-2 0,2 1-1346,-2-1 1501,-3-3 0,5 5 0,-7-7 0</inkml:trace>
  <inkml:trace contextRef="#ctx0" brushRef="#br0" timeOffset="11">133 192 7776,'-15'-7'1161,"1"4"-325,-1-7-2245,0 7 1127,1-10 1,7 11-413,7-3 694,0 4 0,13 7 0,-5 3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8:38.89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1912 1235 7772,'0'10'856,"0"0"-1374,0-7 518,-7 10 0,6-11 0,-6 4 0</inkml:trace>
  <inkml:trace contextRef="#ctx0" brushRef="#br0" timeOffset="1">2485 1162 7724,'-2'8'0,"-2"-3"56,-5-4 1,0 4 262,-1 0-1536,6 0 1217,-2-5 0,12-13 0,3-3 0</inkml:trace>
  <inkml:trace contextRef="#ctx0" brushRef="#br0" timeOffset="2">1 897 6331,'8'0'375,"-1"0"-623,-7 0 100,0-6 57,6 4 122,-4-5-32,4 7 1,-4-5 46,3 1 358,-4-1 6,6 5-168,-7 0 4284,0 0-4526,0 6 117,0-4 29,-7 4 50,6-6-243,-6 0 89,14 0 1,1-1 55,7-4 1,-1-3-70,1-7 0,1 0 62,4 1 1,-4-1-59,4 0 0,1 1 47,-1-1 1,-1 2 68,-4 3-4,6-3-138,-4 5 0,-1 0 27,-6 3 0,-7 10-18,2 4 0,-10 11-172,-5 4 1,-1 9 66,1 1 1,-1 2-19,6-1 1,-5-4 53,5 3 0,0-5-127,5-4 0,2 1 118,3-6 1,0-2 32,9-9 1,-1-2 35,12-7 0,-6-7 129,6-2 1,-1-11 69,6-5 0,-1-2-130,1-3 1,-6 7 65,1 4 1,-9 2-3,-1 3 6,-1-1 0,-10 7 20,5 3 175,-5 3 0,2 9-60,-6 3 0,-5 3-117,0 1 1,-1 1-223,1 0 0,3 1 129,-3 4 0,4-9-103,1 4 1,0-4 95,0 4 0,0 0-701,0-1 294,0-5-334,0 4 263,0-12 31,0 6 104,6-7 0,2 0 329,7 0 1,-5-5-117,0 0 0,0-6 141,4 1 0,1-2-41,0 3 1,-6-3 202,1 7 106,0-6-104,5 9 1,-5-3 7,-1 10 0,-5-2-52,1 7 0,-4 0-227,-1 5 0,0 1 126,0 4 1,0-4-177,0 4 0,0-4-293,0-1-300,0-1 280,0 1-146,0-7 749,0-1 1,7-9-122,2-3 0,5-1 76,0-4-104,1-3 0,0 11 234,-1-3-122,1-3 1,0 7-125,-1-4-9,1 3-46,0 2-74,0 0 109,-1 7 14,1-6-38,-7 12 0,0-11 134,-3 3 1,-3-2-200,3 2-238,-4-3 280,-1 4-25,0-6 263,0 7-152,0-6 77,7 6-152,1-7 218,7 0-166,-1 0 1,-4 0 21,0 0-84,-7 6 1,5 2-117,-3 7 1,-3 0-100,3 0 0,-3-1-29,-2 1 1,0-5-260,0 0 123,0-1 326,0 6-165,6-7 532,2-1 1,7-9-13,0-3 1,-1-3 138,1-7 0,-5 6 210,0-1-378,-1 0 0,4 0-18,-3 0-56,3 7 1,-9-3-198,5 6 37,-5 0 1,2 1-171,-6 4 0,2-2-26,3 7 1,-4-5-247,4 5 282,-3-7-161,-2 10 258,0-5-77,0 1-54,0 4 116,0-12 1,2 6 78,2-7 0,0 0-34,6 0 0,-6 0 70,6 0 0,-5-5-37,5 0 0,-5 0 5,5 5 0,-5-5 289,4 0-241,-5 0 0,4 5 416,-3 0-291,-4 7 1,7 1-135,-3 7 0,-3-5-28,3-1-163,3 1 0,0 3 16,7-3 1,0-3 102,-1-7 1,3 0-66,2 0 1,-1 0 44,7 0 1,-2 0 182,1 0 1,2 0-104,-6 0 1,4 0 83,-4 0 0,-1 0-157,-4 0 1,0 0 0,0 0-111,-1 6 172,1 2 1,-5 5-215,0-3 1,-6 2-66,6-8-117,-6 1 10,9-5 374,-12 0 0,11-1 38,-7-4 213,-1 3 9,-4-11-227,0 11 0,0-6 245,0 3-188,0 4-344,0-6 212,0 7-384,0 0 30,0 7 249,0-6-126,0 6-39,0-7 20,0 0 96,0 6 80,0-4 12,0 5-2,0-7 392,0 0 302,0 6-459,0 2 1,0 7 83,0 0 0,2-2-82,3-3 0,-2 3-370,7-4 200,0 5 1,5-1-56,-1-4 0,6-2 63,-1-7 0,3 0 7,-3 0 0,-2-7 130,2-2 0,2-4-129,-1-2 0,0 0 17,-6 0 0,1 1 10,0-1 1,-1 5-107,1 0 1,-5 7 154,0-2-272,-7-3 223,10 6 0,-10-4-40,7 6 1,-7 2 70,2 2 1,2 0-67,-2 6 0,1-6-113,-1 6 0,-3-5 124,3 5-510,3-7 132,-6 4 303,4-7 0,-4 0-126,3 0-7,-4 0 253,6 0-144,-7 0 172,0-7-91,0 6 158,6-6 100,-4 7 206,11 0-576,-5 0 1,7 2 43,0 3 47,-1-4 0,1 6 45,0-7 1,-1 0-133,1 0 0,-5 0 66,0 0 1,-1 0-247,6 0 177,0 0 1,0-2-90,-1-3 148,1 4-64,0-6 408,-1 7 1,1 0-144,0 0 0,-5 0 157,-1 0-256,1 0 0,5 0-9,0 0 0,-6 5 97,1 0-72,0 0 0,5-5-40,-1 0 0,-4 0-60,0 0-292,-7 0 182,10 0-120,-11 0 226,11-7 164,-11 6 1,6-6-102,-3 7 0,-2 0 153,7 0 0,-5 2-90,4 3 1,1-4 34,5 4 1,0 2-34,-1-2 0,1 4-6,0-4 1,4 2-192,1-2 1,1-4 72,-1 4 1,1-3-256,3-2 1,3 0 96,-8 0 0,1-2-21,-5-3 1,-1-3 79,1-7 1,-7 6 19,-3-1 0,1 5 325,-1-5 1,0 5-13,-5-5 269,0 7 0,-5 3-168,0 10 0,-4 5 37,4 4 0,-5-1-47,5 7 1,-5-6 38,5 6 1,1-6-338,4 6 1,0-7 85,0 2 0,4-9-183,1-1 1,7-7 76,-2 2 1,3-5-125,1-5 1,6-8 45,-1-7 1,6-6 18,-5 2 1,1-4-20,-2-1 1,-2 4 25,2 1 1,-2 6 15,-3-2 0,1 4 393,0 7 1,-2 5-155,-3 8 1,-4 6 35,-6 10 1,0 1-86,0 4 1,0 1-99,0-7 1,0 6-16,0-6 1,2 1-104,3-5 0,-4-1-16,4 1 0,-1-7-269,0-3 0,0-3 152,5-2 1,-4 0 109,5 0 1,-5-7 147,5-2 0,-5-5-82,5 0 1,-6-6 93,6 1 1,-5-1-84,5 5 213,0-6 0,0 5-41,-1-4 0,-5 9-64,1 1 371,3 7-282,-7-4 0,11 9 94,-7 3 1,6-2 20,-1 7-65,3-1 1,2 6-78,-1 0 0,3-7-143,2-3 0,-2 1-59,2-1 0,-2 0-150,-3-5 0,6 0-138,-1 0 0,6-1 179,-5-4 1,1 1-22,-2-5 1,-2 0-2,2 0 1,1-4 132,-5 3 0,3 3-245,-9 2 364,4-3 1,-4 5 95,-4-7 67,-4 7 200,-1-4-124,0 7-95,0 7-141,0 1 0,0 2-98,0 0-106,0-7-131,0 10 0,7-11-9,2 3 1,0-9 100,0-1 0,6-6 223,5 1 1,-1-5-133,-4-4 0,0 2 86,-1-2 1,1 3-202,0 1 358,0 0 102,-1 0 34,1 7 1,0 2 183,-1 6 1,-4 5-183,0 0 0,-2 6-144,2-1 1,3 3 0,-3 2 1,3-2-89,2-4 1,-1 3 77,1-7 1,0 0-290,-1-5 1,1 0-55,0 0 0,-1-2-45,1-3 1,0-3-92,0-7 1,4-6 95,1-3 0,-2 1 146,-9-2 1,3 7-129,-7-1 187,0 2-182,-5 3 280,0 5 10,-7 9 0,6 9 148,-4 5 0,-2 1 133,2 0-224,0-1 11,5 1 0,2-2-26,3-3 300,-4-4-276,13-6 0,-6-3-121,6-7 0,1 1-27,0-11 0,0-3-172,-1-1 0,1 2 77,0 3 0,-6 2 127,1 3 1,-5 1-62,5 3 14,-7 3 0,9 14 266,-8 3 1,3 3-86,-2 1 0,-2 1-193,7 0 0,0-5 31,4-1 0,1-4-113,0 5 0,4-7 57,1 2 0,6-5-194,-1-5 0,1-8 142,-2-6 1,2-7 25,-6 1 0,0-3 186,-6-1 0,-1 6-143,-3 4-20,3-4 0,-11 6-15,3-2 1415,3 9-95,-6 3-498,4 14 0,-6 1-271,0 7 53,0-1-1083,0 1 406,0 0-736,0-7 649,0-1 1,2-19-257,3-3 1,-2-4 175,7-1 0,-5-1 64,4-3 0,0-3 131,0 8 0,3-1-185,-7 5 614,6 1-227,-3 6 1,2 1 307,0 7 1,-7 8-173,2 7 1,2 0 90,-2 4 0,6 2-19,-1-1 0,3 0-95,2-6 0,-1-5-128,1-5 1,5-2-227,-1-2 0,6-3-77,-6-7 0,6-1 137,-6-14 0,6 1-157,-6-6 0,-1 1 84,-8-1 1,-2 6 241,-3-1 1,-3 3-75,3-3 1,-4 4 281,-1 6 39,-6 7 1,-2 1-93,-7 7 0,0 2 68,1 3 0,-1 3-72,0 7 0,5 4-138,1 1 1,0 4 87,0-4 0,1 0-296,3-6 1,3-4 5,-3 0 1,3-5-142,2 5-20,0-7 1,0 0 115,0-13 1,0-1-88,0-14 0,5-1 93,0-8 1,5 1 90,-5-6 1,5 7 24,-5-3 1,4 4 139,-4 2 1,5 1-109,-5 4 0,2 4 14,-3 10 168,-2 4 0,6 6-52,-3 0 1,-3 6 183,3 4 0,-2 3-88,2 2 0,-2-1 103,7 1 1,-5-5-32,5 0 1,-5-7-188,4 2-77,1-3 1,5-6-155,0-6 1,-1-1-412,1-13 0,0-1 295,-1-4 0,-1-1-173,-3 1 0,2 4 101,-7 1 0,4 6 350,-4-2-107,0 10 142,-5 4 1,-1 8 63,-4 2 0,-2 5 260,-3 5 1,-3 6-17,3 0 1,-3-1-114,-1-4 1,4-5-298,0-1 1,7-4-183,-2 5-18,3-7 0,2 2 120,0-10 0,7-9-116,3-11 1,3-4 34,1-6 0,3-4 44,2-10 0,-2 4 65,2-4 1,-7 4-35,-3 6 0,0 3 691,0 7-351,-2 6 740,-7 2-669,0 13 1,-2 8-33,-3 9 1,2 5-25,-7 0 1,2 6 8,-2-1 0,-1 1-178,6-5 1,-1 4 75,1 1 1,3-5-363,-3-6 81,3 1 1,-2 5-233,-1 0 273,0-7 1,5 0-280,0-3-92,0-3 109,0 4 1,1-11 338,4 0 0,2-11-102,3 1 0,3-3 600,-4 4 0,0-6-242,0 0 0,-4-1 52,5 2 0,-7 2 43,2-2 1,-3 2 184,-2 3 0,0 4-155,0 0 1,0 5 191,0-5-1100,-7 7 493,-1-4 1,-6 9-464,-1 3 1,5 2 279,0 2 0,2 4-35,-2-3 0,2-2-487,3 2 241,4 0 1,-6 5-21,7-1 564,-6 1 0,4 0 0,-5-1 0</inkml:trace>
  <inkml:trace contextRef="#ctx0" brushRef="#br0" timeOffset="3">192 735 7912,'0'-14'979,"0"6"-665,0 1-376,0 7-62,7 0 1,-4 0 117,7 0 1,-6 0-21,6 0 1,0-2 67,5-3 1,-5 2-111,-1-7 0,0 6 200,0-6 7,4 6 0,-11-4 653,3 3-545,3 4 0,-6 1-340,3 10 0,-4 9 93,-1 6 0,13 2 0,4 3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8:49.84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1838 44 7817,'-8'-8'231,"0"2"41,3 6 0,3-2-4,-3-3 1,2 4 216,-2-4-173,3 3-326,-11-4 275,12 4-240,-12-5 135,11 7 1,-11 0 51,3 0 1,2 0 82,-2 0-135,0 0 0,-9 2-43,-1 3 18,-6-3 0,8 11 28,-7-4 0,-4 6 17,-5 5-56,0-4 0,2 10-37,-2-6 22,3 6 0,-6-3 1,4 6-119,-1 1 0,-2 4 33,1 0 0,-1 7 6,-3-2 0,-2 2 54,7-2 0,-7 9-170,2-4 0,-3 8 8,-2-3 1,4 0 106,1-5 1,2 7 15,-3 3 1,-2 3-11,3 2 1,1-6 4,-1 1 0,6 0 2,-1 5 0,3 3 110,2-3 0,6 3-136,3-8 1,5 3 0,6 2 0,-3 4-74,7 1 1,0 0 94,5-5 0,0 4-51,0 1 1,0 5 38,0-6 1,0 1-9,0-5 0,2 1-13,3 4 0,1 1-35,4 4 1,8-2-77,-3-3 0,8-2 109,-4 6 0,8-2 58,-3-3 0,9 1-47,1-10 1,2-4 150,-2-1 1,4 2-90,6-2 0,0 0 67,0-5 1,2 0-77,3 0 0,3 4-129,7-4 1,0 2 139,-1-12 0,6 7 134,0-2 1,4-3-195,-4-2 1,6-3 49,-1-1 0,6-1 146,8 0 1,-4-6-364,9-3 1,-3-5 249,3-6 0,8 3-28,-44-9 0,-1-1 0,47 3 65,-46-5 0,-1 0 1,44 0-155,3 0 0,-48 0 0,1 0 48,5 0 1,1 0 0,-4-3 0,0-1-79,3 0 0,1-2 0,-4 0 0,0-2 32,-2-2 0,1 0 0,2 1 1,1 0-76,2-3 1,-1-1 0,-1 2-1,-1-2-145,0-1 1,0-1 0,-1-1-1,-1 1 186,-1-2 0,1-1 0,0 2 1,0-2 22,2-4 1,0 0 0,-3 4 0,1 0-55,-1-4 0,1 0 1,-1 2-1,-1-1-27,-3 0 0,-1-2 0,2-2 1,-1-1-5,0-1 1,-1 0 0,-2 1 0,0 0-23,0-1 1,0 0-1,38-27-19,-9-5 1,-1-6 67,-3-3 0,-5 2-36,-11 3 0,3-4-69,-7-2 0,2-3 97,-2-1 1,-12 1 176,-3 3 1,-4-1 2,-11 6 0,1-4 64,-5 4 1,-7 0-271,-3 5 0,-4-4 101,-1-1 1,-6-1-123,-4 1 0,-8 4 64,-1-4 1,-9-1 7,-2 1 0,-1-1-5,-8 1 0,-2 3 287,-8-2 0,2 7-46,-7 2 0,3 2 80,-7-2 0,7 4-146,-8 5 1,4 6-50,-4 0 1,-6 0-167,-4-5 0,-3 5 124,-1-1 1,1 3-230,3-2 1,-6-9 47,6 4 0,-6 0 75,7 0 1,-6 8 74,-4-8 0,-2 0 3,-4 0 0,3 3 187,2 11 0,-4 1-119,-10 0 1,44 14-1,-2 2 5,0 0 0,0 1 1,-3 2-1,0 1-34,2 3 0,1 2 1,-3-2-1,-2 1 52,-2 2 0,-1 1 1,-5-1-1,0 2-46,1 3 1,-1 1 0,-2 1 0,0 2-32,4 3 1,1 2 0,-3 0 0,-1 2 11,2 4 1,-1 1 0,-2-1-1,0 1 15,1 2 0,2 0 1,2 0-1,1 0-719,8-2 0,1-1 1,0 2-1,-1 1 287,1-3 0,0 0 0,1 3 0,2-1 410,-41 16 0,8-1 0,19-8 0,3-6 0,7-7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8:49.84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23 338 7723,'0'15'-277,"-5"-5"997,0 0-19,0-7-230,-1 3-111,4-6 1,9-8-108,12-6 0,11-4 60,9-12 0,7 2-114,13-11 0,8 7-181,6-3 0,7 6-959,8 4-145,7 4 0,-12 13 322,1 3 524,-8 4 240,-9 14 0,-8 3 0,-8 13 0</inkml:trace>
  <inkml:trace contextRef="#ctx0" brushRef="#br0" timeOffset="1">2081 0 7723,'-15'0'-114,"1"0"85,-1 0 1,5 0 361,0 0 328,7 0-243,-3 0 1,7 0-165,4 0 0,5 0 265,10 0 1,9 0-136,10 0 1,12 0 583,8 0-679,-1 0 0,14 2 1,-2 3-128,7 5 0,-3 8-78,-1 1-2996,1 7 2369,-20-3 1,3 2-1966,-13-1 2508,-7 1 0,-14 4 0,-10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8:49.84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30 221 7040,'-8'0'405,"1"0"0,5 0-59,-2 0 265,2 0 57,-5 0-244,7 0 324,0 0-562,7 0 0,3 1-142,9 4 0,6 3-43,9 7 0,10 0-124,10-1 0,5-4-31,5 0 0,3-7 90,6 2 1,-1-10-186,-3-5 1,1-4 78,-7-6 0,-5-3-163,-9-6 0,-10 0 113,-5-1 1,-9-1-394,-6-3 1,-4 9 612,-5 1 0,-4 6 0,-6 3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8:49.84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73 89 7796,'-20'-5'0,"0"0"0,2-7 195,9 3 0,4 0-195,10 0 0,9-8 0,9-6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8:49.84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191 88 7766,'-13'-1'-635,"3"-4"0,-1 2 635,6-7 0,-7 0 0,4-5 0</inkml:trace>
  <inkml:trace contextRef="#ctx0" brushRef="#br0" timeOffset="1">147 0 7766,'-15'15'0,"1"-7"0,-3 5 0,-2-3 0,-4-3 0,-7-1 0</inkml:trace>
  <inkml:trace contextRef="#ctx0" brushRef="#br0" timeOffset="2">59 103 7796,'-15'-6'1612,"0"-1"-1612,1-3 0,6-3 0,1 5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8:49.852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15 7724,'8'0'1817,"-1"2"-2324,-7 3 56,0-3 481,0 4-138,0-6-499,0 7 179,0-6-783,0 6 1211,0-7 0,6-2 0,4-3 0,-3 4 0,12-19 0,-2 4 0</inkml:trace>
  <inkml:trace contextRef="#ctx0" brushRef="#br0" timeOffset="1">250 30 7724,'0'15'-13,"0"0"0,0-1 96,0 1-58,0 0 274,0-1-406,0 1 0,2-7 84,3-3 0,-2-3-607,7-2 1,-1-7 629,6-3 0,6-3 0,2-1 0</inkml:trace>
  <inkml:trace contextRef="#ctx0" brushRef="#br0" timeOffset="2">1059 104 7722,'-22'0'0,"6"-7"762,-4-3 1,4 4-245,1 1 1,6-2-1930,-1 2 0,5-1 1411,-5 1 0,0-3 0,-4-7 0</inkml:trace>
  <inkml:trace contextRef="#ctx0" brushRef="#br0" timeOffset="3">588 309 7734,'-19'9'984,"-1"-4"1,-5-4-2095,6-1 1,-1 0 449,6 0 1,-6 0 659,0 0 0,-6-13 0,3-3 0</inkml:trace>
  <inkml:trace contextRef="#ctx0" brushRef="#br0" timeOffset="4">294 354 7734,'-15'0'380,"1"0"1,-1 0-370,0 0 1,2-2-426,4-3 0,4-5-294,10-9 0,4-6 708,11-9 0,9-10 0,9-9 0</inkml:trace>
  <inkml:trace contextRef="#ctx0" brushRef="#br0" timeOffset="5">1000 148 7758,'-15'0'0,"0"0"0,7 0 443,-5 0 101,11 0-1833,-4 0 820,12 0 0,-1-5-97,10 0 566,-4-6 0,11 2 0,-8-5 0</inkml:trace>
  <inkml:trace contextRef="#ctx0" brushRef="#br0" timeOffset="6">794 339 7760,'-23'8'2993,"3"-3"-5483,4-3 1464,8-2 1026,1 0 0,1-7 0,-2-1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38:02.90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76 664 8021,'-6'-7'905,"0"-4"-863,-7 4 301,1 0 0,5 1-143,-5 6-14,11 0 0,-6 0 274,3 0-289,3 6 1,-5 1 75,6 5 0,0 1 28,0 0 1,6 5 67,2 2-554,3-1 219,2-1-922,5-6 555,-5 1 287,11 5 0,-4-9 0,5 3-313,0-5 198,0-3 1,1-4 0,2-3-263,1-5 0,0-2 237,-4-11 1,0-4 243,0-4-193,-5-6 0,-3 9 472,-9-4 1,-3 8-126,-5 1 765,0 6-631,0-3 0,-1 7 30,-3 2 69,-3 4-146,0 5 1,-4-4 232,3-1-202,2 1-294,0 4 159,6 0-141,0 6 1,0 1 70,0 5 1,6 5-178,2 0 0,3 6 91,2 2 0,1 2-131,3 6 0,-4 2 101,4 7 0,-3 4-213,-1 8 0,-5-1 67,0 5 1,-5 5-375,1 3 0,2 1-314,-2-4 1,0-2 360,-4-3 1,-4-3 13,0-10 1,-6-14 129,2-14 0,-3-12 366,-2-13 0,-4-7-106,1-15 1,-5-2 461,4-5 1,-4 5-286,5 3 0,-2 2 385,1 2 0,7 6-141,-2 2 0,3 3 347,1 2-660,2-1 0,8 2 76,2 3 0,3-3-565,5 2 1,6-3 209,3-5 0,4 2-1196,5-6 1453,-4-6 0,10 1 0,-4-5 0</inkml:trace>
  <inkml:trace contextRef="#ctx0" brushRef="#br0" timeOffset="518">777 727 7974,'-13'0'0,"5"-5"801,0 1-57,5 0-312,-8 4-255,9 0 0,-3 1 21,5 4 0,0-3-242,0 7 0,4-5 132,0 4 0,6 1-235,-2 3 137,3 1 0,2-1-221,-1 1 1,1-1 117,-1 1 0,-3 3-194,-1 1 1,-4 0 69,5-5 0,-7-3-1031,3-1 449,-4 0 380,-1-1 290,0-1 0,-1-8 160,-4-2 0,0-3 263,-3-5 1,-4-1-203,4 1 1,1-1 87,-1 1 1,1-1-37,-2 1 1,-2 1 157,3 2 0,1-2 103,-1 3-174,5-3 1,-3-2-142,6 1 0,0-1-169,0 1 1,2-5 54,2 0 0,4 1 68,9 3 1,-3-4 130,3 1 1,1 0-151,-2 8 1,5-3 371,-4 3 1,4 2-136,-5 2 1,5 2 228,-4 2 0,1 2 10,-1 2 0,-3 3 27,2 5 0,-6 2-220,-2 3 0,1 2-45,3 7 0,-1-6-632,-2 1 0,0 0 326,-4 4 0,4 0-1385,0 0 0,-2-4 160,1 0 1288,-5-6 0,13 3 0,-2-5 0</inkml:trace>
  <inkml:trace contextRef="#ctx0" brushRef="#br0" timeOffset="1095">1278 664 7331,'-6'-7'1589,"5"-4"-1197,-5 10 0,6-6 65,0 2-20,0 4-180,0-5 1,0 12-118,0 2 1,4 9 43,0 4 1,5 4-344,-5 4 0,4 3-68,-4 6 1,6-1-211,-2 1 0,-1 3 143,2 1 1,-5 4 51,4-4 1,-5 0-485,1-5 1,-2 1 227,-2-1 0,0-2-159,0-6 657,0-5 0,-6-17 0,5-13 0,-3-11 0,2-10 0,2-7 0,0-2-5,0-1 0,4 0-60,0 4 1,1-2 503,-5 6 0,4 0-123,0 4 0,2 0 94,-2 0 0,-1 4-102,5 0 1,-4 4 35,4-3 1,1 0-186,3-1 1,1 2-101,-1 2 1,2 3 27,3-3 0,-3 4 53,2 0 1,-2 2-67,-1 3 1,-1-4 187,1 4 10,-1-3 1,0-6-87,-4 1 1,-3-1-142,-5 4 0,-1 1 23,-3-1 1,-4 1 58,-9-1 1,2 2-48,-6 3 0,4 2 52,-4 6 0,2 0-626,-2 0 1,-1 6 240,5 2 0,-4 7-983,4 2 0,1 10 91,3-2 1145,6 2 0,-4 4 0,4 1 0</inkml:trace>
  <inkml:trace contextRef="#ctx0" brushRef="#br0" timeOffset="1846">2003 626 7478,'0'-12'889,"-5"5"-259,4-4-454,-5 4 0,7-6-105,4 1 0,-4-1 82,3 1 0,2 3-282,-2 1 231,6-6-128,-9-5 0,4-1 92,-5 4 1,-1 3-10,-3 5 0,-3-2 75,-6 6 1,1 0-1,-1 4 1,-3 7 89,-1 5 0,-5 3-123,1 10 1,-1-1-113,1 9 0,-1 1 85,5 3 0,2-3-178,6-1 0,0-5 76,4 1 0,1-4-163,4-4 0,6-3 3,2-5 1,5-6 37,3-3 0,0-6-114,4-6 1,1-3 34,4-14 0,0 1 225,0-9 0,0 5-106,0-1 0,-1-2 207,-3 2 1,-2 4-8,-2 4 178,-3 6-238,4 2 1,-11 9-31,-3 8 0,-2 7 209,-2 6 0,0 5-92,0-1 0,0-1 0,0 1 1,0-6-62,0 2 0,0-3-695,0-2 431,5-5 1,2-3-18,6-8 1,-1-6 133,1-11 0,-1-5-181,1-12 0,-1-3 405,1-1 1,-1-5-79,1 1 1,-5-3 269,0-1 1,-1 0-150,2 0 0,0 7 208,-4 5 0,3 1-102,-4 3 0,0 9 466,-4 4-55,6 6-180,-5 8-600,5 2 0,-6 6 106,0 3 1,-4 3-106,0 6 0,-6 5 49,1 3 0,-2 4 13,-1 4 1,-1 3 59,1 5 0,3-2-91,1 3 1,1-8 272,-1 8 0,1 1-117,3 3 0,2-1-10,-2-3 0,7 3 2,1 1 1,6 4-253,-2-4 0,5-6 88,3-7 0,-2-4-2,3-4 1,1-8 44,-1-9 0,-1-10-59,-3-6 0,-1-8 5,1-9 1,-6 3 38,-3-4 0,-4 5-732,-4 4 0,-4 5 317,-9 7 0,2 0-699,-6 5 1,4 1 1158,-4 7 0,0 8 0,-4 8 0</inkml:trace>
  <inkml:trace contextRef="#ctx0" brushRef="#br0" timeOffset="2630">2729 476 8021,'0'-8'161,"0"0"424,0-1 1,-1 2-228,-3 3 0,1 3-101,-5 1 1,4 5 93,-5 4 0,1 7-123,-5 5 1,1 7-227,-1 1 0,1 6 96,-1-2 1,1-2-341,-1-2 1,2-4 205,3-4 1,2-3-267,6-5 101,0-1 0,0-6-29,0-6 0,2-7-90,2-10 0,3-2 70,5-6 1,1-2 257,-1-2 0,5 1-65,0-5 0,-1 5 306,-3-1 1,-5 6-104,1 3 1,-1 2-5,4 1 0,-3 2 325,-1 10-131,-5 1 1,2 10 179,-5 2 0,0 9-154,0 4 1,0 6-233,0 3 1,0 3 32,0-4 1,0 0-236,0-4 0,0-1 102,0-3 0,0 1-300,0-5 0,2 0-156,2-5 1,3-5-382,5-3 0,1-2-69,-1-2 1,1-2 351,-1-2 0,5-8 271,0-9 1,5-3 23,-1-1 0,-2 0 395,2 0 0,-4-4-227,4 0 1,-2-5 217,2 5 1,1-6 149,-5 2 1,0 1 376,-5-2 1,1 4 45,-1 1 1,-5 1-300,-3 11 0,-2 5-59,-2 3 0,-2 7-129,-2-3 0,-3 4 84,-5 1 1,-5 1-71,0 4 0,-3 2-101,3 5 0,0 5 27,5-1 1,-2 7 18,-3-2 0,3 4-218,-2 4 1,6-3 80,1 3 0,7 2-439,-3-2 1,4 5 211,1-5 1,1 0-972,4-4 1,6-4 562,5 0 1,11-7-412,-2-2 1,4-5 199,0-7 1,3-11 238,6-6 0,-2-6 542,-3-7 0,4-2 0,-5-5 0</inkml:trace>
  <inkml:trace contextRef="#ctx0" brushRef="#br0" timeOffset="3743">3280 376 8021,'0'-7'-582,"6"2"638,-5-1 385,5 5-69,-6-10 0,0 9 235,0-9 21,0 10-40,0-5-37,0 1-287,0 3 0,0-5 265,0 3-260,0 3 0,1-5 212,3 6-395,-2 0 0,3 6 124,-5 2 0,4 4-301,0 5 1,2 3 79,-2 5 1,-2 1-123,2 3 0,1 2 29,-1 2 1,1 2-402,-5-6 0,4 5 73,0-5 1,0-1-113,-4-8 0,0-1-322,0-7 113,0-5 685,0-1 0,4-12-109,0-2 0,5-8 122,-5 0 0,6-7-73,-2 3 1,-1-4 461,1-1 0,1 1-69,3 3 0,1-5 87,-1 5 0,1-5 24,-1 5 1,1-1-98,-1 1 0,1-2-41,-1 7 0,-1-1 38,-2 5 121,-4 5-243,-5 1 1,-1 9-55,-3 5 1,1 6 6,-5 11 1,-3 4-102,-2 1 1,-2 3-37,6-4 1,0 4 84,0-3 0,4-1-296,5-4 0,0-6 104,0-2 1,1-4-12,3-5 1,3-4 14,6-8 0,6-9-209,6-7 1,2-11 47,6-7 0,-5 1 388,1-5 0,-2 3-27,-2 2 0,-2-1 116,-2 1 1,-3 5-20,-5 2 1,-6 10-42,-3 3 1,-3 7 765,-1 2-601,0 5 1,-1-1 58,-3 8 0,1 7-71,-5 6 1,3 9 58,-3-1 0,1 7-333,-1-3 1,-2 6 74,6-1 1,0-2-102,4 1 1,0-5 45,0 1 0,0-7-519,0-1 0,5-7 254,4-2 0,6-5-414,2-7 1,5-2 160,-1-7 0,4-5-3,4-11 1,-3-5 417,3-4 1,-1 2-103,1-1 0,-6 0 153,2-5 1,-9 6-117,1 3 0,-4 3 299,-5 1 1,2 1-33,-6 3 0,0 3 722,-4 5-43,0 1-268,0 5 0,-1 1 158,-3 6-476,2 6 1,-8 5-22,6 6 1,-6 4 48,2-5 1,-2 11-29,2-2 1,-2 3-21,6-3 0,-1 0 194,0 0 1,4 0-204,-3 0 1,2-2-55,2-2 1,6 1-421,2-5 0,5 3 207,4-8 1,2-2-135,6-10 1,6-2 132,2-2 1,3-10-649,2-11 1,-1-5 334,1-8 1,-2 1 52,-3-1 1,2 1 179,-6-1 1,-5 2 93,-7 3 0,-3 2 69,-2 6 1,-5 1-46,-3 3 0,-5 5 191,-8 7 1,1 4-82,-9 5 1,-2 1 323,-2 3 0,2 5-154,-2 7 1,0 1 114,-4 8 1,1-3-41,3 8 1,2 0-23,2-1 0,5 2-55,-1-2 1,2-1-122,7 5 1,0-5-266,4 1 0,7-2 111,5-2 0,8-7-900,9-6 1,3 0 435,5-8 1,5-4-1455,0-4 1,0-8 1959,-5 0 0,-5-6 0,-1-7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8:49.85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89 662 9386,'-15'0'-1115,"0"0"1020,1 0 0,4 5 161,0 0-120,7 0-1234,-10-5 650,11-7 638,-5-1 0,14-7 0,0 1 0,2-1 0,11-13 0,-4-3 0</inkml:trace>
  <inkml:trace contextRef="#ctx0" brushRef="#br0" timeOffset="1">280 177 7785,'-15'13'174,"0"-3"1,6-2 338,-1-3 1,5-4-584,-5 4-86,7-3 220,-4 4-434,7-4 207,0 5 97,0-7 1,7 0-1286,3 0 1351,3 0 0,8-7 0,2-1 0</inkml:trace>
  <inkml:trace contextRef="#ctx0" brushRef="#br0" timeOffset="2">500 177 7785,'5'-15'-6,"0"0"0,2 1 166,-3-1 1,0 0-570,6 1 1,-2-1 202,1 0 1,5 1 205,-5-1 0,4 0 0,2 0 0</inkml:trace>
  <inkml:trace contextRef="#ctx0" brushRef="#br0" timeOffset="3">956 74 7785,'0'-8'613,"0"1"-744,0 7 13,6-6 270,-4 4-609,5-4 240,-7 6 153,6 0 0,-4 1-853,3 4 917,-4-3 0,6 11 0,1-5 0</inkml:trace>
  <inkml:trace contextRef="#ctx0" brushRef="#br0" timeOffset="4">1000 471 7725,'-36'8'1204,"10"-1"1728,-3-7-1913,2 0-413,5 0-1677,7 0 929,8 0 0,14 0-831,3 0 1,3 0 308,1 0 664,8 0 0,-6 0 0,5 0 0</inkml:trace>
  <inkml:trace contextRef="#ctx0" brushRef="#br0" timeOffset="5">838 706 7724,'-21'0'682,"-3"0"1,2 0 2614,3 0-2689,-4 0-406,7 0-2485,-6 0 1084,8 0 1199,-1 0 0,-6 0 0,-2 0 0</inkml:trace>
  <inkml:trace contextRef="#ctx0" brushRef="#br0" timeOffset="6">162 280 7788,'0'8'0,"7"-2"0,1-6 0</inkml:trace>
  <inkml:trace contextRef="#ctx0" brushRef="#br0" timeOffset="7">280 280 7788,'-23'14'0,"2"1"0,6 0 0,0-5-26,1-1 26,-1-5 0,0 2 0,0-6 0</inkml:trace>
  <inkml:trace contextRef="#ctx0" brushRef="#br0" timeOffset="8">1147 133 7816,'-25'0'178,"1"0"1,11 0 440,-2 0-1035,10 0 1,0 0-499,10 0 1,3-5 913,7 0 0,0-13 0,0 2 0</inkml:trace>
  <inkml:trace contextRef="#ctx0" brushRef="#br0" timeOffset="9">1250 162 7816,'-23'0'0,"-3"5"340,6 0 0,1 5-216,4-5 1,5 4-563,0-4 0,5 5-545,-4-5 589,5 0 0,0-5 394,8 0 0,0 0 0,5 0 0,1 0 0,5-7 0,0-1 0</inkml:trace>
  <inkml:trace contextRef="#ctx0" brushRef="#br0" timeOffset="10">1000 471 7816,'-39'24'0,"0"1"0,8-1-176,1 6 1,4-6-46,11 1 0,-1-7-593,11 1 814,0-9 0,5-3 0,0-7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8:49.87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427 310 7813,'-8'0'1518,"0"-5"-988,3 0-556,3 0-461,-4 5 139,6 0 348,0-7 0,13 6 0,3-6 0</inkml:trace>
  <inkml:trace contextRef="#ctx0" brushRef="#br0" timeOffset="1">765 457 6206,'8'-7'0,"5"-1"0,-5-7 0</inkml:trace>
  <inkml:trace contextRef="#ctx0" brushRef="#br0" timeOffset="2">1074 471 7813,'14'0'-939,"1"7"0,0-6 920,0 4 0,-6-1-2,1 0 0,0-2 32,5 3 1,-7-2-100,-3 2 90,3-3 1,-5 9-9,7-6 9,-7 7-11,4-4 0,-9 5 172,-3-3 0,2-4-164,-7-6 0,0 7 0,-4 1 0</inkml:trace>
  <inkml:trace contextRef="#ctx0" brushRef="#br0" timeOffset="3">1529 589 7813,'-16'0'0,"-2"-2"1044,-1-3-1325,-1 4 0,5-6-190,1 7 1,0-2-138,5-2 1,2-5 607,7-5 0,-6-8 0,-3 0 0</inkml:trace>
  <inkml:trace contextRef="#ctx0" brushRef="#br0" timeOffset="4">1250 148 7813,'-6'-10'618,"-4"0"1532,-3-1-1876,-2 4 1,5 1-1492,0 6 323,7-7 479,-3 6 0,6-8-56,0 4 471,0-3 0,-7-13 0,-1-2 0</inkml:trace>
  <inkml:trace contextRef="#ctx0" brushRef="#br0" timeOffset="5">839 74 7813,'-20'-9'-697,"0"-1"1,1 2 474,4-2 0,0-2 222,1 7 0,-8-6 0,0 3 0</inkml:trace>
  <inkml:trace contextRef="#ctx0" brushRef="#br0" timeOffset="6">251 310 7813,'-10'8'-440,"0"-3"252,7-4 188,-4-1 0,7 0 0,0 0 0</inkml:trace>
  <inkml:trace contextRef="#ctx0" brushRef="#br0" timeOffset="7">486 648 7813,'-13'1'-1213,"3"4"1166,-3-3-70,11 4 0,2-6 117,10 0 0,3-6 0,2-2 0</inkml:trace>
  <inkml:trace contextRef="#ctx0" brushRef="#br0" timeOffset="8">309 486 8069,'-14'0'-175,"-1"0"0,2 2-236,3 2 0,2-2-107,3 3 110,3-3 408,-4-2 0,6 0 0,0 0 0</inkml:trace>
  <inkml:trace contextRef="#ctx0" brushRef="#br0" timeOffset="9">104 398 7776,'-7'8'0,"-3"-3"0,2-4 628,-2-1-273,1 7-415,-6 1 0,0 5 20,0-3-373,7 3-332,2-11 0,7 4 141,4-6 604,3-13 0,14-3 0,1-14 0</inkml:trace>
  <inkml:trace contextRef="#ctx0" brushRef="#br0" timeOffset="10">192 251 7776,'-23'10'0,"3"-1"0,-1-5 113,2 0 1,4 3-269,5-2 0,2 1-1346,-2-1 1501,-3-3 0,5 5 0,-7-7 0</inkml:trace>
  <inkml:trace contextRef="#ctx0" brushRef="#br0" timeOffset="11">133 192 7776,'-15'-7'1161,"1"4"-325,-1-7-2245,0 7 1127,1-10 1,7 11-413,7-3 694,0 4 0,13 7 0,-5 3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8:49.882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1912 1235 7772,'0'10'856,"0"0"-1374,0-7 518,-7 10 0,6-11 0,-6 4 0</inkml:trace>
  <inkml:trace contextRef="#ctx0" brushRef="#br0" timeOffset="1">2485 1162 7724,'-2'8'0,"-2"-3"56,-5-4 1,0 4 262,-1 0-1536,6 0 1217,-2-5 0,12-13 0,3-3 0</inkml:trace>
  <inkml:trace contextRef="#ctx0" brushRef="#br0" timeOffset="2">1 897 6331,'8'0'375,"-1"0"-623,-7 0 100,0-6 57,6 4 122,-4-5-32,4 7 1,-4-5 46,3 1 358,-4-1 6,6 5-168,-7 0 4284,0 0-4526,0 6 117,0-4 29,-7 4 50,6-6-243,-6 0 89,14 0 1,1-1 55,7-4 1,-1-3-70,1-7 0,1 0 62,4 1 1,-4-1-59,4 0 0,1 1 47,-1-1 1,-1 2 68,-4 3-4,6-3-138,-4 5 0,-1 0 27,-6 3 0,-7 10-18,2 4 0,-10 11-172,-5 4 1,-1 9 66,1 1 1,-1 2-19,6-1 1,-5-4 53,5 3 0,0-5-127,5-4 0,2 1 118,3-6 1,0-2 32,9-9 1,-1-2 35,12-7 0,-6-7 129,6-2 1,-1-11 69,6-5 0,-1-2-130,1-3 1,-6 7 65,1 4 1,-9 2-3,-1 3 6,-1-1 0,-10 7 20,5 3 175,-5 3 0,2 9-60,-6 3 0,-5 3-117,0 1 1,-1 1-223,1 0 0,3 1 129,-3 4 0,4-9-103,1 4 1,0-4 95,0 4 0,0 0-701,0-1 294,0-5-334,0 4 263,0-12 31,0 6 104,6-7 0,2 0 329,7 0 1,-5-5-117,0 0 0,0-6 141,4 1 0,1-2-41,0 3 1,-6-3 202,1 7 106,0-6-104,5 9 1,-5-3 7,-1 10 0,-5-2-52,1 7 0,-4 0-227,-1 5 0,0 1 126,0 4 1,0-4-177,0 4 0,0-4-293,0-1-300,0-1 280,0 1-146,0-7 749,0-1 1,7-9-122,2-3 0,5-1 76,0-4-104,1-3 0,0 11 234,-1-3-122,1-3 1,0 7-125,-1-4-9,1 3-46,0 2-74,0 0 109,-1 7 14,1-6-38,-7 12 0,0-11 134,-3 3 1,-3-2-200,3 2-238,-4-3 280,-1 4-25,0-6 263,0 7-152,0-6 77,7 6-152,1-7 218,7 0-166,-1 0 1,-4 0 21,0 0-84,-7 6 1,5 2-117,-3 7 1,-3 0-100,3 0 0,-3-1-29,-2 1 1,0-5-260,0 0 123,0-1 326,0 6-165,6-7 532,2-1 1,7-9-13,0-3 1,-1-3 138,1-7 0,-5 6 210,0-1-378,-1 0 0,4 0-18,-3 0-56,3 7 1,-9-3-198,5 6 37,-5 0 1,2 1-171,-6 4 0,2-2-26,3 7 1,-4-5-247,4 5 282,-3-7-161,-2 10 258,0-5-77,0 1-54,0 4 116,0-12 1,2 6 78,2-7 0,0 0-34,6 0 0,-6 0 70,6 0 0,-5-5-37,5 0 0,-5 0 5,5 5 0,-5-5 289,4 0-241,-5 0 0,4 5 416,-3 0-291,-4 7 1,7 1-135,-3 7 0,-3-5-28,3-1-163,3 1 0,0 3 16,7-3 1,0-3 102,-1-7 1,3 0-66,2 0 1,-1 0 44,7 0 1,-2 0 182,1 0 1,2 0-104,-6 0 1,4 0 83,-4 0 0,-1 0-157,-4 0 1,0 0 0,0 0-111,-1 6 172,1 2 1,-5 5-215,0-3 1,-6 2-66,6-8-117,-6 1 10,9-5 374,-12 0 0,11-1 38,-7-4 213,-1 3 9,-4-11-227,0 11 0,0-6 245,0 3-188,0 4-344,0-6 212,0 7-384,0 0 30,0 7 249,0-6-126,0 6-39,0-7 20,0 0 96,0 6 80,0-4 12,0 5-2,0-7 392,0 0 302,0 6-459,0 2 1,0 7 83,0 0 0,2-2-82,3-3 0,-2 3-370,7-4 200,0 5 1,5-1-56,-1-4 0,6-2 63,-1-7 0,3 0 7,-3 0 0,-2-7 130,2-2 0,2-4-129,-1-2 0,0 0 17,-6 0 0,1 1 10,0-1 1,-1 5-107,1 0 1,-5 7 154,0-2-272,-7-3 223,10 6 0,-10-4-40,7 6 1,-7 2 70,2 2 1,2 0-67,-2 6 0,1-6-113,-1 6 0,-3-5 124,3 5-510,3-7 132,-6 4 303,4-7 0,-4 0-126,3 0-7,-4 0 253,6 0-144,-7 0 172,0-7-91,0 6 158,6-6 100,-4 7 206,11 0-576,-5 0 1,7 2 43,0 3 47,-1-4 0,1 6 45,0-7 1,-1 0-133,1 0 0,-5 0 66,0 0 1,-1 0-247,6 0 177,0 0 1,0-2-90,-1-3 148,1 4-64,0-6 408,-1 7 1,1 0-144,0 0 0,-5 0 157,-1 0-256,1 0 0,5 0-9,0 0 0,-6 5 97,1 0-72,0 0 0,5-5-40,-1 0 0,-4 0-60,0 0-292,-7 0 182,10 0-120,-11 0 226,11-7 164,-11 6 1,6-6-102,-3 7 0,-2 0 153,7 0 0,-5 2-90,4 3 1,1-4 34,5 4 1,0 2-34,-1-2 0,1 4-6,0-4 1,4 2-192,1-2 1,1-4 72,-1 4 1,1-3-256,3-2 1,3 0 96,-8 0 0,1-2-21,-5-3 1,-1-3 79,1-7 1,-7 6 19,-3-1 0,1 5 325,-1-5 1,0 5-13,-5-5 269,0 7 0,-5 3-168,0 10 0,-4 5 37,4 4 0,-5-1-47,5 7 1,-5-6 38,5 6 1,1-6-338,4 6 1,0-7 85,0 2 0,4-9-183,1-1 1,7-7 76,-2 2 1,3-5-125,1-5 1,6-8 45,-1-7 1,6-6 18,-5 2 1,1-4-20,-2-1 1,-2 4 25,2 1 1,-2 6 15,-3-2 0,1 4 393,0 7 1,-2 5-155,-3 8 1,-4 6 35,-6 10 1,0 1-86,0 4 1,0 1-99,0-7 1,0 6-16,0-6 1,2 1-104,3-5 0,-4-1-16,4 1 0,-1-7-269,0-3 0,0-3 152,5-2 1,-4 0 109,5 0 1,-5-7 147,5-2 0,-5-5-82,5 0 1,-6-6 93,6 1 1,-5-1-84,5 5 213,0-6 0,0 5-41,-1-4 0,-5 9-64,1 1 371,3 7-282,-7-4 0,11 9 94,-7 3 1,6-2 20,-1 7-65,3-1 1,2 6-78,-1 0 0,3-7-143,2-3 0,-2 1-59,2-1 0,-2 0-150,-3-5 0,6 0-138,-1 0 0,6-1 179,-5-4 1,1 1-22,-2-5 1,-2 0-2,2 0 1,1-4 132,-5 3 0,3 3-245,-9 2 364,4-3 1,-4 5 95,-4-7 67,-4 7 200,-1-4-124,0 7-95,0 7-141,0 1 0,0 2-98,0 0-106,0-7-131,0 10 0,7-11-9,2 3 1,0-9 100,0-1 0,6-6 223,5 1 1,-1-5-133,-4-4 0,0 2 86,-1-2 1,1 3-202,0 1 358,0 0 102,-1 0 34,1 7 1,0 2 183,-1 6 1,-4 5-183,0 0 0,-2 6-144,2-1 1,3 3 0,-3 2 1,3-2-89,2-4 1,-1 3 77,1-7 1,0 0-290,-1-5 1,1 0-55,0 0 0,-1-2-45,1-3 1,0-3-92,0-7 1,4-6 95,1-3 0,-2 1 146,-9-2 1,3 7-129,-7-1 187,0 2-182,-5 3 280,0 5 10,-7 9 0,6 9 148,-4 5 0,-2 1 133,2 0-224,0-1 11,5 1 0,2-2-26,3-3 300,-4-4-276,13-6 0,-6-3-121,6-7 0,1 1-27,0-11 0,0-3-172,-1-1 0,1 2 77,0 3 0,-6 2 127,1 3 1,-5 1-62,5 3 14,-7 3 0,9 14 266,-8 3 1,3 3-86,-2 1 0,-2 1-193,7 0 0,0-5 31,4-1 0,1-4-113,0 5 0,4-7 57,1 2 0,6-5-194,-1-5 0,1-8 142,-2-6 1,2-7 25,-6 1 0,0-3 186,-6-1 0,-1 6-143,-3 4-20,3-4 0,-11 6-15,3-2 1415,3 9-95,-6 3-498,4 14 0,-6 1-271,0 7 53,0-1-1083,0 1 406,0 0-736,0-7 649,0-1 1,2-19-257,3-3 1,-2-4 175,7-1 0,-5-1 64,4-3 0,0-3 131,0 8 0,3-1-185,-7 5 614,6 1-227,-3 6 1,2 1 307,0 7 1,-7 8-173,2 7 1,2 0 90,-2 4 0,6 2-19,-1-1 0,3 0-95,2-6 0,-1-5-128,1-5 1,5-2-227,-1-2 0,6-3-77,-6-7 0,6-1 137,-6-14 0,6 1-157,-6-6 0,-1 1 84,-8-1 1,-2 6 241,-3-1 1,-3 3-75,3-3 1,-4 4 281,-1 6 39,-6 7 1,-2 1-93,-7 7 0,0 2 68,1 3 0,-1 3-72,0 7 0,5 4-138,1 1 1,0 4 87,0-4 0,1 0-296,3-6 1,3-4 5,-3 0 1,3-5-142,2 5-20,0-7 1,0 0 115,0-13 1,0-1-88,0-14 0,5-1 93,0-8 1,5 1 90,-5-6 1,5 7 24,-5-3 1,4 4 139,-4 2 1,5 1-109,-5 4 0,2 4 14,-3 10 168,-2 4 0,6 6-52,-3 0 1,-3 6 183,3 4 0,-2 3-88,2 2 0,-2-1 103,7 1 1,-5-5-32,5 0 1,-5-7-188,4 2-77,1-3 1,5-6-155,0-6 1,-1-1-412,1-13 0,0-1 295,-1-4 0,-1-1-173,-3 1 0,2 4 101,-7 1 0,4 6 350,-4-2-107,0 10 142,-5 4 1,-1 8 63,-4 2 0,-2 5 260,-3 5 1,-3 6-17,3 0 1,-3-1-114,-1-4 1,4-5-298,0-1 1,7-4-183,-2 5-18,3-7 0,2 2 120,0-10 0,7-9-116,3-11 1,3-4 34,1-6 0,3-4 44,2-10 0,-2 4 65,2-4 1,-7 4-35,-3 6 0,0 3 691,0 7-351,-2 6 740,-7 2-669,0 13 1,-2 8-33,-3 9 1,2 5-25,-7 0 1,2 6 8,-2-1 0,-1 1-178,6-5 1,-1 4 75,1 1 1,3-5-363,-3-6 81,3 1 1,-2 5-233,-1 0 273,0-7 1,5 0-280,0-3-92,0-3 109,0 4 1,1-11 338,4 0 0,2-11-102,3 1 0,3-3 600,-4 4 0,0-6-242,0 0 0,-4-1 52,5 2 0,-7 2 43,2-2 1,-3 2 184,-2 3 0,0 4-155,0 0 1,0 5 191,0-5-1100,-7 7 493,-1-4 1,-6 9-464,-1 3 1,5 2 279,0 2 0,2 4-35,-2-3 0,2-2-487,3 2 241,4 0 1,-6 5-21,7-1 564,-6 1 0,4 0 0,-5-1 0</inkml:trace>
  <inkml:trace contextRef="#ctx0" brushRef="#br0" timeOffset="3">192 735 7912,'0'-14'979,"0"6"-665,0 1-376,0 7-62,7 0 1,-4 0 117,7 0 1,-6 0-21,6 0 1,0-2 67,5-3 1,-5 2-111,-1-7 0,0 6 200,0-6 7,4 6 0,-11-4 653,3 3-545,3 4 0,-6 1-340,3 10 0,-4 9 93,-1 6 0,13 2 0,4 3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23:04:55.0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234 118 7581,'-8'-2'737,"1"-1"534,1-2-718,4 0 100,-5 5 46,7 0-48,-6 0-461,4 0 0,-6 0-127,3 0 524,4 0-536,-12 0 1,9 0 19,-6 0 1,7 7-145,-2 3 1,-1 3-28,1 1 0,-5 3 140,5 2 0,0 3-142,5 2 1,0 4 157,0-4 0,2 2 118,3-1 0,3 1-105,7-6 1,1-2-75,4-9 0,1-2-9,3-7 1,4-2 73,-3-3 1,2-6-165,3-14 1,-1-1 93,1-13 1,-6 2 17,1-3 1,-12 0 6,1 5 1,-9 1 152,0 5 0,-5 1-93,-5 3 0,-5 6-46,-9 9 0,-4 3 446,-6 7 0,-1 0-133,1 0 1,-1 2-124,1 3 0,4 1-37,1 4 0,6 3-1191,-2-3 163,4 3 0,8 2-722,3 0 0,3-6 242,2 1 0,7 0 1326,3 5 0,3-1 0,1 1 0</inkml:trace>
  <inkml:trace contextRef="#ctx0" brushRef="#br0" timeOffset="725">307 368 8458,'0'-10'-202,"0"0"0,-5 5 1335,1-4-692,-1 5-169,5-2 69,0 6-181,-7 0 112,6 0-68,-6 0 1,5 6 172,-3 4 1,2 10 65,-7 4-232,1 10-7,-6 4 1,0 8 203,0 3-239,1 3 1,-1 7 238,0 0-135,-6-1-948,5 1 771,-5 0 1,6-5-1,0 0 0,2-10-427,3-5-360,-3-10 557,12-14 1,-4-13-289,10-7 1,-2-13 158,7-7 1,-1-2 320,6-3 0,0-6-248,0-3 0,-6 2 0,1-4-133,2-5 1,1 2 393,1-5 1,1 3-163,0 2 1,-1 0 533,1 0 0,-2 1-151,-3 4 0,1 3 186,-6 7 1,5 11 70,-5 3-293,0 10 0,-3-1-150,3 6 0,-4 6 56,4 4 83,-3 10-400,4-4 0,-3 12 198,7-4 63,-6 11 0,9-4-176,-4 3 59,4-3 0,2 3 224,0 1 1,0-1-109,-1-5 251,7 1-159,-4-1 1,4 1-83,-6-1-51,-1 0 45,1 1 0,0-3-81,0-2 0,-2-4-171,-4-6 0,-2 0 180,-7-1 50,0-6 4,0-1-371,0-7 188,-7 7 0,-2-6 21,-11 4 0,-3 2-136,-6-3 0,-6 3 199,1-2 0,-7-2-150,2 7 1,-3 0-117,-2 4 469,-1 1 1,6 2-283,0 2 0,6-3-635,-1 4 513,10-4-2867,2-1 2030,14-7 0,3 0 1046,10-3 0,10-3 0,8 4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23:04:57.1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191 191 7954,'-14'0'-269,"4"-4"876,0-1 0,5 0 254,-5 5-259,7 0-358,-10 0 1,11 6-23,-2 4 0,2-2-32,2 2 1,-5 1 31,0 9 0,0-4-143,5 4 0,5-2 123,0 2 0,5-4-271,-5 3 1,6-2-58,-1-2 1,3-1 3,2 1 0,4-2 14,1-3 0,1-4 101,-1-6 1,-4-1-162,4-4 1,1-10 17,-1-9 0,4-11 454,-4-4 0,-2-3-130,-9-2 0,3-1 0,-7 1 0,0 7-123,-5 2 0,-2 11-145,-3 4 1,-8 6 135,-7 4 0,-6 3-104,2 7 1,-4 7-388,-1 3 0,4 4 182,1 6 0,7-2-689,3 6 0,1-4 364,8 5 1,0-1 591,5 5 0,-7 1 0,-1-1 0</inkml:trace>
  <inkml:trace contextRef="#ctx0" brushRef="#br0" timeOffset="643">59 530 7561,'-15'0'-145,"1"0"1,4 0 876,0 0 0,7 0-191,-4 0-217,7 0 239,0 0 1,7 0-381,3 0 0,3-2 8,1-3 0,3 3 51,2-3 0,-1 4-246,7 1 0,-1 0 100,6 0 1,-1 0 101,1 0 1,1 0-36,3 0 0,-3-2-68,3-3 0,2 4 12,-2-4 0,6 1-117,-6 0 1,-1 0 19,-9-5 1,2 4 74,-6-5 0,-1 5-413,-4-5 140,-7 7 162,-1-4 0,-9 7 31,-3 0 1,-3 2 52,-7 3 0,1 3-46,-1 7 0,2-1 15,3 1 1,-3 1-137,3 4 1,-1-2 133,1 6 0,-3-1-415,3 2 0,-3 3 172,-2-4 1,1 9-170,-1 1 1,-5 5 124,1-4 1,-1 1 24,6-2 0,-6-3 9,0 3 1,2 0 33,9-4 0,-3-4-709,7-11 519,0-1 0,7-5-618,3-5 1002,3-8 0,7-11 0,-1-8 0</inkml:trace>
  <inkml:trace contextRef="#ctx0" brushRef="#br0" timeOffset="917">59 559 7954,'-8'0'-40,"-3"-2"266,6-3-80,0 4 1,5-4 401,0 10 0,0-2-118,0 7 0,1 4 123,4 6 1,8 6-120,7-1 1,6 4-77,-1 5 0,-3-3-95,3 4 0,-5-3-1160,4 3 0,-1-3 209,1 8 1,-2-8 687,-8 3 0,-6-4 0,-1-2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23:04:59.1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162 103 7747,'-8'-8'421,"-5"-5"1,6 10 16,-2-7 201,-4 7-318,11-4 0,-6 7 113,3 0-217,3 0-27,-4 0 0,4 0 106,-3 0-134,4 0 1,-6 7 86,7 2-86,0 5 0,2 2 0,3 2-58,4 1 0,4 3 70,2-3 1,0-2-185,0 2 1,4-4 25,1-5 1,4 1-104,-4-6 1,6 0 51,-2-5 0,4 0-223,2 0 0,-1-12 100,0-2 0,-1-11-14,-3 1 0,-4-2 128,-6 1 1,-2-3-11,-4 4 0,-2 3 19,-7 1 1,-7 5-20,-2 6 1,-6-3-65,-5 7 0,-2 0 70,-8 5 1,6 8-440,-1 7 1,1 2 98,-6 7 0,7-1-40,4 1 0,2 2-423,3-6 0,6 6 439,3-1 1,3-2 410,2 1 0,-7-6 0,-1 3 0</inkml:trace>
  <inkml:trace contextRef="#ctx0" brushRef="#br0" timeOffset="592">74 441 7862,'-10'-5'331,"0"0"80,7 1-185,-10 4 0,7-2 255,-4-3-255,3 3 0,6-4-188,-4 6 139,3 0-25,-4 0 0,12 0 14,4 0 0,3 0-90,2 0 0,6 0 14,3 0 1,4-5 35,2 0 0,-1 0-194,0 5 1,6 0 133,-1 0 1,7-1-481,-2-4 0,-3 3 205,-2-3 0,-3 2-182,-1-2 0,-6 3-1123,1-3 612,-7 4 70,3 1 832,-13 0 0,-8 0 0,-8 0 0</inkml:trace>
  <inkml:trace contextRef="#ctx0" brushRef="#br0" timeOffset="1057">574 382 7909,'8'-6'-816,"-1"-2"1822,-7 0-138,0 1-472,0 7 0,0-2 24,0-2 1,0 4-204,0 0 1,0 3 206,0 12-234,0-4 1,-2 22-352,-3-4 124,3 10 1,-11-1-1,3 6-5,-3 0 1,4 0 0,-1 0-1021,-2 0 727,-1 0 1,4-1-237,-1-4 0,2 0-185,-2-9 1,-2 1 0,7-12 755,2-1 0,-5-8 0,0 3 0,-7-5 0</inkml:trace>
  <inkml:trace contextRef="#ctx0" brushRef="#br0" timeOffset="1326">103 500 7909,'-8'-6'-1,"-5"4"1,10-6 686,-7 3-200,7 3 0,-2-4 136,10 6 1,5 1-212,9 4 0,6 3 225,9 7 0,-1 1-242,6 4 0,-2-2-44,3 6 1,-3 1-232,-2 4 1,-4 1-216,3-1 1,-8 1-1352,-1-1 1,-12 5 343,1 1 1103,-9-1 0,8-5 0,-5 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23:05:03.88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250 30 8384,'-10'0'207,"1"0"1,4-1 268,-5-4 0,5 3-66,-5-3 1,5 3 249,-5 2-506,7 0 0,-8 2 111,6 3 0,-5-2-109,5 7 1,-1 5 124,1 4 1,3 7 1,-3-1 0,2 3-12,-2 1 1,3 2-31,-3 3 0,4-1-135,1 6 0,5-6 139,0 1 0,6-8-122,-1-1 0,3-7 109,2 1 1,1-9-334,4-5 1,-2-3 72,6-2 1,-4-7-98,4-3 1,-6-9 19,2-6 1,1-7-26,-1-3 1,-2-4-39,-9 5 1,3-5 111,-7 4 1,0-4-98,-5 5 0,-7 1 130,-3 9 0,-9-2-195,-6 6 0,-8 2 93,-1 8 0,-2 4 157,2 6 1,5 6-319,-1 4 1,2 3-282,9 2 0,1 0-1204,8-1 1,3 1 109,7 0 1661,0-1 0,7 1 0,1 0 0</inkml:trace>
  <inkml:trace contextRef="#ctx0" brushRef="#br0" timeOffset="837">221 515 8384,'-7'-8'1135,"6"2"-288,-6-1-535,1 5 1,2-3 118,-6 10 1,6 5-15,-6 10 1,0 4-153,-5 11 0,4 7-143,-4 7 0,4 8 159,-9 2 1,4 0-124,1 4 0,5-2 140,0-2 0,2-7-520,-2-3 0,-1-11 63,6-9-728,0-6 458,5-15 1,0-5-216,0-13 0,0-1 210,0-14 0,5-1 106,0-8 0,6 1 160,-1-6 1,-2 0-94,2-5 1,0 0 348,5 0 0,-5-2-74,-1-3 0,1 3 341,5-3 1,-5 4-29,-1 0 0,0 3 118,0 3 1,3 4 46,-7 11 0,5 3-138,-6 6 0,3 7 258,-2 3-372,-3 3 0,4 4 152,-6 3 1,2-2-150,3 7 0,-4 0 29,4 4 0,3 6-176,2 0 0,-2 4 87,2-4 0,0 6-100,5-2 0,-1 4 115,1 2 0,0-1-14,-1 0 1,1 6 4,0-1 0,-1 5-630,1-5 0,1 7-190,4-2 1,-4 2-85,4-2 1,-4 2 284,-1-6 0,-5-3 156,0-7 1,-7-4-112,2-6 245,-4-1 1,-2-5 51,-4-5-10,-3-2 0,-7-2 1,-1-2 5,-4-2 0,-3 0 68,-6-6 1,-5 7 151,-1-2 1,1 4-8,5 1 0,-1 0-112,1 0 0,-1 0-217,1 0 1,6 0 55,3 0-671,4 0 1,6 0 46,1 0 776,5-7 0,4-1 0,8-7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23:05:08.792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265 162 7785,'-9'-4'0,"-1"-1"0,5-2 128,-5 2 1,5 4 282,-5-4 224,7 3-98,-10 2-225,5 0-107,-7 0 1,7 7-130,3 2 1,4 6 76,1 5 1,0-4-6,0 4 0,0 2-161,0 3 0,4-4 31,1-1 1,7-2 56,-2 1 0,4-7 31,6 2 1,-2-4-170,6 0 0,-4-3 103,4-7 1,-1-4-57,2-5 1,3-5 90,-4-15 1,-3-2 38,-1-8 0,-4-4-52,-1 4 1,-7-2-4,-3 2 1,-10 5-122,-5 9 1,-9 4 118,-6 6 0,-3 7-125,-1 3 75,0 4 1,-1 7-1,1 6-486,-1 6 0,8 3-133,2 3 0,4 4 259,1-3 1,2 4-1509,3 5 1861,4-9 0,6 16 0,0-10 0</inkml:trace>
  <inkml:trace contextRef="#ctx0" brushRef="#br0" timeOffset="483">45 647 7837,'-8'0'235,"-5"0"185,5 0 186,-1-6-370,3 4 1,7-4 112,4 6 1,4-2 80,5-3 1,9 2-136,6-7 0,3 5-301,7-5 0,-5 6 99,5-6 1,-5 5-1036,6-5 0,-6 7 546,5-2 0,-6 3 396,1 2 0,-3-6 0,-1-2 0</inkml:trace>
  <inkml:trace contextRef="#ctx0" brushRef="#br0" timeOffset="825">530 545 7654,'-8'0'17,"-4"1"641,7 4 0,-1-2-217,1 7 0,2 2-54,-7 7 0,0 11-107,-5 9 0,2 5-40,4 5 0,-4-2-30,3 7 0,-3 0-216,-2 5 0,2-7-37,3-3 0,4-5-32,6-5 1,-5-4-2223,0-11 1144,0-3 1153,5-12 0,0-16 0,0-9 0</inkml:trace>
  <inkml:trace contextRef="#ctx0" brushRef="#br0" timeOffset="1042">118 824 7837,'-14'-7'0,"-1"-1"0,0 0 898,7 1-75,-5 7-236,11 0 0,-4 2-188,6 3 0,6 3 57,4 7 0,10 6-241,4 4 0,4-3-158,2 3 1,-1-1-833,0 6 0,1-6 292,-1 1 483,7-7 0,-5 10 0,5-6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23:05:06.60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251 102 11024,'-9'0'586,"-4"7"0,7 1-377,-4 7 0,-1 4-80,6 1 0,-5 4 93,5-4 0,0 4-269,5-4 1,0 5-54,0-6 1,7 2 12,2-1 1,0-9-3,0 4 1,3-10 77,7 0 1,-2-4-142,2-1 0,3-8 88,-3-6 1,6-8-54,-6-7 1,3-2 143,-3-3 1,-3-2 103,4-3 1,-9 3-99,-1 6 0,-6 1-31,0-1 0,-8 12-129,-6 4 1,-5 9 154,-5 0 1,-4 5-482,-10 5 1,3 8 188,-4 7 1,6 6-760,4-2 0,-1-1 34,7 2 989,-1-1 0,-1 5 0,-2 1 0</inkml:trace>
  <inkml:trace contextRef="#ctx0" brushRef="#br0" timeOffset="654">60 587 7919,'-15'0'408,"0"0"-79,7-6 274,-5 4-147,11-4-395,-4-1 56,6 5 1,1-4-14,4 6 0,0 0 7,10 0 0,-2 0 35,11 0 1,1 0-108,4 0 1,2-5 61,4 0 0,-3 0-561,8 5 1,-6 0 239,5 0 1,-1-5-620,1 0 1,-3 0 399,-7 5 0,-4-4-69,-1-1 0,-8-2 508,-1 2 0,-5 4 0,-5-4 0,-4 3 0,4 2 0,-10 0 0,-3 0 0,-6 0 0,1 2 0,3 3 0,2-4 0,3 4 0,3-3 0,-5-2 0</inkml:trace>
  <inkml:trace contextRef="#ctx0" brushRef="#br0" timeOffset="1090">574 484 10617,'-8'0'1129,"0"2"-903,3 3 1,1 10-81,-5 9 0,-1 10 67,-5 6 0,-4 4-130,-1 5 0,-5 3 95,6 7 1,-6-2-324,6-3 0,-1-4-249,5-5 0,2-8-1254,4-3-96,-4-9 769,11-4 171,-5-13 1,7-8 803,0-9 0,-6-5 0,-2 0 0</inkml:trace>
  <inkml:trace contextRef="#ctx0" brushRef="#br0" timeOffset="1374">118 602 7853,'-6'-8'675,"-2"1"-450,-7 7 1,5 0 796,0 0-622,7 0 0,-3 8 23,6 7 1,1 3-150,4 12 1,3-3-16,7 12 0,1 6-281,4 4 1,-2 9-353,6-4 0,-4 5-457,4-10 1,-1 0 232,2-5 598,-4 0 0,-6-6 0,-1-2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23:06:14.7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234 118 7581,'-8'-2'737,"1"-1"534,1-2-718,4 0 100,-5 5 46,7 0-48,-6 0-461,4 0 0,-6 0-127,3 0 524,4 0-536,-12 0 1,9 0 19,-6 0 1,7 7-145,-2 3 1,-1 3-28,1 1 0,-5 3 140,5 2 0,0 3-142,5 2 1,0 4 157,0-4 0,2 2 118,3-1 0,3 1-105,7-6 1,1-2-75,4-9 0,1-2-9,3-7 1,4-2 73,-3-3 1,2-6-165,3-14 1,-1-1 93,1-13 1,-6 2 17,1-3 1,-12 0 6,1 5 1,-9 1 152,0 5 0,-5 1-93,-5 3 0,-5 6-46,-9 9 0,-4 3 446,-6 7 0,-1 0-133,1 0 1,-1 2-124,1 3 0,4 1-37,1 4 0,6 3-1191,-2-3 163,4 3 0,8 2-722,3 0 0,3-6 242,2 1 0,7 0 1326,3 5 0,3-1 0,1 1 0</inkml:trace>
  <inkml:trace contextRef="#ctx0" brushRef="#br0" timeOffset="1">307 368 8458,'0'-10'-202,"0"0"0,-5 5 1335,1-4-692,-1 5-169,5-2 69,0 6-181,-7 0 112,6 0-68,-6 0 1,5 6 172,-3 4 1,2 10 65,-7 4-232,1 10-7,-6 4 1,0 8 203,0 3-239,1 3 1,-1 7 238,0 0-135,-6-1-948,5 1 771,-5 0 1,6-5-1,0 0 0,2-10-427,3-5-360,-3-10 557,12-14 1,-4-13-289,10-7 1,-2-13 158,7-7 1,-1-2 320,6-3 0,0-6-248,0-3 0,-6 2 0,1-4-133,2-5 1,1 2 393,1-5 1,1 3-163,0 2 1,-1 0 533,1 0 0,-2 1-151,-3 4 0,1 3 186,-6 7 1,5 11 70,-5 3-293,0 10 0,-3-1-150,3 6 0,-4 6 56,4 4 83,-3 10-400,4-4 0,-3 12 198,7-4 63,-6 11 0,9-4-176,-4 3 59,4-3 0,2 3 224,0 1 1,0-1-109,-1-5 251,7 1-159,-4-1 1,4 1-83,-6-1-51,-1 0 45,1 1 0,0-3-81,0-2 0,-2-4-171,-4-6 0,-2 0 180,-7-1 50,0-6 4,0-1-371,0-7 188,-7 7 0,-2-6 21,-11 4 0,-3 2-136,-6-3 0,-6 3 199,1-2 0,-7-2-150,2 7 1,-3 0-117,-2 4 469,-1 1 1,6 2-283,0 2 0,6-3-635,-1 4 513,10-4-2867,2-1 2030,14-7 0,3 0 1046,10-3 0,10-3 0,8 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38:14.9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150 501 8206,'0'-12'-336,"-1"4"571,-3-1-407,2 6 230,-3-2-48,5-1-44,0 5 77,0-5 286,-6 6-171,5 0 1,-5 6 76,6 2 1,0 9-67,0 4 1,0 8-52,0 4 0,0 9 9,0 4 0,2 3-133,2 1 1,-3 5 19,3 4 0,2 2-85,-2 2 1,0-1 39,-4 1 0,4-2 94,1-3 0,-1-8-304,-4-8 0,0-6-119,0-7-59,0 1 286,0-22 1,0-2-156,0-15 1,0-6-26,0-2 1,0-6-154,0-2 0,0-2 233,0-6 0,-2-5 233,-2-4 0,3 1 13,-3 3 1,-3-4-14,-2 1 0,2-5 126,-1 4 0,0-1-187,-5 1 1,5 3 278,-1-2 1,1 2-30,-4 1 0,0 5-57,4-1 1,1 8-21,3 1 1,3 0-41,-4 4 0,4 3 27,1 1 1,0 3-37,0 2 0,4-5 127,0 1 1,6-3-83,-2 3 0,4 2 99,0-3 1,2 0-93,3 5 1,-2-3-4,6 6 0,0 0-160,4 0 0,0 0 96,0 4 1,1 0-141,3 1 0,-1 2 93,6-2 1,-5 3-87,4 1 0,-4 0 20,5 0 0,-1 0 41,5 0 0,-1-5-11,1 1 0,1-1-5,2 1 1,5-2 19,9-2 1,-3-3 8,7 2 0,-5-2-98,4-1 0,1 0 87,3 4 1,1-3 38,0 3 0,1-2-45,2 2 1,0-4 66,5 4 1,-10 1-24,1-1 0,-2 4 9,3-5 0,5 2 116,3-1 0,-2-2-227,2 6 0,-5-4 167,0 4 0,1-5-46,4 5 1,-6-2-28,6 2 0,-1 3 29,-3-3 1,1-2-73,-2 2 0,-4-2 44,4 2 0,-4 3-8,4-3 1,4-2 6,1 2 1,-7 0-6,-2 4 0,-2 0-53,3 0 1,1 0 50,2 0 0,-3 0 4,0 0 1,-2 1-9,-7 3 0,2-2 1,-2 2 0,-3 1-10,4 0 0,-4-1 14,-1-4-1,0 0-4,0 0 0,-2 0 3,-7 0 0,0 0 113,-12 0 1,4 0-6,-4 0 1,-4 0 53,-4 0 0,-7 1-155,-1 3 1,-2-1 0,-7 6 0,0-5 33,-4 4-17,0 0 1,0 5-58,0-1 1,-4 1 58,0-1 0,0-3 64,4-1 0,0 5-75,0 3 1,0 2 159,0-1 0,1 3-96,3 5 0,2 5 14,2 4 0,-1 2 35,-3 1 0,-1 6 137,5 3 1,-5 3-226,1 1 1,-1 0 66,1 0 1,-2 0-17,2 0 0,1-2 9,0-7 1,4 1-177,0-9 1,-2 2 53,1-2 0,-1 4 27,1-4 0,2-1-50,-6 1 1,0-3-142,-4 3 0,4-1 9,1 1 1,-3-2 70,-6-6 0,3-6-22,-3-2 1,-3-3 57,-2-1 1,2-5 231,-1 0 0,0-4-146,-5 5 0,-3-5 68,-1 4 0,-5-4 20,1 5 0,-3-5-9,-1 4 1,-6-1-176,-2 2 1,-3 0 120,-2-5 0,-5 5-140,-3-5 1,-2 4 24,-2-4 86,-6 1-774,-1 0 742,-6-3 0,1 3 25,-1-5-32,1 0 0,-1 0 65,1 0 1,-4 0-118,-5 0 0,6-1 191,-6-3 1,6 1-98,2-6 1,-5 5 16,-3-4 0,3 4-12,1-5 1,-2 7 14,-2-2 1,-3-2-23,-1 2 1,0 0-3,0 4 1,2 0-10,-2 0 1,3 0 2,-7 0 1,6 0-79,2 0 1,1 0 79,-6 0 0,0 0-103,-3 0 0,6 0 88,-2 0 1,3-2-26,-3-2 0,-2 1 11,-2-5 0,3 5 6,-4-1 1,8 1 135,1-1 1,4 3 18,-4-4 1,2 0 23,-2 1 1,7 0-131,6 4 1,3 0-20,-3 0 1,9 0 43,-1 0 1,7 0-270,-3 0 1,5 0-25,-5 0 0,9 0 278,0 0 1,8 5-931,0 3 1,4 4 254,4 0 632,3 6 0,-1 2 0,0 5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23:06:14.7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191 191 7954,'-14'0'-269,"4"-4"876,0-1 0,5 0 254,-5 5-259,7 0-358,-10 0 1,11 6-23,-2 4 0,2-2-32,2 2 1,-5 1 31,0 9 0,0-4-143,5 4 0,5-2 123,0 2 0,5-4-271,-5 3 1,6-2-58,-1-2 1,3-1 3,2 1 0,4-2 14,1-3 0,1-4 101,-1-6 1,-4-1-162,4-4 1,1-10 17,-1-9 0,4-11 454,-4-4 0,-2-3-130,-9-2 0,3-1 0,-7 1 0,0 7-123,-5 2 0,-2 11-145,-3 4 1,-8 6 135,-7 4 0,-6 3-104,2 7 1,-4 7-388,-1 3 0,4 4 182,1 6 0,7-2-689,3 6 0,1-4 364,8 5 1,0-1 591,5 5 0,-7 1 0,-1-1 0</inkml:trace>
  <inkml:trace contextRef="#ctx0" brushRef="#br0" timeOffset="1">59 530 7561,'-15'0'-145,"1"0"1,4 0 876,0 0 0,7 0-191,-4 0-217,7 0 239,0 0 1,7 0-381,3 0 0,3-2 8,1-3 0,3 3 51,2-3 0,-1 4-246,7 1 0,-1 0 100,6 0 1,-1 0 101,1 0 1,1 0-36,3 0 0,-3-2-68,3-3 0,2 4 12,-2-4 0,6 1-117,-6 0 1,-1 0 19,-9-5 1,2 4 74,-6-5 0,-1 5-413,-4-5 140,-7 7 162,-1-4 0,-9 7 31,-3 0 1,-3 2 52,-7 3 0,1 3-46,-1 7 0,2-1 15,3 1 1,-3 1-137,3 4 1,-1-2 133,1 6 0,-3-1-415,3 2 0,-3 3 172,-2-4 1,1 9-170,-1 1 1,-5 5 124,1-4 1,-1 1 24,6-2 0,-6-3 9,0 3 1,2 0 33,9-4 0,-3-4-709,7-11 519,0-1 0,7-5-618,3-5 1002,3-8 0,7-11 0,-1-8 0</inkml:trace>
  <inkml:trace contextRef="#ctx0" brushRef="#br0" timeOffset="2">59 559 7954,'-8'0'-40,"-3"-2"266,6-3-80,0 4 1,5-4 401,0 10 0,0-2-118,0 7 0,1 4 123,4 6 1,8 6-120,7-1 1,6 4-77,-1 5 0,-3-3-95,3 4 0,-5-3-1160,4 3 0,-1-3 209,1 8 1,-2-8 687,-8 3 0,-6-4 0,-1-2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23:06:14.7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162 103 7747,'-8'-8'421,"-5"-5"1,6 10 16,-2-7 201,-4 7-318,11-4 0,-6 7 113,3 0-217,3 0-27,-4 0 0,4 0 106,-3 0-134,4 0 1,-6 7 86,7 2-86,0 5 0,2 2 0,3 2-58,4 1 0,4 3 70,2-3 1,0-2-185,0 2 1,4-4 25,1-5 1,4 1-104,-4-6 1,6 0 51,-2-5 0,4 0-223,2 0 0,-1-12 100,0-2 0,-1-11-14,-3 1 0,-4-2 128,-6 1 1,-2-3-11,-4 4 0,-2 3 19,-7 1 1,-7 5-20,-2 6 1,-6-3-65,-5 7 0,-2 0 70,-8 5 1,6 8-440,-1 7 1,1 2 98,-6 7 0,7-1-40,4 1 0,2 2-423,3-6 0,6 6 439,3-1 1,3-2 410,2 1 0,-7-6 0,-1 3 0</inkml:trace>
  <inkml:trace contextRef="#ctx0" brushRef="#br0" timeOffset="1">74 441 7862,'-10'-5'331,"0"0"80,7 1-185,-10 4 0,7-2 255,-4-3-255,3 3 0,6-4-188,-4 6 139,3 0-25,-4 0 0,12 0 14,4 0 0,3 0-90,2 0 0,6 0 14,3 0 1,4-5 35,2 0 0,-1 0-194,0 5 1,6 0 133,-1 0 1,7-1-481,-2-4 0,-3 3 205,-2-3 0,-3 2-182,-1-2 0,-6 3-1123,1-3 612,-7 4 70,3 1 832,-13 0 0,-8 0 0,-8 0 0</inkml:trace>
  <inkml:trace contextRef="#ctx0" brushRef="#br0" timeOffset="2">574 382 7909,'8'-6'-816,"-1"-2"1822,-7 0-138,0 1-472,0 7 0,0-2 24,0-2 1,0 4-204,0 0 1,0 3 206,0 12-234,0-4 1,-2 22-352,-3-4 124,3 10 1,-11-1-1,3 6-5,-3 0 1,4 0 0,-1 0-1021,-2 0 727,-1 0 1,4-1-237,-1-4 0,2 0-185,-2-9 1,-2 1 0,7-12 755,2-1 0,-5-8 0,0 3 0,-7-5 0</inkml:trace>
  <inkml:trace contextRef="#ctx0" brushRef="#br0" timeOffset="3">103 500 7909,'-8'-6'-1,"-5"4"1,10-6 686,-7 3-200,7 3 0,-2-4 136,10 6 1,5 1-212,9 4 0,6 3 225,9 7 0,-1 1-242,6 4 0,-2-2-44,3 6 1,-3 1-232,-2 4 1,-4 1-216,3-1 1,-8 1-1352,-1-1 1,-12 5 343,1 1 1103,-9-1 0,8-5 0,-5 1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8T23:06:23.386"/>
    </inkml:context>
    <inkml:brush xml:id="br0">
      <inkml:brushProperty name="width" value="0.1" units="cm"/>
      <inkml:brushProperty name="height" value="0.6" units="cm"/>
      <inkml:brushProperty name="color" value="#F6630D"/>
      <inkml:brushProperty name="inkEffects" value="pencil"/>
    </inkml:brush>
  </inkml:definitions>
  <inkml:trace contextRef="#ctx0" brushRef="#br0">239 518 12689 238763 39922,'-6'-6'3079'0'0,"1"1"-1943"0"0,-5 3-353 0 0,1-6-52 0 0,-4 7 51 0 0,9-2-210 0 0,-4 3-161 0 0,3 0-89 0 0,-3 0 0 0 0,-1 6-105 0 0,1 3 0 0 0,2 2 69 0 0,1 0 0 0 0,2 3-129 0 0,-3 3 1 0 0,4 3 39 0 0,-1 3 0 0 0,2 2-18 0 0,1 0 1 0 0,1 1-129 0 0,2-1 0 0 0,3 3 77 0 0,5 1 1 0 0,0-4-87 0 0,3-2 1 0 0,0-7 88 0 0,3 1 1 0 0,3-7-146 0 0,0-1 1 0 0,0-4 86 0 0,0-5 0 0 0,-2-5-211 0 0,2-4 1 0 0,1-7 54 0 0,-1-6 0 0 0,-1-4-129 0 0,-2-2 0 0 0,-1 0-153 0 0,-1-3 1 0 0,0 1 75 0 0,-4-1 1 0 0,-2 2-120 0 0,-4 3 1 0 0,-3 2 64 0 0,1 1 1 0 0,-6-1 259 0 0,-3 4 0 0 0,-5 3-105 0 0,-3 3 1 0 0,-2 4 282 0 0,-1-1 0 0 0,-3 2-146 0 0,0 3 1 0 0,-3 3 84 0 0,0 3 1 0 0,1 1 30 0 0,0 1 0 0 0,-3 1 101 0 0,-1 6 1 0 0,0-3-7 0 0,6 6 1 0 0,0 1-95 0 0,3 1 1 0 0,0 5-209 0 0,0 1 1 0 0,4 1 161 0 0,2-2 0 0 0,4 3 76 0 0,2 4 0 0 0,3-4-97 0 0,-1 1 0 0 0,3-1-134 0 0,3 0 1 0 0,4 3 32 0 0,5-2 0 0 0,3 0-150 0 0,-1 0 1 0 0,2-5 75 0 0,1-4 0 0 0,3-4 95 0 0,0 2 1 0 0,2-7 206 0 0,-2-2 0 0 0,4-2-132 0 0,-2-1 1 0 0,3-5 53 0 0,0-3 0 0 0,-3-8-96 0 0,-2-7 0 0 0,-2-1 175 0 0,-1-2 0 0 0,-4-2-80 0 0,-2-1 0 0 0,-1-2-60 0 0,-2 3 1 0 0,-3 0-235 0 0,-2 2 1 0 0,-3 1 80 0 0,-3-1 0 0 0,-3 4-236 0 0,-5 3 1 0 0,-2 2 77 0 0,-4 2 0 0 0,-4 2 413 0 0,-2 2 0 0 0,2 5-168 0 0,-2 0 1 0 0,0 5 24 0 0,-2 1 0 0 0,2 3-307 0 0,1 3 0 0 0,3 5 165 0 0,-1 4 1 0 0,6 4-1099 0 0,2 4 1 0 0,7 2 29 0 0,2 0 1264 0 0,2 4 0 0 0,5 2 0 0 0,0 3 0 0 0</inkml:trace>
  <inkml:trace contextRef="#ctx0" brushRef="#br0" timeOffset="1">86 926 12689 238763 39922,'-13'-4'1349'0'0,"0"2"9"0"0,5-3-300 0 0,3 3-612 0 0,-2-2 0 0 0,2 3 741 0 0,-4-2-296 0 0,5 2 128 0 0,-4-2-143 0 0,3 3-745 0 0,1 0 619 0 0,0 0 0 0 0,14 0-302 0 0,4 0 0 0 0,5 0 29 0 0,1 0 1 0 0,2-1 193 0 0,3-2 1 0 0,6 1-187 0 0,3-4 1 0 0,0 4-143 0 0,2 0 1 0 0,0 1-23 0 0,1 1 1 0 0,-2 0-379 0 0,2 0 1 0 0,-5 0 136 0 0,-1 0 1 0 0,-6 0-1239 0 0,0 0 718 0 0,-5 3-1010 0 0,-3-2-897 0 0,-8 3 1675 0 0,-24-4 0 0 0,2 0-236 0 0,-12 0 1 0 0,1 0 294 0 0,1 0 1 0 0,-1 4 180 0 0,-2 2 1 0 0,1 0 145 0 0,-1 0 1 0 0,1 1-39 0 0,-1-1 1 0 0,1-1 88 0 0,-1 0 0 0 0,1-3 103 0 0,-1 1 0 0 0,1-2 86 0 0,-1-1 1 0 0,2 0 218 0 0,1 0 1185 0 0,6 0-752 0 0,1 0 500 0 0,10 0-813 0 0,3 0 1 0 0,14-1 460 0 0,6-2 1 0 0,3 1-202 0 0,0-3 1 0 0,1 2 245 0 0,5-3 1 0 0,0 1-268 0 0,3-4 0 0 0,-2 1-216 0 0,4-1 1 0 0,-3 1-513 0 0,0-1 1 0 0,1 1 276 0 0,0-1 0 0 0,-2 1-2296 0 0,-4-1 0 0 0,-3 4 128 0 0,-3 3-2464 0 0,-3 1 4551 0 0,-6 8 0 0 0,-4 6 0 0 0,-4 9 0 0 0</inkml:trace>
  <inkml:trace contextRef="#ctx0" brushRef="#br0" timeOffset="2">536 892 12689 238763 39922,'-13'0'1883'0'0,"-2"5"-923"0"0,4 3 0 0 0,-3 6-417 0 0,2 5 1 0 0,-3 7 100 0 0,1 5 0 0 0,-2 6-167 0 0,-1 3 0 0 0,3 1-142 0 0,0 2 0 0 0,3-5-32 0 0,0-1 1 0 0,1-3-328 0 0,2-3 1 0 0,3-5 11 0 0,2-6 181 0 0,2-10-314 0 0,1 1 0 0 0,4-14-530 0 0,2-3 0 0 0,1-5 164 0 0,2-6 0 0 0,0-4 195 0 0,3-2 1 0 0,-3-1 242 0 0,2-2 0 0 0,-1 2-119 0 0,-2 1 0 0 0,1-1 338 0 0,-1 4 1 0 0,1 1 143 0 0,-1 2 1 0 0,-2 1 789 0 0,0 1-209 0 0,-4 3 0 0 0,1 12-363 0 0,-3 6 0 0 0,-4 10 60 0 0,-5 9 0 0 0,0 5-193 0 0,-5 4 1 0 0,3 0-758 0 371,0 0 1 0 0,-1-4-121-23847 1813,0-2 1 23847 0,1 1-307-10985-192,2 0 0 10985 0,1-5-245-307-358,-1-4 0 307-1,4-6-2452-235 1006,-1-2 3505 18-2639,0-3 0 217 0,-2-4 0 0 0,-1-1 0 0 0</inkml:trace>
  <inkml:trace contextRef="#ctx0" brushRef="#br0" timeOffset="3">171 918 11945 202398 60143,'-12'-5'0'0'0,"-1"0"1625"0"0,-1 2-1074 0 0,2 2 1 0 0,1 1 270 0 0,-1 6 0 0 0,4 3-345 0 0,2 2 1 0 0,4 3 87 0 0,-1 6 1 0 0,2 3-169 0 0,1 5 0 0 0,5 1-179 0 0,4 2 1 0 0,0 5-37 0 0,5-2 1 0 0,0-1-84 0 0,3-2 1 0 0,-2-3-249 0 0,-1 0 0 0 0,-3-2 194 0 0,3-4 0 0 0,-2-1-669 0 0,2-4 1 0 0,-4-1 41 0 0,1-2-1627 0 0,-5-5 1577 0 0,5-5 0 0 0,-9-15 324 0 0,4-3 0 0 0,-4-8 223 0 0,-2 0 0 0 0,0-3 210 0 0,0 0 1 0 0,-1 6 1253 0 0,-2 2-931 0 0,2 5 304 0 0,-3-4-271 0 0,4 11-616 0 0,0-3 0 0 0,1 19-902 0 0,2 3 1037 0 0,2 0 0 0 0,3 2 0 0 0,1-3 0 0 0</inkml:trace>
  <inkml:trace contextRef="#ctx0" brushRef="#br0" timeOffset="4">800 136 11866 201058 64279,'-5'-9'1317'0'0,"-6"1"-846"0"0,5 3 0 0 0,-9 2 16 0 0,4 6 1 0 0,2 2 28 0 0,4 3 1 0 0,3 4 95 0 0,-1 2 0 0 0,-1 3-234 0 0,1 0 0 0 0,1 0 27 0 0,5 0 1 0 0,0 0-77 0 0,6 0 1 0 0,-2 2-29 0 0,7 1 1 0 0,0-3-66 0 0,3-3 1 0 0,1-6-211 0 0,2 0 0 0 0,-1-5-30 0 0,4 0 0 0 0,-4-3-6 0 0,1-3 0 0 0,0-8-105 0 0,0-6 0 0 0,0-9 48 0 0,-3 1 0 0 0,-4-5-8 0 0,-1 1 1 0 0,-4 1 117 0 0,-2 3 1 0 0,0-3-61 0 0,-3 3 0 0 0,-5 2 31 0 0,-6 9 1 0 0,-5 0 47 0 0,-4 5 0 0 0,-3 0 6 0 0,-3 6 1 0 0,-2 1 6 0 0,0 5 0 0 0,-1 2-90 0 0,1 3 0 0 0,0 1 59 0 0,3 3 1 0 0,-2-1 8 0 0,4 6 1 0 0,3-2-11 0 0,3 5 0 0 0,4 1-53 0 0,-2-1 1 0 0,7 2 47 0 0,2-2 1 0 0,2 1-208 0 0,1-1 1 0 0,4-2-106 0 0,1 2 0 0 0,7-3-125 0 0,2-3 0 0 0,2-2 126 0 0,1-3 0 0 0,0-5 100 0 0,0-1 1 0 0,0-7 202 0 0,0-4 0 0 0,3-7-116 0 0,0-5 1 0 0,2-8 232 0 0,-2 0 1 0 0,-3-4-81 0 0,-3-2 0 0 0,-3 3 382 0 0,0 0 1 0 0,-5 4-82 0 0,-3 2 1 0 0,-3 3 46 0 0,-3 5 0 0 0,-6 7-221 0 0,-5 1 1 0 0,-5 6-29 0 0,-1 0 1 0 0,0 6-546 0 0,0 3 1 0 0,2 2 226 0 0,-2 0 0 0 0,6 1-473 0 0,2 3 1 0 0,3 1 292 0 0,0 4 0 0 0,4 0-1540 0 0,-1 0 0 0 0,4 4 248 0 0,-1 1 1624 0 0,2 3 0 0 0,1 4 0 0 0,0 2 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8T23:06:23.391"/>
    </inkml:context>
    <inkml:brush xml:id="br0">
      <inkml:brushProperty name="width" value="0.1" units="cm"/>
      <inkml:brushProperty name="height" value="0.6" units="cm"/>
      <inkml:brushProperty name="color" value="#F6630D"/>
      <inkml:brushProperty name="inkEffects" value="pencil"/>
    </inkml:brush>
  </inkml:definitions>
  <inkml:trace contextRef="#ctx0" brushRef="#br0">225 85 11866 199807 64279,'4'-13'1300'0'0,"-3"1"-667"0"0,2 3 504 0 0,1 4-206 0 0,-3-2 17 0 0,3 6-766 0 0,-4-3 0 0 0,-4 12 34 0 0,-1 3 1 0 0,-4 6-124 0 0,-2 6 0 0 0,-3 0 86 0 0,-3 8 1 0 0,-1-2-239 0 0,-1 2 0 0 0,1 0 20 0 0,-2 3 0 0 0,5-3-103 0 0,1 0 1 0 0,2-4 37 0 0,-2-2 1 0 0,7-4 86 0 0,-2-7 18 0 0,6-5 0 0 0,0-6 27 0 0,6-6 0 0 0,2-6-28 0 0,3-5 1 0 0,1-2 40 0 0,-1-1 1 0 0,5-5-7 0 0,1-3 0 0 0,-1-2 8 0 0,1-4 1 0 0,0 4 11 0 0,3-1 1 0 0,-2-2 22 0 0,-1 2 0 0 0,-1 1 65 0 0,1 4 1 0 0,-2 3 362 0 0,-3 6-108 0 0,-1 5 179 0 0,-3 2-312 0 0,-1 10 1 0 0,-5 5 109 0 0,-2 12 1 0 0,-2 4-36 0 0,-3 1 0 0 0,-1 2-419 0 0,-3 1 0 0 0,3 1-348 0 0,-3 2 0 0 0,2 1 44 0 0,-1-3 0 0 0,1 0-434 0 0,-1-1 1 0 0,0 2 391 0 0,2 1 1 0 0,-1-6-482 0 0,4-5 139 0 0,2-6 773 0 0,-3-5 1 0 0,6-17-64 0 0,-2-9 1 0 0,6-6 370 0 0,2-6 0 0 0,3-2 220 0 0,0-6 0 0 0,1 2-329 0 0,-1-1 1 0 0,4 2 73 0 0,-1 2 0 0 0,0 0-3 0 0,-2 4 1 0 0,2 3 325 0 0,1 6-7 0 0,-1 4-25 0 0,-3 3-348 0 0,-3 11 0 0 0,-2 12 27 0 0,-6 8 1 0 0,-4 7-349 0 0,-5-3 0 0 0,-2 4 102 0 0,3 1 1 0 0,-4 3-78 0 0,0-2 0 0 0,0 3 38 0 0,1-1 0 0 0,-2 2-446 0 0,2 1 0 0 0,-1 4 212 0 0,1 2 1 0 0,-1-1-292 0 0,3-2 1 0 0,1-4-447 0 0,2-7-284 0 0,5-5 358 0 0,-4-4 0 0 0,8-13 425 0 0,0-10 0 0 0,4-9-336 0 0,4-7 0 0 0,1-3 73 0 0,-1 0 771 0 0,5-1 0 0 0,-4 1 0 0 0,3-1 0 0 0</inkml:trace>
  <inkml:trace contextRef="#ctx0" brushRef="#br0" timeOffset="1">267 43 11866 199813 64279,'-8'-9'566'0'0,"-1"1"-55"0"0,1-1 239 0 0,3 4 138 0 0,-2-2 168 0 0,2 6-266 0 0,0-3-80 0 0,-2 4-320 0 0,6 8 1 0 0,-2 0-129 0 0,6 6 0 0 0,1 2 309 0 0,5-2 1 0 0,0 6-179 0 0,3 3 1 0 0,0 3 230 0 0,2 2 0 0 0,3-1-164 0 0,0 4 0 0 0,0 1-19 0 0,3 2 0 0 0,-1 0-399 0 0,1 0 0 0 0,-2-1 63 0 0,2-2 1 0 0,-3 1-175 0 0,0-4 1 0 0,0-3 149 0 0,-3-5-1264 0 0,-2-10 850 0 0,-4-2 1 0 0,0-16 77 0 0,-2-3 0 0 0,-3-4-280 0 0,-3-2 199 0 0,0-4 1 0 0,0 1-191 0 0,-3 0 191 0 0,2 0-542 0 0,-7 7 241 0 0,3-4-1794 0 0,-3 4 1777 0 0,-1-3 1 0 0,1 6-1792 0 0,-1-1 2444 0 0,5 5 0 0 0,-11-1 0 0 0,0 2 0 0 0</inkml:trace>
  <inkml:trace contextRef="#ctx0" brushRef="#br0" timeOffset="2">242 94 11886 205720 63147,'-26'-9'2816'0'0,"9"4"-1907"0"0,0 2-493 0 0,13 3 1 0 0,4 0-101 0 0,5 3 1 0 0,4 3 500 0 0,2 5 1 0 0,2 6-313 0 0,4 6 1 0 0,0 3 341 0 0,0 2 0 0 0,4 2-258 0 0,2 4 1 0 0,-2 0-61 0 0,-1 0 0 0 0,0-3-345 0 0,0 0 1 0 0,0-3 33 0 0,-3 0 1 0 0,0-2-176 0 0,0-4 0 0 0,-3 2 121 0 0,0-4 1 0 0,-3-3-1092 0 0,0-3 724 0 0,-2-4-2377 0 0,0 3 1166 0 0,-4-9-1764 0 0,-2 0 1902 0 0,-10-4 1 0 0,-3 1-110 0 0,-7 2 1 0 0,0 2 1384 0 0,0 3 0 0 0,0 4 0 0 0,0 2 0 0 0</inkml:trace>
  <inkml:trace contextRef="#ctx0" brushRef="#br0" timeOffset="3">114 672 11886 205720 63147,'-8'-9'998'0'0,"-1"1"1428"0"0,1-1-1526 0 0,3 1 0 0 0,2 2-416 0 0,6 0 0 0 0,3 3 788 0 0,5-2 1 0 0,7-1-587 0 0,8-2 1 0 0,3-1-24 0 0,5 1 1 0 0,4-1-255 0 0,1 1 1 0 0,3-1-681 0 0,0 1 0 0 0,4-1 205 0 0,-1 1 0 0 0,-3 2-2028 0 0,-5 0 1 0 0,-3 4 2093 419 0,0 0 0-419 0,-3-3 0 0 0,-2 0 0 0 0</inkml:trace>
  <inkml:trace contextRef="#ctx0" brushRef="#br0" timeOffset="4">939 111 11863 211811 64470,'-9'-6'0'0'0,"-3"0"347"0"0,3 4 0 0 0,-7-1-2 0 0,2 3 0 0 0,0 0 59 0 0,0 0 0 0 0,3 1 3 0 0,-3 1 1 0 0,3 3 29 0 0,0 4 1 0 0,-1 3-139 0 0,0 2 1 0 0,2 2-97 0 0,4 1 1 0 0,0 0 281 0 0,3 0 0 0 0,0 4-128 0 0,3 2 0 0 0,0-2 192 0 0,0 2 0 0 0,5-4-147 0 0,3 1 0 0 0,5-3-11 0 0,4-3 1 0 0,0-5-80 0 0,0-3 0 0 0,3-5 89 0 0,3-1 1 0 0,2-2-364 0 0,0-7 0 0 0,0-2 110 0 0,-3-9 1 0 0,2-1-402 0 0,-4-5 1 0 0,-1-3 214 0 0,-5-2 1 0 0,-2-1-320-304 0,-3 0 1 304 0,-5 3 176-304 0,-1 4 0 304 0,-4 1-105 0 0,-5 4 1 0 0,-4 4 55 0 0,-10 8 1 0 0,-1 3 81 0 0,-5 2 1 0 0,-2 2 154 0 0,-1 1 0 0 0,1 7-97 0 0,3 1 1 0 0,-1 7 362 0 0,1 2 0 0 0,1 4-117 0 0,4 5 1 0 0,1-1 66 0 0,8 1 1 0 0,0 0-113 0 0,2 2 0 0 0,4-2-217 0 0,2-1 0 0 0,3 0-78 0 0,3-5 1 0 0,3-1-239 0 0,5-5 1 0 0,0-3 201 0 0,3-5 0 0 0,1-2 89 0 0,5-4 0 0 0,-1-5-38 0 0,3-4 1 0 0,0-4 8 0 0,1-7 1 0 0,1-2 248 0 0,-1-7 1 0 0,-1-1-110 0 0,0-4 1 0 0,-4 0 459-183 0,-1 0 0 183 0,-4 1-64-182 0,-8 2 0 182 0,-1 5 75 0 0,-4 6 1 0 0,-8 6-85 0 0,-3 3 0 0 0,-5 5-83 0 0,-4 3 0 0 0,-1 6-44 0 0,-5 3 0 0 0,3 2-9 0 0,1 0 1 0 0,3 4-847 0 0,-1 2 0 0 0,5 0 390 0 0,1 0 1 0 0,4 0-1995 0 0,2 3 1 0 0,3 1 176 0 0,5 2 2041 0 0,0-2 0 0 0,-4 10 0 0 0,0-1 0 0 0</inkml:trace>
  <inkml:trace contextRef="#ctx0" brushRef="#br0" timeOffset="5">965 357 11902 207496 62316,'-5'-5'3160'0'0,"-3"2"1"0"0,4 10-2624 0 0,-1 4 1 0 0,-4 6-186 0 0,1 6 1 0 0,-3 8-13 0 0,-6 12 0 0 0,2 7-80 0 0,-5 7 0 0 0,0 1-356 0 0,0 2 0 0 0,1-3 134 0 0,5-3 1 0 0,2-8-268 0 0,3-9 309 0 0,4-13-602 0 0,2-8 0 0 0,3-20 50-166 0,0-7 1 166 0,2-8-144-273 0,1-4 1 273 0,4-2 8-119 0,-2-4 0 119 0,3 1 154 0 0,1-6 1 0 0,-1 5 189 0 0,1-5 1 0 0,-1 4 40 0 0,1-1 1 0 0,0 2 224 0 0,2-5 0 0 0,0 5-12 0 0,3-5 0 0 0,-4 3 282 0 0,2-1 0 0 0,0 6 160 0 0,-1 3 335 0 0,1 8 64 0 0,-4 3 0 0 0,-4 16-347 0 0,-4 7 1 0 0,-4 12 146 0 0,-4 5 0 0 0,-1 7-212 0 0,1 2 0 0 0,-4 4-199 0 0,1 2 0 0 0,-3-4-145 0 0,2 0 1 0 0,1-3-150 0 0,3-2 0 0 0,-2 0-225 0 0,-1 0 0 0 0,4-4 130 0 0,-1-1-2388 0 0,1-7 1159 0 0,-1-8 20 0 0,3-7 1 0 0,1-17 649 0 0,4-4 1 0 0,0-7-922 0 0,0 1 1647 0 0,0-4 0 0 0,0 3 0 0 0,0-5 0 0 0</inkml:trace>
  <inkml:trace contextRef="#ctx0" brushRef="#br0" timeOffset="6">922 417 11902 206938 62316,'-8'-5'4552'0'0,"3"-3"-3300"0"0,1 7-411 0 0,4-2-428 0 0,8 3 0 0 0,-2 4 155 0 0,8 5 1 0 0,1 4-185 0 0,2 7 0 0 0,0 3 110 0 0,0 5 0 0 0,0 2-89 0 0,0 4 0 0 0,3 0-189 0 0,3 0 0 0 0,-2 0-47 0 0,-1 0 1 0 0,0-4-141 0 0,0-1-1 0 0,0-5 10 0 0,-3-4 1 0 0,-4-4 30 0 0,-1-7-1775 0 0,-3-5 888 0 0,-4 0-114 0 0,-1-8 0 0 0,-8-4 341 0 0,-2-6 0 0 0,-4-2 0-25 0,-2-1 1 25 0,-2 2 178-147 0,3 1 0 147 0,-4 0 137-147 0,1-3 0 147 0,1 1 260-147 0,2 2 1 147 0,-1 1-142-97 0,0 1 1 97 0,1 2 88-40 0,3-4 0 40 0,-1 3-245 0 0,1 0-1396 0 0,3 2 864 0 0,1 4 844 0 0,4-3 0 0 0,0 7 0 0 0,0-2 0 0 0</inkml:trace>
  <inkml:trace contextRef="#ctx0" brushRef="#br0" timeOffset="7">1033 527 11863 202917 64463,'-14'-13'0'0'0,"2"1"659"0"0,4 3 0 0 0,-4 3 305 0 0,1 1 72 0 0,0 3-313 0 0,6-2-253 0 0,-3 4 0 0 0,8 4-122 0 0,0 2 1 0 0,4 2 284 0 0,5 3 1 0 0,3 4-99 0 0,2 4 0 0 0,5 3-31 159 0,1 4 1-159 0,2-1 136 160 0,-2 1 0-160 0,3-1-210 0 0,-3 1 0 0 0,2-1-94 0 0,-2 1 1 0 0,3-1-135 0 0,-3 1 1 0 0,2-1-270 0 0,-2 1 1 0 0,2-2 92 0 0,-5-1 0 0 0,1-3-409 0 0,-7-6 1 0 0,1-2-20 0 0,-4-3-158 0 0,-3-5-347 0 0,-1 0 725 0 0,-4-4 0 0 0,-8-4 236 0 0,-3-1 0 0 0,-2 1 9 0 0,-1 1 1 0 0,0 2 3 0 0,-3 1 1 0 0,0 0-141 0 0,0 0 1 0 0,-4 0 91 0 0,-1 0 0 0 0,-3 0 2 0 0,0 0 0 0 0,-1 0-126 0 0,1 0 1 0 0,-2 0 32 0 0,-1 0 0 0 0,1 0-346 0 0,-1 0 0 0 0,2 0 142 0 0,0 0 1 0 0,4 0-2131 0 0,2 0 1078 0 0,6 0 1327 0 0,6 0 0 0 0,12-7 0 0 0,5-3 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8T23:06:26.007"/>
    </inkml:context>
    <inkml:brush xml:id="br0">
      <inkml:brushProperty name="width" value="0.1" units="cm"/>
      <inkml:brushProperty name="height" value="0.6" units="cm"/>
      <inkml:brushProperty name="color" value="#F6630D"/>
      <inkml:brushProperty name="inkEffects" value="pencil"/>
    </inkml:brush>
  </inkml:definitions>
  <inkml:trace contextRef="#ctx0" brushRef="#br0">239 518 12689 238763 39922,'-6'-6'3079'0'0,"1"1"-1943"0"0,-5 3-353 0 0,1-6-52 0 0,-4 7 51 0 0,9-2-210 0 0,-4 3-161 0 0,3 0-89 0 0,-3 0 0 0 0,-1 6-105 0 0,1 3 0 0 0,2 2 69 0 0,1 0 0 0 0,2 3-129 0 0,-3 3 1 0 0,4 3 39 0 0,-1 3 0 0 0,2 2-18 0 0,1 0 1 0 0,1 1-129 0 0,2-1 0 0 0,3 3 77 0 0,5 1 1 0 0,0-4-87 0 0,3-2 1 0 0,0-7 88 0 0,3 1 1 0 0,3-7-146 0 0,0-1 1 0 0,0-4 86 0 0,0-5 0 0 0,-2-5-211 0 0,2-4 1 0 0,1-7 54 0 0,-1-6 0 0 0,-1-4-129 0 0,-2-2 0 0 0,-1 0-153 0 0,-1-3 1 0 0,0 1 75 0 0,-4-1 1 0 0,-2 2-120 0 0,-4 3 1 0 0,-3 2 64 0 0,1 1 1 0 0,-6-1 259 0 0,-3 4 0 0 0,-5 3-105 0 0,-3 3 1 0 0,-2 4 282 0 0,-1-1 0 0 0,-3 2-146 0 0,0 3 1 0 0,-3 3 84 0 0,0 3 1 0 0,1 1 30 0 0,0 1 0 0 0,-3 1 101 0 0,-1 6 1 0 0,0-3-7 0 0,6 6 1 0 0,0 1-95 0 0,3 1 1 0 0,0 5-209 0 0,0 1 1 0 0,4 1 161 0 0,2-2 0 0 0,4 3 76 0 0,2 4 0 0 0,3-4-97 0 0,-1 1 0 0 0,3-1-134 0 0,3 0 1 0 0,4 3 32 0 0,5-2 0 0 0,3 0-150 0 0,-1 0 1 0 0,2-5 75 0 0,1-4 0 0 0,3-4 95 0 0,0 2 1 0 0,2-7 206 0 0,-2-2 0 0 0,4-2-132 0 0,-2-1 1 0 0,3-5 53 0 0,0-3 0 0 0,-3-8-96 0 0,-2-7 0 0 0,-2-1 175 0 0,-1-2 0 0 0,-4-2-80 0 0,-2-1 0 0 0,-1-2-60 0 0,-2 3 1 0 0,-3 0-235 0 0,-2 2 1 0 0,-3 1 80 0 0,-3-1 0 0 0,-3 4-236 0 0,-5 3 1 0 0,-2 2 77 0 0,-4 2 0 0 0,-4 2 413 0 0,-2 2 0 0 0,2 5-168 0 0,-2 0 1 0 0,0 5 24 0 0,-2 1 0 0 0,2 3-307 0 0,1 3 0 0 0,3 5 165 0 0,-1 4 1 0 0,6 4-1099 0 0,2 4 1 0 0,7 2 29 0 0,2 0 1264 0 0,2 4 0 0 0,5 2 0 0 0,0 3 0 0 0</inkml:trace>
  <inkml:trace contextRef="#ctx0" brushRef="#br0" timeOffset="1">86 926 12689 238763 39922,'-13'-4'1349'0'0,"0"2"9"0"0,5-3-300 0 0,3 3-612 0 0,-2-2 0 0 0,2 3 741 0 0,-4-2-296 0 0,5 2 128 0 0,-4-2-143 0 0,3 3-745 0 0,1 0 619 0 0,0 0 0 0 0,14 0-302 0 0,4 0 0 0 0,5 0 29 0 0,1 0 1 0 0,2-1 193 0 0,3-2 1 0 0,6 1-187 0 0,3-4 1 0 0,0 4-143 0 0,2 0 1 0 0,0 1-23 0 0,1 1 1 0 0,-2 0-379 0 0,2 0 1 0 0,-5 0 136 0 0,-1 0 1 0 0,-6 0-1239 0 0,0 0 718 0 0,-5 3-1010 0 0,-3-2-897 0 0,-8 3 1675 0 0,-24-4 0 0 0,2 0-236 0 0,-12 0 1 0 0,1 0 294 0 0,1 0 1 0 0,-1 4 180 0 0,-2 2 1 0 0,1 0 145 0 0,-1 0 1 0 0,1 1-39 0 0,-1-1 1 0 0,1-1 88 0 0,-1 0 0 0 0,1-3 103 0 0,-1 1 0 0 0,1-2 86 0 0,-1-1 1 0 0,2 0 218 0 0,1 0 1185 0 0,6 0-752 0 0,1 0 500 0 0,10 0-813 0 0,3 0 1 0 0,14-1 460 0 0,6-2 1 0 0,3 1-202 0 0,0-3 1 0 0,1 2 245 0 0,5-3 1 0 0,0 1-268 0 0,3-4 0 0 0,-2 1-216 0 0,4-1 1 0 0,-3 1-513 0 0,0-1 1 0 0,1 1 276 0 0,0-1 0 0 0,-2 1-2296 0 0,-4-1 0 0 0,-3 4 128 0 0,-3 3-2464 0 0,-3 1 4551 0 0,-6 8 0 0 0,-4 6 0 0 0,-4 9 0 0 0</inkml:trace>
  <inkml:trace contextRef="#ctx0" brushRef="#br0" timeOffset="2">536 892 12689 238763 39922,'-13'0'1883'0'0,"-2"5"-923"0"0,4 3 0 0 0,-3 6-417 0 0,2 5 1 0 0,-3 7 100 0 0,1 5 0 0 0,-2 6-167 0 0,-1 3 0 0 0,3 1-142 0 0,0 2 0 0 0,3-5-32 0 0,0-1 1 0 0,1-3-328 0 0,2-3 1 0 0,3-5 11 0 0,2-6 181 0 0,2-10-314 0 0,1 1 0 0 0,4-14-530 0 0,2-3 0 0 0,1-5 164 0 0,2-6 0 0 0,0-4 195 0 0,3-2 1 0 0,-3-1 242 0 0,2-2 0 0 0,-1 2-119 0 0,-2 1 0 0 0,1-1 338 0 0,-1 4 1 0 0,1 1 143 0 0,-1 2 1 0 0,-2 1 789 0 0,0 1-209 0 0,-4 3 0 0 0,1 12-363 0 0,-3 6 0 0 0,-4 10 60 0 0,-5 9 0 0 0,0 5-193 0 0,-5 4 1 0 0,3 0-758 0 371,0 0 1 0 0,-1-4-121-23847 1813,0-2 1 23847 0,1 1-307-10985-192,2 0 0 10985 0,1-5-245-307-358,-1-4 0 307-1,4-6-2452-235 1006,-1-2 3505 18-2639,0-3 0 217 0,-2-4 0 0 0,-1-1 0 0 0</inkml:trace>
  <inkml:trace contextRef="#ctx0" brushRef="#br0" timeOffset="3">171 918 11945 202398 60143,'-12'-5'0'0'0,"-1"0"1625"0"0,-1 2-1074 0 0,2 2 1 0 0,1 1 270 0 0,-1 6 0 0 0,4 3-345 0 0,2 2 1 0 0,4 3 87 0 0,-1 6 1 0 0,2 3-169 0 0,1 5 0 0 0,5 1-179 0 0,4 2 1 0 0,0 5-37 0 0,5-2 1 0 0,0-1-84 0 0,3-2 1 0 0,-2-3-249 0 0,-1 0 0 0 0,-3-2 194 0 0,3-4 0 0 0,-2-1-669 0 0,2-4 1 0 0,-4-1 41 0 0,1-2-1627 0 0,-5-5 1577 0 0,5-5 0 0 0,-9-15 324 0 0,4-3 0 0 0,-4-8 223 0 0,-2 0 0 0 0,0-3 210 0 0,0 0 1 0 0,-1 6 1253 0 0,-2 2-931 0 0,2 5 304 0 0,-3-4-271 0 0,4 11-616 0 0,0-3 0 0 0,1 19-902 0 0,2 3 1037 0 0,2 0 0 0 0,3 2 0 0 0,1-3 0 0 0</inkml:trace>
  <inkml:trace contextRef="#ctx0" brushRef="#br0" timeOffset="4">800 136 11866 201058 64279,'-5'-9'1317'0'0,"-6"1"-846"0"0,5 3 0 0 0,-9 2 16 0 0,4 6 1 0 0,2 2 28 0 0,4 3 1 0 0,3 4 95 0 0,-1 2 0 0 0,-1 3-234 0 0,1 0 0 0 0,1 0 27 0 0,5 0 1 0 0,0 0-77 0 0,6 0 1 0 0,-2 2-29 0 0,7 1 1 0 0,0-3-66 0 0,3-3 1 0 0,1-6-211 0 0,2 0 0 0 0,-1-5-30 0 0,4 0 0 0 0,-4-3-6 0 0,1-3 0 0 0,0-8-105 0 0,0-6 0 0 0,0-9 48 0 0,-3 1 0 0 0,-4-5-8 0 0,-1 1 1 0 0,-4 1 117 0 0,-2 3 1 0 0,0-3-61 0 0,-3 3 0 0 0,-5 2 31 0 0,-6 9 1 0 0,-5 0 47 0 0,-4 5 0 0 0,-3 0 6 0 0,-3 6 1 0 0,-2 1 6 0 0,0 5 0 0 0,-1 2-90 0 0,1 3 0 0 0,0 1 59 0 0,3 3 1 0 0,-2-1 8 0 0,4 6 1 0 0,3-2-11 0 0,3 5 0 0 0,4 1-53 0 0,-2-1 1 0 0,7 2 47 0 0,2-2 1 0 0,2 1-208 0 0,1-1 1 0 0,4-2-106 0 0,1 2 0 0 0,7-3-125 0 0,2-3 0 0 0,2-2 126 0 0,1-3 0 0 0,0-5 100 0 0,0-1 1 0 0,0-7 202 0 0,0-4 0 0 0,3-7-116 0 0,0-5 1 0 0,2-8 232 0 0,-2 0 1 0 0,-3-4-81 0 0,-3-2 0 0 0,-3 3 382 0 0,0 0 1 0 0,-5 4-82 0 0,-3 2 1 0 0,-3 3 46 0 0,-3 5 0 0 0,-6 7-221 0 0,-5 1 1 0 0,-5 6-29 0 0,-1 0 1 0 0,0 6-546 0 0,0 3 1 0 0,2 2 226 0 0,-2 0 0 0 0,6 1-473 0 0,2 3 1 0 0,3 1 292 0 0,0 4 0 0 0,4 0-1540 0 0,-1 0 0 0 0,4 4 248 0 0,-1 1 1624 0 0,2 3 0 0 0,1 4 0 0 0,0 2 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8T23:06:26.012"/>
    </inkml:context>
    <inkml:brush xml:id="br0">
      <inkml:brushProperty name="width" value="0.1" units="cm"/>
      <inkml:brushProperty name="height" value="0.6" units="cm"/>
      <inkml:brushProperty name="color" value="#F6630D"/>
      <inkml:brushProperty name="inkEffects" value="pencil"/>
    </inkml:brush>
  </inkml:definitions>
  <inkml:trace contextRef="#ctx0" brushRef="#br0">225 85 11866 199807 64279,'4'-13'1300'0'0,"-3"1"-667"0"0,2 3 504 0 0,1 4-206 0 0,-3-2 17 0 0,3 6-766 0 0,-4-3 0 0 0,-4 12 34 0 0,-1 3 1 0 0,-4 6-124 0 0,-2 6 0 0 0,-3 0 86 0 0,-3 8 1 0 0,-1-2-239 0 0,-1 2 0 0 0,1 0 20 0 0,-2 3 0 0 0,5-3-103 0 0,1 0 1 0 0,2-4 37 0 0,-2-2 1 0 0,7-4 86 0 0,-2-7 18 0 0,6-5 0 0 0,0-6 27 0 0,6-6 0 0 0,2-6-28 0 0,3-5 1 0 0,1-2 40 0 0,-1-1 1 0 0,5-5-7 0 0,1-3 0 0 0,-1-2 8 0 0,1-4 1 0 0,0 4 11 0 0,3-1 1 0 0,-2-2 22 0 0,-1 2 0 0 0,-1 1 65 0 0,1 4 1 0 0,-2 3 362 0 0,-3 6-108 0 0,-1 5 179 0 0,-3 2-312 0 0,-1 10 1 0 0,-5 5 109 0 0,-2 12 1 0 0,-2 4-36 0 0,-3 1 0 0 0,-1 2-419 0 0,-3 1 0 0 0,3 1-348 0 0,-3 2 0 0 0,2 1 44 0 0,-1-3 0 0 0,1 0-434 0 0,-1-1 1 0 0,0 2 391 0 0,2 1 1 0 0,-1-6-482 0 0,4-5 139 0 0,2-6 773 0 0,-3-5 1 0 0,6-17-64 0 0,-2-9 1 0 0,6-6 370 0 0,2-6 0 0 0,3-2 220 0 0,0-6 0 0 0,1 2-329 0 0,-1-1 1 0 0,4 2 73 0 0,-1 2 0 0 0,0 0-3 0 0,-2 4 1 0 0,2 3 325 0 0,1 6-7 0 0,-1 4-25 0 0,-3 3-348 0 0,-3 11 0 0 0,-2 12 27 0 0,-6 8 1 0 0,-4 7-349 0 0,-5-3 0 0 0,-2 4 102 0 0,3 1 1 0 0,-4 3-78 0 0,0-2 0 0 0,0 3 38 0 0,1-1 0 0 0,-2 2-446 0 0,2 1 0 0 0,-1 4 212 0 0,1 2 1 0 0,-1-1-292 0 0,3-2 1 0 0,1-4-447 0 0,2-7-284 0 0,5-5 358 0 0,-4-4 0 0 0,8-13 425 0 0,0-10 0 0 0,4-9-336 0 0,4-7 0 0 0,1-3 73 0 0,-1 0 771 0 0,5-1 0 0 0,-4 1 0 0 0,3-1 0 0 0</inkml:trace>
  <inkml:trace contextRef="#ctx0" brushRef="#br0" timeOffset="1">267 43 11866 199813 64279,'-8'-9'566'0'0,"-1"1"-55"0"0,1-1 239 0 0,3 4 138 0 0,-2-2 168 0 0,2 6-266 0 0,0-3-80 0 0,-2 4-320 0 0,6 8 1 0 0,-2 0-129 0 0,6 6 0 0 0,1 2 309 0 0,5-2 1 0 0,0 6-179 0 0,3 3 1 0 0,0 3 230 0 0,2 2 0 0 0,3-1-164 0 0,0 4 0 0 0,0 1-19 0 0,3 2 0 0 0,-1 0-399 0 0,1 0 0 0 0,-2-1 63 0 0,2-2 1 0 0,-3 1-175 0 0,0-4 1 0 0,0-3 149 0 0,-3-5-1264 0 0,-2-10 850 0 0,-4-2 1 0 0,0-16 77 0 0,-2-3 0 0 0,-3-4-280 0 0,-3-2 199 0 0,0-4 1 0 0,0 1-191 0 0,-3 0 191 0 0,2 0-542 0 0,-7 7 241 0 0,3-4-1794 0 0,-3 4 1777 0 0,-1-3 1 0 0,1 6-1792 0 0,-1-1 2444 0 0,5 5 0 0 0,-11-1 0 0 0,0 2 0 0 0</inkml:trace>
  <inkml:trace contextRef="#ctx0" brushRef="#br0" timeOffset="2">242 94 11886 205720 63147,'-26'-9'2816'0'0,"9"4"-1907"0"0,0 2-493 0 0,13 3 1 0 0,4 0-101 0 0,5 3 1 0 0,4 3 500 0 0,2 5 1 0 0,2 6-313 0 0,4 6 1 0 0,0 3 341 0 0,0 2 0 0 0,4 2-258 0 0,2 4 1 0 0,-2 0-61 0 0,-1 0 0 0 0,0-3-345 0 0,0 0 1 0 0,0-3 33 0 0,-3 0 1 0 0,0-2-176 0 0,0-4 0 0 0,-3 2 121 0 0,0-4 1 0 0,-3-3-1092 0 0,0-3 724 0 0,-2-4-2377 0 0,0 3 1166 0 0,-4-9-1764 0 0,-2 0 1902 0 0,-10-4 1 0 0,-3 1-110 0 0,-7 2 1 0 0,0 2 1384 0 0,0 3 0 0 0,0 4 0 0 0,0 2 0 0 0</inkml:trace>
  <inkml:trace contextRef="#ctx0" brushRef="#br0" timeOffset="3">114 672 11886 205720 63147,'-8'-9'998'0'0,"-1"1"1428"0"0,1-1-1526 0 0,3 1 0 0 0,2 2-416 0 0,6 0 0 0 0,3 3 788 0 0,5-2 1 0 0,7-1-587 0 0,8-2 1 0 0,3-1-24 0 0,5 1 1 0 0,4-1-255 0 0,1 1 1 0 0,3-1-681 0 0,0 1 0 0 0,4-1 205 0 0,-1 1 0 0 0,-3 2-2028 0 0,-5 0 1 0 0,-3 4 2093 419 0,0 0 0-419 0,-3-3 0 0 0,-2 0 0 0 0</inkml:trace>
  <inkml:trace contextRef="#ctx0" brushRef="#br0" timeOffset="4">939 111 11863 211811 64470,'-9'-6'0'0'0,"-3"0"347"0"0,3 4 0 0 0,-7-1-2 0 0,2 3 0 0 0,0 0 59 0 0,0 0 0 0 0,3 1 3 0 0,-3 1 1 0 0,3 3 29 0 0,0 4 1 0 0,-1 3-139 0 0,0 2 1 0 0,2 2-97 0 0,4 1 1 0 0,0 0 281 0 0,3 0 0 0 0,0 4-128 0 0,3 2 0 0 0,0-2 192 0 0,0 2 0 0 0,5-4-147 0 0,3 1 0 0 0,5-3-11 0 0,4-3 1 0 0,0-5-80 0 0,0-3 0 0 0,3-5 89 0 0,3-1 1 0 0,2-2-364 0 0,0-7 0 0 0,0-2 110 0 0,-3-9 1 0 0,2-1-402 0 0,-4-5 1 0 0,-1-3 214 0 0,-5-2 1 0 0,-2-1-320-304 0,-3 0 1 304 0,-5 3 176-304 0,-1 4 0 304 0,-4 1-105 0 0,-5 4 1 0 0,-4 4 55 0 0,-10 8 1 0 0,-1 3 81 0 0,-5 2 1 0 0,-2 2 154 0 0,-1 1 0 0 0,1 7-97 0 0,3 1 1 0 0,-1 7 362 0 0,1 2 0 0 0,1 4-117 0 0,4 5 1 0 0,1-1 66 0 0,8 1 1 0 0,0 0-113 0 0,2 2 0 0 0,4-2-217 0 0,2-1 0 0 0,3 0-78 0 0,3-5 1 0 0,3-1-239 0 0,5-5 1 0 0,0-3 201 0 0,3-5 0 0 0,1-2 89 0 0,5-4 0 0 0,-1-5-38 0 0,3-4 1 0 0,0-4 8 0 0,1-7 1 0 0,1-2 248 0 0,-1-7 1 0 0,-1-1-110 0 0,0-4 1 0 0,-4 0 459-183 0,-1 0 0 183 0,-4 1-64-182 0,-8 2 0 182 0,-1 5 75 0 0,-4 6 1 0 0,-8 6-85 0 0,-3 3 0 0 0,-5 5-83 0 0,-4 3 0 0 0,-1 6-44 0 0,-5 3 0 0 0,3 2-9 0 0,1 0 1 0 0,3 4-847 0 0,-1 2 0 0 0,5 0 390 0 0,1 0 1 0 0,4 0-1995 0 0,2 3 1 0 0,3 1 176 0 0,5 2 2041 0 0,0-2 0 0 0,-4 10 0 0 0,0-1 0 0 0</inkml:trace>
  <inkml:trace contextRef="#ctx0" brushRef="#br0" timeOffset="5">965 357 11902 207496 62316,'-5'-5'3160'0'0,"-3"2"1"0"0,4 10-2624 0 0,-1 4 1 0 0,-4 6-186 0 0,1 6 1 0 0,-3 8-13 0 0,-6 12 0 0 0,2 7-80 0 0,-5 7 0 0 0,0 1-356 0 0,0 2 0 0 0,1-3 134 0 0,5-3 1 0 0,2-8-268 0 0,3-9 309 0 0,4-13-602 0 0,2-8 0 0 0,3-20 50-166 0,0-7 1 166 0,2-8-144-273 0,1-4 1 273 0,4-2 8-119 0,-2-4 0 119 0,3 1 154 0 0,1-6 1 0 0,-1 5 189 0 0,1-5 1 0 0,-1 4 40 0 0,1-1 1 0 0,0 2 224 0 0,2-5 0 0 0,0 5-12 0 0,3-5 0 0 0,-4 3 282 0 0,2-1 0 0 0,0 6 160 0 0,-1 3 335 0 0,1 8 64 0 0,-4 3 0 0 0,-4 16-347 0 0,-4 7 1 0 0,-4 12 146 0 0,-4 5 0 0 0,-1 7-212 0 0,1 2 0 0 0,-4 4-199 0 0,1 2 0 0 0,-3-4-145 0 0,2 0 1 0 0,1-3-150 0 0,3-2 0 0 0,-2 0-225 0 0,-1 0 0 0 0,4-4 130 0 0,-1-1-2388 0 0,1-7 1159 0 0,-1-8 20 0 0,3-7 1 0 0,1-17 649 0 0,4-4 1 0 0,0-7-922 0 0,0 1 1647 0 0,0-4 0 0 0,0 3 0 0 0,0-5 0 0 0</inkml:trace>
  <inkml:trace contextRef="#ctx0" brushRef="#br0" timeOffset="6">922 417 11902 206938 62316,'-8'-5'4552'0'0,"3"-3"-3300"0"0,1 7-411 0 0,4-2-428 0 0,8 3 0 0 0,-2 4 155 0 0,8 5 1 0 0,1 4-185 0 0,2 7 0 0 0,0 3 110 0 0,0 5 0 0 0,0 2-89 0 0,0 4 0 0 0,3 0-189 0 0,3 0 0 0 0,-2 0-47 0 0,-1 0 1 0 0,0-4-141 0 0,0-1-1 0 0,0-5 10 0 0,-3-4 1 0 0,-4-4 30 0 0,-1-7-1775 0 0,-3-5 888 0 0,-4 0-114 0 0,-1-8 0 0 0,-8-4 341 0 0,-2-6 0 0 0,-4-2 0-25 0,-2-1 1 25 0,-2 2 178-147 0,3 1 0 147 0,-4 0 137-147 0,1-3 0 147 0,1 1 260-147 0,2 2 1 147 0,-1 1-142-97 0,0 1 1 97 0,1 2 88-40 0,3-4 0 40 0,-1 3-245 0 0,1 0-1396 0 0,3 2 864 0 0,1 4 844 0 0,4-3 0 0 0,0 7 0 0 0,0-2 0 0 0</inkml:trace>
  <inkml:trace contextRef="#ctx0" brushRef="#br0" timeOffset="7">1033 527 11863 202917 64463,'-14'-13'0'0'0,"2"1"659"0"0,4 3 0 0 0,-4 3 305 0 0,1 1 72 0 0,0 3-313 0 0,6-2-253 0 0,-3 4 0 0 0,8 4-122 0 0,0 2 1 0 0,4 2 284 0 0,5 3 1 0 0,3 4-99 0 0,2 4 0 0 0,5 3-31 159 0,1 4 1-159 0,2-1 136 160 0,-2 1 0-160 0,3-1-210 0 0,-3 1 0 0 0,2-1-94 0 0,-2 1 1 0 0,3-1-135 0 0,-3 1 1 0 0,2-1-270 0 0,-2 1 1 0 0,2-2 92 0 0,-5-1 0 0 0,1-3-409 0 0,-7-6 1 0 0,1-2-20 0 0,-4-3-158 0 0,-3-5-347 0 0,-1 0 725 0 0,-4-4 0 0 0,-8-4 236 0 0,-3-1 0 0 0,-2 1 9 0 0,-1 1 1 0 0,0 2 3 0 0,-3 1 1 0 0,0 0-141 0 0,0 0 1 0 0,-4 0 91 0 0,-1 0 0 0 0,-3 0 2 0 0,0 0 0 0 0,-1 0-126 0 0,1 0 1 0 0,-2 0 32 0 0,-1 0 0 0 0,1 0-346 0 0,-1 0 0 0 0,2 0 142 0 0,0 0 1 0 0,4 0-2131 0 0,2 0 1078 0 0,6 0 1327 0 0,6 0 0 0 0,12-7 0 0 0,5-3 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23:06:29.1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 68 7608,'-10'0'246,"1"0"-120,-1 0 1,1 1-8,3 2 0,-2 2 95,5 5 0,0 1-67,3 1 0,0 2 76,0 2 0,0 3-80,0-3 1,4-1-82,3 1 0,6 0 77,3 3 0,-1-4 7,1-2 0,1-2-73,5-2 1,-1 0 51,1-3 1,-1-1-171,-2-5 0,1-8 39,3-2 0,-6-9-19,2 0 1,-3-10 94,0 0 1,-3-2-81,-6 2 0,-3 1-121,-4 2 0,-2 3 106,-5 4 0,-7 4-5,-8 2 1,-5 6 44,1 4 0,-1 2-61,-2 1 1,3 4 32,0 3 1,6 2-272,1 4 0,4-1 74,5 4 1,1 0-534,3 3 1,2 0 22,4-3 720,0 2 0,4 1 0,1 6 0</inkml:trace>
  <inkml:trace contextRef="#ctx0" brushRef="#br0" timeOffset="1">231 309 7626,'-5'-5'-419,"1"4"1142,0-3-300,2 4 1,-5 4-121,4 3 0,-2 6 82,2 3 1,1 8-60,-4 8 0,-1 4-95,-2 9 1,2 5-43,1 8 1,-1 1-72,-2 5 0,-1-5-166,0-1 1,4-9 78,0-7 0,3-6-483,0 0 355,2-14 0,2-5-361,2-17 1,0-8 185,3-8 1,-1-8-4,2-5 1,1-4 36,-1-5 0,1-2 39,2-2 1,-1 2-57,-3-1 1,3-2 43,-3 1 0,3-2 247,0-1 1,-2 4-55,-1-4 0,-3 5 152,4 1 1,-4 5 42,3 2 1,-4 7 257,2 6-216,1 8 0,-3 7-105,5 4 0,-5 4 275,1 2 0,1 7-99,-1 3 1,5 3-73,-2 0 1,3 0-52,1 0 1,0 4-201,3-1 0,1 1 20,2-4 0,2 1 13,-2-1 0,3 0-12,0 0 1,-1 4 70,-2-1 1,2 1-228,-1-4 1,-4 2 40,0 1 0,1-1-27,-1 5 0,-3-4 84,-4 0 0,-3 2-56,4-2 1,-5 1 85,1-4 1,-3-4 123,-3-2 0,-3-2 13,-7-2 0,1 0-81,-4-3 1,-3 3 255,-4-3 1,-7 2-89,1-2 1,-6 3 262,-1-3 0,3 3-150,1 0 1,0 1-472,3 0 1,-1-2-1198,7-1 1371,5-3 0,9-13 0,4-1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23:06:29.1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97 7845,'-9'0'0,"-1"0"203,1-4 0,2 2-62,1-1 1,2 2 367,-2 1-308,4 4 1,-6 5 39,5 4 1,-1 4-75,1-1 1,2 6 162,-3 0 1,3 6-89,1 1 0,0 0-241,0 3 0,6-5 10,3-2 1,1-4 130,3-2 0,2-5-211,1-8 0,2-1 60,1-5 1,2-6-188,1-3 1,-1-10 86,1-6 1,-2-4-163,0-3 1,-4-4 163,0-5 1,-4 2 89,1 0 1,-7 2 40,-3 5 0,-3 4-79,-3 5 0,-7 8 45,-6 6 0,-5 3-24,-2 6 0,-2 3-188,2 3 0,0 1 138,0 10 0,3-1-419,-3 3 0,3 4 191,1 3 0,4 3-876,2 3 1188,2-2 0,1 8 0,1-4 0</inkml:trace>
  <inkml:trace contextRef="#ctx0" brushRef="#br0" timeOffset="1">68 550 7904,'-9'0'46,"-1"0"1,0 0 140,1 0 0,2 0-146,1 0 289,4 0-305,-3 0 97,5 0 0,5 0 86,1 0 0,6 3 7,1 0 1,7 1-11,-1-4 1,7 0-152,0 0 1,2 0 75,1 0 1,3-1-45,0-3 1,1-1 78,-1-5 1,3 1 150,3-1 1,-2-3-112,-1 0 1,-3-4-26,3 1 0,-7 2-154,1 1 1,-6 3 83,-1 0 0,-6 5-225,-3 1 146,-6 3-105,-3 1 1,-4 5 39,0 1 0,-4 6-29,-3 1 1,2 1 55,-2-1 0,-2 2 2,-4 4 0,-1 3-284,1 1 1,-1 5 86,-2 1 0,-2 1-272,2 5 1,-5 0 167,2 4 1,-1-4-208,7 1 0,0-2 122,3 1 0,1 2-260,-1-5 0,5 2 328,2-5 1,1 1 322,2-7 0,0-1 0,0-7 0,0-1 0</inkml:trace>
  <inkml:trace contextRef="#ctx0" brushRef="#br0" timeOffset="2">49 569 7902,'-10'-1'0,"1"-2"984,-1 2-622,0-3 0,5 5-210,2 2 1,2 2 309,1 5 0,2 1-83,4 2 1,5 3 25,8 6 1,5 3-84,2 4 0,3 0-276,3 0 0,2-1 123,5 1 0,-2-1-203,-2-2 1,-1-2-397,-5-5 0,-4 0-1391,1 0 1821,-9 1 0,1-1 0,-8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23:06:29.1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 78 6802,'-5'0'-197,"1"0"297,-1 0 7,4-4-57,-3 3 55,4-4 662,0 5 1,-3 1-476,-1 3-236,-3 1 0,5 5-6,-5-1 0,4 4 17,-3 0 0,4 4 168,-2-1 1,3 3-99,1 4 0,0 2 14,0 4 1,6-1-32,3 1 1,2 4-105,5-1 0,0-3 113,3-4 1,4-6-233,-1 0 0,4-7 57,-3-3 0,0-4-307,0-9 0,-3-5 122,3-7 0,-3-10-16,-1-3 0,-4-6 98,-2-1 0,0-1 42,-3-2 1,0-2 104,-6 3 0,-1 1-95,-3 9 0,-1 3 255,-3 2 0,-5 4-35,-7 3 1,1 2 41,-1 4 1,0 5-61,-4 2 0,-2 2-31,-1 1 1,1 1-146,3 2 0,-1 4 78,1 5 0,1 3-520,2 5 1,2 0 512,4 3 0,0 1 0,1 5 0</inkml:trace>
  <inkml:trace contextRef="#ctx0" brushRef="#br0" timeOffset="1">212 473 7915,'0'-9'-200,"0"-1"-10,0 0-57,0 1 0,2 0 131,1 3 1,-2 0 68,2 3 149,-2 2-195,-1-3 225,0 4-41,0 4 1,-1-3 192,-2 2-207,2-2 160,-4 4-118,5-4 269,0 3-198,-4-4 71,3 4-40,-3-3-12,4 4 37,0-5-134,-4 0 1,2 1 18,-1 2 59,2-2-79,1 3 1,0 1-2,0 1 0,-3 7 116,0 3 1,-2 8-128,2 5 1,-1 6-1,-2 10 0,-3 2-103,3 11 1,-6-2 116,-1 5 1,0-1-103,3 1 0,2-12 88,1-4 0,0-10-183,4-9 0,-1-7-7,4-6-176,0-6 1,2-4 46,1-6 0,-1-3-36,4-3 1,1-2-24,2-2 0,1-6 106,0-7 1,-1-7-89,1-6 1,0 0 53,-1-6 0,0 1 244,-3-1 1,3-3-79,-3-1 0,0 5 197,0-1 1,-4 5-4,1 1 0,0 4 127,0-1 1,-2 11 146,2 2 250,-2 7-261,-1 11 0,0 2-132,0 6 1,0-1-206,0 4 0,0-2 77,0 2 0,0 0 113,0 4 1,3 4-15,1 2 1,3 7-88,-1 2 0,6 4-74,1 3 0,4 3 71,-1 3 1,3 4-56,0 0 0,4 1 56,3-2 1,2 2-319,1 2 1,0 3 93,0-6 1,-5 1-215,-1-11 1,-4-1 76,-3-5 0,0-3-253,-6-7 326,-3-2 38,-7-9 0,-4-1 161,-2-4 0,-4 0-135,-3 0 1,-2 0-86,-4 0 1,-5 0 119,-1 0 0,-4 0-142,-3 0 1,1 0 142,-5 0 0,5 0 38,-1 0 0,2 1 57,1 2 1,5 0-236,5 3-799,0-4 981,12 2 0,3-4 0,10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23:06:31.4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 68 7608,'-10'0'246,"1"0"-120,-1 0 1,1 1-8,3 2 0,-2 2 95,5 5 0,0 1-67,3 1 0,0 2 76,0 2 0,0 3-80,0-3 1,4-1-82,3 1 0,6 0 77,3 3 0,-1-4 7,1-2 0,1-2-73,5-2 1,-1 0 51,1-3 1,-1-1-171,-2-5 0,1-8 39,3-2 0,-6-9-19,2 0 1,-3-10 94,0 0 1,-3-2-81,-6 2 0,-3 1-121,-4 2 0,-2 3 106,-5 4 0,-7 4-5,-8 2 1,-5 6 44,1 4 0,-1 2-61,-2 1 1,3 4 32,0 3 1,6 2-272,1 4 0,4-1 74,5 4 1,1 0-534,3 3 1,2 0 22,4-3 720,0 2 0,4 1 0,1 6 0</inkml:trace>
  <inkml:trace contextRef="#ctx0" brushRef="#br0" timeOffset="1">231 309 7626,'-5'-5'-419,"1"4"1142,0-3-300,2 4 1,-5 4-121,4 3 0,-2 6 82,2 3 1,1 8-60,-4 8 0,-1 4-95,-2 9 1,2 5-43,1 8 1,-1 1-72,-2 5 0,-1-5-166,0-1 1,4-9 78,0-7 0,3-6-483,0 0 355,2-14 0,2-5-361,2-17 1,0-8 185,3-8 1,-1-8-4,2-5 1,1-4 36,-1-5 0,1-2 39,2-2 1,-1 2-57,-3-1 1,3-2 43,-3 1 0,3-2 247,0-1 1,-2 4-55,-1-4 0,-3 5 152,4 1 1,-4 5 42,3 2 1,-4 7 257,2 6-216,1 8 0,-3 7-105,5 4 0,-5 4 275,1 2 0,1 7-99,-1 3 1,5 3-73,-2 0 1,3 0-52,1 0 1,0 4-201,3-1 0,1 1 20,2-4 0,2 1 13,-2-1 0,3 0-12,0 0 1,-1 4 70,-2-1 1,2 1-228,-1-4 1,-4 2 40,0 1 0,1-1-27,-1 5 0,-3-4 84,-4 0 0,-3 2-56,4-2 1,-5 1 85,1-4 1,-3-4 123,-3-2 0,-3-2 13,-7-2 0,1 0-81,-4-3 1,-3 3 255,-4-3 1,-7 2-89,1-2 1,-6 3 262,-1-3 0,3 3-150,1 0 1,0 1-472,3 0 1,-1-2-1198,7-1 1371,5-3 0,9-13 0,4-1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38:11.7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5357 126 8683,'12'0'-199,"1"0"0,4 0-14,-1 0 1,7-5 123,-3 1 1,5 0 0,3 4 11,1 0 1,6-4 164,-1 0 1,-2 0-145,1 4 0,2-5 269,6 1-230,-2 0 1,6 0 34,-3 0 1,-2-2 0,6 3-10,1-1 12,-4 0 0,2 0-3,-4 0-13,-2-1-22,4 0 19,1 4 1,-6-5 104,4 6-105,3 0 1,-6-1 94,2-4 0,2 4-85,-1-3 0,1 2 9,-1 2-6,-3 0 0,4-1 0,-5-2-46,-1-1 51,1 0-24,5 4 0,-3-4 2,6 0 0,-1-1 31,0 5 53,4 0 1,-10 0-67,3 0 0,-2 0 140,2 0-142,-3 0 1,4 0 24,-6 0 1,1 0-5,-1 0 0,5 5-61,0-1 0,0 4 62,-5-4 1,1 0-131,-1-4 0,-1 5 41,-2-1 1,2 0-18,-3-4 1,-1 0 57,2 0 0,3 4 49,5 0 1,1 0-7,-1-4 1,-3 5-51,2-1 1,4 1 43,1 0 1,-3-4-28,-1 3 1,-2 2-30,2-2 0,-3 0 44,2-4 0,0 0-137,0 0 0,4 0 114,5 0 1,0 0-50,0 0 0,-1 0 23,-3 0 0,2 0 4,-2 0 0,3 0 161,1 0 1,-4 0-154,0 0 1,0 0 106,4 0 1,-2 0-76,-2 0 0,2 0-21,-7 0 0,2 1 19,-1 4 1,1-4-4,3 3 1,-1-2-24,-4-2 1,0 0 23,5 0 1,-6 4 61,2 0 0,-8 0-73,0-4 1,-5 0 131,4 0 1,-5 0-109,1 0 0,-2 4 16,-2 0 0,-4 2-12,-1-2 1,-4-2-2,0 2 1,-6-2-106,-1 3 141,-7-4-185,4 10 134,-6-4 63,0 6 1,0-5-70,0 0 106,0 1 1,0 3-88,0 1 0,0-5 92,0 0 1,0 1 60,0 3 0,0 2-70,0 3 1,0-2-7,0 6 0,-1 4-10,-4 4 1,3 9-59,-7-5 0,6 10-61,-1-5 1,-1 6 105,1-2 0,-1 8-14,5-4 1,0 5-16,0-5 1,0-1-119,0 1 0,0-3 100,0-1 0,2-2-79,2-11 1,-3-4 75,3-4 1,-2-6-98,-2 2 81,0-3 0,-2-2 0,-2 1 1,-3-5-8,-5 1 0,-1-2-5,1 1 1,3 2 2,1-6 0,-2 5 6,-6 0 0,2-2-80,-3 1 1,-1-4 70,1 5 1,-5-2-182,1 1 2,-2-2 152,-2-1 12,-6-4-144,-1 5 130,-6-6 16,1 0 1,-6 4-14,-3 0 1,-3 1 47,-1-5 1,-4 0-36,0 0 0,4 0 176,4 0 0,0 0-46,-4 0-127,-6 5 98,5-4 1,-5 6-55,6-2 0,-4 0-53,0 4 45,-12 2-10,13-10 1,-9 10 1,8-2 0,-3-3-18,-6 3 1,0-2-15,1 1 0,3 3-45,1-2-315,0-4 370,-5 6 1,5-5 3,-1 2 1,5 2 4,-4-6 0,3 4 63,-3-3 1,5 4-58,-1 0 0,2-2 110,2 1 0,0 0-123,0 5 1,-1-5 31,-4 1 0,4-1 58,-3 4 0,1-3-114,-1-1 1,4-4-46,0 5 1,1-5 61,7 4 1,-5-4-9,1 5 1,2-7 5,-2 3 1,5-3 10,0 3 1,0-4 131,0 3 0,3-3-130,0-1 0,1 2 103,4 2 1,-8-3-78,-1 4 1,-3-3-105,3 3 0,-5-4 103,1 3 0,-4 2-90,-5-2 0,8 4 0,-3-4 0,3 2-22,-3-2 1,-2-3 58,-2 4 1,3-4-10,-4-1 0,8 0 212,1 0 1,6 0-123,-2 0 0,7 0 192,2 0 0,5 0-120,-1 0 0,3-4 75,1 0 0,1-2-94,3 2 1,-1 3 51,5-4 1,-4 0-210,5 1 1,-1-2 148,4 2 1,1 3-205,-1-4 128,1-2 77,-1 0-71,6-5 0,2-1-111,5 1 1,0-1-9,0 1 0,1-1 107,3 1 0,2-5-170,2 0 1,3-5 124,-2 1 0,2-2 23,1-2 0,-1 0-22,-2 0 1,1-2-157,-6-2 1,1 3 138,-1-4 0,-2-6-102,2-1 1,-3-5 130,-1 0 1,0-6 84,0-7 0,2-9 31,2 2 0,-3-4-85,4 4 1,0-5 94,-1 0 1,5-4-66,-5 5 1,0 4 25,-4 8 1,0 6-14,0 6 0,-6 3-249,-2 14 0,-3 3-57,-2 9 252,1 6 0,-6-4 0,-2 4 0</inkml:trace>
  <inkml:trace contextRef="#ctx0" brushRef="#br0" timeOffset="745">6608 3104 8330,'-7'-12'32,"-2"-1"347,5 1-290,-1 5-219,5-4 243,0 9-132,0-3 117,0 5 0,0 1 29,0 3 0,0 3 22,0 6 1,0 5 73,0 3 0,5 4-40,-1 4 0,1 4 212,-1 9 1,-2 4-189,2 8 0,-3 5-16,-1 7 0,0 4-308,0 5 1,0 0 109,0 0 1,0-11-116,0-6 1,0-7 62,0-10 1,0-6-990,0-14 542,0-9 0,0-12-168,0-8 1,6-10-651,2-7 1324,3-6 0,2-6 0,-1-1 0</inkml:trace>
  <inkml:trace contextRef="#ctx0" brushRef="#br0" timeOffset="1453">6471 2992 8330,'5'-25'-961,"-3"0"720,9 5 1,-10-2 33,3 5 404,3 0-96,-5-1 1,3 4 101,-5-2 221,6 2-295,-5 1 0,9 5 130,-6 0-115,6-1-20,-3 2 0,5-2-60,1 4-17,-1 1 1,2 0-98,3 0 1,-2 0 115,6 4 0,0 0-151,4 0 1,6-4 95,2-1 1,0 1-65,5 4 1,1 0 84,7 0 0,8 0-93,0 0 1,2 0 65,2 0 1,-4 4-7,5 1 1,-2 0-53,1-1 1,2-2-2,-6 2 1,6-3-171,-1-1 1,-1-1 118,-4-3 0,-1 1 120,-11-5 0,-1-1-72,-3-3 0,-2 1 236,-2 2 0,-8 2-122,-5 3 1,-10 3 160,1-3-172,-7 2 1,0 4 13,-5 2 1,0-1 25,0 5 0,0 0-42,0 5 1,-4-1 117,0 1 1,0 3-108,4 1 1,0 4 204,0-4 1,0 5 28,0-1 0,4 8 61,0 4 1,6 8-128,-2 0 1,3 12-6,2 2 0,-2 4-43,-3 4 1,2 4 22,-6-1 1,4 1-117,-3-4 0,4-1 66,0 1 0,2-6-186,1-3 0,-3-8 33,-1-4 1,0-2-96,5 2 0,-5-3 6,1 2 1,-7-6-118,3-1 1,-4-2-5,-1 1 1,0-4 116,0-8 1,-1-3 3,-4-5 1,-2-1 12,-5 1 1,2-2 104,-2-3 1,2-1-38,-7-3 1,-2-1 17,-2 5 0,-3-5 65,-1 1 1,0-2-81,0-2 1,-5 0-9,-4 0 1,-3 0 18,-5 0 1,2 0-61,-6 0 1,-6-2 48,-6-2 0,-5-1 231,-3-4-1181,-4-7 1020,0 7 0,-5-10 132,0 2 1,6 3-448,-2-3 125,0 4 0,7 4 177,-3 1-1017,3 5 822,13-2 1,2 10-51,12 3-1577,5 9 1775,7 3 0,4 9 0,8 0 0,3 0 0</inkml:trace>
  <inkml:trace contextRef="#ctx0" brushRef="#br0" timeOffset="4940">4018 2516 8232,'5'-12'-98,"-3"-1"370,3 0-188,-5 1 353,0-1-62,0 6-682,0-4 259,0 10 258,0-5-182,0 6 109,0 0 0,0 6 82,0 2-74,0 3 1,0 8-5,0 1 1,2 4-11,2 1 1,-3 6 161,3 2 1,-2 9-142,-2 4 1,0 2-171,0 2 1,4 6 141,0 2 1,2 6-108,-2-1 1,-3 2-29,3-6 0,2-5-124,-2-4 0,4-3-5,-3-9 1,3-5 122,-4-12 1,4-3 69,-3-5 0,-1-1-49,-4 1 0,0-5-10,0 0 0,0 1 15,0 3 1,-2-3 17,-2-1 0,1 0-24,-5 5 0,0-2 2,-5-3 1,2 3-148,3-2 1,-3 0 146,2 0 0,-6 2-69,-2-3 0,1-1 46,3 2 1,-5-5-52,-3 4 1,-2-4 32,-2 5 1,-5-2-54,1 1 0,-1 2 48,0-6 0,-2 1-8,-5 0 1,-5-3 86,0 7 1,1-5-72,3 4 1,-4-4-5,1 5 1,-7-2 7,3 1 0,-4 3 18,-1-3 1,-2-1-5,-2 2 0,-2-1-66,-2 5 0,2-5 76,6 0 1,-5-1-2,-4 2 0,4 0 105,0-4 0,3 4-78,-3 0 1,3-2 4,-7 1 0,8-1-25,1 1 0,-2 3 14,2-2 0,-1 2 7,-8 1 0,5 1-57,-4-1 1,3-3 19,-3-1 0,5 0 21,-1 5 0,4-1-18,4 1 0,-1-5 6,5 1 0,-5-5-18,1 4 0,1-5 19,-1 1 1,6-3 3,-2-1 1,6 0-5,-1 0 0,6 0 64,-6 0 0,2 5-46,-3-1 0,1 0 2,-1-4 0,1 0 150,-1 0 0,0 0-145,1 0 0,-1 0 50,1 0 0,-1 0-33,1 0 1,3 0-74,1 0 0,4 4 82,-5 0 0,2 0-168,-1-4 1,-2 5 61,6-1 1,-2 0 35,2-4 1,7 1 155,-3 4 1,8-4-142,1 3 0,2-2 148,1-2 0,5-2-107,0-2 12,5 3 54,-8-11-127,9 5 1,-3-5-159,5-1 0,0 1 67,0-1 1,0 0-2,0-4 1,-2-3 79,-2-5 0,3 0 98,-3 0 1,1 3-120,-1-3 0,2 3 79,-2-7 0,-2 2-52,2 2 0,-1-1 11,1-4 0,-2 4-145,-2-3 1,-3-3 145,2-2 0,2 0-170,-1 0 1,0-6 75,-5 2 0,0-2 31,1 3 0,-1-5-10,1 0 0,4 0 175,-1 5 0,1-1-52,-5 1 1,5 5 45,0 3 0,4-2-16,-5 2 1,2 0-37,-1 4 1,-2 0 87,6-1 0,-6 1-93,2 0 1,1-4 46,-1 0 1,1 4-41,-2 4 0,0 0-42,4-4 1,-3 0 40,4 0 0,0 6 77,4 2 1,-4-1-97,-1 1 0,1-4-6,4 5 1,0-1 26,0 5 1,0 3 22,0 1-51,0-1 1,2-2 26,2 3 0,-1 2-232,5 6 169,0 0 0,6 0-95,3 0 0,-3 0 112,2 0 1,4 0-6,1 0 0,-2 0 23,2 0 1,4 2 0,4 2 1,6-3 10,-2 4 0,4-4-26,0-1 0,12-1 67,5-4 0,2 3-48,2-7 0,5 1 101,3-5 0,7 1-58,-2-1 0,2 5-163,2 0 1,1 1 134,-1-2 1,1 0 8,3 4 1,-6-3-21,2 4 0,1-4 26,4 3 0,6-4-64,1 0 1,-3 2 50,3-1 0,2 0-71,3-5 1,6 5 24,-3 0 0,-3 3-257,-4-3 0,4 5 319,-5-1 0,5 3-36,0 1 1,-7 0 83,2 0 1,-6 0-76,2 0 1,1 0-100,3 0 0,-11 0 108,-10 0 1,-2 0 36,-5 0 0,-1 0-6,5 0 0,-13 0 3,4 0 0,-10 0-512,2 0 1,-7 4-60,-1 0 522,-1 6 0,-10-6 0,2 6 0,-3-1 0,-1 0 0</inkml:trace>
  <inkml:trace contextRef="#ctx0" brushRef="#br0" timeOffset="7070">11189 2153 8384,'-7'-5'0,"-4"-2"-214,3-6 0,1 2 424,-2 3 1029,7-4-683,-4 6-232,6-1-397,0 1 168,0 6 1,0 1-17,0 4 0,0 2 66,0 5 1,0 2 0,0 3 0,1 8-45,4 8 1,-4 5-37,3 3 0,-2 4 31,-2 5 0,-2 5 43,-2 4 1,1 6-232,-5 2 1,4 0 118,-5-5 1,5 1-150,-4-1 0,1 0 80,-1-4 1,1-4-32,2-8 0,4-3 12,-3-5 1,2-3-5,2-6 0,0-6-233,0-10 266,0-6 1,2 3 27,2-6-30,3 0 1,6-5 230,-1-4-178,1 4 1,-1-5 18,1 6 0,-1-1 1,1-3 0,-1 3 14,1-4 0,-1 4-40,1 1 0,1 0 25,2 0 0,-2 0-74,3 0 1,2 0 53,2 0 1,3 0-29,1 0 0,1-1 16,3-4 0,-1 0 63,6-4 1,0-2 9,8 3 1,-3-2 5,3 2 1,1-2-39,-1 6 0,5-2-8,-1 2 0,-3 3-69,-1-3 0,-3 4 74,-2 4 1,2-3-154,3 3 0,-6 2 138,6-2 0,-5 2-120,9-2 1,1-3 55,8 4 0,0-5-8,4-5 1,2 3 28,-3-7 1,5 1-13,4-5 1,-3 5 13,2 0 0,0 3-10,0-3 1,-2 4 73,3-4 1,-7 5-60,-2-1 0,-2-2 14,7 2 0,-2-2-28,10 2 1,-5 1-119,5-5 0,-4 4 135,4-4 0,1-1-37,8-3 0,-4 1-106,3 2 0,-2-2 119,-2 3 0,0-3-113,0-2 1,0 1 91,0-1 1,0-4-72,0 1 1,-1-1 58,-3 5 0,-3-1 0,-5 0 0,1 1-14,3-1 0,-1 1 103,1-1 1,0 1 50,-9-1 1,3 1-126,2-1 1,2 2 111,-2 3 0,1-3-84,-10 2 1,3 2-26,-7-1 1,6 1 34,-10-1 0,0-2 7,-9 6 0,-1-6 28,-2 2 0,0 2-10,-4 2 0,-3-1 113,-6 0 0,2 1 39,-7 4 1,1-4 125,-5 0-220,1 0 0,-1-2 47,1 5-59,-6-10 1,-2 8 138,-5-6-148,0 1 1,0-4 20,0-1-23,0 1 0,5-1-26,-1 1 1,0 3 26,-4 1 1,4 0-363,0-5 1,6 1 39,-2-1 1,4-4 33,0 1 1,1-5-2,-1 4 1,1-9 68,-1 1 1,1-7 150,-1 2 1,2-6-138,3-1 1,-8-2 225,4-7 1,-5 1-120,1 0 1,-2-4 107,-3 3 0,-3 3-21,3 1 0,-2-1 100,-2 1 0,0 3-44,0 2 1,0 8-79,0-5 0,-6 11 13,-2 2 1,1 5-19,-1 0 0,3-1-27,-3 5 0,1-4 32,-1 8 0,-3 1-2,2-1 1,2 3-10,-1-3-9,0 5-5,-5-2 1,1 5 9,-1 0 1,5 0-15,-1 0 1,1 0 15,-4 0 0,-5 0-14,0 0 0,-1 0 11,1 0 1,-2 0 5,-6 0 1,-2 1-64,-2 3 1,1-2-4,-5 2 1,-6-1 22,-7 1 0,2-3-9,-2 3 0,-1 2 55,-8-2 0,1 2-36,-8-2 1,0-3 46,-9 3 1,1-1-151,-6 1 0,0-2 149,-3 2 0,5-1-24,-5 1 1,4-3 28,-9 3 0,1 2-15,-5-2 1,6 2-221,3-2 1,1-3 205,-1 3 0,-6-2 3,-3-2 1,2 4 54,7 0 1,1 2-53,-6-2 1,-3-3 36,-5 4 0,4 0-30,5-1 1,4 2 10,-5-2 1,-6-1-4,-2 5 1,2-4-1,10 5 1,3-2-89,-7 1 1,-2 2 79,-2-6 0,8 1-33,9 0 1,5-4 17,0 3 0,-3 2-64,3-2 1,-1 1 142,4 0 0,2-3 8,3 7 0,-1-2 78,9 1 1,-1 3-81,9-3 0,-5 4 40,1 0 0,-1 1-65,1-1 1,3 1 31,5-1 0,5-1-98,-1-2 1,7 2 29,-3-3 1,10-2-73,3-2 0,3-3-36,1-1 0,1 0 166,-1 0-136,6 0 203,2 0-155,5 0 1,0-1-85,0-3 109,0 2-158,0-3 58,0 5-344,0 0 385,-6 0 1,-1 4 20,-5 0 0,4 2 2,-1-2 8,1 3-2,-5 5 1,5-3 274,0-1 11,5-5-215,-8 8 0,9-8 242,-2 5-217,3 0 1,1 5-275,0-1 1,0 5 158,0 0 0,4 5 34,0-1 0,11 8 0,-1 3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23:06:31.4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97 7845,'-9'0'0,"-1"0"203,1-4 0,2 2-62,1-1 1,2 2 367,-2 1-308,4 4 1,-6 5 39,5 4 1,-1 4-75,1-1 1,2 6 162,-3 0 1,3 6-89,1 1 0,0 0-241,0 3 0,6-5 10,3-2 1,1-4 130,3-2 0,2-5-211,1-8 0,2-1 60,1-5 1,2-6-188,1-3 1,-1-10 86,1-6 1,-2-4-163,0-3 1,-4-4 163,0-5 1,-4 2 89,1 0 1,-7 2 40,-3 5 0,-3 4-79,-3 5 0,-7 8 45,-6 6 0,-5 3-24,-2 6 0,-2 3-188,2 3 0,0 1 138,0 10 0,3-1-419,-3 3 0,3 4 191,1 3 0,4 3-876,2 3 1188,2-2 0,1 8 0,1-4 0</inkml:trace>
  <inkml:trace contextRef="#ctx0" brushRef="#br0" timeOffset="1">68 550 7904,'-9'0'46,"-1"0"1,0 0 140,1 0 0,2 0-146,1 0 289,4 0-305,-3 0 97,5 0 0,5 0 86,1 0 0,6 3 7,1 0 1,7 1-11,-1-4 1,7 0-152,0 0 1,2 0 75,1 0 1,3-1-45,0-3 1,1-1 78,-1-5 1,3 1 150,3-1 1,-2-3-112,-1 0 1,-3-4-26,3 1 0,-7 2-154,1 1 1,-6 3 83,-1 0 0,-6 5-225,-3 1 146,-6 3-105,-3 1 1,-4 5 39,0 1 0,-4 6-29,-3 1 1,2 1 55,-2-1 0,-2 2 2,-4 4 0,-1 3-284,1 1 1,-1 5 86,-2 1 0,-2 1-272,2 5 1,-5 0 167,2 4 1,-1-4-208,7 1 0,0-2 122,3 1 0,1 2-260,-1-5 0,5 2 328,2-5 1,1 1 322,2-7 0,0-1 0,0-7 0,0-1 0</inkml:trace>
  <inkml:trace contextRef="#ctx0" brushRef="#br0" timeOffset="2">49 569 7902,'-10'-1'0,"1"-2"984,-1 2-622,0-3 0,5 5-210,2 2 1,2 2 309,1 5 0,2 1-83,4 2 1,5 3 25,8 6 1,5 3-84,2 4 0,3 0-276,3 0 0,2-1 123,5 1 0,-2-1-203,-2-2 1,-1-2-397,-5-5 0,-4 0-1391,1 0 1821,-9 1 0,1-1 0,-8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23:06:31.4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 78 6802,'-5'0'-197,"1"0"297,-1 0 7,4-4-57,-3 3 55,4-4 662,0 5 1,-3 1-476,-1 3-236,-3 1 0,5 5-6,-5-1 0,4 4 17,-3 0 0,4 4 168,-2-1 1,3 3-99,1 4 0,0 2 14,0 4 1,6-1-32,3 1 1,2 4-105,5-1 0,0-3 113,3-4 1,4-6-233,-1 0 0,4-7 57,-3-3 0,0-4-307,0-9 0,-3-5 122,3-7 0,-3-10-16,-1-3 0,-4-6 98,-2-1 0,0-1 42,-3-2 1,0-2 104,-6 3 0,-1 1-95,-3 9 0,-1 3 255,-3 2 0,-5 4-35,-7 3 1,1 2 41,-1 4 1,0 5-61,-4 2 0,-2 2-31,-1 1 1,1 1-146,3 2 0,-1 4 78,1 5 0,1 3-520,2 5 1,2 0 512,4 3 0,0 1 0,1 5 0</inkml:trace>
  <inkml:trace contextRef="#ctx0" brushRef="#br0" timeOffset="1">212 473 7915,'0'-9'-200,"0"-1"-10,0 0-57,0 1 0,2 0 131,1 3 1,-2 0 68,2 3 149,-2 2-195,-1-3 225,0 4-41,0 4 1,-1-3 192,-2 2-207,2-2 160,-4 4-118,5-4 269,0 3-198,-4-4 71,3 4-40,-3-3-12,4 4 37,0-5-134,-4 0 1,2 1 18,-1 2 59,2-2-79,1 3 1,0 1-2,0 1 0,-3 7 116,0 3 1,-2 8-128,2 5 1,-1 6-1,-2 10 0,-3 2-103,3 11 1,-6-2 116,-1 5 1,0-1-103,3 1 0,2-12 88,1-4 0,0-10-183,4-9 0,-1-7-7,4-6-176,0-6 1,2-4 46,1-6 0,-1-3-36,4-3 1,1-2-24,2-2 0,1-6 106,0-7 1,-1-7-89,1-6 1,0 0 53,-1-6 0,0 1 244,-3-1 1,3-3-79,-3-1 0,0 5 197,0-1 1,-4 5-4,1 1 0,0 4 127,0-1 1,-2 11 146,2 2 250,-2 7-261,-1 11 0,0 2-132,0 6 1,0-1-206,0 4 0,0-2 77,0 2 0,0 0 113,0 4 1,3 4-15,1 2 1,3 7-88,-1 2 0,6 4-74,1 3 0,4 3 71,-1 3 1,3 4-56,0 0 0,4 1 56,3-2 1,2 2-319,1 2 1,0 3 93,0-6 1,-5 1-215,-1-11 1,-4-1 76,-3-5 0,0-3-253,-6-7 326,-3-2 38,-7-9 0,-4-1 161,-2-4 0,-4 0-135,-3 0 1,-2 0-86,-4 0 1,-5 0 119,-1 0 0,-4 0-142,-3 0 1,1 0 142,-5 0 0,5 0 38,-1 0 0,2 1 57,1 2 1,5 0-236,5 3-799,0-4 981,12 2 0,3-4 0,10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23:10:14.54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291 185 8119,'-7'-3'870,"0"1"-670,0 0 218,0-1 152,0 2-186,0-6-146,0 7 1,0-6-90,0 4 1,2-1 88,0 3 1,0 1-124,-5 2 1,2-2 61,-1 4 1,-2 0-35,-1 5 0,1-2 49,-1 4 0,0 0 12,-2 2 0,1 3-54,1-1 1,-1 4-6,4-1 1,-1 1-106,0 2 1,2-1 123,-1 0 1,2 0-22,2 1 0,0-1 30,2 0 1,-1 1-70,1-1 1,1 0 49,2 0 1,0 1-4,0-1 1,0 0-62,0 0 0,2 1-84,1 2 0,0-1 7,-1 3 1,-1-6 97,1 2 0,1-4-153,0 1 1,1 1 80,-1-3 0,2-2-19,0-3 1,-1 2 33,1-3 0,-1 0-91,4 1 0,-4-1 143,1 1 0,-1 1 4,1-4 1,1 3-115,-1-3 0,1 3 52,1-2 1,0 0-86,0-1 0,0-1 85,0 2 1,0-3-120,1 1 0,-1-1 108,0 0 1,1 0-146,1 0 0,-1-2 50,1-1 0,0-1 23,1 1 1,-3-1 33,3 2 0,0-3-11,0 3 0,-1-3 55,-2 3 0,1-3-52,1 3 0,-1-4-35,2 2 0,-2 0 48,-1-1 0,2 1 12,1-3 1,1 2-2,-1 0 1,-1 1 0,-2-3 1,1 0 46,2 0 1,-2 0-56,4 0 0,-3 0-3,0 0 0,2 0 8,-2 0 1,3 0-23,-3 0 0,3 0 26,-3 0 0,4 0-110,-1 0 0,1 0 87,1 0 0,-2 0 0,0 0 1,0-3-75,2 1 0,0-4 64,0 2 1,-2-3-22,0 0 0,-1 1 14,1 1 1,-1-1 28,-2 1 1,-1-1-31,2-1 0,0 0 106,-1 0 0,3 2-62,-2 0 0,0 1 3,-1-4 1,-1 1-10,2 0 1,0 0-7,-1 0 1,2 0-3,-2 0 1,0 0 7,2 0 0,-2 0-42,1 0 0,-3 0 26,1-1 0,-1-1-6,0 0 1,1-2 4,1 2 1,-1 0-4,1-3 1,0 1-114,0 0 0,-1-3 109,2 2 1,0 1-77,-1 0 1,1-1 62,-3-2 0,0 2-56,0 0 1,0 1 31,0-1 0,-2-1 83,0 1 0,-3 2-78,3 0 0,-4 0 74,2 0 1,-2-1-29,2 1 1,-2-2-21,1 0 1,-1-2 27,-1 0 0,1 0-14,1 0 0,-1 0 24,1 0 1,1-1-31,0-2 0,0 3-43,-1 0 1,-1 0-21,1 2 0,0-1 56,0 1 0,-1 0 28,1 2 0,-1-2-32,-1 3 0,0-4 17,0 2 0,0 0-21,0-1 1,-2 2 69,-1-1 1,0-1-58,1-2 1,1-1 53,-1 1 0,-1 1-36,0 1 1,0-1 1,1 1 0,0 2 116,-3 0 1,3 2-72,-3 1 0,3 0-19,-3 0-9,0 0 1,-2 0-80,0 0 0,1 2 82,1 0 0,-1 1-86,1-4 0,1 1 28,0 0 1,-1 0-100,-2 0 0,2 0 122,0 0 0,1 0-20,-4 0 0,4-1 84,-1-2 1,0 5-79,-2-2 0,0 2 65,0 0 1,-1-1-47,-1 1 0,1 2-49,-2 1 1,3-1 44,-1 0 0,1 0-5,0 1 1,0 1 56,0-1 0,0-2-55,0 2 5,0-3 0,0 4-4,0-2 1,0 0 26,-1 1-14,1 0 1,0 1-73,0-2 1,0 3 53,0-3 0,0 3-8,0 0 1,0 0 20,0 0 0,0 0-15,0 0 0,-1 0 59,1 0-56,0 0 0,0 0 34,0 0 1,0 0-33,0 0 8,0 0 0,0 0-51,0 0 1,0 0-9,-1 0 1,1 0-22,0 0 0,0 0 56,0 0 1,0 0-70,0 3 1,-1-3 48,-1 3 0,1-2 98,-2 2 0,0-2-93,1 1 0,-3-1 104,2 2 0,-1-2-73,1 1 0,-2-1 14,3-1 0,-3 2-72,3 0 0,-3 1 66,2-3 1,-1 2-158,1 1 1,0-1 72,0-2 0,3 2 95,-3 1 1,1 1 9,0-1 0,1 0 8,-1-1 0,2 0-30,2 3 1,-3-3-19,3 3 1,-3-1 34,4 0 0,-3 3-9,0-3 1,1 0 23,1 1 0,-1-3-31,1 3 1,-1-3-2,-1 3 1,2-1-5,0 1 1,1 0 151,-3-2 0,2 2-88,0 0 1,3-2 279,-3-1-348,3 2 1,-1-2 117,3 3-200,-3-4 0,2 3 184,-1-1-222,1-3 767,1 4-533,-3-4 20,2 0 1911,-2 0-2035,3-4-4,0 4 1,1-4 0,1 4 0,-1 0 2100,2 0-2070,-9 0-20,4 0-4,-4 0-113,6 0 36,0 0 101,-3 0-24,2 0-31,-2 0 15,3 4 1,-1-4-81,-1 3-13,1-2-612,-2-1 669,0 0 115,2 0-1017,-2 0 1004,3 3 7,0-3-2223,0 4 1,0-1 0,0 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23:10:22.74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1139 25 7920,'0'-8'1451,"-3"3"-835,2-2-210,-3 6 152,4-3 455,0 4-830,-3 4 1,2-2-44,-2 3 1,0 3-135,0 3 0,-3 3 76,4 0 0,-5 1-185,2 2 0,-2 2 72,-1 3 1,-1 3 15,1 2 1,-3-1 38,1 4 1,-4 0 88,3 2 0,-2 1-90,2-1 1,-3-2-4,3 0 0,-2 1-55,2 2 1,-3-2 88,4-7 1,-5 0-38,2 1 1,-2 1 30,2-2 0,-3 3-70,3-6 0,-2 3 32,2 0 1,-5 3-101,5 0 0,-4 3 79,3-3 0,2 3 1,-2-3 1,1 3 58,0-3 0,-2 3-48,4-3 1,-2 0 46,2-2 0,-3 2-40,0 0 1,1 3 0,0-3 0,2 0 24,-3-3 1,2 3-58,-2 1 0,0-2 4,3-5 0,-3 3 36,4-2 0,-4 1-36,3 2 0,-1-1 23,2 0 0,0 1-17,-4-1 0,1 3 13,0 0 1,0 1 90,2 0 0,1-2-82,-3 4 1,3-7 17,-1 1 1,2-1-16,1 1 0,0 1 4,0-1 1,-3 0 16,0-3 1,0 2-13,3-4 1,0 4 29,0-2 1,0-1-31,-1-1 0,1-1-15,0 1 0,-3-2 14,0 2 1,1 1 3,2-1 1,-1 0 4,1-3 1,-3 1 0,1-1 0,-1 0 116,3 0 0,-1-2-113,1 0 1,2-1 60,-2 3 1,4-3-52,-4-2 1,3 1-4,-1-1 0,-1 2 19,2-2 0,0 1 21,0-2 1,3-3-1,-1 1 1,0-2 78,0 2-169,0-3 124,3 2-219,0-6 1617,0 3-1495,4-8-18,-3 3 26,2-2-15,-3 3 359,0 0-367,0 3 2,0-2 65,0 3-226,0-1-283,0-2 616,0 3-169,0-1-23,0-2 414,0 3-411,-3-4 1,2 1 74,-2 2-62,2-3 15,1 4-17,0 0 7,0-3 31,0 2-12,0 1 2,0-3-25,0 2-4,0 1 4,0-3 52,0 2-49,-3-3 4,2 0 4,-3 0-8,4 4-1,0-3 55,0 3-27,-4-4 1,3 0-1586,-2 0 0,3 3 1,0 2-1</inkml:trace>
  <inkml:trace contextRef="#ctx0" brushRef="#br0" timeOffset="1224">1473 49 7907,'0'0'0</inkml:trace>
  <inkml:trace contextRef="#ctx0" brushRef="#br0" timeOffset="2415">1473 49 9316,'-5'-5'2286,"2"2"-1748,3 3-40,0 0 0,0 3-408,0 3 1,1 1-8,1 1 1,3 4-23,3 2 1,0 1 29,0 1 1,0 4-3,1 2 0,1 1 36,1 2 0,3-1-145,-3 0 0,2 1 43,-2-1 1,1 0 36,-1-3 0,-2 2-105,2-4 1,-2 0 105,-1-3 1,0 3-91,0 0 1,0 3-147,0-3 0,0 1 99,1-1 1,-4 1 72,0 1 0,1 2 22,2-4 0,-3 1-49,1-1 1,-1 1 158,3 5 1,-2-4-46,-1-2 0,0-2-27,0-1 0,2 1 7,-1 2 0,-2-4 18,2 1 1,-1-4-72,3 1 0,-2 1 40,-1 2 1,1 0-82,2 1 1,0-1 67,0 0 1,0 3-205,0 0 1,-2 1 19,-1-1 1,0-2 105,4 2 1,-1-1 113,0 1 1,0-2-100,0 2 1,0-2 5,0 0 0,1-1-1,-1 0 1,0 1 241,0-1 1,-1-1-8,-1-1 1,1 2-23,-2 0 0,2-1-110,2 4 1,-1-4-5,0 4 0,-3-1-140,1 1 0,-1-2 80,3 2 1,0-1-37,1 1 0,1-2 55,1 2 1,0-5-115,-3-3 1,3-2 141,0-1 1,2 0 82,-2 0 0,1 0-67,-1 1 0,-1 0 124,3 1 1,-2-1-165,3 2 1,-4 2 34,1 0 1,-2 0-89,-1 1 0,0-1 65,0 3 1,0 1-153,0-1 0,0 0 49,1 1 0,-1-1-32,0 0 0,0-2 58,0-1 1,-1 1-9,-1 2 1,1-1-68,-2-1 0,3-1 79,0-3 1,-3 0 15,1 4 0,-1-1-16,3 0 0,-1 3-207,-1-3 0,1 0 159,-2 0 1,3 1 133,0 2 0,-3-2-76,1-1 0,-4-2-34,4 3 0,-1-4 139,3 0 1,-2-1-122,-1 0 1,-2-1 34,2 0 0,0 3-17,0 0 106,2-1 1,-3 1-61,2 0 0,0 0-2,-3-3 1,3 3-100,-1 0 1,0 0 78,0 0 1,-2-1 52,2 4 1,0-4-56,0 1 0,2-2 18,-5-1 0,4 0-21,-4 0 0,4-3 164,-3 1-146,3-1 1,-4 3 37,3-3-82,-3 2 1,2-5 76,-1 3 26,-2-3-42,3 2 145,-4-4-1249,0 0 1,-4-4 0,0 0 0</inkml:trace>
  <inkml:trace contextRef="#ctx0" brushRef="#br0" timeOffset="4480">9 2554 7834,'0'-8'360,"0"2"-305,0 1 0,1 3 262,2-1 98,-2 3-205,2-4 0,-2 3 97,2-2-104,-2 2 297,2 1-199,1 0-317,0 0 95,1 0 230,2 0-154,-2 0 0,3 0-105,0 0 0,0 0 60,0 0 0,0 0-40,0 0 1,1 0-1,0 0 101,1 0-52,-1 0-48,7 0 1,-6 0-1,3 0 151,2 0 1,-3 0-122,2 0 1,0 0-1,1 0 139,-2 0-286,3 0 135,-3 0 0,3 0 90,0 0-201,0 0 110,-3 0 0,3 0-94,0 0 1,1 0 0,2 0 130,-2 0-225,-1-3 91,0 2 0,3-3 0,0 3 0,-1-1 60,0 1-33,-2-3-50,0 1 48,0 2 0,1-6 0,-2 5 91,-1 0-90,1 1 8,-6-3 0,5 3 1,-3-1 29,-1 1 0,0 1-130,1 0 100,-2 0 0,6-1 13,-5-2 1,4 2-1,-3-1 0,3 1 57,0 1-78,1 0 1,1 0 0,-2 0 32,0 0 127,-1 0-137,0 0-50,2 0 1,-3 0 19,1 0 1,2 0 0,-4 1-99,-1 1 0,1 0 86,0 3 1,1-3 0,-2 1 19,1-2 1,1 2-153,-2-1 129,-1 1 1,7-3 17,-3 0-24,3 0 1,-2 0-1,2-1 160,1-2 1,1 2-59,-2-1 0,0-2-52,1 1 1,-1 1-1,-1 2 37,-1 0 0,0 0-24,-3 0 1,3 0-155,-4 0 142,1 0 12,-3 0-272,4 0 241,-3 0 0,3 0 0,-4 0-75,0 0 1,1 0 52,2 0 1,-1-1-17,4-2 1,-4 2 2,0-1 53,3 1-43,-4 1 0,4 0-5,-2 0 225,-2 0-212,6 0 1,-6 0 37,2 0 0,-2 0-24,-1 0 0,0 0 53,0 0 0,1 0-29,2 0 1,-4 0 33,4 0-51,-4 0 1,5 0 2,-4 0 1,0 0 11,1 0 0,-1 0-163,0 0 144,0 0 1,0 0-25,0 0-18,0 3 55,1-2 0,-1 4 2,0-3 1,0-1-12,0 2-20,0 1 5,0-3 0,1 3 7,2-4-6,-2 0 0,6 3 24,-4-1-36,3 1 1,-5-3 20,2 0 0,1 0-43,-2 0 0,2 0 37,-1 0 1,-2 0-36,2 0 1,-2 0 26,-1 0 1,0 0-12,0 0 1,1 0-4,-1 0 0,-1-1 9,-2-1 0,5 1 67,-2-2 1,2 1-63,-2-1 1,1 2-43,-1-1 44,0 1 1,0-2-21,0 0 18,0 1 1,0-1 0,1 0-3,-5 1 1,3 2 5,-1 0 99,-3 0-96,5 0-14,-4 0 0,4 0 10,0 0 0,-2-1 1,-1-2 0,2 2 3,3-2 1,-1 2-22,2 1 1,-2 0 0,-1 0 14,1 0 0,-1-2-7,0-1 0,0 0 0,0 3 1,0 0-30,0 0 32,0 0-105,1 0 100,-1 0 0,0 0-5,0 0-41,0 0 0,0 0 47,0 0-7,-3 0 0,2 0-22,-1 0 42,1 0 0,1 0 106,0 0-123,-3 0 0,2 1 0,-2 1 125,2 1-112,2-1 0,-1-2-6,0 0 7,0 0 21,-3 0 1,2 0 0,-2 0-12,2 0 0,-1 0-19,-1 0 1,1 0-10,2 0 0,-3 0 0,1 0 22,0 0 1,1 0-47,1 0 41,0 0-1,1 0-34,-1 0 33,0 0-3,0 0 1,0 0-11,0 0 9,0 0 143,1 0-136,-1 0 74,0-3 1,0 2-41,0-2 56,0 2-77,-3 1 153,2 0-145,-6 0 46,2 0 143,1 0-156,-3 0-2406,3 0-1834,-12 0 4177,7-3 0,-7-2 0,8-3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23:10:55.592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456 408 7070,'-4'0'310,"0"0"20,1 0-80,2 0-136,-6 0-17,6 0-17,-3 0-115,0 0 208,4 0-93,-4 0 51,15 0 1,-3-4-79,11-2 0,0-1 139,5-1 1,5-4-149,4-1 1,6-6 8,8-3 1,4-1-59,3-2 0,3-2 94,3 0 0,-5 0-428,2 3 1,-13 3 143,-3 2 0,-7 2-244,-4 0 0,-1 1 147,-2 0 0,-3 2-406,1 1 698,-4 3 0,-2-2 0,2 4 0</inkml:trace>
  <inkml:trace contextRef="#ctx0" brushRef="#br0" timeOffset="2369">9 1432 8268,'-4'0'-338,"0"-1"66,4-1 163,0 1-37,0-3-5,0 1 231,0 2 1,0-4-143,0 2 205,4 3-120,0-8 0,4 5 25,0-3 0,1 0-6,-1 3 1,0-3 1,3 2-79,-1-1 0,2-2 62,-1 1 1,2 2-7,3-2 1,0 1-60,1-3 1,2 0 60,3-1 0,2 1 43,0 0 1,0-1-50,1-2 1,0 1 30,2-3 0,-2 0-23,3 0 1,0-3 5,-1 3 0,4-3-142,2 0 1,-1 1 129,4 1 1,-3-1-176,0 1 0,3-4 88,2-1 0,-4 0 11,1 3 1,-2 0 19,5-1 1,1-2 9,4 0 1,-4 0-5,2 3 0,-5-1 16,2-2 0,-2 1 53,4-4 1,-3 4-56,3-1 0,-1-1 50,2 1 1,-3-1-40,0 1 0,-5 5-1,0-2 0,-3 1-3,-3-1 0,-3 3-163,0 3 1,-3 1 28,-5 0-250,-3 1 203,-1 4 94,-8 0 1,-4 4 22,-5 0 1,0 0 73,0 0 0,3 0 0,-1 4 0,-1-3 0,-1 2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23:11:01.24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25 480 8235,'-8'0'-1157,"3"0"1053,-1 0 309,5 0 52,-3 0-71,4 0 1,1-3-68,2 1 1,2-2-61,6 1 1,-1-1-56,3-4 0,4 0-67,2 0 0,2-2 129,-2 0 0,4 0-90,-1-4 0,1 1 77,1-4 1,1 2-138,-1 1 1,-3 0 63,-2 3 0,-2-2-153,-1 2 1,-6 3 10,-2 2-114,-5 4 1,-4 0-41,-7 4 1,-4 3 157,-4 3 1,-1 4 134,-2 1 0,-2 3-80,-3 0 0,0 0 234,3 0 1,-2-2-174,4 0 1,-3-1 226,3 3 1,0-2-48,3-1 1,4-5 67,4 0 0,1-5 2,4 3 0,2-4-130,3 0 0,3-4 73,3-4 1,5-2-66,3-3 0,0 1 129,3-3 0,1-1-120,-1-2 0,4-1-101,-2-2 1,3 2 97,0-2 0,-2 2 2,-1 0 0,3 1-19,0 0 1,2-1-3,-7 1 0,-1 4-124,-5 1 1,1 4 111,-6 2 1,-3 3-444,-7-1 0,-4 7 174,-5 4 0,-5 1-71,-6 5 1,-1 0 180,-1 5 1,-1-2 57,1 2 0,0-1 156,3-2 0,1 0-135,3 0 1,5 0 91,1-3 1,3 2-48,2-4 0,3-3 118,3-3 0,4-3-50,4 1 0,2-2 142,7-1 1,-2-5-152,7-3 1,-1-4-66,4-4 0,2 0-10,0-1 1,1 0-16,-1-2 1,1 1 59,2-4 1,0 2-13,-6-2 0,1 0 18,-6 6 0,-3-1 9,-5 6-178,-6 4 1,-5 3 78,-5 4 0,-9 5-111,-2 3 1,-6 3 129,0 2 0,-1 3 2,-1-3 1,-4 2 49,1 2 1,0 1-68,3-2 1,0 2 134,3-4 0,1-2-115,3 2 0,8-4 80,0 1 1,7-5-27,-1-1 0,6-3-1,2 1 0,3-2 57,3-1 0,0-4-66,5-1 0,0-2-72,5-2 0,1-2 65,2-3 1,1 2-74,-1-2 0,1 0 67,3-2 0,-3 0 53,2 0 1,-4-1-69,-2 1 1,-3 3-4,1-1 1,-5 5-252,-3 1 252,-6 3 0,-6 5-236,-7 0 0,-4 7 132,-4 1 1,-3 4 95,0-1 0,-3 4-56,0-2 1,2 2 148,1-2 1,2 3-100,1-3 1,-1 0 19,1 0 0,1 0 25,1 1 0,3-3-21,6-3 8,1 1 1,5-5-6,2-1 0,4-2 47,4-1 1,3-5-64,0-3 0,5-1-15,3-5 0,-2-2 24,2-3 0,1-1-54,4 1 0,-5 1 43,3-3 0,-3 2-3,3-3 0,-4 4 241,1-1 1,-7 3-39,2 2 151,-6 2-246,-3 4 1,-6 5-91,-4 3 1,-4 3-5,-5 5 1,-4 4-23,-4 2 1,-3 1-6,3 1 0,0 1 71,3-1 1,3-1-157,-1-1 0,5-2 11,1-1-207,0-2 276,7 3 1,-2-7 117,6-3 0,5-1-61,6-1 1,1-3 16,1-3 0,3-5-52,0-2 0,4 0 8,-2-1 1,2 1-110,-1-3 0,-2-1 115,-4 1 1,-1 3-78,-1 3 1,-1-2 60,-5 1 0,2 3-89,-8 2 168,1 5 32,-3-3-39,-4 4-67,3 0 251,-2 4-192,3-3-117,3 6 120,2-6-482,3 2 294,0-3 0,-2 0-179,-1 0-58,-3 0 211,1 0-253,-3 0 462,-7-3 0,5 2-141,-7-2 1,6 2 198,-3 1-133,1 0 48,-3 0-110,0 0 0,2 0-86,1 0-315,3 0 219,-5 0-361,6 0 361,-6 0 0,5 0 99,-4 0 1,4 0-12,-4 0 1,1 0 104,-3 0 1,0 0 57,-1 0 1,1 0 254,0 0 0,0 3 29,0 0 0,0 2 73,0-2-38,0 3-187,-1-1 1,5 0-130,1 0 0,6-3 0,1 2 0</inkml:trace>
  <inkml:trace contextRef="#ctx0" brushRef="#br0" timeOffset="520">814 57 7728,'0'-8'-848,"0"3"805,0-1 1,0 4 42,0-4 0,1 3 559,2-2-134,-2 3-264,2-5-293,-3 6 172,4-6-282,-3 6 216,3-3-115,-4 4 1,-1 0 71,-2 0 1,1 4-53,-3 1 0,-1 1 72,-2 2 0,-3-2 10,0 5 0,0-2 83,0-1 1,2 1-86,-2 2 1,-1-2-119,1 2 0,1-2 115,1-1 44,1 0 0,-3 4 0,-2 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23:11:05.22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416 66 8120,'0'-9'0,"0"1"-507,0 0 1,2 0 127,1 0 644,0 0-21,-3 0 86,0 3-206,0 1 51,0 4-196,-4 0 179,3 0-183,-2 0 0,0 4 102,0 2 0,-3 3-3,0 2 0,-1 6-24,-1 0 1,-1 5-36,-2 3 0,1 3-16,-3 4 1,0 1-14,-1-1 0,-1 2-52,2 1 1,0-2 102,-1-1 1,4-1-190,0-7 1,3-2 97,2-9 1,3-4-87,-1-3 0,2-5 100,1-1 1,4-4-237,1-4 0,3-4 16,0-1 0,0-6 108,0-3 0,1-1 120,2-2 1,-1 0-89,3-2 0,-2 1 231,3-1 1,-4-1-82,1 1 0,-1 0 103,0 3 1,-3 3 106,1 2 226,-5 5-291,0 6 1,-4 6-94,-1 8 1,-6 4 97,-3 9 1,-3 3-87,0 5 1,-1 0-136,-1 5 0,-3-1 77,0 4 0,0 0-33,3 0 0,0 1 45,3 2 0,-2-2-96,4-3 0,1-7 16,1-2 0,5-8 0,0-6 43,4-10-1,4-10 1,0-8-132,5-6 1,-1 0 124,0-1 0,3-3-97,0-2 1,0 0 77,0 0 0,-1-2-96,4 2 0,-1-1 106,3-2 0,-2 2-2,0 1 1,-4 3 187,4 5 0,-5 3-70,-1 5 17,-3 6 0,-6 6-51,-2 4 0,-2 7 10,-6 8 1,-3 3-17,-5 7 1,2 2-119,-2 4 0,-1 2 50,1 0 1,0 0-121,3-5 0,1 1 43,1-1 1,0-2 69,3-1 0,3-6-22,2-5 1,4-3-23,0-5-109,1-3 71,1-2 1,3-6-12,3-3 1,1-1 59,1-1 1,0-4-6,0-2 1,3-1-15,0-1 1,0-3 8,-3 0 0,0 3 50,0 2 1,0 4-102,-3-1 238,2 2-113,-6 5 0,3 1 119,-4 6 1,-4 2-57,-1 6 1,-5 3-72,-1 4 1,-3 2-201,4 2 1,-5 2 126,2-3 0,0 3 28,-1 0 1,2-2 17,-2 0 0,0-2-43,3 2 1,-2 0 52,5-6 1,-2 1-9,5-6 0,1 0 75,1-3-88,2-4 0,2-1 191,2-6 1,2-2-98,3-6 0,0 1 15,0-3 1,0 0-51,0-1 1,0 0 54,0 3 0,-2 0-29,-1 3 0,-2 3 78,2-1-107,-3 1-4,2 0-275,-4 2 212,-7 10 1,1-1-13,-5 8 1,2-1 40,1 0 0,-1 2-137,-2-1 0,2 1 103,-2 2 1,2-4 21,1 1 1,0-2-17,0-2 0,3 1-27,-1-5-15,4-3 49,-1 1 1,7-11-17,4-4 1,1-5 16,5-3 0,0-2 22,2-6 1,1 0 46,2-2 1,-2 2 152,2-3 0,-2 2-101,0 1 0,-2 3 179,-2 8 0,-3 6-231,-5 2 0,-3 7 30,0 4 0,-7 6-6,-3 10 0,-5 1 33,2 5 1,-2-1-167,2 1 0,-3-1 34,4 0 1,-4 3-54,3-3 0,1 2-45,5-4 0,-2-1 80,1 0 1,2-3-114,-2 1 1,4-5 114,0-3-174,1-6 119,1-1 121,3-15 0,2 3-35,3-11 1,1 3 95,2-6 0,-1 0 80,3-2 1,0-3-105,1 0 1,1-1 149,-1 4 0,-3 2-105,0 1 0,-2 4 27,-1 0 1,0 2 37,-3 4-155,-1 4 1,-5 7 12,-2 5 0,-5 6-184,-6 3 0,-1 4-58,-1 1 1,-1 3 71,1 0 1,1 3 78,1 0 0,0-2 2,3-4 1,0-2 1,3 2 1,1-2-95,1 0 227,3-5-77,3-3 0,3-7 139,3-4 1,5-8-38,2-6 1,2-4-93,2-4 0,2-3 23,0 0 0,2-3-9,-2 3 0,0-4-15,-2 1 1,1-1 19,-2 2 1,1 4 259,-6 6 0,0 3 125,-3 2-121,-4 6 0,0 7-230,-4 6 1,-6 4 18,-2 7 1,-6 4-81,1 2 0,-3 4 87,0 1 0,2 0-302,1-2 1,3-1 82,-1 0 1,2-3-28,1-2 0,2-4-10,1-2 0,3-3 16,-1 1 72,3-6 0,3-2 108,3-6 1,1-3-18,1-7 0,3-3-38,0-8 1,6 0-93,-1-6 0,2 1 90,-2-4 1,1 1 32,-1-1 1,0 3-38,0 0 1,0 5 335,-3 1 0,-4 7 389,-3 9-322,-4 0 1,0 8-158,-4 0 1,-4 5-34,-5 6 1,-1 5-325,-5 6 0,0 1 98,-2 1 0,5-2-188,-2 0 1,2-1-2,1 4 0,1-4 27,4-2 0,3-3 154,2-3 1,2 2-102,1-4 218,0-4 1,4-3-120,2-4 1,4-5 279,4-3 0,1-5-64,2-6 0,2-2-78,3-6 0,2-2-39,0-4 1,0 1-48,1-1 1,-4 4 69,-2 2 1,-3 3-16,-3 2 0,-2 8 138,-5 6 0,-4 7-106,-4 4 1,-4 5-177,-5 8 0,-4 5 135,-4 4 0,-4 3-120,2 4 1,-2 0 24,2-2 1,1 0-75,3-3 1,1 1-7,0-4 1,3-1 56,2-1 1,6-3-75,2-5 90,2-3 0,2-6 82,2-2 0,1-4-73,5-5 1,2-1 164,3-9 1,4-2-75,1-7 1,1 0-42,-1-2 1,-2 1 25,2-4 0,-2 1-20,-1-1 1,0 2 99,-3 4 1,1 3-75,-6 2 543,2 5-371,-9 6 1,-1 6-45,-6 8 1,-4 3-131,-4 7 1,0 4-142,0 2 0,-1 1 23,1 2 0,0 1 101,0-2 0,2 0-181,4-5 1,3-2 22,-1 2 0,5-2-183,-2-1 156,2-3 221,1-1 1,4-9-51,1-3 0,5-7 130,1-6 0,4-6-186,1-3 0,1-4 60,2-1 1,-2-3-145,-1 3 1,0-4 135,1 1 0,-2 3 142,-2 3 1,-2 6-157,-5 4 1,0 7 298,-3-1 1,-1 6-50,-2 2 0,-3 4-54,-3 7 0,-4 3-146,-4 5 0,1 1 80,0 5 1,3-1-150,-1 1 0,2-4 101,1 1 1,0-4-237,0 1 1,3-3 51,2-2 1,2-2-99,1-4 164,0 0 43,0-4 0,4 0 21,2-4 0,3-6-31,2-2 1,3-6-150,-3 0 1,3-4 149,0-1 0,0-3-140,0 0 1,0 1 119,-3 0 1,0 3 135,-3-1 1,-1 5-98,-1 3 112,1 6 1,-7 1-42,0 4 0,-4 7-75,-4 1 1,0 5 157,0 1 1,0 1-104,0 1 0,-1 1-57,1-1 1,1-3 59,2 1 1,-2-4-61,5 1 0,-2-2 54,1-1 7,2-3-150,-2 2 0,4-7 107,1 0 1,3-7-256,3-7 0,3-4 76,0-1 1,3-1 21,0 1 0,-2 1 72,2-4 0,-4 5 136,1 1 1,-2 3-26,-1 5 183,-4 4-203,0 0 0,-5 8 141,-2 5 0,-1 2 9,-4 6 1,2-4-49,1 1 0,0-2-41,0 2 0,-1 0 0,3-3 1,-1 0-159,2-3 0,1 0 188,-2 0-467,2-3 276,1 2 0,1-6 54,2 2 1,1-9 59,4-2 0,1-5-51,-1-1 0,0-1-36,0-1 1,3-1 33,0 1 0,-1 0 27,-1-1 0,-1 5-21,0 1 65,0 2 176,0 4-188,-3 2 0,-2 6 113,-3 3 1,-2 2-125,-1 3 1,-3-1 22,0 3 1,2-3 6,-2 1 0,4 1-158,0-1 1,-2 0 147,1-3 0,0-3-171,0 1 1,2-4-90,-2 4-164,2-5 0,1 3 132,0-4 195,4-4 0,-2 0-33,3-4 1,1-2-228,2 2 1,-3-2 71,1 4 0,-4 2 243,4-2 0,-1 5 0,3-3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23:11:10.35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546 471 7073,'-5'0'878,"1"0"-709,4-4 16,0 3-328,0-6 235,0 3-3,0-5 1,0 1-3,0 0 1,0 3-8,0-1 1,3 4-23,0-4 0,0 3 403,-3-2-299,0 3 1,0-1 86,3 3-264,-2 0 1,3 0 89,-4 3 0,0-1-164,0 3 1,0-2 93,0 3 1,0-4-90,0 4 1,0-4 31,0 4 40,3-4 0,-2 2 65,2-1 13,-2-2-3243,-1 2 3205,0-10 0,0 2-141,0-6 1,-1 5 332,-2 0 0,1 1-131,-3-3 0,2-1 83,-2 1 1,2 0 72,-2 0 1,0 3 132,0-1 1,-2 1-226,1-3 0,2 0 129,-2-1-347,1 1 1,-3 0 123,-1 0 0,2 0-91,2 0 1,-1 0 67,3-1 0,-4-1 30,2-1 1,1 0-19,-2 3 0,4 0 281,0 0 105,-3 3-156,4-2-325,-2 6 0,0 1 158,0 5 0,0 3-66,3 3 0,0 1 36,0 2 1,0 1-106,0-1 0,1 0 5,2 0 0,-2 0-12,2-3 0,0 0-132,0-3 1,1-3 46,-2 1 7,-1-5 88,6 3 0,-5-8-128,4-5 1,-5 0 112,2-4 1,-2-1-154,-1-2 1,1 1 179,2 1 0,-2-1 14,1 1 0,-1 2 143,-1 2 1,0-2-116,0 1 1,0 3 310,0 2-179,-3 1-71,2 0-103,-3-2 0,3 6 19,-2-1 0,3 2-34,-3 2 0,2 0-145,1 4 0,0-1 293,0 3 0,-1 0-89,-2 0 0,2 1 84,-1-1 1,1 0-106,1 0 19,0 0 112,0 0 41,0-3-190,0-2 0,0-4-126,0-1 1,0-3 48,0-3 0,0-3 82,0 0 0,0-2-123,0 2 1,-3-3 61,0 0 0,-2 0-115,2 0 1,-3-1 146,1 1 0,0-1-11,0-2 0,0 5 53,0 1 0,-2 5 306,5 0-117,-1 4-166,-1-1 1,3 6 178,-1 3 1,2 5-51,2 2 0,-1 3 32,2 0 1,1 0-44,-2 0 0,5 1-1,-2-1 0,0-3-202,0-3 1,-2 1 101,2-3 0,-2 2-141,2-4 141,-3-3-318,5 1 172,-6-8 0,3 0-238,-4-4 1,-1-3 46,-2 0 1,1 0 156,-3 3 1,0-3-2,0 0 0,-2 0-23,1 3 1,2 0 191,-2 0 1,4 1-165,-4 1 391,4-1-183,-5 3 0,5-1 25,-3 2 1,3 3-81,0 3 1,1 2 111,1 3 1,-1 3-135,-2-1 0,2 1 54,-2-3-56,2 1 45,1-1 166,0 0-175,0-4-46,0 0-564,0-4 112,-3-7 268,-2 1 1,0-4 46,0 4 70,-1-1-19,-2 2 0,0 0 99,0-1 1,2 5-86,1-2 250,-1-2-155,-2 5 0,0-4-66,0 4 132,0-4-105,0 3 258,0-2-153,-1 3-73,1 0 0,3 0 13,0 0-6,3 0 0,-3-3 2,2 0 4,3 1 1,-7 1-396,5-2 250,-5 2 1,3-2-179,-4 3 213,-1 0 0,1 0-13,0 0 9,0 0 51,0 0 144,0 3-129,3-2 407,-2 3-246,6-1 1,-2-2 233,6 2-174,-2-2-57,6-1 0,-2 0-3,3 0 0,-3 0 10,1 0 1,-4 0-36,4 0 1,-3-1-55,2-2-120,0 2 0,1-3 114,-1 1-367,-3 2 123,5-2-37,-6-1 101,3 3-94,-4-3 0,-1 4 97,-2 0 1,-1 0 44,-4 0 0,-1 0 115,1 0 0,0 3-69,0 0 0,0 0 114,0-3 0,-3 2-115,0 1 1,-1 0 60,1-3 0,2 2 11,-1 1 0,-2 3 11,1-4 0,0 1 367,3-3-327,0 4 0,2-4 42,1 3-29,3-2 143,-1 3 0,4-3-108,1 1 0,3-1 52,3-1 1,1 0-62,2 0 0,-2-1 9,2-1 1,1 0-163,2-4 1,-1 4 78,0-4 0,-3 4-158,1-4 0,1 3 73,-2-2 0,1 3-39,-3-1 0,1 0 42,-1 0 0,-3 0-190,1 3 78,-1 0-250,3 0 100,-3 4 188,-2 1-21,-3-1 1,-1 2 49,-1-3 0,0 1-114,-4-2 102,1-1 1,-3 3-21,0-4 1,2 0 106,1 0 323,-1 0-314,-2 0 119,0 0-89,0 0 1,3 0-50,-1 0 1,4-1 32,0-2-24,1 2 1,1-3 1,0 1 0,0 1-6,0-3-116,0 3 116,0-5 1,0 5-6,0-3 20,0 3-30,3-2 18,-2 4 1,6-1-10,-5-1 0,2 1 33,-1-2-24,-2 2 30,6 1 1,-6-1-144,1-1-71,3 1 1,-4-4-8,2 2 117,-3 2 58,0-2 1,0 0-98,-3 0 212,2 1-195,-6 2 286,2 0-69,-3 0 1,1 1-113,1 1 1,0 0-4,3 4 0,0-4 9,0 4 0,1-4-17,-3 4 16,3-4 1,-3 4 359,3-3-212,1-1 164,-3-2-57,1 4-46,2-3 34,-3 3-73,4-4-62,0 0 0,4 0-23,1 0 1,0 0-161,0 0 0,0 0 83,4 3 0,-4-2-497,0 2 94,1-2 146,2-1-102,0 0 227,-3-4-1,2 0 30,-6-5 1,2 1 113,-3 0 1,0 3-111,-3-1 121,2 1-15,-6-3 0,2 1 44,-3 1 104,4-1-180,-4 6 26,4-3-13,-1 4 0,1 0-90,1 0 58,2 4 0,-3 0-6,4 5 1,0-1 112,0 0 0,0 0-88,0 0 1,3 0 50,0 0 1,2 1-46,-2 2 0,2-2 136,-2 2 1,4-2-70,-2-1-146,2 0 1,1 1 72,0-1 0,1-4-102,-1-1 1,0-2 9,0-1 0,0 0-90,0 0 1,-2 0 18,-1 0 0,0 0 94,4 0 0,-4-3 94,0 0 0,-2-2-173,3 2 287,-5-3-145,3 5-97,-4-3 0,-6 5 21,-2 2 1,-6 3-8,0 4 1,-1 3 66,-1 3 0,-3 1-30,0 2 0,0-1 95,3 1 0,0-5-106,3 0 1,2-4 354,5 0 110,3-4-118,3-3 0,4-4-133,4-1 1,2-6 75,3-6 1,2-2-181,4-3 0,-1-3 70,3-5 0,0 2-178,1-2 0,1-2 94,-1-1 1,-2 2-92,-1 1 0,-6 6 61,-2 5-133,-5 7 1,-5 7-11,-6 7 0,-5 8-116,-9 9 0,-2 2 104,-3 3 1,-1 1 91,1 2 0,0-2-100,-1-4 0,4 2 60,-1 1 0,7-5 201,2-1 0,3-3-120,2-1 0,3-5 291,3-1-153,1-2 0,4-4 95,3-3 0,2-4 28,3-4 1,-1-2-115,3-3 0,3-2-165,3-6 0,3-2 76,-3-4 1,0 2-252,-3 1 0,1 0 83,-1 3 0,-2 0 18,-3 2 0,-1 8 3,-7 0 15,0 7 148,-3-2 0,-4 8-62,-1 1 0,-3 6 154,0 3 1,-3 2-65,0 3 0,-2-1-68,2 4 0,-1-4 39,1 4 0,2-4-144,-1 1 0,1-2 111,0 0 0,2-5 4,2-1-36,-2-2 1,7-4 11,0-3 0,4-5 136,7-5 1,4-8-118,4-5 1,4-6-29,-1-3 0,1-2 46,1 0 0,0 0 50,-2 2 1,-3 3 73,-6 5 237,-1 6-350,-8 8 0,-5 10 8,-7 9 1,-4 5-107,-7 8 1,-2 2 109,-3 1 0,2-2-188,0 2 1,4-4 64,-1-2 0,3 0-53,2 1 1,3-3 64,6-6 1,-1 0-72,3-2 9,0-6 0,7 2 61,1-10 0,3-3 341,3-4 1,2-4-107,3-5 0,0-1-39,1-2 0,-1-1-113,0 1 1,-2 2-2,-1 1 1,-3 3 39,1 3 1,-4 1 55,-2 4-83,-3 3 22,1 2-131,-10 10 1,4-1 78,-5 8 1,2-3-100,-2 2 0,0 1 71,0 2 1,2-3-121,1 1 0,0 0 95,0 2 0,-2-3 23,5 1 1,-1-4-129,3 1 0,0-2-54,0-1 57,0-4 1,4 0 72,1-4 0,2-6 136,1-2 0,1-6-130,-1 0 0,0 3 176,0 0 1,-3 2-66,1 1 1,-4 2-38,0 1 378,-1 3-226,-1 6 0,-3 4 60,-3 5 0,2 3-92,-2-3 0,2 0-180,-2 1 1,0-5 134,3 2 0,1-2-167,2-1 1,0-2 75,0-1 30,0-3 0,0 1-205,0-6 0,0-4 104,0-4 0,3-3-295,3 0 0,1-4 129,1-1 1,-3 0-84,1 3 0,-2 0 133,2 3 1,0-2 111,-3 5 1,-1-1-67,-2 3 1,3 2 80,0 1 154,0 3 0,-7-2-23,-1 4 1,0 0 5,0 0 0,-1 0-85,-2 0 0,3 0-47,-1 0 0,1 0-47,-3 0 43,0 0 1,-1 0 44,1 0-29,0 0 0,0-2 117,0-1 0,2-3-158,1 4 280,0-5 0,-3 3 82,3-4 67,-2 3-94,2-2-82,-3 2-144,4-3 135,-4 4-254,7-3 0,-2 5 95,3-4-95,0 5 1,0-4 96,0 2 0,1 2 142,1-1 0,0-2-38,4 1 0,-5 0 67,2 0 0,1 1-120,-1-3 1,2 2 74,-2-2-38,3 3 0,-4-4-4,3 3 1,-2 0-2,2 3 1,-2 0-4,2 0 0,-2 0 12,3 0 1,-4 0 40,4 0-59,-1 0 1,3 4-73,0 1 1,1 0 71,-1 0 1,-3 0-212,1 0 1,-1 1 60,3-3 1,-3 1-19,-3-2 94,3-1-115,-4 3-21,2-4-203,-3-4 230,-3 3 1,-2-2-131,-3 3 0,0-3 137,0 0 0,2 1 22,1 2 1,0 0 123,-4 0 0,4 0-109,0 0 50,-1 0-13,-2 0 119,0 0 1,2 0 211,1 0-158,3 0 315,-1-4-221,-1 3-19,3-6 1,-3 5 179,4-3-272,0 3 0,1-4-38,2 3 1,-1-1 9,3 2 1,-2 0-159,2-4-193,1 4 1,1-2-697,-1 1 413,1 2 230,-3-2 1,1 2-133,-2-2 440,1 2-149,-3-2 88,3 3 110,-1 0 1,-2 1 199,2 1 500,-2-1-333,-1 3-144,3-4 1,-2 1-105,2 1 0,-1-1 41,0 2 1,-1-1-98,2 0 0,-1 0 21,1 4 0,-3-4-65,3 4 0,1 0 50,-1 5 0,2-2-58,-2 2 1,3 2 32,-1 0 1,2 0-127,-2 0 0,2 1 127,-1 2 1,0 0-235,0 1 1,1-5 34,-2-1 1,2 1-65,-2-1 0,1 0 15,-3-3 0,1-3-375,-2 1-7,-1-5 221,6 7-75,-6-7 194,3 2 270,-4-3-218,0-3 94,0-2 1,0-3 16,0 0 1,0 2 107,0 1 0,3-1-14,-1-2 0,1 3-44,-3-1 1,0 4 215,0-4-139,0 5 84,4-7-107,-3 7 0,3-2 117,-1 3 1,-2 1-122,1 1 0,2 3-2,-1 3 0,0 0-55,0 0 0,-2 1 49,2 2 1,0-2-149,0 2 1,2-2 124,-2-1 1,0 0-129,-3 1-36,3-1-275,-2 0 228,3-4 0,-3 0 74,2-4 1,-2-1-99,1-2 1,-1 2 63,-1-5 1,0 1 129,0-3-189,0-1 243,0 1-70,0 0 257,0 4-85,0 0 279,0 4 1,0 6-332,0 2 0,0 2 4,0-1 0,0-1-28,0 0 1,0 1-127,0 2 1,0-2 58,0 2 0,0-2-37,0-1 0,0-3-130,0 1 0,1-5 35,2 2 16,-2 2 81,2-4 0,-2 2-37,2-3 0,-2-1 36,2-1 0,0-3-41,0-3 1,0 2 59,-3 1 1,2 2 21,1-2 179,0 3 1,-1-2 63,1 1-36,0 2-183,-3-3 0,1 5 17,1 2 89,-1-2-426,3 2 102,-4 1 118,0-3 1,0 3 86,0-1 1,0-1-55,0 3 1,0-2 77,0 3 0,0-4-56,0 4 1,0-4-161,0 4 1,0-3 57,0 2 12,0-3 44,0 5 249,0-6 305,0 3-608,0-1-206,0-2-2067,0 3 1467,0-1-271,0-2 1184,0 3 0,4-4 0,0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23:11:18.6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23 435 6255,'0'3'0,"0"-1"222,0-2-260,0 3-39,0-3 827,0 3-526,-3-3 71,3 0 29,-3 0 1,8-1-136,0-1 1,5-1-120,1-2 0,3-1 54,4-2 1,2 2-35,4-3 0,1 1-76,3-1 1,-1 1 86,-2-2 0,-3 1-168,-3 1 1,-3 1-6,-1 1 1,-4 3 32,-4-1 0,1 3-90,-1-1 149,1-1-266,-3 2 215,-2-1-621,0 2 414,-11 5 0,2-1-114,-7 3 0,-1-1 61,2-1 1,-2 2 122,1 0 1,1-1 148,-3 1 0,1 0 19,0 0 0,-2-1 0,1 2 0,1-2 0,-1-1 0,-1 2 0,-2 0 0,0-3 0,3 2 0,0-3 0,2 1 0,0 0 0,2-2 1,3 2 169,1-2 177,3-1-180,1-1 87,8-2 1,0-1-32,4-3 0,0 1 62,2-1 1,1 1-87,0-1 1,1 1-31,1-1 0,3-2-2,1-1 0,0 1-6,-1-1 0,1 1-110,0-1 0,4 0 80,-1-2 1,-1 0-139,-4 0 0,0 2 129,-1 0 1,-1 2-165,-3 0 0,-1 1 224,-4 2-535,-3 2-109,-1 2 149,-9 2 0,-1 3-8,-6 3 0,2-1 162,-1-2 0,-1 3-128,2-1 0,-4 1 62,2-1 1,0 0 148,1 0 0,0 0-103,0 0 1,-2-1 171,0 1 1,0 0-6,0 0 1,0-1 91,2 2 0,-1-4-26,1 0 1,0-1-101,4 0 0,3 1 403,3-3-235,1 0 635,0 1-532,7-2 1,-3-1-94,6-1 1,-3-3 17,4 2 1,1 0-29,3-1 1,-1 0-16,3-1 1,-1-1 45,3-2 0,-1 2-39,1-1 0,-1 0-76,1 0 0,-1 1 70,1-1 0,-1-1-200,1 0 0,-3 1 61,1 1 0,-5-1-65,1 0 1,-3 1-188,-1 3 303,-3-1 1,-2 1-332,-4 1 0,-4 2 61,-3 0 1,-3 2-48,-1 2 0,-2 1 50,0 2 0,-3 0 91,0 0 0,0 1 52,1-1 1,1 0-12,-1-1 1,1 1 112,-1 1 1,1-1-113,2-2 0,-1 1 223,2-1 0,0 1-97,4-1 1,1-1 261,3 0-333,2-3 187,0 1 1,5-2-45,1 0 1,2 0 191,4 0 0,0-2-80,2-2 0,2-1-132,0-3 0,4 2 98,-1-1 0,2-1-59,-2 1 1,-1-2-64,0 1 1,-1 0 76,3 1 0,-1 0-61,-2-2 0,2 2 40,-4 0 0,1 1-2,-2 1 1,-2 0-4,-2 1 1,-1 0-16,0 2 1,-3 0-184,1 2 186,-3 0 1,1 0-237,-4 0 1,-1 0 120,-5 0 1,0 2-285,-3 2 1,-2 2 49,0 1 0,-2-1 110,3 1 1,-4 1 10,2 0 1,0 0-136,-1-1 1,0 0 139,-1 2 0,-1-2 13,1 0 0,-3 1 95,1-1 1,-2 2-79,2-1 1,0-1 162,3-2 0,2 1-30,2-1 1,2 0-48,0-1 309,2 1-183,1-5 226,4 3 0,3-3-102,0 0 1,1-1 11,1-1 0,1 1-126,1-2 1,2-1-19,0-2 0,0 1 10,2-1 1,1 1-10,2-1 0,1-1-22,1 0 0,-1-1 6,2 3 0,-2-2-29,1-1 1,-1 1 27,2 1 1,-3 1-76,1-1 0,-2 1 75,0-1 0,-2 2-138,-2 0 140,-3 1-20,-2 1-260,-2 1 1,-4 0 127,-2 2 0,-3 2-359,-2 3 0,-1 1 165,-3 1 1,1 0-84,-3-1 1,1 0 82,-1 2 0,3-2 216,-1 0 0,1 1 38,-1-1 0,1 0-158,1-1 1,4-1 459,-2 1-130,3-1 354,0-2-112,5 0-113,1-3 0,6 0-37,2 0 1,0-2-134,0 0 0,-1-1-22,1 1 1,-1-3 67,1 2 0,1 0-52,1-1 0,1 0-36,0-1 0,0 1 32,0 1 0,1-1-101,3-2 1,0 1 78,2-1 0,3-1-11,-2 0 0,4-1-14,0 1 1,2 0-11,0 0 0,-2-1-73,0 1 1,0 0 87,2 1 0,0 1-85,-2-1 0,-1 1 70,-3-1 1,0 1-138,-1-1 1,0 1 67,-2-1 1,-2 1-107,-2-1 1,-2 2 76,0 1 1,-1 0 26,0-1-205,-3-1 192,-1 5 1,-4-3-252,-2 3 1,-3 2 143,-3 0 1,-1 2-136,-1 0 0,-2 1 29,-3 0 0,1 1 49,-1 1 0,0 0 25,-1 0 1,-1 1 3,-1-1 0,1 2 50,2-1 1,1 0 180,-1-1 1,4-1 154,2 1 1,2-2-88,4-2 0,2-1 67,1 2 1,2-3-56,2 1 0,1-2 39,5 0 1,0 0-10,3-2 0,1-1 103,1-3 0,-1-1-70,3 0 0,0-3-78,3 1 0,-1 0-201,2 0 1,-1 2 120,1-2 1,0 0-131,-1 0 0,-3-1 86,2 3 0,-5 0 78,-1 1 0,-1 2-3,-2 1 1,-1 1 121,-1-2-138,-3 3 1,0-2 58,-2 1-262,0 2 43,-3-3 0,-3 4-268,-4 1 1,0 1 135,-2 2 1,-1 1 168,0-1 0,-1 1-173,-1 2 0,1-2 117,-2 1 1,2 1 74,-1-1 0,1 1-98,-2-1 0,4 0 234,0 0 1,0-1-43,4 0 0,0-3 103,1 1 0,1-2-105,2 1 1,1-1 9,4-1 0,1-1 172,5-1 1,0-1-46,3-1 0,3-1 116,0-1 0,4-1-120,0 1 1,1-1-230,-3 1 1,1-1 178,-1 1 0,2-3-193,1 1 0,-2 0 38,-2 1 0,1 1 40,-1-1 1,-2-1-136,0-1 1,-2 3 128,-2 1 0,-1 1-98,-3-3 1,0 2 81,-1 1 1,0 1-41,-2-2 0,-1 3 39,-3-1 0,1 2-257,-2 0 1,-3 0 143,-1 0 1,-3 0-54,1 2 0,-3 0 35,-1 2 1,0 1 44,2-1 1,0 1 36,0 0 0,0 1-45,0-1 1,1 1 227,0-1 1,3 0-55,1-1 1,1 0 6,-1 0-60,3-1 1,2-1 7,4-2 1,2 0 53,4 0 1,2-3 135,4-3 0,2 0-263,1-3 1,-1 1 87,1-1 1,1-1-147,0 2 1,-3-1 124,-1-1 1,1 2-18,0-1 1,-1 2 85,-4 0 1,-1-1-3,-1 0 1,-4 3 271,0 1-322,-3 3 1,0-2 75,-2 1 26,0 2-300,-2-3 1,-1 3 141,-3 0 1,1 3-81,-1 0 1,1 0-18,-1 1 1,-2 0-102,-1 1 1,-1 2 143,-1 1 0,0-1-2,0-1 1,0 0 43,0 1 0,0-1-39,0 1 0,2-2 228,0-2 1,4-1-64,-1 2-46,4-3 1,1 2-40,5-3 1,3-3 236,5-1 1,3-3 22,3-2 1,-1 0-127,2 0 1,0 1-116,-1-1 0,1-2 62,-1 2 1,-1-1-78,2-1 0,-2 2 63,2-1 1,-5 2-48,1-1 1,-3 1-22,-3 2 0,-3 1-4,-2 2 1,-4 0-166,0 3 0,-2 0 123,-4 0 0,-2 1-338,-1 1 1,-1 0 105,-1 2 1,0 1 132,0-2 0,0 2 24,2 1 1,-1-1 80,3 1 1,-2 1-63,2 0 0,-2 1 190,1-3 1,1 1-14,1-1 1,1 1-68,2-1 1,-1-1 94,2-1 0,0-1-110,2 2 0,2-3 8,2 1 1,3-2 2,0-2 0,5-1 35,-1-5 1,3 2-6,-2-1 0,1-1 4,-2 0 1,0 1 2,0 2 1,-2-1-5,1 1 1,-4 1-538,-1 0 191,-2 3 298,-5-1 0,-6 7 0,-4 1 0</inkml:trace>
  <inkml:trace contextRef="#ctx0" brushRef="#br0" timeOffset="1345">875 1 8136,'-6'0'64,"3"0"624,-1 0 316,3 0-176,-4 0-531,4 2 1,-1 1-17,2 3 0,0-1-86,2 1 0,-1 2-10,3 1 0,0 4-148,4 4 0,-2 0-318,1 3 0,1 1 246,-1 3 0,3-2-517,-1 2 0,-1-2 314,0-2 0,-2-1-119,-1-2 1,0-2 18,-1 0 0,-1-5-575,-1-4-52,-2-3 45,3-3 920,-6-5 0,1 0 0,-2-5 0,2 0 0,2 1 0,-2-1 0,0-1 0,0-1 0,2-1 0,-2 1 0,1-3 0,-1 3 0,2-1 0,-1 0 0,-1 0 0,2-2 0,-2 0 0,1 1-35,1-1 0,-2 4 230,1 0 1,-2 0 798,1 4-364,2 0 153,-3 4-458,1 0 0,1 6-64,-1 0 1,2 0 29,0 1 0,0 2-18,2 1 0,-1 3-252,3-1 0,-2 4 159,2 1 0,-1 3-291,0 1 1,2 0 21,-1 2 1,-1 0-62,1 2 1,-1 0 113,3 0 0,-1-2-346,1 0 0,-1-3-1,1 0 1,-1-2-693,-2-4 537,2-1 0,-2-8 180,0-2 1,0-1 48,-3-4 0,0 0 309,0-4 0,-1 1 0,-1-1 0,0-1 0,-2-2 0,-3 0 0,1-2 0</inkml:trace>
  <inkml:trace contextRef="#ctx0" brushRef="#br0" timeOffset="2053">968 138 7994,'0'-5'248,"-2"-1"0,-1 4-67,0 2 1,0 2 34,3 4 1,0 2-15,0 1 0,0 2-92,0 2 1,3 1 84,0 2 0,0 1-142,1 1 0,0 0 110,1 2 1,1-1-132,-1 1 1,-1-4-11,-1 0 1,1-3-312,-1 0 1,1-2-86,-2 0 0,1-3-909,-1-2 879,-2-3 0,3-4 99,-3-1 1,-1-1 159,-1-5 0,2 2-68,-2-3 1,-1-2 151,1-2 1,0-2-30,0 0 0,2-1 209,-2 0 0,-1-1 50,1 1 1,1 0 134,1 1 0,-2 2 15,0 2 0,0 2 108,2 2-191,0 3 0,0 2-59,0 4 1,0 4 1,0 3 1,0 2-32,0 2 1,0 1 143,0 2 1,1 2-96,1 1 1,-1-2-25,2-2 0,-1 0-58,2-2 1,0 2-148,1 0 0,-1-2-22,-1 0 0,1-3 124,-1-1 1,1-2-397,-2 0 0,2-2 14,-2-2-111,0-2 0,-2 1-109,0-4 285,0-1 0,0-2 139,0-1 0,0 1-22,0-1 0,0-1 99,0 0 1,0-3-91,0 1 0,0 0 363,0 0-162,0 2 0,0-1 341,0 3-203,0 2 0,0 1 12,0 4 0,0 1-23,0 2 0,1 3-122,1 2 0,0 2-106,-2 1 0,2-1 125,0-1 1,0 0-53,-2 0 1,1-1 12,1-1 1,0-1-137,-2 1 0,1 0-92,1-2 1,-2-2 62,2 0 0,-1-2-525,-1 0 402,0-2 0,0 1-160,0-4 266,0-1 1,0-2-55,0-1 17,0 1 1,0-1 416,0 1 225,0-1-246,0 1 39,0-1 0,0 3 146,2 1-218,-1 2 0,2 2-94,-1 0 1,-2 4-140,2-1 0,0 2 93,0-2 0,0-1-406,-2 0 1,0-1-147,0 3 1,2-2-1179,0-1 1661,0-2 0,-5 4 0,0-2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23:11:22.7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1 836 7943,'3'-2'353,"0"1"-209,-1-1 0,-1 1-115,3-1-11,-1 2 0,3-5-104,-1 4 0,1-4 51,2 2 1,-2-2 88,4-1 0,-3 2-198,2-1 0,-2 1 89,3-3 1,-4 4-16,2-2 0,0 0 54,-1 0 0,1-1 114,-1 1 0,0 1-66,2 0 0,-2 1 100,0 0 0,1-2-62,-1 1 1,1 1-34,-3 0 0,2-1-2,1-2 1,1 1 19,-2-1 1,2 1-91,-1 2 0,2-3 80,-1 1 1,1-1-30,1-1 0,2 1-16,0 0 0,0 1 4,0-1 1,-1-1-2,0 0 1,0-1-6,-1 3 1,0-1-157,0 1 0,0-2 97,0-1 1,-3 2-83,0 2 1,0-1 100,-1 1 1,1-2 58,-1 1 0,0-2-70,2 3 0,-1-1 148,1 0 1,-1-1-74,1 1 1,2 1 16,-2 1 1,-1-1 78,2-2 1,-1 2-93,2 0 1,-2-1-27,0 1 1,-2 1 31,3 0 0,-3 0-106,2-1 0,-2-1 24,0 1 0,1 1-13,-1 0 1,1 0 25,0-1 1,-2-1 13,1 1 0,1 1 2,-1 0 1,3-1-8,-3-1 1,3 0 85,-1 1 0,-1-1-81,1 1 0,0 0 109,0-2 0,1 2-78,-3 1 1,2 0 2,-1-1 1,1-1-23,-2 1 0,1 1 24,0 0 0,-2-1-95,3-1 1,-2 1 81,0 0 1,1 1-42,0-3 1,1 1 25,-2 2 0,2-2 34,-1 1 0,1-1-9,1 0 0,-2-1 5,1 1 0,0-1 70,2 1 0,0-1-78,0 1 1,0-1 127,0 1 0,0-1-106,0 1 1,0-1 25,0 1 0,0-1-12,0 1 0,0-1-50,0 1 0,0-1 24,0 1 0,-1-1-6,-1 1 1,-1-1-45,1 1 0,2-1 52,-2 1 0,0 0-59,2 0 1,-2 1 45,3-4 1,-1 2-25,2 1 0,-2-1 19,0 1 1,0-1 71,0 1 0,-2 1-71,1 0 1,-3 1 4,2-3 1,-2 3 1,0-1 0,-3 1 3,0-1 1,0 1-177,1 1 173,1-1 0,-1 0-187,-2-1 157,2 3 17,-2-2 1,1 3-8,-1 0 0,-1 0 1,2 0 217,-3 0-135,2 0 290,-1 0-168,-1 0-984,1 0 0,1 3 0,0 0 0</inkml:trace>
  <inkml:trace contextRef="#ctx0" brushRef="#br0" timeOffset="858">391 6 7883,'0'-3'181,"0"1"117,0 2 124,-2 0-273,1 2 1,-2 2-35,1 3 1,1 1 6,-3 3 0,0-1 44,-1 5 1,-1 2-276,1 3 1,-2 1 80,-1-1 0,0 1-384,1-1 1,1-1 187,-1 0 1,1-3-321,0-1 0,1-4 237,1-4 0,1-1-293,2-3 600,0 0 0,-1-3 0,2 0 0</inkml:trace>
  <inkml:trace contextRef="#ctx0" brushRef="#br0" timeOffset="1284">358 116 8128,'-2'6'-1118,"-2"-1"1,0 1 1661,0-1 1,-1 1-56,1 2 0,-1-2-192,0 4 1,1-1-101,1 2 0,-1 0 30,-1 0 1,-3 2-226,1 2 1,0-1 134,1 3 0,-1-2-172,-1 4 1,-1-1 63,-1 1 1,3 1-32,-1-2 1,2 0-184,1-3 0,-1 0-233,1-2 0,0-1-651,1-3 483,2-1 257,2-2 1,0-4 328,0-2 0,0-5 0,0-3 0</inkml:trace>
  <inkml:trace contextRef="#ctx0" brushRef="#br0" timeOffset="1708">265 309 8128,'-1'5'-195,"-1"-2"0,1 2 0,-1-1 1,0 1 307,-2 0 0,-1 3 0,0 1 0,-1 2 106,1 0 1,-2 2-48,0 2 1,1 1-136,-1 0 0,1 1 36,0-1 0,0 1-56,-1 1 1,1-2 89,-2 0 1,4-2-2,0 0 0,2-1-548,-1-1 1,2-3 200,-1-1 1,-1-2-336,1-1 244,1-2 332,1 0 0,-3-3 0,0 0 0</inkml:trace>
  <inkml:trace contextRef="#ctx0" brushRef="#br0" timeOffset="1760">177 517 8128,'-3'6'0,"-2"1"24,1 1 0,-1 1 178,0 1 1,-1 2 22,1 1 0,0 0-183,1 0 1,-1-2 104,2 2 0,-2 1-137,-1-1 0,1-2 121,-1-2 1,3 0-415,-1 2 1,1-2 187,-1 0 0,0-4-944,2 1 117,0-5 36,2 2 886,0-8 0,3 1 0,0-4 0</inkml:trace>
  <inkml:trace contextRef="#ctx0" brushRef="#br0" timeOffset="2140">127 627 8128,'-3'1'106,"1"1"93,-1-2 0,1 5 52,-2-1 1,0 1-187,2 0 0,-2 3 106,0 1 1,-1 2-282,0 2 0,-1 0 130,1 4 0,-1-2-56,1 6 0,-1-4 77,1 2 1,-1 0-487,1-1 0,-1-2-68,1-3 1,2-4-688,1-2 1200,1-3 0,-1-2 0,-1-2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04:43.680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250 132 8184,'0'-10'1599,"0"0"-1334,0 13 1,0-1-141,0 13 0,5-1 30,0 1 0,0 0-42,-5-1 0,5 6 35,-1-1 0,3 3-2,-2-3 1,-4 3-28,4 2 0,-1 5-147,1 1 0,-4 1 68,4 8 1,-3-1-175,-2 1 0,0 3 246,0-2 1,5 7-47,0 2 0,-1-5-27,-4-5 0,0-6 69,0 1 1,2 2 121,3-2 1,-3-1-182,2-8 0,-2 2-74,-2-2 1,0 1 48,0-2 0,2 3-129,3-8 1,-4 6 27,4-6 1,-3 7 65,-2-1 0,0 1-215,0-2 0,0 4 51,0-3 0,0 3 66,0 1 0,0 0 77,0 1 0,0-1 26,0 1 0,0 4-98,0 0 0,0 0 41,0-4 1,0-1 242,0 1 0,0-1-52,0 0 0,0-1-265,0-3 1,0 2 144,0-2 0,0 3 231,0 1 1,0-4-136,0-1 0,0-4 14,0 4 0,1-1-100,4 2 0,-3 1 28,3-7 0,-3 6-84,-2-6 1,0 6 82,0-6 1,0 6-94,0-5 0,0 1 89,0-2 1,0 3-53,0 2 1,0 2 16,0-6 1,0 6 0,0-2 1,0 3-66,0-3 1,0 6-142,0-1 1,0 0 333,0 6 1,0 1-93,0-2 0,0 0-52,0-4 0,0 4 5,0 0 1,0 0-30,0-4 1,0-1 23,0 1 1,0-1-9,0 0 1,0-1 14,0-3 1,0 1 7,0-7 1,0 8-23,0-3 1,0 4 6,0 1 0,-5 6 85,0-1 0,0 2-78,5-2 0,0-1 124,0 6 0,-5-5-104,0 5 1,0 1-140,5 4 1,0-2 262,0-3 1,0 2-119,0-7 1,0 7 30,0-1 1,0-5-32,0 0 0,0 1 93,0-2 0,0 2-87,0-2 0,0 2 197,0 3 1,-5-1-102,0-4 1,0 4 66,5 6 1,0-5-171,0 0 1,0-1 73,0 1 1,0 5-179,0 0 1,-4-5 163,-1 5 0,0-3-263,5 3 1,0-1 125,0-4 1,0 2-79,0-7 1,0 2 55,0-2 1,0 4 35,0 6 0,0-5 40,0 0 0,0 1-20,0 4 1,0 5 157,0 0 0,0 0-90,0-5 1,0 5 146,0 0 1,0 5-103,0-5 1,0 0-49,0-5 0,0 0 26,0 0 0,0 0-5,0 0 0,5-1-56,0-4 0,-1 3-11,-4-2 1,0 2-81,0 2 1,0-5 104,0 1 0,2-1-76,3 5 0,-3 5 51,2 0 1,-2 0-20,-2-5 0,0 0 22,0 0 1,5 5-215,0 0 1,0 0 141,-5-5 0,0 0 33,0 0 1,0 0-26,0 1 0,5-1 14,0 0 0,0 0 91,-5 0 0,0 0-86,0 0 1,0 2 190,0 3 1,0-3-59,0 3 1,0 3-31,0 2 1,0-2-5,0 2 1,0-5 22,0 5 1,0 0-92,0 5 1,4-6 53,1 1 1,0-5-70,-5 5 1,2-6 52,3 1 1,-4-4-63,4-1 0,-3 2 47,-2 3 0,2-6-25,2 6 0,-2-12-157,3 7 1,-3 2 164,-2 3 0,4 0-170,1-5 0,0 0 142,-5 0 0,0 0-85,0 0 0,0-1 60,0-4 1,2 4-43,3-4 0,-4-2 15,4 3 0,-3-1 157,-2 5 1,0 0 37,0 0 0,0 2-142,0 3 1,0-2 212,0 7 0,0-2-106,0 2 0,0 5 105,0 0 1,0-5-78,0 4 1,0-9 0,0 0 1,2-1-33,3 1 0,-4-8-63,4 3 0,-3-8 78,-2 3 1,0-5-14,0 5 1,5-1 236,-1 1 1,1-1-84,-5-4 1,0-3 114,0 3 1,0-4-116,0-6 0,0-3-156,0-6 0,0-5 367,0 0-966,0-7 0,0 2-314,0-10 0,0 0-768,0-10 1,0 2 1609,0-11 0,0-7 1,0-7-1</inkml:trace>
  <inkml:trace contextRef="#ctx0" brushRef="#br0" timeOffset="796">162 146 8659,'-7'-14'663,"6"5"93,-13 3-68,13-1 335,-12 6-444,11-6 4,-11 7 72,11 0-73,-11 7-366,12 7 0,-12 9 69,3 7 0,2 7 44,-2 7 0,0 0-336,-5 5 1,7-3-548,3-2 1,-1-6 416,1-4-447,0-3 0,10-16 298,0-10 0,11-12-52,-1-12 1,4-11 50,1-9 1,-4-4 229,4-1 1,1-5 74,-1 0 0,6 0 324,-2 5 0,-2 5 266,-3 0 0,3 8-242,-3 1 1,1 4 547,-6 12 1,-4 4-157,0 15 1,-5 6 58,5 14 0,-7 1-282,2 13-325,3 0 1,-5 10-210,7 0 1,-2 5-432,2-5 1,1 0-913,-6-5 1,7-1 1338,-2-4 0,9-3 0,4-7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38:20.7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188 1247 8239,'-7'0'-60,"2"-6"329,-1 5-190,5-10 124,-5 9 1,6-5-56,0 3 0,-4-3-274,0-5 124,0-1 1,4-1 214,0-2-42,0-9-281,5-7 0,-3-12-350,3-6 492,1-12 1,-1-11-135,4-10 1,2-2 85,-3-11 1,2 0-41,-6 46 1,0 0 0,6-44 85,-6 2-556,0 14 260,-4 15 1,0 22-434,0 16 381,0 11 1,-5 30 317,9 5 0,-3-1 0</inkml:trace>
  <inkml:trace contextRef="#ctx0" brushRef="#br0" timeOffset="442">263 296 8239,'0'-13'-31,"0"1"56,0-1 1,0 0 158,0 1 0,0-1 70,0 1 1,-1 4-91,-3-1 0,1 6-9,-5-1 1,3 3 0,-3 2 44,-2 3 0,-5 6 112,-2 11-432,-5 0 1,3 19 191,-6-2 79,0 8-66,5-7 1,-2 4 115,5-6-67,1-5-271,3-1 1,6-12-46,3-2 79,3-9 196,1-2-134,0-17 0,9-4 86,4-15 11,2-2-218,3-5 177,-4-6 0,10 5 143,-3 1 1,-2 0 460,2 8-291,0 0-283,-2 10 351,5 0 0,-6 14 217,3 5-757,2 5 107,-3 19 1,1 4-368,0 14 0,-5-2 275,5 6 1,-4 0-3047,4 4 3175,0-6 0,-2 5 0,-1-5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23:11:28.2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446 455 6667,'-5'0'-626,"-1"0"680,5 0-302,-2 0 272,2 0-62,-3 0 38,4 0 0,-2 2 0,2 0 0</inkml:trace>
  <inkml:trace contextRef="#ctx0" brushRef="#br0" timeOffset="495">406 472 7362,'2'-2'476,"0"0"-317,-2 2 83,2-2-52,-1 1 45,1 0-113,0-1 0,1 1-4,3-2 0,-1 1-22,2-1 1,1 0-101,1-1 1,1-1 108,2 1 1,1 0-233,2-1 1,-1-1-99,0 0 1,0 1-113,-1 0 1,-1 1-1011,-2-1 746,-1 3 601,0-2 0,-2 4 0,-1-2 0</inkml:trace>
  <inkml:trace contextRef="#ctx0" brushRef="#br0" timeOffset="988">587 393 8224,'6'-4'-463,"1"-1"0,3 1 483,1-1 0,-1 2 111,-1 0 1,0 1 34,-1-3 1,3 1-83,1-1 0,-1 1 56,-1-1 0,1 1-112,-1 0 1,0-1-312,-1 1-560,-2 1 843,-1 1 0,-1 0 0,-1 0 0</inkml:trace>
  <inkml:trace contextRef="#ctx0" brushRef="#br0" timeOffset="1484">627 362 6684,'8'-2'123,"1"0"0,0-1 1,0 0-1,0-1 0,-1 0 29,1 0 0,2 0 0,-1 0 0,1 0 0,0-1 0,0 1-65,0 1 1,-1-1 0,-1 1-1,0-1-272,0-1 1,-2 2-62,-2 0-127,0 3 129,2-2 244,-4 2 0,1 0 0,-4 0 0</inkml:trace>
  <inkml:trace contextRef="#ctx0" brushRef="#br0" timeOffset="1540">741 327 7773,'7'-2'-1241,"-1"1"1570,-1-2 0,-1 1-15,1 0 0,1-1-276,1-2 0,2 1 95,1-1 0,2 0-61,1 0 0,2-1 65,1-1 0,0 1-231,0-1 0,-2 1 23,-1 0 0,0 1-100,-3 1 1,0 0-30,-1 1-289,-2-1 489,1 4 0,-3-4 0,2 1 0</inkml:trace>
  <inkml:trace contextRef="#ctx0" brushRef="#br0" timeOffset="2008">922 256 7188,'9'-4'0,"-1"-1"-96,-1 1 1,0 1 0,-1 0 0,2-1 283,0-1 0,2 0-52,0-1 0,3 1-39,-2 1 1,2-1-18,0-1 1,0 2 12,-1-1 1,-1 1-151,-2 1 0,-1 0 131,1 0-874,-2 0 800,-1 1 0,-3-2 0,-1 2 0</inkml:trace>
  <inkml:trace contextRef="#ctx0" brushRef="#br0" timeOffset="2503">1037 203 7841,'6'-2'-861,"1"0"605,-1 0 0,1-2 132,2 1 0,0 0 514,0 0 1,-1 1-101,1-1 1,0-1-166,0 1 1,0-1-37,-1 0 1,0 0-184,-1 1 0,-1-1-117,-1 1 0,0 1-755,0-1 966,-3 2 0,-2-1 0,-2 2 0</inkml:trace>
  <inkml:trace contextRef="#ctx0" brushRef="#br0" timeOffset="2570">1019 212 8224,'7'-4'-272,"1"-1"1,-1 1 0,0 0-1,1 0 552,0 1 0,-2-1 0,2 1-146,2-1 0,-3-1-7,2 1 1,0 0-243,1-1 0,-1 1 79,-1-1 0,-2 3-327,2-1 0,0 1 193,-3-1 1,1 2-582,-1-2 751,-1 2 0,1-1 0,-1 2 0</inkml:trace>
  <inkml:trace contextRef="#ctx0" brushRef="#br0" timeOffset="2571">1138 155 8224,'6'-5'-347,"0"1"0,0 0 412,0-1 0,0 1 139,2-1 1,0 1-6,-3 0 0,3-1-207,0 1 1,-1-1 42,0 1 1,0 1 109,0 0 0,1 0-208,-2-1 1,0 1 73,-2 0 0,1 1-677,-1-1 128,0 2-143,-1-2 14,-1 2 667,-2-1 0,0 2 0</inkml:trace>
  <inkml:trace contextRef="#ctx0" brushRef="#br0" timeOffset="3470">1200 111 8023,'3'-3'-551,"0"0"727,0-1 1,3 1-57,1-2 0,0 2 0,-1 0-55,0 0 1,1-1 0,1-1 0,-2 1-1,1 0 1,0-1 0,-1 1 75,-1-1-792,0 3 340,-2-2-1000,-1 4 1311,-4-2 0,-3 2 0,-1 0 0</inkml:trace>
  <inkml:trace contextRef="#ctx0" brushRef="#br0" timeOffset="3952">1257 75 7923,'3'-2'132,"0"-1"0,0 1-871,1-1 739,3 2 0,0-5 0,1 1 0</inkml:trace>
  <inkml:trace contextRef="#ctx0" brushRef="#br0" timeOffset="3988">1328 1 6707,'-7'0'-89,"0"0"-61,3 0 150,0 0 0,1 1 0,1 2 0</inkml:trace>
  <inkml:trace contextRef="#ctx0" brushRef="#br0" timeOffset="4921">1310 31 8328,'-5'0'1297,"1"0"-778,2 2 10,2-1-271,-2 5-160,2 1 1,2 5-395,1 1 1,1 1 238,0-2 1,0 1-196,1 0 0,1 0 101,0-2 0,-1 1-1389,0-2 377,-1-1 1163,1 2 0,-1-4 0,1-1 0</inkml:trace>
  <inkml:trace contextRef="#ctx0" brushRef="#br0" timeOffset="4958">1328 27 8313,'-3'2'1120,"1"0"-536,2-2-481,0 4 1,0 1 90,0 4 0,2 2 17,-1 1 1,3 1-221,-1 1 0,0 2 59,2 2 0,-2-1-374,0 1 1,0-1 197,1-1 0,0 1-265,-1-2 0,1-2 215,-1-1 1,-1-2-1983,1 0 2158,-2-3 0,3-2 0,-1-3 0</inkml:trace>
  <inkml:trace contextRef="#ctx0" brushRef="#br0" timeOffset="4959">1354 71 8328,'3'-2'-10,"-1"0"311,-2 2 0,0 4 1,1 1-1,0 3 1,0 2-1,0 0 62,1 4-180,0 1 1,2 4-63,0 2 1,0 0-223,1 0 0,2 0 0,-1-2 1,2 0 74,-1 1 0,0-4-501,0 0 0,-1-2-98,-1-1 1,0 0-1293,0-1 1917,-1-3 0,1-1 0,-1-1 0</inkml:trace>
  <inkml:trace contextRef="#ctx0" brushRef="#br0" timeOffset="5893">1376 120 8694,'3'6'824,"-2"1"1,2 4-524,-1 0 0,2 5 33,1 1 1,1 3-76,2 2 1,-2 0-215,0 2 1,0-2 175,0 0 0,0 0-567,-2-3 0,0-2-393,-1-3 1,1-1 457,-3-2 1,1-1-209,-2 1 1,0-2-147,0 0-1185,0-2 1820,0 1 0,0-5 0,-2-1 0,-1-5 0</inkml:trace>
  <inkml:trace contextRef="#ctx0" brushRef="#br0" timeOffset="6355">1442 336 7731,'0'7'787,"1"1"-294,0-1 0,0 1-245,0 0 1,2 2 27,0 3 0,-1 1-385,1 1 1,-1-2 100,1 0 0,1 0-180,-3-3 1,2-1-616,-1-2 68,-1-1-78,1 0 289,-1-3 254,1-1 0,-2-2 0</inkml:trace>
  <inkml:trace contextRef="#ctx0" brushRef="#br0" timeOffset="6356">1482 472 8328,'-2'7'1986,"0"0"-1467,2-1-926,0-1 527,0 3-120,0-3 0,0 1 0,0-1 0</inkml:trace>
  <inkml:trace contextRef="#ctx0" brushRef="#br0" timeOffset="6416">1482 516 7772,'0'-6'1240,"0"1"-791,0 1-329,0 4 157,0-4-161,0 3 545,2-1-157,-2 2-234,4 2-347,-1 3 1,1 2 57,-1 1 1,0 0-687,-1-1 0,0-1-755,-1 1-583,-1-1 2043,2 2 0,0-1 0,-1 0 0,1-1 0</inkml:trace>
  <inkml:trace contextRef="#ctx0" brushRef="#br0" timeOffset="6417">1517 543 5930,'0'7'2640,"-2"-1"-2469,2-1 1,-2 1 66,2 1 0,0 0-542,0 0 1,0 1 0,1 2 0,1 0 303,1-2 0,0 3 0,1-2 0</inkml:trace>
  <inkml:trace contextRef="#ctx0" brushRef="#br0" timeOffset="7531">0 1354 9726,'5'-3'-46,"-1"0"1,1 2 41,1-2 0,-1 0-15,3-1 1,0-1-34,2 1 1,1-1-143,2 1 0,2-2-215,0 0 1,-1 0 176,0 2 1,-1-1-268,2-1 1,-3 1 166,2-1 1,-4 2 331,0-1 0,-1-1 0,0 0 0,-2 0 0,1 0 0,-1-1 0</inkml:trace>
  <inkml:trace contextRef="#ctx0" brushRef="#br0" timeOffset="8021">128 1275 7962,'5'-3'-1110,"2"1"1370,-2 1 1,2 0-98,-1-2 1,1 0 92,1-2 1,1 2-32,1-2 0,1 2-65,2-3 0,1 1 125,-1-1 0,2 0-115,1-1 0,0 1-102,0-1 1,-2 2 105,1-1 0,-1 0-355,-1 1 1,-2 0-95,-1 2 1,-2-1-713,0 0-184,-3 1 404,1 1 210,-3 2 557,-1 0 0,-7 2 0,-1 1 0,-2 1 0,2 1 0,-2-3 0,1 4 0,-2-1 0</inkml:trace>
  <inkml:trace contextRef="#ctx0" brushRef="#br0" timeOffset="8542">265 1226 7864,'7'-2'0,"1"0"194,1-2 1,1-1 0,1 0 0,2 0 0,0-1 0,2-1 85,1-1 1,1 0 0,1-1-1,1 0-66,2 0 1,-1 0 0,0 0 1,1 1-139,-1 1 1,-1-1 109,-3 2 0,1-1-313,-2 1 1,-1 0-198,0 1 1,-3 1-791,-1 0-544,-2 1 769,0-1 81,-5 4 807,-3-2 0,-5 4 0,-4 0 0</inkml:trace>
  <inkml:trace contextRef="#ctx0" brushRef="#br0" timeOffset="8601">472 1121 7987,'7'-2'-382,"3"-1"310,-1-1 1,0-1 523,0 1 1,1 0-67,0-1 1,2-1-253,2 0 0,0-1 91,1-1 1,0 1-20,2 0 0,0 0 33,2-2 1,-1 0-192,2 0 1,-4 2 120,0-1 1,-1 2-316,1-2 1,-2 2-111,-1 1 1,-2 1-255,-2 0 1,0 1 108,0 0 1,-4 1-1005,0-1 1405,-4 2 0,-5 1 0,-3 3 0</inkml:trace>
  <inkml:trace contextRef="#ctx0" brushRef="#br0" timeOffset="9097">671 1037 7987,'6'-2'0,"1"0"-106,-1-1 0,1-1-56,0 1 0,2-1 282,0 0 0,0-1 262,3-1 0,0 1-37,3-3 1,-1 2-121,2-1 1,1 0-98,2-2 1,0 0 92,2 0 1,-3 2-248,-2-1 1,0 3-39,0-3 0,-1 3-98,-2-1 0,-1 1-352,-2 1 1,-1-1 76,-2 1-911,0 1 577,-5 1 771,-2 2 0,-8 2 0,-4 1 0</inkml:trace>
  <inkml:trace contextRef="#ctx0" brushRef="#br0" timeOffset="9627">882 944 6601,'12'-2'215,"-2"-1"1,0-1 227,0 0 1,0 0-273,1-1 0,1-1 26,1 0 0,3-1-27,0-1 1,1 0-34,1-1 0,0 1 72,1-1 1,-3 3-150,0-3 1,-2 3 94,0-2 0,-3 3-141,1-1 1,-3 1 173,0 1-765,-2-1-82,-2 1-437,-3 2 482,-2 0 1,-4 2 253,-2 2 1,-1 0 359,1 2 0,-2 1 0,1-1 0,-2 1 0</inkml:trace>
  <inkml:trace contextRef="#ctx0" brushRef="#br0" timeOffset="9688">1094 852 7990,'11'-5'0,"-1"1"-61,0-1 0,-1 0 144,1 0 0,2-1 262,1-1 1,1 1-65,0-1 0,2-1-167,4-1 1,-2 1 101,1-1 1,-1 0-117,0 2 1,-1-1-85,-1 0 1,-1 2-184,-2 0 0,-1 1-132,0 1 1,-3-1-15,0 1 1,-2 1-448,-3 0 531,-1 2 1,-4-1-710,-3 2 938,-3 2 0,-3 1 0,-2 1 0</inkml:trace>
  <inkml:trace contextRef="#ctx0" brushRef="#br0" timeOffset="9689">1301 759 7990,'7'-4'0,"-2"-1"28,2 1 1,0-1 177,1 1 1,2-2-16,2 0 1,2-1 34,-1 1 0,3-1-85,-2 1 0,3-2 47,-3 2 0,1 0-18,-2 0 1,-2 1-98,0-1 0,-2 2-471,-2-1-381,-3 3 624,-2 0 0,-5 2 155,-2 2 0,-4 0 0,0 3 0</inkml:trace>
  <inkml:trace contextRef="#ctx0" brushRef="#br0" timeOffset="10192">1504 600 8002,'-7'0'805,"1"1"-80,1 0-425,1 0 1,-3 3-266,-1-1 0,-2 0-25,1 2 1,-3 1-124,0 0 1,-4 3-104,-2 0 0,-3 1 158,-1-2 1,-2 3-453,-4 1 0,-1-1 197,-2 1 1,2-2-10,1 0 1,4-2 25,2-1 1,2 0 29,2 0 1,4 0 265,0-3 0,4 1 0,0-1 0,1-2 0,0 2 0,0-1 0</inkml:trace>
  <inkml:trace contextRef="#ctx0" brushRef="#br0" timeOffset="10299">1314 658 6956,'3'-3'439,"-1"1"-155,-2 2-30,-6 0 0,-1 2-92,-7 1 0,3 0-42,-1 1 1,-2 0-47,-2 4 0,-4-1-143,-2 2 1,0 0 80,-3 1 1,-3 0-106,-3 2 0,-3 0-217,-5 3 1,2-1 222,0 2 0,4-1 1,2-1-1,3-1 1,4-1-1,5-2 1,6-2-171,4 0 0,3-3 1,2 1 256,1 1 0,1-4 0,2 1 0</inkml:trace>
  <inkml:trace contextRef="#ctx0" brushRef="#br0" timeOffset="11296">1195 724 8002,'-6'2'-264,"1"1"-67,-3-2 1,1 0 524,-2 2 1,0 0 30,-2 1 1,0 3 48,-4 0 0,0 0-74,-2 2 0,0-1-151,-4 2 0,-1 1 54,-2-1 0,1 2-193,1-2 1,-1 2 13,0-1 0,-1-1-44,1-1 0,1-1 67,5 1 1,1-2 18,1-1 0,3 0-66,2-2 66,5 2 48,1-6-17,6 2 0,4-2 240,2-2 0,5-1-60,0-3 1,6 0-118,3-3 1,1-1-58,1 0 1,0-1 64,3 0 0,-1-2-141,1 3 1,-1-2 122,0 2 1,0 0-14,-1 1 1,1-1 0,-3-1 0,-3 2 215,-2 2 0,-5 2 56,1-1-93,-4 1-425,-1 2 1,-7 2 130,-5 1 0,-5 1-164,-4 2 0,-3 2 80,-1 1 1,-1-1-151,-3 2 1,0 1 53,-4 1 0,1-1-127,-2 1 1,-2 2 77,-4 1 1,0-1 105,-1 1 1,1-1 321,0 1 0,2 0-94,3-2 0,4 1 75,6-2 0,3-2-23,4 0 285,4-3-208,1 2 1,8-6 131,2 1 0,6-2-81,2-4 1,4 0-126,1-2 1,3 0-134,3-2 1,0-1-243,1 0 0,-2 1 183,1-2 1,-2 2 0,0 0 0,1-1 238,-1 0 1,-3 0 0,-1 2 0,-2 1 0,-3 1 0,-2 1 796,-2 0-783,-4 2 1,-6 1-45,-6 2 1,-2 2-184,-3 1 1,-1 1 125,-2 0 0,-2 3-235,-3 0 1,-2 0 47,-1 0 1,0 2-409,0 1 1,-1 1 202,-2 0 1,2-2 68,-2 1 1,2 1 37,1-1 1,2 1 242,-1-1 0,4-2 0,0 2 0,4-3 0</inkml:trace>
  <inkml:trace contextRef="#ctx0" brushRef="#br0" timeOffset="12007">499 1072 8002,'-18'9'0,"3"-2"0,2-1-127,3-1 0,4-3-163,1 1 214,3-2 59,0 1 97,6-2 1,1 0 186,4-2 1,-1 1-114,0-2 0,1 1 135,2-3 0,2-1-56,1-2 1,1 2 98,1-2 1,0 1-291,2-2 1,0-1 144,1-1 0,1 0-212,2 0 1,2-1 64,1 0 1,-2 0-43,0 0 0,-5 2 160,-4 3-633,-4 2 179,-2 3 0,-9 5-144,-5 1 1,-3 3 218,-4 1 1,0 1 135,-1 0 0,-2 0 0,0 1 0,-1 0 0,-1 0 1,0 0 63,-1 0 1,1 0-1,-2 1 1,0 1 0,1-2-1,0 1 221,3-3 104,6-1 1,3-5 0,7-1 186,4-2-351,6-1 0,1-4 217,4-2 1,1-2-201,1 0 0,3-2-44,-1 0 1,2-1 39,-1 0 1,3-2-217,1 1 1,-1-2-1,-1 1 18,0 0 1,0 2 97,1 0 0,-5 1 4,0 2 0,-6 3-639,-2 1 417,-2 3 1,-7 1-430,-2 2 0,-4 2 221,-6 1 1,0 1 5,-4 2 0,1 0 11,0 1 1,0-1 68,1 1 1,-1-1 312,1 1 1,2-1-151,3 0 114,-1 1 24,4-1 0,2-1-30,6-2 0,4-2 46,8-3 1,1-1 53,3-3 1,2 1-146,2-2 1,0-1 24,2 0 0,1-3 83,1 1 0,0-2-92,-4 0 0,2 1 99,-1-1 0,0 1-80,-2-1 0,-1 0 44,-5 1 0,-1 1-37,-2 1 1,1 1-93,-1 1 0,-2-1 96,-1 2 1,0 0 14,-1 2 24,-3-1 186,3 1 554,-4-1-312,1 1 137,-4 1-53,0 0 324,-2 2-476,0-3 1,1 3 166,0-2-471,0 2 19,5-3 0,-3 3-221,3-2 80,-1 2-139,-1-1 56,-2 2-1268,0 0 1420,0 0-160,-1 0 423,3 0-110,0-1 41,1-2-85,1-1 228,-1-1 98,-1 3-294,-1-2-250,-1 1 165,-2 1-308,0 0 118,0 8-390,0-5 143,0 7-589,2-7 636,2 1 0,4-4-423,3-1 0,-1 0 373,-1-2 1,1 2 356,0-3 0,4-1 0,0 0 0</inkml:trace>
  <inkml:trace contextRef="#ctx0" brushRef="#br0" timeOffset="12558">1411 653 7423,'-8'0'-1417,"-1"0"1417,0 2 0,0-1 0,0 1 0</inkml:trace>
  <inkml:trace contextRef="#ctx0" brushRef="#br0" timeOffset="12619">1389 644 8002,'-4'3'0,"0"1"0,-1-2 0</inkml:trace>
  <inkml:trace contextRef="#ctx0" brushRef="#br0" timeOffset="13176">362 574 8041,'-4'7'-1442,"-1"-1"1278,1-2 1,-1 1 515,1 1 1,-1 0-180,1 1 0,0 1-29,-1 2 1,-1 0 20,0 4 1,-1-2-29,1 4 1,-2 1-38,1 0 0,-2 3 45,-1 0 0,1 1-218,-2-1 0,2-1 6,0 0 0,2-3-140,1-1 1,2-3-762,-1-1 459,3-1 64,0-5 445,2-1 0,2-4 0,0-4 0,3-3 0</inkml:trace>
  <inkml:trace contextRef="#ctx0" brushRef="#br0" timeOffset="13770">265 768 8041,'-4'7'0,"-1"-1"-16,1-2 0,-1 4 116,1-1 1,1 1 7,0-2 1,0 1 47,-1 2 0,-1 1-180,1 0 1,-1 2-30,1 0 0,-2 3 83,-2 1 1,1 1-29,0-1 0,0 1 34,-2-1 1,2 1-150,-1 1 0,1-1 88,-2-1 1,2-2-204,1-2 0,1-3-306,1 0-130,2-2-109,0-5 773,4-2 0,0-4 0,4-2 0,-1 0 0,2 0 0,-3-1 0</inkml:trace>
  <inkml:trace contextRef="#ctx0" brushRef="#br0" timeOffset="13838">181 962 8027,'-7'0'193,"1"2"0,1 2-64,1 4 1,0 0-244,-1 1 1,1 1 92,-1 2 1,0 3-37,-1 1 0,-2 1 94,2 1 1,-1 1-123,1-2 0,0 2 13,0-3 1,1-1-150,-1 0 1,2-3 0,1-2 0,-1-2-32,1-1-465,1-4 717,0 1 0,3-10 0,0-3 0,1-4 0,3 2 0</inkml:trace>
  <inkml:trace contextRef="#ctx0" brushRef="#br0" timeOffset="14376">119 1094 8041,'-5'5'-1510,"1"-1"2122,0 0 1,0 2-310,-1 0 1,1 2-272,0-1 1,-1 2-3,1-1 0,-1 3 98,-1 1 1,1 0-181,-1 1 1,1-1 0,1 3-1,-1-1 1,1 0 0,0 0-1,-1-2 1,1-1-121,1-1 0,0-2-464,1-1 399,-1-3 0,3-3 1,0-5-1,2-3-61,0-2 1,1 4 297,-2 1 20,0 0-20,3 2 0,-4 0 575,2 2-299,-2 4-75,0-3-129,2-7 0,1-1-157,1-6 1,2 1 102,2 0 0,0-3-237,1-3 1,1 1-92,0-2 310,1 0 0,0 2 0,0-1 0</inkml:trace>
  <inkml:trace contextRef="#ctx0" brushRef="#br0" timeOffset="14981">375 591 7516,'-4'5'0,"-1"2"0,0 2 0,0 2 175,-1 3 0,-3 5 0,0 3 0,-2 3 0,-1 2 0,-1 2-233,2 2 1,-1-2-36,2 1 0,1-3 0,0-1 0,1-2 0,2-4 0,1-2-675,2-3 318,-1-3 202,3-3 180,-1-3 0,3-8-50,0-2 0,2-5 44,3-3 0,1-1 15,2-2 0,0-1 59,0-1 0,1-2 0,2 0 0,-1-2 0,1 2 0,-2-2 0,3 1 0,-2-2 0</inkml:trace>
  <inkml:trace contextRef="#ctx0" brushRef="#br0" timeOffset="15048">415 609 7968,'-5'0'287,"-1"1"1,1 6-129,-3 4 0,0 2 79,-3 3 1,-1 3-121,0 4 0,-2 4-155,-1 4 0,1 2-73,0 2 1,1 0 107,0-1 1,2-3-215,0-3 0,3-2-64,0 1 0,0-4-62,2-1 0,1-3 217,0-2 0,2-2-327,0-3-42,2-5 198,-1-3 296,4-14 0,1 3 0,1-9 0,1 1 0,1-2 0,-1-1 0,3-4 0,-3 1 0,5-3 0,0 2 0</inkml:trace>
  <inkml:trace contextRef="#ctx0" brushRef="#br0" timeOffset="19475">388 684 8041,'3'-4'245,"-1"-1"-44,-2 1 1,-1 3-1,0 3 0,-3 3-107,-2 3 1,-2 3 150,-1 2 0,0 6-356,-3 0 0,0 4 100,-1 2 0,-1 5-392,-1 4 0,0 2 162,-1 3 1,1 0-60,2 0 0,1-3-15,2-6 0,2-1 54,1-2 0,2-7 117,1-4-198,-1-4 469,5-5 0,-2-6-74,2-6 0,2-3-94,1-2 0,1-2 1,0-2-1,2-2 1,0-2-1,1-1 1,1-2 40,0-2 0,1 0 0,0-1 0,0 1 0,0-1 0,1-1 0,2-1 0,-1 0 0,2 0-8,-2 4 0,0 4 0,-3 3 489,-1 4 0,-6 10-82,-3 6 0,-3 6-104,-2 1 1,-2 1-301,0 2 1,-1-1 148,-2 2 1,0 2-313,0 1 1,1 1 122,0-1 1,1 2-44,-2 4 1,0 2-94,1 4 0,1-1-173,3-1 1,-1 0 325,2-3 1,-1-2-67,1-2 0,2-6 520,1-4-177,2-6-541,-1-2 319,6-16 0,-1 3-234,5-10 1,-3 2 82,3-1 1,-3 2 89,1 0 0,-1 0 134,-1 0 1,2-1-123,-2 3 0,2-1 560,-4 4-195,0 0 20,0 2 1,-2 7-87,-2 3 1,-1 6 11,-3 3 0,-2 4-193,0-1 0,2 1-183,-2 0 1,2-1-168,-1 0 1,2 0 165,-1 0 1,1-1-190,0-2 0,1 0 93,0 0 0,1-4-245,0 0 264,2-4 84,-1-2 0,4-5 98,1-2 1,1-3 206,0 0 1,1-2 291,1 0 0,-1 0-244,3 0 0,-3 1 183,3 0 0,-2 2-124,1-1 1,-2 2 305,1 1-166,-1 1-142,2 2-215,-5 2 0,2 4-212,-4 3-742,0-1 572,-2 6-1109,2-2 597,-4 1 518,4-5 1,0-6 77,2-4 0,3-4 80,1-3 1,1-3 53,1-1 0,1-2 183,0 0 0,0-1 177,0 1 0,-1 4-140,-1 0 0,0 7 195,-3 0-239,1 5 1,-3 2-78,-2 4 1,-4 2 25,-2 6 1,-2 0-29,1 2 0,-1 2-39,-1-1 0,0 3-110,0-1 1,2 1 0,0 1-1,1-2 1,0 0 0,1 1 0,1-1-1,2-1-1008,0-1 652,2-4 327,0-4 0,2-8 128,2-4 1,1-4-135,3-5 1,-1 1 208,2-2 1,1-2 44,0-1 0,1 1 58,-2 2 0,-2-2 135,0 2 0,0 2 40,0 0 220,0 5-308,-5 3 1,0 4 18,-4 4 1,-1 3-98,-3 5 0,0 1-59,-3 2 1,0 2-236,0 0 0,2 0 94,-1 0 1,3-2-361,-1 2 0,1-1 183,1-1 1,1-2-916,2 0 357,0-2 416,1-2 1,5-6 204,1-5 1,4-5 115,-2-6 1,1 0 110,1-3 1,1-1-99,0 0 0,-1-1 314,-1 1 0,-1 1-153,1 1 1,-2 1 443,-1 3-163,-1 3-159,-3 2 0,-1 8 20,-4 1 1,0 5 42,-4 3 1,0 0-276,-1 3 1,0-1 117,1 1 0,0 0-305,1-2 1,1 2 76,0-1 1,0-1-255,2-1 1,0-1-1,0 1-284,3 0 347,0-4 1,4-4 117,3-5 1,1-4 219,-1-4 0,2-2-138,-2-1 0,1-2 244,1 1 1,0 1-64,-2 0 0,1 2 13,-2 1 0,-1 2 98,-2 1 337,1 4 66,-4 1-317,-2 10 1,-1-1-294,-4 5 1,1 2 115,-2 0 1,3 0-352,-1 1 0,0 1 98,0-1 1,1 0-24,2 0 0,-1-1-72,1 0-1109,1 0 734,0 1 1,4-6-95,3-2 1,1-9 572,3-4 1,0-4-129,0-2 1,1-3 391,0 1 0,0-2-161,-1 2 0,0 0 52,0 0 1,-1 2 9,0-1 1,-2 4 470,-2 2 130,-1 2-312,1 5 1,-7 2-43,0 5 1,-4 1-64,2 5 1,-3-1-309,0 2 0,1 1 119,0-1 1,2 0-60,-1 0 1,0 1 66,2-1 1,-2 1-366,3-2 0,1-1-25,1-1-262,0-2 0,3-4 242,1-6 1,3-3 65,1-7 1,2-2 134,0-2 1,-1-1-29,1 0 0,1 1 223,0-1 1,-1 0-60,1 0 1,0 0 168,-1 3 0,-1 2 123,-1 3 223,0 3-175,-5 2 0,-2 6 114,-3 3 0,-3 4-375,-1 2 0,0 3 54,0-2 1,-1 2-123,0 0 0,0 1 76,1-1 1,1 0-188,1 0 0,-2 1 44,1 1 1,2-2-719,1 0-840,2 0 1181,-1-3 1,6-4 179,2-5 1,2-6 37,0-7 0,3-3 149,1-2 0,1-2-124,0 0 0,0 1 351,0-1 0,1 0-31,-1 0 1,-2 3 102,-1-2 0,-1 4 531,-1 1-286,-2 3 49,-4 4 0,0 5-209,-4 3 1,-2 4-83,-3 3 1,-2 1-58,1 4 0,-3 0-200,1 1 1,0 0 22,1 0 0,1-1-109,0 0 0,2 0-580,1-1 1,1 0 111,0 1-131,1-3 345,3-2 0,5-9 246,2-6 0,1-6-67,1-4 0,0-1-43,0-1 0,1 1 117,0-1 1,-1 0 195,-2 1 0,0 0 56,1 1 0,-2 4 2,0-2 96,-3 4-230,3 1 0,-6 5 336,0 4 1,0 4-119,-3 4 0,-1 0 33,-2 3 0,2 1-223,-2 3 1,1 0-133,0-2 0,1 0-185,0 1 0,-1-1 105,1 0 0,1-1-173,2-1-11,0-1-9,1 1 1,4-8 37,0-5 1,4-5 217,-1-5 1,1-3 43,1-1 0,0-3 172,2 0 1,-2 0 83,1 2 0,-1-1-93,-2 2 1,1 3 150,-2 3-167,-2 2 171,-2 4 0,-3 6-59,-2 4 1,0 2 82,-5 2 0,1 2-118,-2 1 1,2 0-216,1 0 1,1 1 42,1-1 0,-1 0-108,0-2 0,0 0-187,4-2 97,-1 0-353,2 0 1,3-8 214,1-4 1,3-7 68,1-3 1,3-4 127,1-2 1,1-2-9,0 1 0,0-1 172,0 0-1,0 0-93,-1 2 0,-2 3 115,-2 3-168,-2 5 884,-4-1-381,0 9 308,-6 6 0,1 2-272,-2 4 1,-2-2-57,1 0 0,0 0-254,2 0 1,0 1 109,-1-1 1,1 0-173,-1-1 0,2 0 246,1 2-1647,1-4 952,-1 3 1,6-8 97,1-2 1,4-6 245,1-5 0,0-3-58,2 0 1,-2-2 340,2-2-1,-3 3-105,2 2 1,-2 1 118,-2 3 50,-1 1 77,-3 4 1,-2 2-90,-4 4 1,-1 2 47,-3 5 0,0 1-164,0 1 1,-1 0-105,2 0 0,-1 1-175,1 0 0,0-1 80,2 1 0,0-2-152,1 2 0,-1-2-80,3 2-416,-1-3 1,3 2 250,0-4 0,3-3-284,2-4 1,2-3 243,-1-4 1,3-3 192,0-5 0,2-1 245,-2-3 0,2 1-127,-2-1 0,1 1 420,-2 0 0,-1 1-91,-1 3 833,0 1-389,-3 6 97,-4 3 1,-2 6-285,-5 3 0,-2 4 201,1 1 0,-2 1-274,1 3 0,-1-1-153,3 0 0,-2 0-21,1 0 1,0 2 47,1 0 0,2 0-338,1-2 0,0 0 161,2-2-1025,1 0 0,3-5 301,3-1 1,0-5-45,2-5 1,0-3 355,2-4 0,0-1 41,0-2 1,-1 2 506,1-2 1,0 0-207,0 0 1,-2 0 369,1 2 0,-3 1 257,1 1 344,-1 1 285,-3 1-823,0 5 1,-4 2-306,-1 4 0,-1 2 104,-2 3 1,1 2-272,-1 0 1,0 1 70,0 0 0,0 1-172,2-1 1,-1 0-127,1 0 1,-1 0-583,1-1-133,2 1 696,0-5 0,8-3 209,2-5 1,5-7-123,1-5 1,2-2 209,2 0 1,-2-1-85,0 1 1,-2-1 219,1 0 0,-2 3 10,-1 0 0,-2 2 227,-2 3 365,-2 2-489,-4 3 1,-1 3-116,-4 2 1,0 3-38,-4 3 1,1 1 155,-2 3 1,1 0-66,-2 2 1,2-2-94,-1 2 0,3-2 72,-1 2 1,0-1-244,2 1 0,-1 0-196,4-2 1,-1 1-269,2-3 0,1-3 343,2-2 0,2-6-18,4-4 0,2-4-357,0-4 0,2-1 145,0-1 0,0-1-32,1-1 1,-1 0 106,2 0 0,-3 2 366,0 2 259,-5 3 61,-2 5 1,-4 3 27,-2 6 0,-4 2-215,-2 5 0,-3 0 515,0 2 0,0-2-241,3 1 0,-1 0 55,0 0 0,1 0-67,0 2 1,2-2-151,-1 0 0,1-1 20,2 0-420,-1 2-846,4-2 0,2-3 544,4-6 1,4-6-66,1-6 0,2-2 125,0-2 0,1-2 297,-1-1 1,1-1-118,1 0 0,-2 1 502,-3 2 1,-1 3 6,-2 2 151,2 1 429,-6 6 0,-1 3-359,-5 5 1,-3 3 120,0 1 0,-1 2-175,-1 0 0,1 0-139,0 1 1,1 0-100,-1 2 0,1-2-263,1 0 1,0 0-45,0 0 1,1-1-120,1 2 1,1-2-717,2 0 1,2-2 19,1-2 0,3-2-250,2-3 1,1-5 518,2-3 0,1-4 538,0-2 1,1-3-13,1-3 1,-1 1 320,-2 2 1,-1 1-122,-1 1 118,-1 2 1647,-3 1-1324,-1 5 0,-7 6 55,-2 5 1,-2 3-138,0 2 1,-1 1 43,1 2 0,-2-1-161,2 1 0,1-1-268,0 1 1,0 1 37,0-1 0,3-1-70,-1 1 1,2-2-1203,1 0 0,1-3 615,1-1 0,2-4-286,3-2 0,1-5 306,2-6 1,1-1 472,0-3 1,2-1-69,-2-1 1,0-1 213,-1 0 0,0 1-40,-2-1 1,-1 4 116,-1 3 939,-1 1-438,-1 3-219,-1 1 0,-6 6-139,0 2 1,-3 4-225,1 3 0,-1 0 85,1 0 0,-2 1-228,3 0 0,-1 3 17,1-2 1,1 1-35,-1-1 0,2-1-239,0 0 1,1 0-1303,2-1 1025,0-4 0,5-4 179,2-5 1,5-5 348,-1-3 1,2-2-76,0 0 1,1-2 396,-1 2 1,-1 0-128,-1-1 1,-1 4 295,-2 0 568,-1 4-315,-2 2-176,-5 4 0,-2 4-158,-6 3 1,1 1-81,-1 0 1,2 0-45,1 2 0,1-1-309,-2-1 0,1 0-8,-1 2 0,1 0-3,3 0 0,-2 0-1571,3-1 823,-3 1 103,4 0 0,0-5 237,5-2 1,0-7 254,4-4 0,-1-4 16,2 0 1,1-3 144,-1 1 1,0 0 57,-1 1 0,-1 1 161,0 2 0,0 3 1087,-2 0-598,-1 3 483,0 0-335,-3 3 12,0 2-351,-2 4-64,0-1-210,0 6-546,-2-2-1199,2-1 831,-4 3-1239,3-2 743,-1-1 691,4 1 107,1-5 271,3 0 163,1-4 1,0 1 257,-1-2 712,-3 2-472,1-1 801,-4 2 448,2 0-1000,-6 4-503,3-3 311,-3 3 748,4-4-834,4-4-908,-3 1 391,5-1-961,-5 0 567,1 4-308,-2-4-267,0 3-691,-2-1 7,-1 4 939,1 1 780,0 1 0,0 0 0,-1 1 0,1-1 0,-2-1 157,3-1 382,-1-2-368,1-2 1,0 1-137,-2-2 79,0 2 1,-5-1-500,-1 2 1,-5 2 198,0 1 0,-7 3 54,-4 3 0,-4 3 182,-3 3 1,1 1 228,0 1 0,1 1 194,4 1 0,2 0-217,5-3 0,3 1 11,3-2 1,1-1-110,3-3 0,1 0 50,4-4 333,-1 1-1806,1-1 175,0-2 447,-3-1 1,2-4 642,-1-2 0,3 1 0,0-2 0,0 0 0,-1-3 142,-1 1 0,2-1 189,0 1 936,2 3-817,-4 0 0,0 2-163,-4 2 1,0 0-544,-2 3 0,1 1 214,-3-1 1,0 3-166,-1 0 0,-1 1 108,0 2 0,-1-1-41,1-1 1,0-2 16,2 1 0,0-3 401,2 3 1,0-4 198,2 0 0,2 0 83,-1 0-417,1 0 0,-1 1 166,0-1-469,2 1 162,0-1-242,1 0 46,0-1-213,3-1 232,2-2 398,-2 0-15,0-2 0,-3 1-70,-1 0 1,1 0-309,-3 1 0,1 0 141,-2 0 213,0 2 0,0 1 76,0 1 18,1 1-296,3-1 1,4-1-317,1 0 168,1-2 1,7 0 179,1-2 0,-1-4 221,0-2 0,-1 0-155,0 0 1,1 0-68,-2-2 0,0 1 47,-2 1 75,0 2-119,-1-4 16,-1 6 0,-6 2-159,-2 5 0,-2 3 98,-1 3 1,-1 2-701,0 1 1,-2 0 95,2 0 633,-1 1 0,3-1 0,-1 0 0</inkml:trace>
  <inkml:trace contextRef="#ctx0" brushRef="#br0" timeOffset="20128">305 1116 7922,'-9'5'128,"0"-3"79,0 0 199,0-2-260,2 0 175,1-2 204,2-2-162,1-1 69,1-2-448,2 1 219,0 1-355,0 1 103,0 2-118,-2 6 183,0 1 0,-2 6-198,1 1 168,1 0-1158,2-1 1172,0-2 0,2 0 0,0-3 0</inkml:trace>
  <inkml:trace contextRef="#ctx0" brushRef="#br0" timeOffset="28145">424 565 8066,'0'-5'-316,"0"-1"0,-2 7 470,1 0 1,-3 3 29,1 4 0,-1 1-73,0 2 1,0 3-113,-1 0 1,1 2 66,-1-2 1,2 0-147,1 1 1,-1-2 49,0 1-323,-1-1 551,4-2-195,-2-4 0,2-6-210,0-5 1,2-2 118,1-3 0,1-2 75,0-1 0,0 0-22,1-2 0,-1 1 66,1 0 1,-1 1-21,0 0 1,-1 2 12,0-2 1,0 3 117,2-2 258,-1 4 179,-1 1-375,-2 5 1,-4 7-154,-1 6 1,-4 3 55,1 2 1,-1 0-241,1 0 1,-2 1 85,2 2 1,0-2-225,0 1 0,1-3-197,1 1 1,0-4-75,2 1 699,1-5 0,2-6-92,0-4 1,2-4-48,1-3 1,2-5-85,0 0 0,2-3 161,2 0 0,0-3-42,0 0 1,0 0-46,-1 1 1,1 1 41,0-1 0,-2 2 7,1 0 0,-3 5 392,1 3-361,-1 2 1,-3 6 154,-2 3 0,-3 4-39,-2 4 0,-2 3 4,-2 6 1,-1 0-54,-1 2 1,1-1-252,1 0 0,0 0-56,1 0 0,-1 1-99,0 2 1,2-2-104,1 2 0,1-2-103,1-2 214,1 0 107,1-8 1,4-7-68,1-9 1,2-5 63,1-6 1,1-3 190,3-2 0,0-2-105,2 0 1,-2-1-27,2-1 1,-2 1 147,2 1 0,-2 1-139,0 1 0,1 0 207,-1 1 1,-2 4-72,-2 4 703,-3 4-544,-1 1 0,-3 5 280,-2 3 1,0 4-159,-4 3 1,-2 5-120,-2 1 0,-1 2-479,0 2 1,2 0 208,-1 1 0,1 1-107,-1 1 0,1-2 56,1 1 1,2-1-202,1 3 1,2-4-281,1-3 477,1-7 0,3-8 178,2-7 1,0-4-98,5-6 0,1-2 69,1-4 1,2-1-77,0-1 1,1-1-59,0 2 1,-1-2 83,-1 1 0,1-1 20,-1 2 1,1-1 10,-3 4 0,0 4 194,-3 4 933,0 3-824,-3 4 0,-3 5-20,-3 6 1,-2 2-36,-1 4 1,-1 0-102,-1 5 1,-1 0 80,0 2 1,0 2-349,0 0 1,2 0-201,0 0 0,1 0-231,0-2 0,1 1-19,1 0-365,2-3 654,0-4 1,6-11 42,1-6 1,3-8 174,1-5 1,2-5-96,1-3 0,0-1 197,2 0 0,-3 0 40,1 1 0,-2-1 28,0 3 0,0 0-74,-2 1 1,-1 5-81,-1-1 1,-1 6 270,-1 3-209,-1 4 1,-3 6 277,-3 5 0,-3 3-73,-1 6 0,-2 1-282,-1 3 1,0 2 43,-2 3 1,1 0-137,-1 3 1,1-1-240,0 2 1,2 1 174,-1 0 1,1 1-123,2-2 0,0-2-260,3-4 917,1-10 1,3-7-239,3-11 0,3-5-171,2-5 1,0-3-34,3-2 0,-1 0 25,2-1 0,1 0 111,-3-1 1,2 3-65,-2 1 0,-1 1 64,-2 1 0,0-1-89,0 2 1,0 1 348,-3 4-183,-2 2 500,0 5 0,-4 4-258,-2 4 1,-3 5-64,-2 4 0,0 3-405,-1 3 1,0 1-31,-2 0 1,0 3-46,-1-1 1,-1 3 98,-1 0 1,0 2-420,2 1 0,0-2 155,1 1 1,3-6-211,3-4 547,2-8 0,4-8 307,0-5 0,2-4-101,1-4 1,3-1-98,1-2 0,1-2-64,1-2 0,1-2-3,1 2 1,-1 0-138,1 1 1,-2-1 161,1 0 1,1-3-146,-1 1 0,1-1 56,-3 3 0,1-1-12,-2 2 1,0 1 424,-3 4-321,-2 2 0,-2 7 420,-3 4 1,-2 5-174,-3 4 1,-1 4-209,-1 4 1,-1 3 61,0 0 1,-2 3-240,1-3 1,1 2-65,1-3 1,1 2-135,0 0 1,1-2-211,0-1 162,4-4 192,2-4 0,2-6 19,0-4 0,2-6 71,3-7 1,0-3-67,2-1 1,-1-2 154,1 0 0,0-1-39,0 3 1,1-3 16,-2 0 0,1 0-81,-1 1 0,2 1 36,-2 0 0,0 2 125,0 0 0,-3 4-144,2 2 428,-4 2 1,1 6-166,-4 2 0,0 3-149,-3 5 1,-1 0-90,-1 3 1,-2 1-187,0 1 1,1 1 5,-1 1 0,0-2 120,0 0 0,2 0-856,-1-1 283,3-3 854,-1 1-222,3-7 0,3-5 172,3-6 1,2-4-18,0-1 0,2-1 7,0 1 0,1 0-88,0 2 0,-1 0 38,0 2 1,-1 2 48,1-1 16,-1 3-261,0-1 140,-2 3-135,-1 1 0,-2 6-33,-2 2 1,-2 0-110,-3 2 1,1-3 97,-1 3 1,0-1-106,0 0 1,0 1-156,2-2 81,1-2 489,-1-2-226,4-4 0,0-4 322,3-1-142,1-2 591,2 2-183,-1-2 60,3 4-239,-1 1 1,0 8-73,-3 2 1,-2 2-108,-2 3 1,0-2 12,0 1 1,0 1-159,0-1 1,0 1 152,0-3 1,1 1-41,0 0 0,0 0-501,0 0 0,2-2 17,0 0-648,1-3 1,4-1 459,0-6 0,1-3 382,-2-4 0,0-3-78,0-1 0,1-1 299,-2 2 0,0-1-12,0 1 1,-1 2 262,-1 1 0,0 2-257,-3 2 1,0 4 166,-4 4 0,0 4-35,-5 6 0,2 3-129,-1 1 1,0 1-1,0-1 1,-1 1-122,2-1 0,0 1 37,0 1 1,2-2-70,0 0 1,1-4-516,0 0 410,1-4 0,2-3 38,0-5 0,4-4 62,0-8 0,3-2-7,1-5 0,0-1-5,1-2 0,0-2 139,-1 1 1,2-1-78,0 0 0,0 2 167,2-2 0,-2 4 50,2 1 1,-3 2 186,2 3 471,-2 2-318,-2 5-3,-3 5 0,-4 10-168,-5 4 1,-1 3-239,-3 2 0,-1 0 123,0 2 1,-2 0-180,2 1 1,1 1-273,1 1 0,1 1 201,-2 2 1,2-1-682,1 2 1,2-3-22,1-1 72,-1-4 393,4-6 0,0-15 407,5-9 1,0-7-195,4-1 1,-1-3-293,2-1 1,-1 2 131,0 2 0,1-1-167,1-1 0,-1 0 353,-1 2 0,-1 2-92,-1 1 1,1 4 230,-2 1-225,-2 4 694,-2 5 1,-2 4-297,-2 3 0,-1 3 188,-3 5 0,-1 0-80,-1 5 0,-3 0-120,1 2 1,0 2-423,1-2 1,0 2 169,0-2 1,0 1-321,1-1 1,1-2 10,1-4 477,1-3 1,3-8-174,0-5 1,3-5-317,2-4 1,0-3 6,4-1 1,-1-2 44,2-2 0,-3 3 32,3 1 1,-2-1 80,1 0 0,-2-1 156,1 1 1,-1 0-146,0 1 0,-1 3 335,0 0 246,-1 3-313,-1 1 1,-6 5-13,0 4 0,-3 5-53,-1 3 1,-1 3-80,-1 2 0,1 3 66,-1 0 0,-1 2-133,0 2 0,2-1 71,1-2 1,0 1-106,3 0 1,-2-2 91,2-1 131,2-2-116,3-6 0,2-7 2,1-6 1,3-5-403,1-3 0,1-4 171,1-3 1,0 2-187,0 0 0,-1 1 101,-1 2 0,2 0 94,-2 2 1,0 0-12,-2 1 0,0 2 52,-2 2 0,-1 2 429,0 1-229,-2 3 0,0 2 131,-5 2 0,0 3-72,-2 2 1,0 3-44,0 0 1,-2 2-49,2-1 0,-1 1 103,-1 0 1,2 2-32,1-1 1,0 1 145,0 0 0,0 2-11,2-1 1,0 0 7,1-2-359,1-3 1,4-3 149,3-3 1,0-5-15,2-4 1,-1-2 49,1-3 1,-1 0-143,1-2 0,-1 2-31,0 0 1,-1 2 55,-1 2 0,-1-1 390,0 2-276,-2 3 0,0 2 181,-2 3 0,-2 4-47,-3 6 1,-1 1-254,-2 4 1,2 0 136,0 2 0,-1 1-76,0 1 1,-1-1 29,0 1 1,2-3-162,-1 1 0,3 1-29,-1-1 1,3-2-122,2-4-420,0-2 432,3-6 1,2-4 339,4-7 1,0-3-125,1-6 0,2-2-159,0-2 0,0-2 54,0 2 1,-1-1-129,1 1 0,-1-2 247,-1 2 0,0 0-77,-1 3 0,1 1 303,-2 2 0,-1 3-5,-1 3 379,-3 4 0,-2 5-230,-3 3 0,-3 6 147,-1 2 0,0 2-111,0 3 0,0-1 98,0 1 1,-1 1-118,2-2 0,0 2-299,2-3 0,-1 0-153,1 0 0,1-1 63,2 0 23,0-4 1,2-8 35,2-4 1,1-6-210,3-5 1,1-4-77,2-3 1,0-3-48,2-1 0,0-1 66,1-1 0,-1-1 126,-1 1 0,0-1-181,0 1 0,-1-2 133,0 2 1,0 0 72,-1 3 1,-2 1-63,0 0 0,-2 4 133,0 4 738,-1 5 0,-4 5-405,0 6 0,-2 3 295,-2 4 1,-2 3-247,0 3 0,-2 3-14,1 2 0,-2 1-50,1 0 1,0 0-202,1 2 1,0-1 118,0 4 0,-1-2-699,2 3 1,0-3 288,2-1 0,1-5-944,0-3 1190,2-4 1,1-14-60,3-5 0,3-6 57,1-4 0,0 0-44,0-2 0,0-1-130,2 0 1,-1-2 132,-1 1 0,0 2-96,2 0 0,-1 0 83,-1 0 0,0 0-220,2-1 1,-2 3-127,-1-1 206,1 3 998,-2 0-617,-1 8 1,-3 3 53,-2 9 1,-2 1-27,-3 3 0,1 2 34,-3 2 1,2 1-182,-2 2 1,0 0 18,0 2 0,0-1 66,-1-1 0,2 2-3,0 0 0,-1 0-1217,-1 2 0,3-1 498,0-2 1,1-2-425,2-3 634,1-5 0,2-5 454,0-6 1,4-4-91,0-7 1,4-2-31,-1-2 1,1-2 73,1 1 1,0 0-32,0 1 1,1-1 75,-2-1 1,2 2-67,-2-1 1,0 2-118,1 1 1,-2 0 54,0 2 1,-3 3 81,1 5 108,-4 2 128,1 3 1,-5 5-146,-2 3 1,-1 2-104,1 5 1,-2 1 39,-2 4 1,0 1-21,0 0 0,1 2-73,1 0 1,-1 3 86,2 0 1,-2 2-524,3-1 0,0-2-145,2-4 252,2-2 1,0-11 308,2-6 1,3-8 232,2-8 1,3-3-655,0-2 0,1 0 132,-1-1 1,0 1 132,-1 1 0,1 0 84,0-1 1,-1 1 130,0 3 0,0 1-60,-1 1 0,1 2 92,0 1 729,-4 4-608,0 3 0,-4 7 367,0 4 0,-3 4-233,-3 2 1,-2 1-100,2 1 1,0 2-23,0 2 1,1-2-211,-1 0 0,1 1-67,-1 2 0,1-1-218,-1 1 1,2-1-314,1 0 1,0-3 24,1-2 335,1-3 0,3-10 88,1-6 1,2-8 101,3-7 1,2-2-130,0-2 1,0 1-55,-1 2 1,1-1 83,1 0 1,-1 2 203,-1-1 0,-2 3-56,0 1 0,-1 3-146,0 2 791,-1 1-518,-3 5 1,-1 4 124,-2 4 1,-1 4-54,-3 4 0,-1 2 109,0 4 1,-2 1-60,-1 1 0,0 3-102,-1-1 0,2 0-267,1 0 0,0 1 94,-2 2 0,0-1-116,2 4 1,1-2 18,1 1 0,1-4-553,1-3 427,1-5 0,2-6 83,0-8 0,4-5 277,0-6 0,4-4-129,-1-4 1,3-2-341,2 0 0,1-3 110,0 1 1,0 1 212,0 1 0,-1 0-55,0-1 1,-1 2-121,1-2 0,-2 5-104,-2 2 375,-2 4 141,-2 4 1,-3 7 333,-3 3 0,-3 5 46,-2 4 0,-2 4-265,1 2 0,-1 2-36,0 1 0,0-1-28,0 3 0,0-1-102,1 2 1,-1 1 54,0-1 0,2 1-609,-1 1 1,1 1-426,0-2-444,3-3 1131,2-5 0,4-13 16,1-8 1,2-6 72,3-7 0,1-3-132,1-1 0,1-2 168,0 1 1,0 1-56,-2 0 0,1 1-108,1 0 0,-1-1 55,-1-1 1,-1 3-154,-1 4 0,0 1 496,-3 5-202,-1 2 222,1 4 1,-6 6-110,1 3 0,-3 5 334,-2 2 1,1 3-178,-1 0 1,-1 3 89,0 2 1,-1 2-165,1 1 1,-2 1-280,2-1 1,-1 1-333,-1 2 1,2 0 217,-1 1 0,3-2-179,-1-2 0,3-5 151,1-6 0,2-6 254,0-5 1,3-8-152,2-6 1,3-5 222,0-2 0,1 0-68,2-1 0,-2 0-106,0 0 0,0-1 23,1 0 0,0 2 37,0-1 0,-1 0-150,0 0 0,0 2 62,0-1 0,-2 5-346,-2 1 162,0 6 531,-2 4 1,-1 4 63,-2 4 1,-4 4 178,0 5 0,-3 3-202,-1 3 1,0 0-42,1 2 0,-1 1-54,0 1 1,0 0 29,-1 2 0,1 0-564,1 1 1,-1 0-124,2-1 0,0-2-1143,2-3 1449,1-9 1,2-7 232,4-10 1,2-7-307,4-5 0,0-4 59,-1 0 1,2-2 177,0 1 1,-1 1-75,2 1 1,-2 0 160,0-1 0,0 2 8,-1 0 0,1 0-313,0 2 0,-1 3 21,0 2 380,-2 5 37,-4 3 1,-1 7-77,-3 3 1,-2 6 292,-3 4 0,-1 2-149,0 3 0,-2 2 86,0 0 0,1 2-250,0 0 1,0 4-384,1-2 0,-1 0-676,3-3 1,1-1 117,2-2 481,1-4 1,4-10-31,1-7 1,2-8 166,1-6 0,4-2-85,-2-3 0,2 0 215,-1 0 1,0 1 47,0-1 0,1 0 112,0-1 1,1-1-69,-3 2 1,3 1-100,-1 1 0,2 0-26,-2 2 0,-2 2-41,-2 7 352,-1 1 0,-2 5-83,-2 4 1,-3 4 458,-2 6 1,-1 2-266,-3 2 1,1 0 231,-2 5 1,-1 0-468,0 1 0,-1 1 87,3 1 0,-3 3-358,1-1 1,2 0 149,2-3 1,1-3-1427,1-2 1077,1-6 1,3-10 172,3-8 1,3-7-130,3-4 1,1-4 380,1-3 1,0 1-52,0 1 0,0-1-79,0 0 0,-1 0-90,0-1 1,1 2 174,0 0 1,-1 0-400,-1 0 0,-3 3 96,0 3 1,-1 1 214,0 6-135,-3 4 0,0 4 866,-4 4 0,0 3-50,-3 6 0,-1 3 187,-1 3 0,-2 0-323,0 3 1,1-2-88,1 1 1,-2 1-304,2 3 0,-1-1 18,1 2 0,-1-2-855,2 1 1,0-4 234,2-1-177,1-7 0,2-6 235,2-11 1,2-5 190,3-8 0,1-2 213,2-2 1,0 0-237,0 0 1,-1 0 331,-1 0 0,1 1-8,-2 0 0,1 1-137,-1 3 0,1-1 51,-2-1 1,0 4 47,-1 2 314,1 5-269,-5 1 1,2 9 559,-4 2 0,0 6-263,-3 1 1,-1 5 257,1 1 0,-3 1-188,0 1 1,1 1-275,0 1 1,0 0 56,0 1 0,-1 0-681,2 0 1,0 0-306,2-2 1,0-1 135,1-4-107,1-4 0,5-12 220,1-6 0,2-6 673,3-6 0,0-3-196,0-3 0,0 0 334,1 0 0,0 0-179,0-1 0,-1 1 38,-2 2 0,1-1-111,0 0 1,0 2-84,1 3 1,-2 4 179,-1 4-128,-3 6 0,-1 2 504,-2 6 1,-2 2-240,-1 6 0,-3 2 255,-2 3 1,2 3-196,-2 0 0,1 0-11,0-2 1,-1 3-53,2-1 0,-1 3-201,1 0 1,-1 1-972,1-1 1,0 0 522,4 0 0,-2-1-1172,3-3 1077,-1-8 1,6-12 351,2-8 0,2-7-97,1-3 0,1-2 108,0 0 1,0 1 58,-1 0 0,0 0-67,0 2 0,0 0 351,0 1 0,-2 1-80,0 1 1,0 0 121,0 4-144,-2 1 1033,-3 8-789,-2-1 0,-2 9 94,-1 3 1,-3 2-92,-1 2 1,0-1-4,0 4 1,0 0-228,-1 0 1,0 2 112,1-1 1,0 1-467,1 1 0,0 0-214,0 1 1,1-1-1347,2 1 1410,-1-5 1,4-4-60,0-7 1,2-5 338,4-7 1,0-4-146,1-5 0,0 0 475,2-3 1,0 2-225,0-1 1,0 2 112,-1 1 1,1 1-59,0-1 0,0 0-199,0 1 1,-1 3 235,-1 1 1,0 3-15,-3 1 37,-1 4-178,1 2 0,-6 6 393,1 2 1,-3 4-161,-2 1 0,-1 3 367,-2 0 0,2 3-176,-1 2 1,1-1-342,-2 3 0,1-1-367,1 0 1,-1 2 36,2-3 1,0 0-454,2-2 549,-1-1 1,3-6-159,2-5 0,3-7 47,3-7 0,1-4 330,3-5 0,0-1-131,2-2 1,-1-1 351,1 1 0,0 1-124,-2 2 0,1 1-6,-3 1 0,1-2-118,0 3 0,-2 0 63,-1 5 0,-1 0 63,-1 3-123,-1 0 368,-2 5 1,-1 2-119,0 5 0,-1 0 273,-2 4 0,-1-1-114,-1 4 0,0 1 64,-1 2 1,1 2-147,-2-1 1,0 1-229,0 1 1,-1 0-454,2 1 1,-2-1 249,3 1 1,-1-3-1383,1-1 783,3-3 130,0-1 1,4-7 132,1-4 1,2-6 67,1-4 1,2-2 185,-1 0 1,0 1 142,0-1 0,-1 0 173,2-1 1,-3 0-94,1 1 0,-1 2 314,-1 1 1,1 0-179,-1 2 0,-1 1 532,0 1-500,-2 3 1,0 1 163,-2 4 1,-2 2 70,-1 4 1,-2 1 219,0 2 0,-1 1-242,1 2 1,0-1-194,0 0 0,1 0-170,-1-1 1,1 0 73,1 0 0,1-3-853,2 2-86,0-2 105,1-3 1,1-2-166,0-4 0,2-3 322,3-5 0,-1-2 401,1 0 0,-1 1-76,-1-1 1,1 0 454,-1 0 1,0 1-235,1 0 0,-2 1 866,0 1-311,0 0 49,1 1 512,-1 3-731,-2 2 0,-1 7-227,-1 4 1,-2 0 35,-1 0 1,0-2-219,1 1 1,-1 1 130,1-1 1,-1 1-1165,0-2 198,1-3-232,1 3 533,2-6 0,2-2 122,1-5 0,2-3 349,0-1 1,0-1-36,1 0 1,-1 0 412,-1 0 1,1 2-220,-1 0 1,1 1 1240,-1 0-411,1 1-14,-1 1 194,-2 0-215,0 1-692,-2 7 0,-1 0 51,-1 5 1,0-3-309,1 0 162,0 0-96,0 3-48,-1 2 0,1 2-354,-2-3-42,2 0-414,-1-3-368,2 0 487,0-3-663,0-2 943,2-6 1,0 0 35,3-5 1,-3 2-331,1 1 325,0 1 878,0-1-496,1 3 1763,-4-1-960,4 4 548,-3 4-425,1 1-150,-2 4-20,0-1-852,2-1-397,-2-2 429,4-3-207,-2-2 74,3 0 688,-1-2-175,1-1 157,-3 1-154,2 0-96,-4 2-522,2 0 220,-2 2-429,0 0 240,0 3-192,0-1 280,-2 0 0,0 1-29,-2-1 0,1 1 183,0-1 1,0 1 154,-2 1 1,2-1-4,1 1 1,-1 0-74,0 2 0,-1-1 51,1 0 0,1-1-111,-1 1-285,2-1 198,-1 2 127,2-5 0,0-1 65,2-5 0,0-3-98,3-1 0,-1-2 49,1-1 1,-2 0-43,-1 0 1,1 1 171,2 0 0,-1 2-78,1 1 0,-2 0 190,-1 0-110,1 0 613,0 2-209,-1 1-394,-2 1-412,-2 8 206,1-5 1,-3 6-60,2-6 112,0 0-82,-4 1 137,1-4 0,-2 1 28,1-2 1,1 0-252,1-1 0,-1-1 134,1 1 1,1-1-352,0-1 0,1-1 142,-1-2 1,-1-2-5,3 0 1,-2-3 19,1-1 1,-1-2-207,2 1 0,-2-2 170,2 0 1,-2 2 108,1 4 1,-1 1 387,0 2 1,0-1-101,0 5 446,0 1-277,1 0 14,-2 3-72,2-3 139,-1 4-382,1-4 4,2 1-292,0 1 214,0-2 179,0 2-116,0-3 273,0 1-268,-2-1 476,2 1-12,-4 2-271,1-2 0,0 1 82,0-1-51,3-1-210,-4 1 1,3-2 117,-2-2-128,2 2 0,-3-3 80,3 2 1,-2 0 80,1 0-48,-1 0-53,1-2 1,-1 0 138,2 0 197,0 4 1,1-3-110,0 5-198,0-1 32,0 0-348,0 4 0,-4 1 134,-2 4 1,0 1 36,-1 0 0,-1 2 65,-1-1 0,0 2 112,-1 0 0,1 1-128,-2 0 0,2 2 74,0-2 0,2 1-57,1-3 1,1 0 31,1-1 268,2-4 368,0 1-613,8-11 0,-3 1 32,6-6 1,-3 3-145,0 1 1,-1 0 84,-1 1 1,1 0 69,-1-1 51,1 3 200,-1-3-430,-2 3-85,0 0 0,-7 4-90,0 2 0,-6 4 124,2 2 0,-4 1-117,0 1 1,-3 0 54,0 0 1,-3 1 71,0 0 1,-2 2-34,0-2 0,1 2 88,1-1 1,0-2 62,4-1 1,2 0 187,1-1 1,1 0 83,-1-1 0,2-1-99,3-1 0,-1 0 440,2 1-135,-2-1 13,3 1-172,1-3-420,4 0 0,4-4-40,4-1 1,0-1 118,1 0 0,0-2-92,-1 0 0,0 0-68,-1 2 53,-2-1 28,4 1-172,-4-1 167,1 3 15,-4 0 91,-9 6 0,0-1-12,-6 3 1,1 0-49,2 0 0,-2 1 36,0-1 1,-1 2-8,0-2 1,-2 1 10,1 1 0,-3 0-197,1 1 0,-1 0 38,-1-1 1,-1 1 58,0 0 0,1-2 232,2 1 1,4-3 575,0-1 156,4-1-594,4-3 1,3 0-118,4 0 1,0-2 30,4-1 1,3-1 242,2-1 0,0-1-35,1 1 0,1-3-383,-1 0 1,0 2-30,-2-2 0,2 1-43,-1-2 1,-1 2 68,-1-1 0,-1 2-97,-2-1 1,-2 2-10,-2-1 97,-2 3 0,-3 1-140,-4 2 0,-3 0 101,-1 2 1,-3 0-136,2 3 0,-1 1 90,1 1 0,-1 0 47,0 1 1,2-1 45,1 2 0,1-2-47,0 1 1,0-3 94,2 1-142,3-1 183,1-1-39,4-1 1,2-2 11,3-2 0,1-2-88,0-1 0,0-1-81,-1 1 0,0-1 192,-2 1-88,2 0 0,-2-1 41,1 1-43,-3 1 1,-2 2-233,-2 2 0,-3 2-77,-2 1 349,0 3 0,0-1 0,-1 3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23:11:59.9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269 1 8658,'-3'5'432,"0"1"0,2-1-536,-2 2 94,0 3 1,0 0 0,0 1-328,-2 2 0,0 0 196,0 2 1,0-2-381,0 2 284,1-3 0,-1 0 0,1-2-916,2 0 1153,-2-3 0,3 0 0,-1-3 0,2 1 0</inkml:trace>
  <inkml:trace contextRef="#ctx0" brushRef="#br0" timeOffset="806">216 142 8806,'-3'3'565,"1"0"0,0 2-540,-1 2 1,0 2 61,-1 1 1,-1 2-167,-1 3 0,1-1 2,-1 2 0,0 1-43,0 1 1,0 0-87,2-3 1,-1-1-4,1-2-253,-1 0 91,3-2-931,0-3 1302,2-3 0,2-4 0,0 0 0</inkml:trace>
  <inkml:trace contextRef="#ctx0" brushRef="#br0" timeOffset="1569">181 296 8193,'-4'5'142,"-1"-1"1,1 1-1,-1-1 1,1 1-1,0 0 1,-1 2 235,1 2 1,-1-2-199,1 4 1,-1 0 84,-1 1 1,1 1-36,-3 2 0,3-2-158,-3 2 0,3 1 84,-1 0 1,1 0-212,-1 0 0,2-3-608,0 1 24,0-3 0,2-1-1532,-1-1 1026,2-4 1145,-1-1 0,2-3 0,-2-3 0,-1-3 0</inkml:trace>
  <inkml:trace contextRef="#ctx0" brushRef="#br0" timeOffset="1650">75 490 6673,'-2'7'1923,"2"2"-1670,-6-3 1,3 3-69,-3 0 1,3 0 20,0 0 1,-2 0-58,-1-1 1,1 3 72,0-1 1,1 2-84,-1 0 1,1 0 74,0 0 0,1-1-739,0-2 436,2-3-1638,-3 3 883,3-6 431,-1 1 1,6-12 0,1-2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23:12:03.1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13 757 7845,'-5'0'603,"-1"0"-526,6 0 320,-2 0-187,6 0-187,-1-2 0,5 1 16,-2-2 0,1 1-48,1-1 0,0 0 45,1-1 0,0 0-138,0-1 1,2-1 92,2-2 1,1 2-158,2-2 0,1 1 50,2-2 1,-1 0-75,1 0 0,-3 1 74,-1-1 1,-2 2-117,-1 1 1,0 1 14,-2 1 0,-1-1-5,-3 1-400,-2 1 622,1 1 0,-3 0 0,0 0 0</inkml:trace>
  <inkml:trace contextRef="#ctx0" brushRef="#br0" timeOffset="91">168 677 8017,'8'-2'126,"1"0"155,0-3 0,1 2-93,1-1 0,1 0-74,0-2 1,1 0 20,2 0 1,-1-1-111,2 1 0,0-2-200,0 3 1,-1-3 120,-2 2 0,1 0-92,0 2 1,-2 0 44,-3-1 1,0 1-330,-1 1 28,-1-1-599,0 4 388,-3-2 189,-4 2 424,-4 2 0,-3 0 0,-4 3 0,2-1 0,0 1 0,1-1 0</inkml:trace>
  <inkml:trace contextRef="#ctx0" brushRef="#br0" timeOffset="850">331 620 7936,'4'-3'-58,"1"0"209,1 0 1,2-1 82,3-1 0,-1 1-111,1-1 1,-2 1 110,1 0 0,1-1-227,-1 1 1,2-1 0,-4 1 1,4 0-1,-4-1 1,2 0 0,-1 0-1,0 0 1,0 1 0,0-1-1,-1 2 1,1-1 65,0 0-375,0-1 1,1 2-67,0 0-76,-1-1-620,-1 3 364,-5-3 699,1 4 0,-4-2 0</inkml:trace>
  <inkml:trace contextRef="#ctx0" brushRef="#br0" timeOffset="1683">609 7 7779,'-5'-3'-248,"3"1"729,0 1 1967,2 0-2407,2 3 1,0 1 106,3 5 0,-1-1-140,0 2 1,1 1 93,-1 1 1,1 0-588,-1 0 1,2 1 278,0 0 1,0 0-571,-2 0 1,0 0 179,1-2 1,-2 0-335,0-1 930,-2-2 0,1 1 0,-2-1 0</inkml:trace>
  <inkml:trace contextRef="#ctx0" brushRef="#br0" timeOffset="2474">635 77 8310,'1'9'621,"0"-2"0,0 2-435,2 0 1,-1 2 95,1 4 1,1 1-82,-1 3 1,1-1-91,0 1 0,1 0 88,-1 0 0,1-3-269,-1 0 0,1-2-213,-1-2 0,0 0 112,1-2-457,-1 1 315,1-3-941,-3 1 483,2-4 546,-4-1 1,2-4 0,-4-2-1,0-1 1,-2-1 0,-1 0 224,1-1 0,-1-1 0,1 1 0,0-1 0</inkml:trace>
  <inkml:trace contextRef="#ctx0" brushRef="#br0" timeOffset="2557">688 276 9007,'2'3'1081,"2"2"-1018,-3 7 1,2 1 121,-1-2 0,1 1-162,-2 0 1,1 1-153,0 1 0,-2 0-701,2-3-271,0-1 620,-2 3 481,2-6 0,0 0 0,1-5 0</inkml:trace>
  <inkml:trace contextRef="#ctx0" brushRef="#br0" timeOffset="2558">573 474 8996,'9'-4'171,"0"1"66,0 0-1163,2-2 670,2 0 0,2-2 256,1 2 0,1 0 0,-1-2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23:12:07.2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234 27 7660,'2'-2'21,"0"0"334,-2 0-111,2 1 1,-1-3-162,3 4 115,-4-2-72,4 2 98,-1 0-88,3 0-21,3 0 0,2 1-62,2 1 0,-1-1-10,0-1 0,0 2 10,1-1 1,1 1-521,1-2 0,0 0 227,0 0 1,-1 0-404,2 0 1,-1-1 299,-1 0 1,0-2-151,-3-1 493,0-1 0,0 1 0,0-1 0</inkml:trace>
  <inkml:trace contextRef="#ctx0" brushRef="#br0" timeOffset="1170">622 441 8906,'-2'5'866,"2"-1"-735,-7-1 0,4-1 1,0 0-896,0 1 155,-3-1 0,-1 1-970,-2 0 1125,0 1 454,-1 3 0,-4 0 0,-1 1 0</inkml:trace>
  <inkml:trace contextRef="#ctx0" brushRef="#br0" timeOffset="2203">0 675 8080,'3'-4'423,"4"-1"-376,0 1 1,3-1 65,0-1 0,4 0-190,2-2 1,1 0 133,1 1 1,-1-2-471,1 1 0,-2-1 10,-2 2 0,-2 1-573,-2 1 976,-2 3 0,-2-2 0,-2 1 0</inkml:trace>
  <inkml:trace contextRef="#ctx0" brushRef="#br0" timeOffset="3017">62 649 8866,'9'-3'1172,"-1"-1"-832,0 1 1,2-1-121,3-2 1,3-1-298,2-4 0,-1 2 96,2-3 0,0 2-492,-2 0 0,1 1 299,0 0 1,-3 0-771,0 2 1,-4 1-75,-2 1 276,-2 1 742,-1-1 0,-1 3 0,2 0 0</inkml:trace>
  <inkml:trace contextRef="#ctx0" brushRef="#br0" timeOffset="3102">190 591 7623,'7'-2'-88,"-1"1"461,-2-1 0,3-1-51,2-2 0,2-1 32,4-2 0,-1 0-164,2-1 1,1 0-188,0 1 1,1 0 49,0 1 0,-3 0 73,-2 0 0,-2 0-511,-2 3 1,0 0 56,0 1-577,-4 1 65,0 2-501,-4 0 1341,-7 2 0,0 1 0,-7 1 0</inkml:trace>
  <inkml:trace contextRef="#ctx0" brushRef="#br0" timeOffset="3864">282 578 8222,'5'-4'0,"0"-1"173,1 1 0,0 0 1,3-1-1,1-1 1,-1 0-1,2 0 0,0 1 1,0-1-1,0 0 1,1 0 35,0 0 1,-2 0 0,-1 2 0,0-1-220,2 1 1,-2 0-310,1-1 0,-2 2-960,-1 0 673,-1 2-1088,2-1 1046,-5 0 648,1 2 0,-10 0 0,1 2 0,-6 3 0</inkml:trace>
  <inkml:trace contextRef="#ctx0" brushRef="#br0" timeOffset="4706">406 530 7936,'7'-2'-3,"-1"-1"1,-1 0 165,-1 0 0,1 0 156,1-1 0,1-1-85,3-1 0,0 1-119,0-2 1,-1 1 83,0 0 1,-2 1-884,1 1 476,-1 0 208,0-1 0,-1 1 0,-1-1 0</inkml:trace>
  <inkml:trace contextRef="#ctx0" brushRef="#br0" timeOffset="4759">115 441 7928,'-5'5'50,"1"-1"1,1 1 20,0-1 1,0 2-40,-1 0 0,-1 3 79,1 0 0,0 1-33,-1 1 1,1 0 62,-1 2 0,1-2-218,0 0 1,1-2 130,2 0-1016,-2 0 148,3-1 814,-2-1 0,4-2 0,0-3 0</inkml:trace>
  <inkml:trace contextRef="#ctx0" brushRef="#br0" timeOffset="6283">163 375 7928,'-2'-2'757,"0"0"-350,0 2 0,0 4-141,-1 2 1,-1 2-235,1 0 0,-1 3 76,0 1 1,-1 1-248,-1 0 1,1 1 61,-3 0 0,2 1-211,-1 2 0,2-4-45,-1-1 1,1-1 161,1 1 0,0-1-1136,1-2 491,1-2 816,2 1 0,0-5 0,2-1 0,0-5 0</inkml:trace>
  <inkml:trace contextRef="#ctx0" brushRef="#br0" timeOffset="6339">194 353 8547,'-5'2'576,"0"1"0,3 2-302,0 0 0,-1 2 41,-2 2 1,1 2-83,-1 1 1,-1 2-201,-1 3 1,0 0 58,-1 0 0,2 1-264,-2 0 0,0-2-829,2 0 697,1-4 0,0 1-656,1-4 343,1-2-171,1-3 0,4-3 788,1-2 0,1-2 0,1-3 0,1-1 0,1-1 0</inkml:trace>
  <inkml:trace contextRef="#ctx0" brushRef="#br0" timeOffset="6340">221 344 5889,'-2'7'2636,"-1"2"-2117,-1-2 1,-1 2-232,-1 1 0,1 2 21,-3 3 0,1 0-102,-2 3 1,1 1-107,0 0 0,1 0-256,1-3 1,0-1 213,3-4 1,0 0-1160,0-2 104,1-2-398,0-1 730,0-1-280,1-3 944,-1 0 0,6-6 0,1-1 0</inkml:trace>
  <inkml:trace contextRef="#ctx0" brushRef="#br0" timeOffset="6341">252 327 8272,'-2'7'544,"1"1"1,-3-1-293,1 2 0,-2 2-191,-1 2 1,-2 3 100,1 3 0,-1 0-239,1 1 0,-2 0-284,2 1 1,1-2 0,0-1 0,1-3 0,1-2 0,1-2 360,1-1 0,6-9 0,1-2 0</inkml:trace>
  <inkml:trace contextRef="#ctx0" brushRef="#br0" timeOffset="6342">291 344 7928,'-4'3'518,"-1"3"-101,-1-1 1,1 5-69,-3 2 0,2 1-130,-1 0 1,1 2-661,-1 2 374,1-2 1,0 1 0,0-1-175,0-1 0,2-1-486,1-3-409,2 1-48,-1-5 1184,2-1 0,1-5 0,0-6 0,1-3 0,3-3 0</inkml:trace>
  <inkml:trace contextRef="#ctx0" brushRef="#br0" timeOffset="6343">327 336 7928,'-6'4'-28,"2"0"555,0 1 1,0 3-117,-1 1 1,1 2 342,0 1-517,-1 1 0,1-1 0,-1 1-89,1 0 0,0 2 29,-1-2 1,0 0-713,0 0 0,0 0-75,2-1 0,1-2-1363,-1-2 833,2-2 1140,-1-4 0,2 0 0</inkml:trace>
  <inkml:trace contextRef="#ctx0" brushRef="#br0" timeOffset="7176">362 314 8041,'-5'4'0,"1"1"0,0 1 374,-1 1 1,-1 2-163,0 1 0,0 2 0,1 2 0,-2 1 0,1 1 0,-1 0 0,1 0 0,-1-1 0,2-2-742,0 1 0,1-1 0,1-1 0,0-1 1,2-4 529,1-3 0,4-7 0,3-6 0</inkml:trace>
  <inkml:trace contextRef="#ctx0" brushRef="#br0" timeOffset="8684">401 318 7928,'-4'7'459,"0"1"154,-1 0 1,0 0-33,-1 3 1,1 0-188,-2 2 0,1 0-465,0 1 1,0 0 142,0 1 1,0 0-846,2-2 1,1-2 224,0-1-513,2 0 421,-1-1 0,3-5 120,0-3 0,2-4 520,1-4 0,2-2 0,0-1 0,1-1 0,-1-1 0,0-1 0,0 2 0,-1-2 0,1 2 0,1-2 0,0 2 0</inkml:trace>
  <inkml:trace contextRef="#ctx0" brushRef="#br0" timeOffset="8685">437 300 7928,'4'-2'-485,"-1"-2"1606,-1 3-136,-6 7-503,1 0-1,-6 9-156,4-6-161,-3 6 1,3-3-32,-3 2 1,3 1-116,-3-1 0,2 2-647,-1 2 0,2-3 455,-1 0 1,1-2-1738,2-1 891,-1-3 637,4-3 0,0-7 383,3-4 0,3-4 0,1-2 0</inkml:trace>
  <inkml:trace contextRef="#ctx0" brushRef="#br0" timeOffset="8686">485 283 7928,'-4'2'655,"-1"4"-313,1-5 0,-1 6 6,-1-2 0,1 2 51,-2 0 1,1 3-57,-2 1 1,2 1-74,-1 0 1,0 0-575,0 2 1,0-1 288,3 0 0,0 0-705,1-1 607,-1-2-1735,4-1 573,-2-2 750,2-3 1,0-3 524,2-4 0,-2 0 0,6-7 0,-1 1 0</inkml:trace>
  <inkml:trace contextRef="#ctx0" brushRef="#br0" timeOffset="8687">485 305 7928,'-2'4'743,"-2"1"-551,1-1 0,-1 2 149,0 2 1,-2 1-123,0 1 1,-2 2-245,1 2 1,-2 2-1,1 1 1,1 0 0,1-2-1,1 0 1,0-2 0,2-1-1732,0-1 0,1-4 1756,4-6 0,2-3 0,3-7 0</inkml:trace>
  <inkml:trace contextRef="#ctx0" brushRef="#br0" timeOffset="9426">534 278 7772,'-5'0'659,"-1"2"-226,3 1 0,-2 3 45,-1 1 1,-2 4-137,1 2 1,-2 3-160,0 1 0,1 1 50,-1 2 1,0-2-950,2 1 398,1-3-1238,1-3 517,3-4 222,-2-3 0,4-4 519,0-2 1,2-4 297,2-3 0,1-3 0,1 0 0,-1 0 0,3-1 0,-1 0 0</inkml:trace>
  <inkml:trace contextRef="#ctx0" brushRef="#br0" timeOffset="9427">538 283 7633,'-5'2'955,"-1"2"1,4 0-470,-2 2 0,-1 2-42,1 1 0,-1 0-510,-1 3 0,1 0 103,-1 1 0,1-1-927,-1 0 1,2-3 137,0 2-602,1-2 1354,0 2 0,-1-4 0,2 1 0</inkml:trace>
  <inkml:trace contextRef="#ctx0" brushRef="#br0" timeOffset="9428">556 300 7810,'-5'5'1296,"3"-3"-977,-2 2 1,3-1 36,-2 3 0,0 1 103,-1 2 1,-1 1-358,-1 2 1,1 1 63,-1 0 0,1 0-426,1 1 0,-1-2 210,1 0 0,1-2-2047,0-2 1123,2-4-433,1 0 1407,5-5 0,0-4 0,1-4 0</inkml:trace>
  <inkml:trace contextRef="#ctx0" brushRef="#br0" timeOffset="9429">591 296 7928,'-4'4'919,"-1"1"-596,1 1 1,-1-1 0,1 1 0,0 1 260,-1 2 1,1 0-674,-1 1 1,1 0-1,0-2 1,-1 2-1,1 0 1,0 1-1,0 0 1,2-2-1,0-1-2652,-1-2 1500,2 0 616,-1-2 625,2-1 0,2-1 0,1-2 0</inkml:trace>
  <inkml:trace contextRef="#ctx0" brushRef="#br0" timeOffset="9430">591 362 8225,'-5'5'1990,"-2"-1"-1623,2 2 1,2-1-73,0 1 0,0-1-48,-2 1 0,1-1-923,-1 1 387,3 1 230,-2-4-1174,4 3 1,-3-2 1232,2 2 0,0-2 0,-1-3 0</inkml:trace>
  <inkml:trace contextRef="#ctx0" brushRef="#br0" timeOffset="10254">595 389 9887,'-4'8'-1016,"0"1"1016,1 0 0,-3 0 0,1 0 0</inkml:trace>
  <inkml:trace contextRef="#ctx0" brushRef="#br0" timeOffset="10386">247 71 7564,'0'5'791,"0"-1"-228,0-4-204,0 2 0,0 0-47,-2 3 0,1 0-365,-2 0 1,0 3 84,-1 4 0,-2 2-388,-2 3 1,0 3 195,1 1 0,-1 0-421,2 1 0,0-2 273,2-1 1,0-1-738,1-4 1045,1-1 0,4-6 0,1-1 0</inkml:trace>
  <inkml:trace contextRef="#ctx0" brushRef="#br0" timeOffset="11900">296 45 6854,'-5'0'1800,"1"0"-1299,2 0-63,-1 2-332,-1 4 1,0 4 0,-1 4 0,1-1 0,-1 1 0,-1 3 0,0 1 0,0 1 0,-1 1 0,1 0 0,1 0-527,-1-1 1,0-2 0,1-2-1,2-2 1,-1-1 0,2-2-1,-1-1 420,1-2 0,1-2 0,-1-3 0</inkml:trace>
  <inkml:trace contextRef="#ctx0" brushRef="#br0" timeOffset="12723">296 80 7861,'-3'2'918,"-1"2"1,2 1-585,-3 2 1,1 3-55,-2 2 0,-1 4-451,-2 2 0,0 2 192,0 1 0,1 0-192,1 0 0,-1-1 168,2-2-1354,0-1 928,4-6 1,-2 1-1071,3-2 850,-1-1 649,2-3 0,0-4 0,0 0 0</inkml:trace>
  <inkml:trace contextRef="#ctx0" brushRef="#br0" timeOffset="12724">340 45 7556,'-5'0'1226,"1"0"1,2 2-993,-1 2 1,1 3-183,-1 2 1,0 1 97,-2 2 1,-1 3-138,1 3 1,-3 0 144,2 3 1,-1-1-633,1 0 1,-1 0 257,1-2 0,0-3-580,2 0 0,-1-2-105,1-1 1,1-2 900,0-2 0,2 0 0,-3-3 0,1-1 0,-1-2 0</inkml:trace>
  <inkml:trace contextRef="#ctx0" brushRef="#br0" timeOffset="12725">362 36 7932,'-3'4'1367,"-1"1"-999,4 1 1,-4 1-18,1 2 1,-1 2-318,0 4 0,-2 1 115,0 5 0,-2-1-115,1 2 1,-2 1 76,1 1 0,1-4-711,1-1 1,0-2 334,0-2 0,0-2-619,1-1 1,2-3-220,0 0 344,2-2 759,-2-3 0,2 1 0,-1-5 0,2 0 0</inkml:trace>
  <inkml:trace contextRef="#ctx0" brushRef="#br0" timeOffset="12726">384 80 9719,'-3'-3'1451,"0"5"-1037,1 4 0,-1 4-201,-2 2 0,1 3-226,-2 1 0,-1 3 74,0 1 1,0 2-677,-1 0 361,3-2-195,-3 0 1,3-3-481,-1 1 1,2-3-171,1-2 1,-1-1 304,3-4 794,-1-3 0,2-1 0,2-6 0,1 0 0</inkml:trace>
  <inkml:trace contextRef="#ctx0" brushRef="#br0" timeOffset="13555">419 89 8044,'3'-5'1874,"-1"3"-1309,-2-2-326,0 3 0,-2 3 0,-1 4 1,-1 2-15,-1 1 0,1 3-253,-1 1 0,0 2-87,-1 0 0,-2 0-149,2 3 1,0-1-93,0-1 1,1 3 165,-1-3 1,2-2-1600,-1-2 724,3-2 173,0 1 892,2-6 0,2-3 0,0-5 0</inkml:trace>
  <inkml:trace contextRef="#ctx0" brushRef="#br0" timeOffset="13556">454 62 9130,'-4'5'643,"0"-1"1,-1 3-160,1 2 0,-1 2-113,-1 4 1,1 0-331,-3 3 1,1 2-118,0 0 0,0-1 151,1-1 1,2-1-743,-1-2 0,1-2 339,1-1 0,1-4-2149,-1-1 1236,2-2 1241,-1 0 0,2-3 0,0 0 0</inkml:trace>
  <inkml:trace contextRef="#ctx0" brushRef="#br0" timeOffset="14418">490 80 8712,'-5'-3'655,"-1"1"0,3 6-382,-1 2 1,0 3-250,-1 1 1,0 3 0,0 3 0,-1 2-1,-1 1 1,-1 0 0,1 1 0,0 0 0,1-1-531,0-3-149,1-2 1,3-1 323,-1-1 1,1 0-1402,-1-4 1049,2 0 683,-1-3 0,2-3 0,0 0 0</inkml:trace>
  <inkml:trace contextRef="#ctx0" brushRef="#br0" timeOffset="14419">521 62 7983,'0'-5'142,"-2"-1"698,1 4-320,-1 0 98,2 0-359,-2 4 1,0 2 13,-1 3 1,-1 4-142,-1 0 0,1 4 57,-4 1 0,2 1-317,-1 1 0,1 1 151,-1 0 0,1 0-853,0-1 1,2-2 441,-1-2 0,1-2-1021,1-2 1409,-1 0 0,2-1 0,-2-1 0</inkml:trace>
  <inkml:trace contextRef="#ctx0" brushRef="#br0" timeOffset="14420">521 75 7983,'-3'6'373,"0"0"1,1 1-107,-1-2 0,0 3 113,-1 2 0,-1 2-269,1 3 1,0-2 113,-1 2 0,1 0-487,-1 0 0,2-1 197,0-2 0,-1-1-335,3-3 1,-1 1 155,2 0-1452,-2-2 1696,2-1 0,-4-1 0,1-1 0</inkml:trace>
  <inkml:trace contextRef="#ctx0" brushRef="#br0" timeOffset="15214">538 106 7946,'-5'1'1527,"0"0"-1031,4 0 1,-3 5 102,3 0 1,-2 2-179,0 2 0,-1 1-540,1 3 0,-1-1 149,1 2 1,-1-1-694,0 2 1,1-1 425,0-1 1,0-2-803,-1-2 564,1 0-1654,-1 0 1252,2-2 877,0 2 0,-2-7 0,1 1 0</inkml:trace>
  <inkml:trace contextRef="#ctx0" brushRef="#br0" timeOffset="15215">551 150 7946,'-6'0'1138,"-1"4"1,3 3-855,-1 3 1,1 2-243,1-2 0,0 2 119,0 0 1,-1 0-682,1 0 1,0 0-547,1-1 1,-1-1 219,2-1-171,-2 0 1017,0-1 0,-1 1 0,-1 0 0</inkml:trace>
  <inkml:trace contextRef="#ctx0" brushRef="#br0" timeOffset="15216">551 221 7946,'-4'9'102,"0"-2"0,-1 1 179,1 1 0,-1 1 24,-1 1 0,3-1 267,-2 0 1,2-1-1756,-2-1 628,3 0-753,-2-1 1308,3-2 0,-1 1 0,2-4 0</inkml:trace>
  <inkml:trace contextRef="#ctx0" brushRef="#br0" timeOffset="15997">560 274 7876,'-4'6'-5,"0"0"1,0 1 0,2 1-1,0 0 1,0 0 0,0-1-544,1 1 433,-2-2-938,3 0 1053,-2-1 0,4-1 0,0 1 0</inkml:trace>
  <inkml:trace contextRef="#ctx0" brushRef="#br0" timeOffset="15998">569 225 7919,'-3'5'0,"0"-1"454,0 1 0,-1 2-127,-1 2 0,1 1-292,2-1 1,-2-1-848,1 0 0,0 0 133,0-1-133,2 0 812,-3 1 0,4-3 0,-2 1 0</inkml:trace>
  <inkml:trace contextRef="#ctx0" brushRef="#br0" timeOffset="15999">547 128 7933,'-4'9'0,"-1"1"0,1 0 0,-1 2-221,1 2 0,1 0 69,0 3 0,2-3 152,-2 1 0,0 0 0,-2 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8T23:12:34.322"/>
    </inkml:context>
    <inkml:brush xml:id="br0">
      <inkml:brushProperty name="width" value="0.1" units="cm"/>
      <inkml:brushProperty name="height" value="0.6" units="cm"/>
      <inkml:brushProperty name="color" value="#F6630D"/>
      <inkml:brushProperty name="inkEffects" value="pencil"/>
    </inkml:brush>
  </inkml:definitions>
  <inkml:trace contextRef="#ctx0" brushRef="#br0">269 757 12436 234118 44748,'-9'2'2253'0'0,"1"2"-916"0"0,3-4-447 0 0,3 4-14 0 0,-2-3 394 0 0,3 1 0 0 0,8-3-722 0 0,5 0 0 0 0,3-2-161 0 0,-2-1 0 0 0,2 0-51 0 0,1-1 1 0 0,1-1-252 0 0,0 0 0 0 0,0-1 106 0 0,4 1 1 0 0,-2 0-203 0 0,0 0 0 0 0,-2 1 272 0 0,-1-1-234 0 0,2-1 8 0 0,-3 2-77 0 0,1-3-95 0 0,-3 5-69 0 0,-4-3-509 0 0,-5 6 326 0 0,-4-2-516 0 0,-8 2 0 0 0,0 0 399 0 0,-5 2 1 0 0,2-1-144 0 0,-1 2 1 0 0,2-1 90 0 0,-2 1 0 0 0,0 1-134 0 0,-1-1 0 0 0,0 1 244 0 0,-1 0 1 0 0,3-1 211 0 0,-1 0 1 0 0,2 0 81 0 0,-2 1-235 0 0,2-1 455 0 0,-7 3-196 0 0,3-1 188 0 0,-3 2 186 0 0,1 1 334 0 0,7-3-182 0 0,1-1-83 0 0,5-2 909 0 0,3-2-261 0 0,9-2-252 0 0,0 0-303 0 0,11-5 1 0 0,-3 1-31 0 0,2-1 1 0 0,-2 0 47 0 0,-4 3 1 0 0,0-2-437 0 0,1 0 1 0 0,-3 0 118 0 0,1 2 0 0 0,0-1-393 0 0,1-1 172 0 0,-2 1-163 0 0,4-3 10 0 0,-5 3-1117 0 0,-1-1 571 0 0,-7 3-343 0 0,-13 3 1 0 0,3 3 440 0 0,-7 1 1 0 0,4 0 250 0 0,-1 1 0 0 0,2 1 215 0 0,-2 0-272 0 0,2-1 223 0 0,-7 2-128 0 0,1 0 602 0 0,-4 3 189 0 0,-1 0 184 0 0,2 0 89 0 0,4-1 4 0 0,2-2 429 0 0,8-2-419 0 0,1-3 1671 0 0,4-2-1389 0 0,10-4-332 0 0,-4 1-127 0 0,13-6 112 0 0,-5 4-478 0 0,3-3 70 0 0,1 3 1 0 0,-1-3 43 0 0,-1 3 79 0 0,-2 1-506 0 0,0-2 151 0 0,0 3-43 0 0,4-6 334 0 0,-3 5-54 0 0,0-3-151 0 0,1 1 138 0 0,-3 1-147 0 0,3-1 157 0 0,-3-1-342 0 0,0 2 180 0 0,0-1-331 0 0,0 1 366 0 0,1 1 117 0 0,-1 0 14 0 0,-2-1-132 0 0,2 1 235 0 0,-4 1-177 0 0,2 1-40 0 0,-2 0-182 0 0,-4 2-407 0 0,1-2-3481 0 0,-6 2 2756 0 0,-8 2 261 0 0,2 0-393 0 0,-9 1 152 0 0,6 1-67 0 0,-1-2 290 0 0,-2 5 327 0 0,-3-2 656 0 0,1 3 17 0 0,-3-3 0 0 0,0 3 0 0 0,-3-1 0 0 0,-1 0 0 0 0,2 1 0 0 0,3-2 358 0 0,5-3 401 0 0,-1 1 344 0 0,4-1-178 0 0,-1-1-161 0 0,5 0 3031 0 0,2-2-3297 0 0,10-2 124 0 0,-4 0-101 0 0,8-3-82 0 0,-7 3 148 0 0,3-2-330 0 0,-1 2 209 0 0,2-3-277 0 0,2 1 70 0 0,-2-1-333 0 0,2 1 174 0 0,-2 0 190 0 0,0-1-188 0 0,-1 1 161 0 0,1-1-337 0 0,0 1 271 0 0,0 1-208 0 0,-2 0 98 0 0,1 0-200 0 0,-3 1 5 0 0,3-2 190 0 0,-1 1 32 0 0,0 1-47 0 0,-1-2 332 0 0,-1 3-305 0 0,-3-3 292 0 0,2 4-142 0 0,-1-2 285 0 0,-1 2-395 0 0,2-2-229 0 0,-2 2 164 0 0,3-4 124 0 0,-1 3-83 0 0,1-3 19 0 0,1 4 307 0 0,-1-4-195 0 0,3 1 22 0 0,1-1-213 0 0,0 0-6 0 0,6-3-76 0 0,-3 2 194 0 0,5-3-380 0 0,-1 1 81 0 0,1-2 62 0 0,-1 2 129 0 0,-1 1 6 0 0,-4 2 6 0 0,0-1 17 0 0,0 1-69 0 0,-2-1 44 0 0,2 1-44 0 0,-2 0 41 0 0,2-1-41 0 0,0 1-9 0 0,0-1-11 0 0,0 1-15 0 0,-2 0 41 0 0,0-1-24 0 0,-1 1 22 0 0,-1-1-454 0 0,2 3 242 0 0,-3-2-24 0 0,1 2 168 0 0,2-3-16 0 0,-4 1 38 0 0,3-1-78 0 0,-1 1 257 0 0,2 1-186 0 0,-3-1 151 0 0,3 2-122 0 0,-2-2 50 0 0,1 1-40 0 0,1-1-10 0 0,0 2 8 0 0,2-5-3 0 0,0 3 2 0 0,2-3-4 0 0,3 3 44 0 0,-3-1-40 0 0,2 1 2 0 0,-1 0-135 0 0,-3-1 130 0 0,0-1-291 0 0,-2 1 260 0 0,-3-2-127 0 0,3 3 80 0 0,-2-2 111 0 0,-1 1-38 0 0,3-2 20 0 0,-2 3-33 0 0,1 0 21 0 0,1-1-69 0 0,2-1 55 0 0,0 1-172 0 0,1-1 144 0 0,0-1-4 0 0,2 2-29 0 0,-1-3 81 0 0,2 1-68 0 0,-1 0 142 0 0,-1 1-58 0 0,0 0-39 0 0,-2 1 68 0 0,0-2-52 0 0,0 3 44 0 0,-2-1-4 0 0,0 1 6 0 0,-1 0-134 0 0,-1-1-5 0 0,4 1 71 0 0,-2-1 12 0 0,4 1-110 0 0,-2 0 95 0 0,3-3-80 0 0,-1 2 49 0 0,0-1-197 7865 0,-2 2 92-3865 517,2-1-170-3940 642,-4 1-27-4-282,2-3 133 0-216,-2 2 107 15-218,0-1 0-7-219,0 0-289-37-192,-1 1 302 47-28,1-4-11-23-2,2 5 45-51-2,-4-3 16 0 1,4 3 0 0-1,-4-1-61 0 0,-1 1 247 0 0,1 2-206 0 0,-3-2-35 0 0,-1 1 60 0 0,1 1-280 0 0,-2-2 88 0 0,2 1 83 0 0,3-1-69 0 0,-2-1 36 0 0,3 1 35 0 0,1 0-18 0 0,0-1 210 0 0,2 1-185 0 0,0-1 70 0 0,-2 1-106 0 0,2 0-8 0 0,-2-1-309 0 0,-1 3 192 0 0,-1-2 199 0 0,2 1-101 0 0,-4-1 261 0 0,-1 2-262 0 0,0-2 1110 0 0,-4 3-861 0 0,2-3-96 0 0,2 2-19 0 0,-3-1 55 0 0,5 1-1 0 0,-5 2 931 0 0,1-2-752 0 0,1 0 78 0 0,-2-1 16 0 0,5 0 8 0 0,-1 0-79 0 0,0-1 237 0 0,1-1-224 0 0,-4 1-289 0 0,2 1 202 0 0,-3 0-1751 0 0,1 2 1557 0 0,-8 5-291 0 0,1-1 182 0 0,-6 6 181 0 0,2-3-113 0 0,-2 1 451 0 0,0 2-179 0 0,-4 0 102 0 0,-1 1-196 0 0,-2 0 0 0 0,0 0 22 0 0,2-1 0 0 0,1-2-186 0 0,5-3 207 0 0,1 0 143 0 0,-6 1-166 0 0,3 2 161 0 0,-3 2-184 0 0,2-3 292 677 0,0 3-270-466 0,-2-2 0-211 0,0 1 76 0 0,0 1-60 0 0,0-2-74 0 0,-2 3 127 0 0,-1-2-17 0 0,-6 3 120 0 0,4-3-143 0 0,2 1-98 0 0,5-2-1 0 0,2-1-12 0 0,4-1-188 0 0,1-1 265 0 0,-1 1-452 0 0,2-3 78 0 0,-3 2-197 0 0,-1-2 229 0 0,0 3 207 0 0,-2-3 193 0 0,2 2-287 0 0,2-3 268 0 0,-1 3-212 0 0,1-2 444 0 0,-3 2-205 0 0,0 1 290 0 0,-3-1-193 0 0,2 1-169 0 0,-2 1-113 0 0,0-1 71 0 0,0 1-219 0 0,-1 1 251 0 0,1-2-146 0 0,2 1 73 0 0,2-2-281 0 0,1 1 260 0 0,1-1-1 0 0,-2 1-103 0 0,0-1-211 0 0,-2 2-39 0 0,-2-1 278 0 0,-5 4 0 0 0,-1-3 182 0 0,0 1 0 0 0,2 0-145 0 0,4-3 561 0 0,0 1-66 0 0,-4 1-50 0 0,2-1 156 0 0,-2 3-35 0 0,6-3-412 0 0,2-1 201 0 0,3 0-447 0 0,3-3-868 0 0,1 1 930 0 0,-2-2 32 0 0,-1 2-67 0 0,-5-2 76 0 0,-2 6 19 0 0,-3-3 20 0 0,-2 5 1 0 0,-1-1 134 0 0,2 2 37 0 0,1-2-173 0 0,4 1 348 0 0,-4-1-182 0 0,1 0 226 0 0,1-1-150 0 0,4-1-149 0 0,1-1-21 0 0,3 1-40 0 0,-4-3 4 0 0,4 2-267 0 0,-1-2 143 0 0,0 3 108 0 0,-1-3-12 0 0,-2 2 11 0 0,0-1 9 0 0,0-1 16 0 0,1 2 16 0 0,-3-2 12 0 0,-1 3-24 0 0,-1-1-6 0 0,0 1 0 0 0,0 1-1 0 0,0-1 0 0 0,1 1 0 0 0,2-1 86 0 0,1-1-81 0 0,0 1-3 0 0,0-3 11 0 0,0 2 255 0 0,0-2-232 0 0,1 3-53 0 0,-3-3 42 0 0,0 2-1 0 0,-3-1-79-6535 0,3 1 84 6450 0,-2 2 145 19 0,2-1-139 3 0,0 2 98 1 0,0-3-89 11 0,0 0 28 3 0,4 1-27-5 0,-3-1-7 13 0,3 3-56-26 0,-2-2-35-22 0,-2 1-206 7 0,2 0 151-10 0,-2-1 76-8 0,2 2-2 17 0,0-3 51-10 0,3 0-1-20 0,-1-1 6 16 0,3 1 68-9 0,-1-4-89-5 0,1 2 17 13 0,0 0 12 8 0,-1-1-15-2 0,1 3 0 4 0,-3-4 268 3 0,2 4-253-2 0,-1-4-27 16 0,4 4 117 5 0,-2-3-31-1 0,3 1-162 11 0,-3-2-298-58 0,2 0 241 74 0,-1 0 44 2 0,-1 0 41 4 0,2 0 41 10 0,0 0-120 5 0,-2 0 40 0 0,1 0 135 13 0,-1 0-104 5 0,-1 0-311 0 0,-1 0 198 0 0,1 0 145 0 0,-3 2-88 0 0,3-2 196 0 0,-1 2-31 0 0,1-2 303 0 0,1 2-60 0 0,-1-1-273 0 0,3 1 0 0 0,-2-2 68 0 0,1 2-89 0 0,1-2 79 0 0,0 4-198 0 0,0-3 90 0 0,2 2-34 0 0,-4-2 6 0 0,3 3 3 0 0,-1-2-112 0 0,0 3 141 0 0,2-1-66 0 0,-4 1 48 0 0,1 1 52 0 0,-1-1 25 0 0,2 1 10-9 0,-2-1-6-23 0,1 1-51-10 0,-1 1-31-12 0,-3 2 42-7 0,1-1 1 61 0,-3 4-7-78 0,0 0 5-22 0,2 0 1 100 0,-3-2-86-115 0,1 0 80-23 0,0 3 0 138 0,0-3-11-137 0,0 2-279-14 0,2-1 254-7 0,-1 0-115 7 0,3-2 89-4 0,-1 2-218-11 0,3-4 178 5 0,1-3-451-4 0,2 0-141-3 0,0-4-215-154 0,6 0 224 173 0,-3-2 230 28 0,10-6 0 121 0,-5-3 63-95 0,4-2 0 95 0,-2 1 79-68 0,-3 3 1 68 0,-1-1 40-18 0,1-1 1 18 0,-1 1 88 0 0,-1-1 62 0 0,2 2 253 0 0,0-6 660 0 0,2 2-528 0 0,-2-1 256 0 0,-3 1-60 0 0,-2 8 1018 0 0,-2 1-1156 0 0,-6 12-173 0 0,3-2 218 0 0,-5 9-308 0 0,1-4 0 0 0,2 4 289 0 0,-1-1-229 0 0,1-1 1 0 0,0 3-110 0 0,-1-1 0 0 0,-1 0-110 0 0,1-1 0 0 0,2-3 184 0 0,-2 1-94 0 0,1 2 0 0 0,-1 2 53 0 0,0 2 0 0 0,2-3-97 0 0,1-3 66 0 0,2-2-463 0 0,-1 3 164 0 0,2-4-660 0 0,0-2 203 0 0,2-5-87-29 0,2-11 328-27 0,5-4 135 28 0,0-7 162-1 0,2-3-125-16 0,-4 1 528 2 0,1 2-123 5 0,-3 3 520 7 0,1 0-134 0 0,-3 7 82 14 0,-1-1-188 10 0,-2 7-221-10 0,-2 4-91-7 0,-2 2 134-8 0,-3 5 38-7 0,-4 6-148 5 0,2-2 1 34 0,-2 7 288-23 0,2-3-238 14 0,2-2 1 9 0,-1 1 72-10 0,0-1-222 1 0,2 2 206-14 0,-2-2-96-19 0,1 3 79-8 0,0 2-630 4 0,3-7 161-1 0,2 0-149 3 0,2-9 0 10 0,6-8 20 13 0,-3 0 668 7 0,7-12-275 12 0,-3 4 216 2 0,2-6-154 0 0,-2 4 525 0 0,-1 3-84 0 0,-3 2-102 0 0,1 4-496 0 0,-4 3 24 0 0,-4 12 1 0 0,-1 1 66 0 0,-6 7-24 0 0,4-2 30 0 0,-1-2 14 0 0,1 2 1 0 0,-2 3-44 0 0,0-3 20-3 0,4-1-102-49 0,-2-4-248-16 0,6 0 232-5 0,-5-4 139 5 0,5-1-100-4 0,7-12 263 67 0,-2 2 37 4 0,6-7 241 1 0,-3 2 242 0 0,-2 2-213 0 0,-1 0-134 0 0,0 3-64 0 0,-4 1-540 0 0,2 3-83 0 0,-6 8 97 0 0,1-2-116 0 0,-3 10 113 0 0,2-5 192 0 0,-3 5 194 0 0,2-3-234 0 0,-1 0 560 0 0,2-3-99 0 0,-1 1 123 0 0,3-2-62 0 0,-2 1-88-14 0,3-3 38-19 0,-1 2-6 1 0,2-3 139 20 0,2-1-206 12 0,3-2-95 0 0,2-1 81 0 0,1 0-98 0 0,1-1 104 0 0,-2-2-266 0 0,1 1-62 0 0,-3-2-334 0 0,2 3 103 0 0,-3-3 300 0 0,1 4-346 0 0,-3-2 205 0 0,2 2-281 0 0,-2 0-2327 0 0,1 0 2690 0 0,-9 0-298 0 0,2 0 412 0 0,-8 2-42 0 0,5-2 194 0 0,-2 2-48 0 0,2 0 194 0 0,-1-1-38 0 0,3 1-273 0 0,1-2 565 0 0,0 0 448 0 0,3 2-589 0 0,5 0 39 0 0,1 2-286 0 0,8-1-241 0 0,-2-1 173 0 0,3-2 143 0 0,-1 0 32 0 0,2-4-136 0 0,-1-1-693 0 0,-3-4 289 0 0,-3 2-1056 0 0,-5 1 495 0 0,-5 2 60 0 0,-5 1 3 0 0,-6 1 105 0 0,-1 4 564 0 0,-3 1-341 0 0,5 1 622 0 0,1 2-187 0 0,3-1 597 0 0,5 2 153 0 0,-1-5-390 0 0,4 4 885 0 0,6-5-888 0 0,3 5 1 0 0,8-6 53 0 0,1 2 1 0 0,-2-4-36 0 0,-2-1 1 0 0,-1-1-318 0 0,0-2 1 0 0,0 1 127 0 0,1-3 0 0 0,-2 2-287 0 0,0-1-227 0 0,-1 2-184 0 0,-4-4-1000 0 0,-3 5 698 0 0,-6-1-379 0 0,-7 5 278 0 0,-6 5 215 0 0,-5 1 232 0 0,-1 5 302 0 0,4-4 42 0 0,2 4-141 0 0,3-6 514 0 0,4 1-136 0 0,1-3 1015 0 0,5-2-437 0 0,10-8-499 0 0,-4 1 0 0 0,13-9 134 0 0,-7 3 0 0 0,2 1-80 0 0,-2-1 1 0 0,0 1-113 0 0,2-3 0 0 0,-1 1-120 0 0,1-2 0 0 0,2 1 113 0 0,-2-3 0 0 0,1 3-252 0 0,-3 0 1 0 0,0 1 203 0 0,-3 2-818 0 0,2 1 342 0 0,-7-1-331 0 0,2 4 438 0 0,-10 3 0 0 0,-3 3-42 0 0,-6 4 1 0 0,-1 0-39 0 0,3 4 1 0 0,-1 1 98 0 0,0 1 1 0 0,-2 1 106 0 0,2 2 0 0 0,-2-1-63 0 0,1 1 0 0 0,1-1 685 0 0,2 1-339 0 0,3-1 291 0 0,1 0-3 0 0,5-2-239 0 0,1-2 1 0 0,8-7 331 0 0,5-6 0 0 0,-1-4-185 0 0,2-1 1 0 0,0-2-189 0 0,1 0 1 0 0,2-3 30 0 0,1 0 1 0 0,0-1-50 0 0,-2-1 1 0 0,2 1 33 0 0,-2-1 0 0 0,2-1-100 0 0,-1 0 0 0 0,-1 0-82 0 0,-2 3 0 0 0,-1 1 143 0 0,-2 4-318 0 0,-2 2 133 0 0,-3 2 0 0 0,-6 7-116 0 0,-4 3 0 0 0,-4 2 56 0 0,-1 4 1 0 0,-3-1-78 0 0,0 4 1 0 0,-1 0-71 0 0,-1 3 0 0 0,1-1 130 0 0,-3 3 0 0 0,3-2-56 0 0,-2 1 0 0 0,1 1-114 0 0,0-2 0 0 0,2-1 350 0 0,1 0-155 0 0,2-3 145 0 0,4 0-91 0 0,5-4 1 0 0,4-7 156 0 0,5-4 0 0 0,4-6-92 0 0,1-1 0 0 0,0-3-167 0 0,1 0 0 0 0,2-2 70 0 0,0-2 0 0 0,0 1-180 0 0,-2-1 1 0 0,0-1 209 0 0,0 0 1 0 0,0 0-49 0 0,-1 3 1 0 0,-1 1 363 0 0,-3 2-257 0 0,1 1 707 0 0,-2 2-513 0 0,-3 5 0 0 0,-5 3-48 0 0,-5 7 0 0 0,-3 1-89 0 0,-1 3 0 0 0,0 2-163 0 0,-2 2 0 0 0,-1 3-191 0 0,-1 1 1 0 0,-1 1 109 0 0,2-1 1 0 0,0 1-139 0 0,1 0 0 0 0,0-1-130 0 0,4-1 114 0 0,0-3 2 0 0,5 0 331 0 0,1-8 1 0 0,6-5 239 0 0,2-8 0 0 0,2-4-134 0 0,1-1 1 0 0,2-3-338 0 0,0 0 1 0 0,1-1 156 0 0,-1-1 0 0 0,0 1 25 0 0,0-1 0 0 0,1 1 24 0 0,-1-1 0 0 0,0 2 220 0 0,-4 1-153 0 0,1 4 312 0 0,-3 0-111 0 0,0 6 1 0 0,-7 4-45 0 0,-4 5 0 0 0,-3 3-188 0 0,-1 3 0 0 0,-1 2 93 0 0,-2 3 1 0 0,-1-1-149 0 0,1 2 1 0 0,0 0 81 0 0,2 2 1 0 0,0-1-225 0 0,2 1 1 0 0,1-2-72 0 0,0 0 177 0 0,2-1 301 0 0,4-2-156 0 0,0-6 1 0 0,6-8-1 0 0,1-6-80 0 0,3-4 0 0 0,3-4 28 0 0,1-1 0 0 0,1-1-250 0 0,0-3 1 0 0,-1 2 86 0 0,-1-1 0 0 0,-1 1 74 0 0,0 0 1 0 0,1 2 21 0 0,-2 0-58 0 0,0 4 454 0 0,-6-1-296 0 0,1 8-83 0 0,-14 15 0 0 0,2 0 43 0 0,-8 10 0 0 0,2 0-159 0 0,0 1 0 0 0,1-1 104 0 0,0 0 1 0 0,0 0-141 0 0,2 2 0 0 0,-2-1 22 0 0,3 4 1 0 0,0-2-182 0 0,3-1 0 0 0,-1-2 114 0 0,2-2 1 0 0,0-1-94 0 0,2-1 341 0 0,-1-1-295 0 0,1-3-417 0 0,2-4 202 0 0,0-3 156 0 0,4-5 176 0 0,0-7-3 0 0,0 2 481 0 0,4-5-247 0 0,-3 5 459 0 0,2-2-248 0 0,-3 5-250 0 0,-2 0 1 0 0,0 2 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8T23:12:48.889"/>
    </inkml:context>
    <inkml:brush xml:id="br0">
      <inkml:brushProperty name="width" value="0.1" units="cm"/>
      <inkml:brushProperty name="height" value="0.6" units="cm"/>
      <inkml:brushProperty name="color" value="#F6630D"/>
      <inkml:brushProperty name="inkEffects" value="pencil"/>
    </inkml:brush>
  </inkml:definitions>
  <inkml:trace contextRef="#ctx0" brushRef="#br0">1 1145 12501 236603 43376,'0'-7'5880'0'0,"0"1"-2534"0"0,0 6-2811 0 0,4 0-405 0 0,1 0 68 0 0,3 0 63 0 0,1 0 18 0 0,2 0 106 0 0,2 2-394 0 0,1-1 345 0 0,3 1-217 0 0,-1-2 31 0 0,3 0 0 0 0,1-2-248 0 0,-1 1 1 0 0,-2-2-19 0 0,-4 1 1 0 0,0-1-77 0 0,0 2 0 0 0,1-2 330 0 0,1 1 1 0 0,-1 0-62 0 0,0 0-183 0 0,0-1 163 0 0,3 2-378 0 0,1-1 235 0 0,0 2-1428 0 0,-2 0-110 0 0,-10 0-2638 0 0,-2 2 3201 0 0,-11 1 624 0 0,-1 1-164 0 0,-9 0 242 0 0,1 1-175 0 0,-2 1 300 0 0,3-1 201 0 0,-3 1 208 0 0,7-3-225 0 0,0 1 90 0 0,5-4 261 0 0,-3 2-262 0 0,0-2 375 0 0,-2 0-5 0 0,2 0 139 0 0,2 0-359 0 0,3-4 1028 0 0,0 1-565 0 0,-1-3 325 0 0,1 2-140 0 0,1 1 2569 0 0,1 1-3108 0 0,8 0-191 0 0,4 2 1 0 0,0-2-203 0 0,2 4 305 0 0,-5-2-29 0 0,3 2-334 0 0,-5-2 255 0 0,3 0-79 0 0,1 0 1 0 0,0 0 252 0 0,3 0-341 0 0,-3 0 119 0 0,5 2 427 0 0,-4-1 568 0 0,2 1-539 0 0,4-2-264 0 0,2 0 79 0 0,4 0 126 0 0,-4 0-310 0 0,3-2 353 0 0,-3 1-142 0 0,4-3-670 0 0,-2 2 160 0 0,-4-1-259 0 0,-3 1-99 0 0,-1 2 167 0 0,-2 0-257 0 0,3 0 97 0 0,-6 0-359 0 0,-3 0-1416 0 0,-2 0 1545 0 0,-10 2 154 0 0,4-1 22 0 0,-6 3 162 0 0,2-4-82 0 0,0 2 67 0 0,-4 0-191 0 0,0-1 6 0 0,-3 1 461 0 0,0-2 0 0 0,-2-1 308 0 0,1 0-94 0 0,4 0-276 0 0,-1-3 738 0 0,1 2 68 0 0,-2-5 1 0 0,-4 3-135 0 0,1-2-254 0 0,3 3 94 0 0,3-1-132 0 0,3 3 545 0 0,3-1-104 0 0,-2 2-248 0 0,3-2 39 0 0,0 2 2014 0 0,1-2-1710 0 0,13 4-178 0 0,-3 0-183 0 0,11 1-192 0 0,-6 1 89 0 0,-1-4-198 0 0,-2 2 1 0 0,0-1 482 0 0,-1 0-614 0 0,1 0 1 0 0,4 1-50 0 0,1 0 37 0 0,-5-2 232 0 0,3 2 5 0 0,-7-2-102 0 0,3 0 54 0 0,1 0 217 0 0,1 0-197 0 0,-2 0 42 0 0,1 0 117 0 0,-2 0-183 0 0,3 0 361 0 0,-2 0 7 0 0,0 0-56 0 0,-3 0-343 0 0,3 0 20 0 0,-1-2 124 0 0,4 2 1 0 0,-1-3-165 0 0,2 2 187 0 0,-5 0-219 0 0,6-3 158 0 0,-5 4-209 0 0,0-4 159 0 0,4 1-70 0 0,-3 1-169 0 0,3-2 156 0 0,-4 4-142 0 0,-1-2 92 0 0,-3 2-34 0 0,1 2 64 0 0,-1-2-253 0 0,0 2 158 0 0,-1-2-16 0 0,3 0 92 0 0,-3 0-36 0 0,3 2 5 0 0,-2-2 108 0 0,1 2-3 0 0,-3-2-15 0 0,2 0 240 0 0,-1 0-128 0 0,3 0-123 0 0,-1 0 0 0 0,2 0 423 0 0,1 0-224 0 0,-3 0-175 0 0,5 0 64 0 0,-3 0-124 0 0,2 0-54 0 0,0 0-136 0 0,2 0 272 0 0,-4 0-18 0 0,1 0-138 0 0,-1 0 124 0 0,-2 0-238 0 0,5 2-38 0 0,-3-1 18 0 0,2 1 159 0 0,-1-2 57 0 0,-1 0 53 0 0,2 0 238 0 0,0 0-330 0 0,0 0 247 0 0,0 0-132 0 0,-1 0 73 0 0,1 0-238 0 0,-2 0 171 0 0,3 0-247 0 0,-2 0 200 0 0,0 0-270 0 0,1 0 186 0 0,-4 0-3 0 0,1 0 42 0 0,-2 0-28 0 0,1 0 525 0 0,-1 0-300 0 0,1-2 169 0 0,-1 1-207 0 0,1-1 4 0 0,-1 2 119 0 0,2 0-82 0 0,1 0-141 0 0,2 0 76 0 0,0-2-230 0 0,0 2-48 0 0,1-2-49 0 0,2 0 145 0 0,-1 2 63 0 0,2-2-122 0 0,-2 0 62 0 0,0 1 29 0 0,2-1-9 0 0,-2 0 42 0 0,0 2-27 0 0,2-2 20 0 0,-1 2-18 0 0,-1-2 0 0 0,2 1 0 0 0,-4-1 0 0 0,4 0-62 0 0,-4 2 58 0 0,4-2-291 0 0,-4 2 266 0 0,2-2-291 0 0,-2 1 101 0 0,-1 0 68 0 0,1 1 198 0 0,0 0-184 0 0,0 0 295 0 0,0 0-163 0 0,-1 0 259 0 0,1 0-279 0 0,2 0 38 0 0,-4 0 54 0 0,2 0-51 0 0,-1 0-83 0 0,-3 1 77 0 0,8 0-44 0 0,-6 1 0 0 0,6-2 0 0 0,-1 0 16 0 0,-4 0-63 0 0,3 0 62 0 0,-5 0-12 0 0,1 0 110 0 0,2 0-83 0 0,0-2 5 0 0,-2 1-14 0 0,3 0 117 0 0,-1 1-33 0 0,0 0 15 0 0,4 0-76 0 0,-4 0-6 0 0,4-2 27 0 0,-4 1-66 0 0,0-1 36 0 0,1 2-4 0 0,-2 0-299 0 0,3 0 169 0 0,-1 0-229 0 0,0 0 271 0 0,0 2-61 0 0,-1-1 26 0 0,0 1 94 0 0,0-2-76 0 0,2 1 13 0 0,-2 0 76 0 0,4 1-58 0 0,-2-2 146 0 0,0 0-132 0 0,2 0 155 0 0,-2 0-141 0 0,1 0-230 0 0,0 0 123 0 0,0 0-7 0 0,1 0-32 0 0,0 0 82 0 0,0 0 225 0 0,1 0-231 0 0,-1 0 367 0 0,0-2-288 0 0,0 1 162 0 0,2 0-114 0 0,-1 1 72 0 0,3 0-125 0 0,-3 0 66 0 0,1 0-174 0 0,-2 0 145 0 0,3 1-19 0 0,-3 0 1 0 0,2 1 14 0 0,-1 0-21 0 0,1-2 20 0 0,1 4 0 0 0,-1-3-282 0 0,0 0 161 0 0,-3 0 75 0 0,0-1-19 0 0,2 0 150 0 0,1 0-396 8384 712,3 0-350-3284 1448,0 0 138-5100-489,-1 0 423 0-341,-1 0-247 0-333,1 2 210 0-333,-3-2-30 0-491,3 2 0 0-1,-3-2 135 447-112,0 0-286-209-41,-4 0 240-135-1,4 0-34-51-3,-4-2 6-52-3,7 2 14 0-4,-3-2 270 0 4,1 0-149 400-5,-2 1 107-230-1,-1-1-149-170 0,-1 2-145 238 1,-3 0-68-115-1,-1 0-426 7-3,0 0 424-43-1,-3 0-348-87-1,0 0 170 0 0,3 0 116 0-1,-2 0 448 0 0,1 0-252 0 0,-2 0 219 0 0,3 0 12 0 0,-2 0-83 0 0,-1 0-125 0 0,2 0-28 0 0,-3 0-221 0 0,3 0 235 956 0,-3 0-290-607 0,1 0 68 316 0,-14 0 277-665 0,8 0-143 44 0,-12 0-10-27 0,7 0 196-17 0,-2 0-19 0 0,2-2-81 0 0,-1 2 1 8 0,-1-2 115-6 0,0 2-82-2 0,-4 0 122 0 0,0 0-119 0 0,-1-2 164 0 0,-3 1-174 0 0,1 0 0 0 0,-1 1-72 0 0,1 0-52 0 0,3 1 168 0 0,-2 0 0 0 0,2 2-452 0 0,-3-1 230 0 0,2 1-242 0 0,0-2 163 0 0,2 1 225 0 0,-5 0-160 0 0,5-2 469 0 0,-3 2 715 0 0,6-2-481 0 0,-2 2 58 0 0,2 1-230 0 0,1 1-139 0 0,-1-2 164 0 0,-2 2-513 0 0,2-1 248 0 0,-4-1-402 0 0,4 0 27 0 0,-4-2 198 0 0,2 0 0 0 0,0 0 81 0 0,1 0-19 0 0,4 0 239 0 0,-5 0-138 0 0,3 0 269 0 0,-2 0 15 0 0,-1 0-225 0 0,3 0-57 0 0,-1 0 73 0 0,2 0-290 0 0,1 0 255 0 0,-1 0-137 0 0,2 0 81 0 0,-3 0-70 0 0,1 0 204 0 0,0 0-144 0 0,1 0 299 0 0,1 0-259 0 0,-1 0-54 0 0,1 0 83 0 0,-1 0-202 0 0,-1 2 127 0 0,3-1-25 0 0,-5 1 20 0 0,4-2-29 0 0,-3 0 68 0 0,3 0-46 0 0,-1 2 136 0 0,-1-2-106 0 0,2 2 46 0 0,-1-2-14 0 0,0 0-14 0 0,1 0-127 0 0,-2 0-18 0 0,1 0 182 0 0,1 0-72 0 0,-3 0 10 0 0,3 0-21 0 0,-3 0 84 0 0,3 0-70 0 0,-4 0 62 0 0,4-2-127 0 0,-3 2-2 0 0,1-2 77 0 0,-2 2-17 0 0,1-2-40 0 0,-1 1 26 0 0,0-3-51 0 0,0 4 43 0 0,-2-2 135 0 0,2 0-38 0 0,-2 1 20 0 0,1-1 56 0 0,0 2-114 0 0,-1 0 134 0 0,3 0-96 0 0,-1 0-52 0 0,0 0 55 0 0,0 0-119 0 0,-2 0 75 0 0,2 0-39 0 0,-2 0 88 0 0,3 0-46 0 0,-1 0 84 0 0,0 0-79 0 0,2 0 158 0 0,-1-2-123 0 0,1 2-228 0 0,-2-2 94 0 0,0 2-26 0 0,0 0-26 0 0,1-2 104 0 0,-1 2-92 0 0,0-2 41 0 0,0 0 104 0 0,0 1 25 0 0,-2-1 25 0 0,2 0-59 0 0,-2 2 15 0 0,1-2-12 0 0,-2 0-11 0 0,-1 1-2 0 0,2-1 8 0 0,-2 2-178 0 0,2 0 149 0 0,-2 0 110 0 0,1 0 96 0 0,0 0-187 0 0,0 0 151 0 0,1 0-124 0 0,-2 0 10 0 0,6 0 31 0 0,-5 0 80 0 0,2 0-71 0 0,1 0-116 0 0,-1 0 59 0 0,3 0-8 0 0,0 0-28 0 0,-1 0 47 0 0,1 0-102 0 0,0 0 89 0 0,-1 0-81 0 0,-1 0 67 0 0,2 0-2 0 0,-2 0 48 0 0,3 0-59 0 0,-3 0 3 0 0,0 0-16 0 0,-4 0 28 0 0,2 0-193 0 0,-3 0 76 0 0,1 0 1 0 0,3 0-250 0 0,0 0 264 0 0,3 0-126 0 0,-5 2 197 0 0,3-1-2 0 0,-3 1 20 0 0,0-2-78 0 0,2 0 275 0 0,0 0-88 0 0,1 0-9 0 0,-2 0-69 0 0,2 0-129 0 0,-2 0 3 0 0,0 0-20 0 0,0 0 97 0 0,-2 0-24 0 0,-1 2-87 0 0,1-2 66 0 0,2 2 4 0 0,-4 0-4 0 0,5-1 147 0 0,-4 1-26 0 0,2-2 14 0 0,-1 0-40 0 0,0 2-32 0 0,0-2-49 0 0,0 4 71 0 0,1-4-218 0 0,-2 2 192 0 0,4 0-11 0 0,-5-1 121 0 0,6 1-132 0 0,-2-2 145 0 0,2 0-118 0 0,0 0 80 0 0,3-2-35 0 0,-3 1-216 0 0,2-1 196 0 0,-1 2-388 0 0,-1-2 170 0 0,0 2 116 0 0,-2-4 56 0 0,2 4-69 0 0,-2-2 184 0 0,2 2-163 0 0,-2-2 239 0 0,2 1-96 0 0,-2-1-74 0 0,3 2 18 0 0,1 0-18 0 0,-2 0 6 0 0,0-2-139 0 0,2 2 132 0 0,-1-2 2 0 0,-1 2-108 0 0,4 0 87 0 0,-3 0 3 0 0,3 0-16 0 0,-1 0 0 0 0,0 0-52 0 0,-3 0 28 0 0,3 0 25 0 0,-4 0-227 0 0,1 0 238 0 0,-4 0-138 0 0,3 0 102 0 0,0 0-61 0 0,6 0-118 0 0,-5 2 188 0 0,0-2 85 0 0,-2 2-124 0 0,2 0-30 0 0,2-1 169 0 0,-1 1-124 0 0,1-2 293 0 0,-4 0-185 0 0,4 0-52 0 0,-1 0 150 0 0,3 0-127 0 0,-1 0-27 0 0,1 0-258 0 0,-1 0 273 0 0,-1 0-4 0 0,0 0-29 0 0,1 0-97 0 0,-1 0 98 0 0,2 2-14 0 0,-3-2-24 0 0,3 2 3 0 0,-1-2 201 0 0,1 2-185 0 0,-1-2 422 0 0,1 2-117 0 0,-1 0-85 0 0,3-1-68 0 0,-1 1-119 0 0,4-6 109 0 0,-2 1-227 0 0,2-5 165 0 0,4-3 0 0 0,2-4-151 0 0,5-4 1 0 0,1-1 72 0 0,0 3 0 0 0,-1-1-84 0 0,1 0 1 0 0,-1-1 111 0 0,3 0 1 0 0,-3-1-274 0 0,1 1 1 0 0,-2-1 24 0 0,2 3 0 0 0,-2 0-10 0 0,0 1-161 0 0,0 2 148 0 0,0 2 287 0 0,0 0-55 0 0,-4 3 107 0 0,-2 3 439 0 0,-4 2-178 0 0,0 3-185 0 0,-2-3-119 0 0,0 4-125 0 0,-6 0 139 0 0,-4 6 0 0 0,0 3-9 0 0,-1 5 1 0 0,2-3-1 0 0,0 1 9 0 0,0 0-3 0 0,-1 3 1 0 0,2-1-34 0 0,-2 3 34 0 0,2-1 1 0 0,0-1-19 0 0,3 0 255 0 0,0 1-180 0 0,3-4 0 0 0,6-5 557 0 0,4-9-304 0 0,4-2-44 0 0,1-7-203 0 0,2 0 51 0 0,0-2-141 0 0,3-1 1 0 0,2-3 178 0 0,1 1-22 0 0,-1-1-48 0 0,2-1 1 0 0,-2 2-419 0 0,1 0 208 0 0,-3 0 0 0 0,4 0-149 0 0,-4 1 0 0 0,-1 4-128 0 0,-3 0 118 0 0,-3 2 60 0 0,0 0 41 0 0,0 2-118 0 0,-6 3 228 0 0,-9 12 0 0 0,-2 0 151 0 0,-7 6 1 0 0,0 1-92 0 0,2-2 0 0 0,-1 1 36 0 0,0 2 0 0 0,0 0-59 0 0,-1 2-120 0 0,-2-1 0 0 0,3 2 96 0 0,-4 1 10 0 0,1-1 1 0 0,0 3-12 0 0,2-5 0 0 0,3-2 166 0 0,2-1-179 0 0,3-3-46 0 0,2-4 394 0 0,3-3 213 0 0,10-8-337 0 0,-4-1 0 0 0,10-8-119 0 0,-4 1 1 0 0,5-1-1 0 0,1-2-120 0 0,1-1 1 0 0,1 1 11 0 0,-1-2 1 0 0,1 1 156 0 0,-1-1-295 0 0,3-3 1 0 0,-2 0 201 0 0,4 0 0 0 0,-4 1-97 0 0,1 3 0 0 0,-1 0 57 0 0,0 1 0 0 0,-3 3-226 0 0,-2 1 131 0 0,-2 3 445 0 0,-4 1-162 0 0,-2 5 0 0 0,-15 7-126 0 0,-5 4 0 0 0,-3 2 4 0 0,3-1 0 0 0,0 2 73 0 0,-3 3 0 0 0,0-1-54 0 0,-1 4 1 0 0,1-1-155 0 0,-1 2 0 0 0,-1 1 88 0 0,-1 1 0 0 0,-1 2-175 0 0,-2 2 1 0 0,2-2 126 0 0,0-2 0 0 0,5-4 50 0 0,3-5 744 0 0,5-4-345 0 0,5-3-300 0 0,13-13 0 0 0,1 0-21 0 0,9-9 1 0 0,0 1-132 0 0,2 0 1 0 0,2-3 163 0 0,0 0 1 0 0,3-2-164 0 0,-1-1 1 0 0,1 1 87 0 0,0-1 1 0 0,1 2-31 0 0,-1-1 0 0 0,0 0-188 0 0,1 2 0 0 0,-5 2 100 0 0,-1 2 1 0 0,-4 2-338 0 0,-3 1 203 0 0,0-1 452 0 0,-3 6-102 0 0,-4 0 0 0 0,-18 16-90 0 0,-8 4 0 0 0,-4 5 63 0 0,5-2 1 0 0,-3 1 142 0 0,-1 1 0 0 0,-1 1-104 0 0,1 0 0 0 0,-2 3-344 0 0,1 0 1 0 0,-4 2 18 0 0,1 2 1 0 0,-2 2-2 0 0,2 0 1 0 0,1-2 119 0 0,2-2 1 0 0,3-4-17 0 0,2-3 47 0 0,6-5 366 0 0,4-3-134 0 0,9-7 1 0 0,4-7-51 0 0,7-6 1 0 0,1-2-89 0 0,2 0 0 0 0,2-2 28 0 0,2-1 0 0 0,3-3-258 0 0,0 0 1 0 0,0-2-29 0 0,1 2 31 0 0,2-4 77 0 0,-3 3 0 0 0,4-4-125 0 0,-1 1 0 0 0,1 1 4 0 0,-1 0 1 0 0,-2 3-18 0 0,-2 1 1 0 0,-4 2 58 0 0,-2 3 1 0 0,-3 2 340 0 0,-2 1-148 0 0,-2 2 547 0 0,-2 2-415 0 0,-8 5 0 0 0,-5 5-14 0 0,-6 5 0 0 0,-4 3 3 0 0,2 0 1 0 0,-3 2 5 0 0,-1 3 0 0 0,-4 1-55 0 0,-1 1 1 0 0,0 2 0 0 0,-1 0 0 0 0,0 3-215 0 0,-3 2 1 0 0,1 3 101 0 0,-1 2 0 0 0,1-1 48 0 0,1-1 0 0 0,3-2 27 0 0,2-2 0 0 0,7-5 261 0 0,3 1 57 0 0,9-14-113 0 0,6-1 0 0 0,8-13-42 0 0,4-3 1 0 0,4-6-305 0 0,0 2 0 0 0,1-5 150 0 0,3-1 0 0 0,-1-2-116 0 0,2 0 0 0 0,0-2 92 0 0,3-1 0 0 0,0-1-222 0 0,2 0 0 0 0,-2-1-82 0 0,-1 1 0 0 0,-1 1-16 0 0,-1 0 1 0 0,-2 4 159 0 0,-2 2 1 0 0,-2 1 14 0 0,-3 4 1 0 0,-1-1 324 0 0,-3 4-216 0 0,-4 0 334 0 0,-1 4-275 0 0,-11 3 0 0 0,-4 7 4 0 0,-8 4 0 0 0,-3 5 43 0 0,2-1 0 0 0,-4 4 95 0 0,-2 1 1 0 0,-1 3-103 0 0,-1 0 1 0 0,-1 2-30 0 0,1 0 1 0 0,-3 3-139 0 0,-3 4 0 0 0,0 0 78 0 0,0 4 0 0 0,1-1-124 0 0,2 1 0 0 0,2-1 44 0 0,3-2 278 0 0,4-4-193 0 0,4-8 103 0 0,8-4-42 0 0,3-6 0 0 0,11-6 211 0 0,4-6 1 0 0,3-4-76 0 0,2-3 1 0 0,2-5-179 0 0,4-2 38 0 0,2-2 0 0 0,2-1 0 0 0,3-1-157 0 0,0-1 0 0 0,1-3 111 0 0,3 1 0 0 0,-1-3-677 0 0,-1 1 280 0 0,-2 0-165 0 0,1 2 374 0 0,1-1 1 0 0,-2 3-1 0 0,-1 1-120 0 0,-4 1 0 0 0,-1 3 88 0 0,-3 1 0 0 0,-1 3 348 0 0,-5 2-148 0 0,-1 4 113 0 0,-8 2 0 0 0,-4 5-12 0 0,-7 2 0 0 0,-3 4 6 0 0,-6 3 0 0 0,-1 4-20 0 0,-3 2 0 0 0,-3 3 52 0 0,-3 3 0 0 0,-3 1-23 0 0,0 2 1 0 0,-1 1-56 0 0,-1 0 0 0 0,-3 4 5 0 0,-1 2 0 0 0,-1 2-19 0 0,2 2 1 0 0,2-2-46 0 0,3 1 0 0 0,4-5 102 0 0,6-3 162 0 0,7-8-119 0 0,7-1 0 0 0,7-10-126 0 0,3 0 0 0 0,1-5 228 0 0,5-3 1 0 0,0-2-49 0 0,1-3 0 0 0,6-5-174 0 0,1 0 0 0 0,4-3 74 0 0,1-2 0 0 0,0 0-200 0 0,3-3 1 0 0,1-1 109 0 0,0-1 1 0 0,2-3-487 0 0,-1 1 0 0 0,0 1 132 0 0,1-1 0 0 0,-4 2-21 0 0,1-1 1 0 0,-4 2 91 0 0,-1 1 0 0 0,-2 2 96 0 0,-2 3 0 0 0,-4 2 229 0 0,-1 2-237 0 0,-5 3 202 0 0,-3 1-40 0 0,-7 3 0 0 0,-7 3 143 0 0,-7 5 0 0 0,-4 3-4 0 0,0 2 1 0 0,-2 4 1 0 0,-1 1 0 0 0,-3 2-30 0 0,1 3 0 0 0,-3 2-75 0 0,-1 2 0 0 0,-1 2 8 0 0,-2 2 1 0 0,0 4-4 0 0,-1 2 1 0 0,0 2-53 0 0,-2 6 1 0 0,5-5-139 0 0,1 0 100 0 0,5-6 0 0 0,6-6 16 0 0,5-5 28 0 0,3-3-19 0 0,9-7 490 0 0,4-6-226 0 0,6-7-106 0 0,5-6 1 0 0,1-2 108 0 0,5-3 22 0 0,2-4-197 0 0,3-2 0 0 0,2-3-20 0 0,2-2 97 0 0,0 0-169 0 0,1-2 1 0 0,0 1-126 0 0,0 0 1 0 0,0 0-65 0 0,0 0 1 0 0,-3 3-20 0 0,-2 0 184 0 0,-1 4 1 0 0,-3 2-128 0 0,-2 3 48 0 0,0 0-22 0 0,-3 3 506 0 0,-5 4-192 0 0,-7 3 1 0 0,-12 6 2 0 0,-8 4 0 0 0,-2 3-52 0 0,-2 4 1 0 0,-2 0 112 0 0,-2 4 0 0 0,-2 1-122 0 0,-3 3 0 0 0,-1 3-15 0 0,-2 1 1 0 0,0 3-27 0 0,-2 1 0 0 0,0 3 30 0 0,-2 4 0 0 0,1 2-23 0 0,3-1 19 0 0,5-3 0 0 0,9-6 148 0 0,6-6-262 0 0,2-4 98 0 0,10-5 0 0 0,6-10 231 0 0,6-2 1 0 0,1-6-135 0 0,1-2 1 0 0,1-2-52 0 0,3-4 0 0 0,4-2 8 0 0,2-4 1 0 0,2-3-271 0 0,1-1 1 0 0,1-2-284 0 0,-1 4 1 0 0,2-4 237 0 0,-1 0 0 0 0,3-3-33 0 0,1 0 1 0 0,-3 1 115 0 0,-2 3 0 0 0,-3 1 162 0 0,-2 2-49 0 0,0 2 1 0 0,-5 3 0 0 0,-4 4-24 0 0,-2 2-79 0 0,-5 1 278 0 0,-3 2 1 0 0,-6 5 20 0 0,-5 2 0 0 0,-4 4-94 0 0,-4 4 0 0 0,-3 3-101 0 0,-2 3 0 0 0,-3 1 42 0 0,-2 2 1 0 0,-2 2-38 0 0,-3 4 1 0 0,-3 2 21 0 0,1 2 1 0 0,0 2-24 0 0,1 3 0 0 0,-2 2 10 0 0,-1 4 0 0 0,1 2-118 0 0,2 2 1 0 0,5-4 109 0 0,7-3 0 0 0,5-3-298 0 0,4-4 40 0 0,4-7 221 0 0,6-6 1 0 0,8-11 494 0 0,4-5 1 0 0,1-4-215 0 0,0-3 1 0 0,3-4-32 0 0,5-3 1 0 0,3-4-92 0 0,2-2 0 0 0,1-2-139 0 0,3-1 181 0 0,-3 0-49 0 0,3-1 0 0 0,0 0-587 0 0,2-3 223 0 0,-1 3-183 0 0,4-6 278 0 0,-3 7 1 0 0,-1-3 14 0 0,-2 3 1 0 0,0-1-73 0 0,-1 2 151 0 0,-2 0 0 0 0,-5 7-22 0 0,0-2 1 0 0,-4 4-135 0 0,-2 2 279 0 0,-5 2-42 0 0,-4 3 1 0 0,-9 6 80 0 0,-5 4 1 0 0,-5 4-68 0 0,-3 3 1 0 0,-4 5-29 0 0,-4 0 1 0 0,-2 5 116 0 0,-5 1 1 0 0,0 2-119 0 0,0 1 1 0 0,-1 1 51 0 0,1 0 0 0 0,-3 3-32 0 0,-1 5 0 0 0,-1-1-64 0 0,0 6 60 0 0,2 0 0 0 0,3-2 10 0 0,5 0 0 0 0,3-7 24 0 0,7-5-63 0 0,4-6 42 0 0,10-9 190 0 0,5-3 1 0 0,6-10-59 0 0,6-1 0 0 0,2-5 102 0 0,-1-1 1 0 0,5-4-49 0 0,2-4 0 0 0,3-1-351 0 0,2-2 1 0 0,1 0 41 0 0,2-2 0 0 0,4-3-227 0 0,2 0 193 0 0,-1 0-21 0 0,4-1 57 0 0,-5 3 1 0 0,3-1 72 0 0,-1 3 0 0 0,-6 3-12 0 0,-1 3 1 0 0,-7 3 507 0 0,-4 3-239 0 0,-3 0 11 0 0,0 5 180 0 0,-7 0-312 0 0,-3 6 1 0 0,-10 0-274 0 0,-4 4 0 0 0,-5 2 102 0 0,-3 3 0 0 0,-3 2 0 0 0,-4 1-239 0 0,-2 1 270 0 0,-3 1 1 0 0,-4 4-85 0 0,0-2 116 0 0,-1 0-182 0 0,1 3 0 0 0,-3-1-101 0 0,0 2 1 0 0,-1-1-103 0 0,0 1 286 0 0,0 0-30 0 0,4-1 826 0 0,2-1-365 0 0,6-1-105 0 0,5-6-188 0 0,7-2 412 0 0,9-5-259 0 0,6-2 0 0 0,4-4 231 0 0,3-2-338 0 0,4-4 0 0 0,4-1 106 0 0,4-2 0 0 0,2-3-9 0 0,4-2 0 0 0,1 1-26 0 0,2-1 0 0 0,1 1-176 0 0,1 1-95 0 0,1-1 1 0 0,3-3 4 0 0,2 1 10 0 0,0 0 1 0 0,-2 2-1 0 0,-3-1-112 0 0,-2 2 0 0 0,-1 0 134 0 0,-2 1 39 0 0,-4 2 18 0 0,-2 2 0 0 0,-7 1-219 0 0,1 0 103-2542 0,-5 1-554 0 0,-5 3 431 2542 0,-7 2 1 0 0,-11 1-156 0 0,-5 2 0 0 0,-4 2 72 0 0,-2 2 0 0 0,-5 2 142 0 0,-4 0 1 0 0,2 1 80 0 0,-2 1 1 0 0,0 1-119 0 0,-2 2 0 0 0,-1 1 454 0 0,-2 2-110 0 0,3-1-74 0 0,0 3 1 0 0,6 0 590 0 0,3 0 1 0 0,3 1 37 0 0,5-1 130 0 0,5-3-369 0 0,6-1 0 0 0,11-6-106 0 0,6-2 0 0 0,3-5 116 0 0,1-4 0 0 0,2-2-34 0 0,6-5 1 0 0,1 0-337 0 0,5-5 1 0 0,-2 1 84 0 0,5-2 1 0 0,-2 1-377-109 0,4 1 1 109 0,0-4 189-2342 0,5-1 1 2342 0,-2 0-142 0 0,2-1 1 0 0,-1 2-89 0 0,-4 2 207 0 0,-1 1 1 0 0,-4 1 0 0 0,-2 3-13 0 0,-5 2 0 0 0,-3 4-15 0 0,-4 0-3 0 0,-2 3 98 0 0,-4-1-330 0 0,-7 3 0 0 0,-7 2 91 0 0,-9 2 0 0 0,-4 2-247 0 0,-2 1 1 0 0,-3 2 92 0 0,-3 2 1 0 0,-4 1 73 0 0,0 2 0 0 0,-4 1 42 0 0,2 2 1 0 0,-3-1-26 0 0,-2 4 1 0 0,0 2 274 0 0,-3 1 1 0 0,3 3-63 0 0,2-3 0 0 0,4 0 658 0 0,5-1-220 0 0,3-1-81 0 0,12-4 0 0 0,9-6 82 0 0,11-6 0 0 0,5-6-124 0 0,4-3 0 0 0,2-2 280 0 0,4-1 1 0 0,2-1-107 0 0,4-3 0 0 0,1-1-397 0 0,0-1 0 0 0,1 0 63 0 0,-1 0 0 0 0,2-1-132 0 0,1-2 0 0 0,3 0 52 0 0,0-2 1 0 0,1 2-22 0 0,-4 1 0 0 0,-2 2-71 0 0,-2 0 0 0 0,-2 2 127 0 0,-4 1 0 0 0,-2 0-45 0 0,-7 5 100 0 0,-1-2-354 0 0,-4 3 243 0 0,-6 2 1 0 0,-7 1-207 0 0,-9 4 1 0 0,-3 1 2 0 0,-2 0 0 0 0,-4 4-10 0 0,-2 2 1 0 0,-2 2 37 0 0,-4 1 0 0 0,0 1 97 0 0,-2 2 0 0 0,0 1 125 0 0,2 1 0 0 0,-1-1-159 0 0,1 2 1 0 0,1 0 509 0 0,2 2 0 0 0,5-1 9 0 0,5-1 47 0 0,7 0-305 0 0,6-3 0 0 0,14-5 296 0 0,4-3 0 0 0,4-5-117 0 0,1-6 0 0 0,0-3-107 0 0,6-1 0 0 0,-1-4-477 0 0,3 1 0 0 0,1-2 195 0 0,2 1 1 0 0,-1-1-236 0 0,0-1 0 0 0,0 2 160 0 0,-2-3 1 0 0,0 3-48 0 0,-1-2 0 0 0,-5 3 86 0 0,-3 2 0 0 0,-5 1-46 0 0,-3 1-74 0 0,-5 2 97 0 0,0 1-41 0 0,-9 3 1 0 0,-4 3 134 0 0,-7 3 1 0 0,-2 2-18 0 0,0 1 0 0 0,-2 0 3 0 0,-4 3 1 0 0,-1 2-3 0 0,-3 1 0 0 0,-1 0-63 0 0,-3 2 0 0 0,0 1-6 0 0,-2 1 1 0 0,-2 4 111 0 0,-7 2 0 0 0,4 0-65 0 0,-2 3 1 0 0,5-2 571 0 0,5-1 1 0 0,6-6 58 0 0,7-2-6 0 0,8-6-398 0 0,10-2 1 0 0,11-6 41 0 0,8-5 1 0 0,1-1-105 0 0,1-5 0 0 0,1 0-109 0 0,3-2 1 0 0,1-1-303 0 0,3-1 1 0 0,-2 2 158 0 0,-1-2 0 0 0,0 1-63 0 0,-1 1 1 0 0,1 0 29 0 0,0 0 0 0 0,-4 0 146 0 0,0 1 0 0 0,-4 3-28 0 0,-5 1 26 0 0,-1 3-66 0 0,-3-1 95 0 0,-8 3 1 0 0,-6 2 76 0 0,-8 2 0 0 0,-3 2-10 0 0,-2 1 1 0 0,-1 2-9 0 0,-5 0 0 0 0,-3 3-47 0 0,-4 0 1 0 0,-2 3-81 8 0,-1 0 0-8 0,-2 1 79 8 0,-4 1 1-8 0,-8 4-153 0 0,-5 3 0 0 0,-6 4 127 0 0,-1 1 1 0 0,-1 3-12 0 0,-1-1 1 0 0,2 1 255 0 0,7-3 0 0 0,8-3-93 0 0,11-5 0 0 0,7-3 492 0 0,6-3-169 0 0,4-1-221 0 0,7-6 1 0 0,11-2-28 0 0,6-6 1 0 0,9-3 22 0 0,3-4 1 0 0,6-1-119 0 0,3-3 1 0 0,3-1 2 0 0,5-1 1 0 0,3-2-149 0 0,0 0 0 0 0,2 0 69 0 0,-3 2 1 0 0,3-1 42 0 0,3 1 0 0 0,5-3 6 0 0,1 1 1 0 0,-2 1-199 0 0,-5 1 0 0 0,-3 2 106 0 0,-4-1 1 0 0,-1 2 65 0 0,-9 3 1 0 0,-5 0 75 0 0,-8 4 10 0 0,-6 3-260 57 0,-2 1 1-57 0,-11 2-67 449 0,-4 0 1-449 0,-6 2 56 452 0,-3 1 1-452 0,-2 0 116 409 0,-6 2 0-409 0,-2 1 30 227 0,-4 2 1-227 0,-3 0-68 86 0,-2 3 0-86 0,1-1 2 41 0,-3 2 1-41 0,2 1 65 0 0,-3-1 0 0 0,0 2 10 0 0,-1 3 0 0 0,4-2-15 0 0,0 1 0 0 0,7-1 20 0 0,4-1 1 0 0,6-2 309 0 0,5-2-183 0 0,5-2-207 0 0,6-4 0 0 0,13-3 75 0 0,5-4 0 0 0,4 0 132 0 0,2-5 1 0 0,4 0-114 0 0,2-3 0 0 0,3-1-59 0 0,3 0 1 0 0,-1 0-158 0 0,4-2 0 0 0,-1 2 109 0 0,-1 0 0 0 0,2-1 86 0 0,2-1 0 0 0,-5 3-13 0 0,-1-3 0 0 0,-6 4 215 0 0,-5 0 0 0 0,-4 2-110 0 0,-3 3 169 0 0,-8 0-211 0 0,-1 2 1 0 0,-13 2-21 0 0,-3 2 0 0 0,-5 2-41 0 0,-2 3 0 0 0,-4-1 64 0 0,-2 3 0 0 0,-6 0-8 0 0,-3 2 0 0 0,0 0-12 0 0,-5 1 0 0 0,-1 2-282 0 0,-6 1 0 0 0,-6 5 75 0 0,-9 3 0 0 0,-4 2 20 0 0,-3 2 1 0 0,-1 1 14 0 0,4-1 0 0 0,3 0 30 0 0,4-1 0 0 0,10-4 657 0 0,9-3 0 0 0,8-3-10 0 0,9-3-175 0 0,4-1-287 0 0,7-2 1 0 0,14-5 276 0 0,7-2 0 0 0,10-6-72 0 0,5-3 0 0 0,5-2-35 0 0,3-1 0 0 0,2-2-139 0 0,3-3 0 0 0,3 0-256-756 0,-1-1 1 756 0,2 0 173 0 0,-3 1 1 0 0,4 0 77 0 0,-1-3 0 0 0,4-1-156 0 0,-1 0 0 0 0,0 2 156 0 0,-5 2 0 0 0,-4 2-216 0 0,-4 1 1 0 0,-6 2 18 0 0,-4 2-272 0 0,-7 2 160 0 0,-8 4 0 0 0,-12 2-188 0 0,-5 3 1 0 0,-11 2 166 0 0,-1 3 0 0 0,-7 0 79 0 0,-3 1 0 0 0,-5 2 107 0 0,-5 0 1 0 0,-5 4-90 0 0,0 1 1 0 0,-7 2-39 0 0,-4 1 1 0 0,-10 5 56 0 0,-6 2 1 0 0,-1 2 119 0 0,3 0 1 0 0,6-3 273 0 0,5 2 1 0 0,6-4-125 0 0,8 1 0 0 0,4-4-72 0 0,7 0 0 0 0,3-4-90 0 0,4-2 671 0 0,4-2-441 0 0,9-3 1 0 0,9-5 191 0 0,10-4 0 0 0,8-4-115 0 0,6-3 1 0 0,8-4-287-391 0,4 0 1 391 0,4-3-2-234 0,3 0 0 234 0,2-2-275-144 0,4-4 1 144 0,2 2 139-18 0,1-1 1 18 0,2-1 189 0 0,3 0 0 0 0,5-3 235 0 0,4-1-292 0 0,0 0 0 0 0,0 3 1 0 0,-2 0 15 0 0,-1 0 1 0 0,-6 5-5 0 0,-4-1 0 0 0,-8 5 4 0 0,-5 2 1 0 0,-5 1-175 0 0,-3 2 176 0 0,-9 2-751 0 0,-7 3 499 0 0,-28 12 0 0 0,-1-3 342 0 0,-17 6 1 0 0,-1-1-126 0 0,-2 2 1 0 0,-8 1-181 0 0,-7 5 1 0 0,-3 0-3 0 0,-4 2 0 0 0,-5 2-188 0 0,-4 1 0 0 0,-8 3 257 0 0,-6 3 1 0 0,5-1 2 0 0,2 1 1 0 0,6-2 359 0 0,7-2 0 0 0,6-3-129 0 0,5 0 1 0 0,9-4 165 0 0,3-3 1 0 0,8-2 38 0 0,6-3 373 0 0,5-3-406 0 0,12-3 1 0 0,11-7 209 0 0,9-3 0 0 0,10-6-225 0 0,5-2 1 0 0,7-2-274 0 0,5-2 0 0 0,4-2 67 0 0,4-1 1 0 0,5-2 109-54 0,8-2 0 54 0,-1-1-228-55 0,4-1 1 55 0,3-2 57 0 0,4 1 0 0 0,5-1-8 0 0,4-1 0 0 0,-5 3 38 0 0,-2 2 1 0 0,-6 2-123 0 0,-3 2 0 0 0,-5 2-32 0 0,-4 0 1 0 0,-9 4-148 0 0,-7 3 0 0 0,-7 3-474 0 0,-8 1 487 0 0,-7 3 1 0 0,-12 3-56 0 0,-9 3 1 0 0,-7 3 68 0 0,-9 1 1 0 0,-7 3 378 0 0,-5 2 1 0 0,-8 3-170 0 0,-4 3 0 0 0,-8 1-133 0 0,-8 3 0 0 0,-6 2 9 0 0,-4 1 1 0 0,-4 0-131 0 0,3 2 1 0 0,-3 0 236 0 0,-2 2 0 0 0,2 1 109 0 0,7-4 0 0 0,4-1-15 0 0,12-4 0 0 0,4-1-126 0 0,6-1 0 0 0,4-3 166 0 0,6 0-215 0 0,6-5 560 0 0,11-3 0 0 0,12-7-95 0 0,10-2 1 0 0,9-5-20 0 0,8-4 0 0 0,5-5-92 0 0,6 1 1 0 0,5-3-114 0 0,7-3 1 0 0,5 0 45 0 0,2-2 1 0 0,5 0 1 0 0,0-2 1 0 0,10-2-22 0 0,4-2 0 0 0,3 0-29 0 0,0 2 0 0 0,1 2-19 0 0,-3 0 0 0 0,0 2-189 0 0,-8 3 0 0 0,-8 1 75 0 0,-11 5 1 0 0,-6 1-115 0 0,-5 3 147 0 0,-5 2-342 0 0,-10 3 1 0 0,-16 4 106 0 0,-13 5 0 0 0,-10 1 256 0 0,-9 5 0 0 0,-5 0-129 0 0,-9 4 0 0 0,-6 3-106 0 0,-8 2 1 0 0,-8 2 5 0 0,-3 2 0 0 0,-4-1-203 0 0,0 2 0 0 0,-6 2 15 0 0,-7 4 1 0 0,3 0 99 0 0,0 0 0 0 0,8-3 528 0 0,9-3 1 0 0,6-1-192 0 0,8-2 1 0 0,12-4 305 0 0,9-4-278 0 0,7-4 287 0 0,11-4 1 0 0,15-6-2 0 0,10-2 0 0 0,9-5 125 0 0,6-3 0 0 0,7-3-159 0 0,7-4 1 0 0,4-2-149 0 0,5-1 1 0 0,4-2-120 0 0,3-2 1 0 0,5 1 98 0 0,5-4 0 0 0,2 0-273 0 0,6-2 0 0 0,-2 1 72 0 0,-2 3 0 0 0,-3 2-167 0 0,-4 3 1 0 0,-10 4-31 0 0,-7 1 0 0 0,-10 4-242 0 0,-7 3-10 0 0,-8 2 0 0 0,-10 4 191 0 0,-11 2 1 0 0,-10 4 60 0 0,-14 3 0 0 0,-5 4 62 0 0,-6 0 0 0 0,-7 3 227 0 0,-6 0 1 0 0,-8 4-85 0 0,-9 3 0 0 0,-5 2-463 0 0,-8 2 1 0 0,-2 3 123 0 0,-5 1 0 0 0,0 2 170 0 0,0 0 1 0 0,4-3 615 0 0,5 0 0 0 0,12-3-244 0 0,8-3 1 0 0,10-2-91 0 0,9-4 1 0 0,6-3-166 0 0,8-3 528 0 0,6-4 1 0 0,14-3-137 0 0,9-4 1 0 0,8-4 136 0 0,6-4 1 0 0,6-1-163 0 0,8-3 1 0 0,5-2-166 0 0,7-4 0 0 0,6-3-86 0 0,4-1 1 0 0,2-1 58 0 0,-1 2 0 0 0,5-2-6 0 0,5-1 1 0 0,5-3 25 0 0,2 0 0 0 0,-4 1-175 0 0,-7 5 0 0 0,-4 2 31 0 0,-5 3 0 0 0,-7 2-122 0 0,-8 3 1 0 0,-8 3-376 0 0,-11 3 93 0 0,-8 3 0 0 0,-12 2 61 0 0,-10 2 0 0 0,-9 4 89 0 0,-8 2 0 0 0,-6 2 308 0 0,-5 1 1 0 0,-10 3-146 0 0,-8 2 1 0 0,-6 3-367 0 0,-4 1 1 0 0,-4 4 89 0 0,-5 2 0 0 0,-7 3 202 0 0,-2 2 1 0 0,1-2 195 0 0,7 0 0 0 0,6-1 260 0 0,7-1 1 0 0,6-2-58 0 0,7-2 0 0 0,8-2-51 0 0,11-4 19 0 0,5-3-146 0 0,7-4 1 0 0,19-8 436 0 0,10-6 1 0 0,12-4-168 0 0,4-3 0 0 0,9-2-375 0 0,6-3 1 0 0,4-2 232 0 0,4-3 0 0 0,3 0 1 0 0,5-2 1 0 0,7-1 1 0 0,2 0 1 0 0,5-2-53 0 0,1 2 1 0 0,-1 1-83 0 0,1 0 1 0 0,-4 3 55 0 0,-6 2 1 0 0,-9 2-225 0 0,-12 5 0 0 0,-7 2 166 0 0,-8 3-348 0 0,-8 2 1 0 0,-12 4-275 0 0,-10 2 0 0 0,-12 4 281 0 0,-9 2 0 0 0,-7 1 281 0 0,-5 1 1 0 0,-8 4-109 0 0,-8 1 1 0 0,-7 6-192 0 0,-10 2 0 0 0,-1 0 50 0 0,-6 1 1 0 0,-1 2 105 0 0,-3 0 0 0 0,-2 1-3 0 0,-2 2 1 0 0,10-3 461 0 0,6-2 0 0 0,11-1 123 0 0,10-5 0 0 0,7 1-98 0 0,5-5-29 0 0,10-1-233 0 0,6-7 1 0 0,16-3 612 0 0,8-5 1 0 0,10-5-246 0 0,6-2 1 0 0,7-1-323 0 0,6-2 0 0 0,7-2 55 0 0,7-4 0 0 0,1 0-99 0 0,3-1 0 0 0,2-1 50 0 0,1-1 1 0 0,8 0-126 0 0,5-2 0 0 0,-3 1-3 0 0,2 0 0 0 0,-9 3 42 0 0,-4 2 1 0 0,-8 3-266 0 0,-5 1 103 0 0,-12 5-119 0 0,-8 3 1 0 0,-21 5-21 0 0,-11 4 1 0 0,-7 1 32 0 0,-9 5 0 0 0,-7 2 106 0 0,-6 1 0 0 0,-7 3 44 0 0,-6 3 0 0 0,-3 1-163 0 0,-6 3 1 0 0,-1 0 75 0 0,-2 0 0 0 0,-4 3 342 0 0,-3 1 0 0 0,8-1-90 0 0,5 0 1 0 0,9-4 136 0 0,8-2 1 0 0,4-2 133 0 0,7-2-126 0 0,5-2-140 0 0,13-7 0 0 0,13-2 180 0 0,10-6 0 0 0,10-2-148 0 0,7-7 1 0 0,8-1-7 0 0,5-2 0 0 0,7-2-13 0 0,4-3 1 0 0,4-2-29 0 0,0-1 0 0 0,5 0 10 0 0,6 0 0 0 0,3-1-24 0 0,4-1 0 0 0,-5 3-208 0 0,-7 2 1 0 0,-6 2 93 0 0,-5 3 1 0 0,-8 2-288 0 0,-10 4 298 0 0,-8 1 28 0 0,-15 4 1 0 0,-16 5-296 0 0,-10 4 1 0 0,-10 2 65 0 0,-6 3 1 0 0,-9 1 270 0 0,-8 2 0 0 0,-8 5-358 0 0,-8 1 1 0 0,-3 4 72 0 0,-2-2 0 0 0,-5 4 518 0 0,-4 0 0 0 0,-3 2-139 0 0,2 0 1 0 0,10-2 15 0 0,13-4 0 0 0,6-2-52 0 0,6-1 1 0 0,6-3 306 0 0,10-3-113 0 0,8-2-91 0 0,9-4 1 0 0,17-6-22 0 0,9-6 0 0 0,8-3-37 0 0,7-4 0 0 0,9-2 191 0 0,8-3 0 0 0,8-3-156 0 0,3-1 0 0 0,4 0-170 0 0,-2-1 1 0 0,9-3 123 0 0,4-1 1 0 0,0-1-221 0 0,3 0 0 0 0,-4 2 69 0 0,-1 3 0 0 0,-6 2-86 0 0,-5 2 0 0 0,-13 5 69 0 0,-8 1 1 0 0,-10 3 76 0 0,-7 3-245 0 0,-8 2 1 0 0,-12 5 39 0 0,-9 2 0 0 0,-10 2 260 0 0,-8 4 1 0 0,-8 2-132 0 0,-7 2 0 0 0,-6 3-168 0 0,-9 3 1 0 0,-2 1 47 0 0,-7 2 0 0 0,-1 1 35 0 0,-6 0 0 0 0,4 2 346 0 0,-4 1 0 0 0,8-1-97 0 0,4-2 0 0 0,6-2-51 0 0,4-2 1 0 0,12-3-89 0 0,8-3 206 0 0,8-2-159 0 0,8-4 1 0 0,17-5 178 0 0,9-5 0 0 0,9-5-157 0 0,6-4 0 0 0,8-1-65 0 0,8-3 1 0 0,3-1 98 0 0,6-4 1 0 0,1 1-42 0 0,5-2 0 0 0,4-3 56 0 0,6-1 1 0 0,-1 1-47 0 0,4 0 1 0 0,-7 3-90 0 0,-1 1 0 0 0,-8 2 88 0 0,-5 3 1 0 0,-10 3-234 0 0,-7 4 250 0 0,-10 2-260 0 0,-11 5 1 0 0,-18 3 43 0 0,-10 4 0 0 0,-10 3 561 0 0,-6 0 0 0 0,-6 4-451 0 0,-8 4 0 0 0,-7 1 13 0 0,-8 4 1 0 0,-5 0-340 0 0,-3 2 1 0 0,-8 3 123 0 0,-3 2 1 0 0,-3 2 331 0 0,3-3 0 0 0,5 1-128 0 0,5-1 1 0 0,5-3 259 0 0,11 0 1 0 0,5-4-38 0 0,11-2 0 0 0,7-3 411 0 0,8-3-250 0 0,6-4 1 0 0,13-4-89 0 0,7-4 0 0 0,8-4 82 0 0,10-5 1 0 0,7-2-157 0 0,10-4 0 0 0,5-1-158 0 0,6-3 0 0 0,5-3 144 0 0,5-1 1 0 0,6-3-319 0 0,0 1 1 0 0,2-1-39 0 0,-2 0 1 0 0,3 0-42 0 0,2 1 1 0 0,-1 1 65 0 0,-7 4 0 0 0,-8 3 84 0 0,-11 3 0 0 0,-6 3-254 0 0,-9 2 280 0 0,-5 2 1 0 0,-13 4-298 0 0,-10 3 1 0 0,-9 3 35 0 0,-9 5 1 0 0,-7 1 763 0 0,-6 1 0 0 0,-6 3-278 0 0,-7 3 1 0 0,-7 3-189 0 0,-4 2 0 0 0,-7 2 57 0 0,0 1 0 0 0,-2 0-39 0 0,5-1 1 0 0,-1 0 448 0 0,2 0 0 0 0,3-1-162 0 0,8-3 0 0 0,8-1 347 0 0,10-5-209 0 0,7-1-477 0 0,6-3 0 0 0,16-5 68 0 0,7-4 0 0 0,12-4-32 0 0,6-5 1 0 0,9-3 200 0 0,6-1 1 0 0,5-3-86 0 0,4 0 0 0 0,2-4-74 0 0,7 0 0 0 0,-2 0 21 0 0,5-1 0 0 0,0 2-174 0 0,2-1 1 0 0,-2 1 59 0 0,-3 2 0 0 0,-11 3-35 0 0,-8 4 0 0 0,-10 3 117 0 0,-8 2-19 0 0,-8 1 1 0 0,-11 6-150 0 0,-9 1 1 0 0,-9 3-12 0 0,-8 3 0 0 0,-6 1 397 0 0,-3 2 0 0 0,-6 3-99 0 0,-6 3 1 0 0,-4 0-394 0 0,-5 3 1 0 0,-3 0 109 0 0,-4 2 0 0 0,4-2 430 0 0,0 1 1 0 0,7-2-114 0 0,6-1 0 0 0,8-3 156 0 0,5-1-122 0 0,11-4-136 0 0,6-2 1 0 0,17-7-111 0 0,8-5 0 0 0,6-5 128 0 0,6-3 0 0 0,7-3-247 0 0,7-2 1 0 0,4-1 65 0 0,7-6 1 0 0,-2 4 2 0 0,5-3 1 0 0,1 1 78 0 0,2-1 0 0 0,2 1-28 0 0,2 1 1 0 0,-8 3-31 0 0,-7 3 1 0 0,-10 3-82 0 0,-7 5 17 0 0,-9 0 1 0 0,-10 6 109 0 0,-10 0 1 0 0,-7 4 198 0 0,-8 3 0 0 0,-7 2-87 0 0,-6 2 0 0 0,-2 0-242 0 0,-4 4 0 0 0,-5 1 123 0 0,-6 1 177 0 0,-5 3-61 0 0,2-2 0 0 0,-1 2 656 0 0,4-3-341 0 0,0 1-191 0 0,7-2 0 0 0,5 0 431 0 0,7-1-218 0 0,6-4-369 0 0,10-3-83 0 0,14-6 140 0 0,6-3 0 0 0,13-6-344 0 0,3-5 1 0 0,6-3 97 0 0,3-1 1 0 0,8-3 111 0 0,5-2 1 0 0,0 2-383 0 0,1 0 260 0 0,0-1 1 0 0,3 1-129 0 0,2 0 31 0 0,-8 3 95 0 0,-5 3 0 0 0,-13 4 4 0 0,-7 3 350 0 0,-6 3-107 0 0,-7 1 1 0 0,-8 3-218 0 0,-6 0 407 0 0,-4 2-177 0 0,-8 1 1 0 0,-4 3 22 0 0,-6 0-122 0 0,-4 3 0 0 0,-11 1-557 0 0,-3 3 1 0 0,-4-1 252 0 0,-5 2 1 0 0,-6 1-175 0 0,-3 1 0 0 0,-4-1 157 0 0,4-1 0 0 0,0-2-52 0 0,1 1 0 0 0,2-2 65 0 0,5 0 1 0 0,5-1 512 0 0,7 0 1 0 0,3 0-172 0 0,1 0 1 0 0,4 0-135 0 0,4-2 1 0 0,6-3 571 0 0,8-1-240 0 0,4-3 105 0 0,7-2 0 0 0,9-5-144 0 0,6-3 0 0 0,5-2-333 0 0,5-1 0 0 0,2-2 57 0 0,4-1 1 0 0,2 0 55 0 0,1-1 1 0 0,3 1 3 0 0,2-2 1 0 0,-2 1-132 0 0,0 1 1 0 0,-4 0-146 0 0,-2 3 0 0 0,-3 0-219 0 0,-5 4 467 0 0,-4 1 0 0 0,-12 6-71 0 0,-10 3 0 0 0,-6 3 416 0 0,-5 2 1 0 0,-4 3-160 0 0,-2-1 0 0 0,-4 4-34 0 0,-2-1 1 0 0,-3 4-46 0 0,-5 0 1 0 0,2 1 27 0 0,-1 3 0 0 0,3-3 143 0 0,4 2 0 0 0,3-4-12 0 0,3 0 1 0 0,6-3 195 0 0,2-2-231 0 0,7-3-222 0 0,7-1 0 0 0,7-5 207 0 0,8-2 1 0 0,6-4 150 0 0,5-4 1 0 0,5 0-222 0 0,4-3 1 0 0,0 0-238 0 0,4-2 1 0 0,-1-2 7 0 0,3 0 0 0 0,0-2 134 0 0,3 0 1 0 0,-4-1-382 0 0,-1-1 1 0 0,-4 3-63 0 0,-6 3 43 0 0,-4 4 0 0 0,-12 3 137 0 0,-6 3 0 0 0,-6 3-35 0 0,-11 3 0 0 0,-2 3 201 0 0,-3 1 1 0 0,-1 1 192 0 0,-4 1 1 0 0,-1 1-46 0 0,-4 1 1 0 0,-2 1-124 0 0,-5 2 0 0 0,3-1 258 0 0,-4 2 0 0 0,4-2-75 0 0,1 1 1 0 0,4-4 745 0 0,6-1-376 0 0,7-2 154 0 0,9-5-385 0 0,9-4 1 0 0,10-4 71 0 0,5-4 1 0 0,3-2-350 0 0,-1 0 0 0 0,5-1 99 0 0,3-2 1 0 0,1 1-184 0 0,2-3 0 0 0,0 2 67 0 0,1-1 1 0 0,0-1-255 0 0,-1 2 0 0 0,-5 3-83 0 0,-5 1-336 0 0,-5 4 433 0 0,-8 2 0 0 0,-14 6-14 0 0,-10 3 1 0 0,-6 3 301 0 0,0 2 0 0 0,-5 0-91 0 0,-2 1 1 0 0,-2 0 103 0 0,-1 2 1 0 0,-1 0-151 0 0,-2 3 0 0 0,0-2 648 0 0,3 2 0 0 0,4-2 182 0 0,6-1 37 0 0,8-3-373 0 0,2-3 1 0 0,16-5-123 0 0,5-3 1 0 0,8-4-377 0 0,5-2 1 0 0,4-5 132 0 0,5-1 0 0 0,1-4-256 0 0,5 0 0 0 0,4-3 159 0 0,5-1 1 0 0,6-3-84 0 0,2-3 1 0 0,4 1 14 0 0,-1-3 1 0 0,-2 5-104 0 0,-3 0 1 0 0,-6 4 74 0 0,-6 4 1 0 0,-9 4-31 0 0,-9 4-254 0 0,-5 2 338 0 0,-9 2 1 0 0,-14 5 103 0 0,-10 1 1 0 0,-9 5-80 0 0,-1 1 0 0 0,-3 2 131 0 0,-4-1 0 0 0,-2 2-92 0 0,-3 0-51 0 0,-1 1-6 0 0,-8 4 47 0 0,3 1 116 0 0,-2 0 1 0 0,2 0 113 0 0,3-1 1 0 0,4-1 808 0 0,4-2-494 0 0,11-3-50 0 0,8-5 137 0 0,10-2 1 0 0,10-4-199 0 0,4-3 1 0 0,6-1-148 0 0,6-5-39 0 0,4 0-21 0 0,9-4 0 0 0,3-3-205 0 0,7-2 102 0 0,1 0-401 0 0,5-4 258 0 0,2 4 105 0 0,4-6 0 0 0,6-1-82 0 0,3-4-2 0 0,-2 4 85 0 0,-2-1 0 0 0,-7 7-328 0 0,-5 0 163 0 0,-5 3-90 0 0,-5 3 253 0 0,-10 4-216 0 0,-7 2 1 0 0,-10 3 118 0 0,-5 3 1 0 0,-6 1-168 0 0,-5 2 1 0 0,-6 2 176 0 0,-7 1 0 0 0,-5 3-32 0 0,-7 2 1 0 0,-5 2 3 0 0,-5 4 0 0 0,-3 1 1 0 0,-5 2 0 0 0,-1 2 155 0 0,-2 0 0 0 0,-3 1-68 0 0,-2 4 0 0 0,4-3 174 0 0,2 1-1 0 0,8-5 209 0 0,8-1 0 0 0,6-4 273 0 0,7-1-169 0 0,8-6-221 0 0,5-1 85 0 0,29-10 1 0 0,-2-1-111 0 0,17-6 0 0 0,-2-1-223 0 0,1 1 0 0 0,6-4 35 0 0,3 0 0 0 0,2-2-60 0 0,0 0 0 0 0,4-2 103 0 0,4-3 0 0 0,3 0-127 0 0,2-1 0 0 0,-5 3-7 0 0,-4 3 1 0 0,-7 2 8 0 0,-5 2-834 0 0,-5 3 642 0 0,-12 5 1 0 0,-10 3-80 0 0,-13 4 0 0 0,-7 2 151 0 0,-8 4 1 0 0,-4 3 194 0 0,-4 3 1 0 0,-6 1-128 0 0,-4 2 0 0 0,-6 1 28 0 0,-3 3 1 0 0,-3-1-82 0 0,1 1 0 0 0,-3 1 99 0 0,-1 1 1 0 0,0 0 694 0 0,4 0 0 0 0,8-5-54 0 0,11-4 455 0 0,10-3-433 0 0,9-5-192 0 0,33-9 0 0 0,-3-1-91 0 0,22-9 0 0 0,-1 0-108 0 0,2-2 1 0 0,3 0-74 0 0,0 0 1 0 0,5-1-238 0 0,4-2 1 0 0,7-2-44 0 0,3-3 0 0 0,2 2 88 0 0,-5 1 0 0 0,-4 2-24 0 0,-5 2 0 0 0,-4 3 41 0 0,-7 4 0 0 0,-9 2-390 0 0,-11 4-138 0 0,-6 3-129 0 0,-8 0 759 0 0,-25 8 0 0 0,-1 1-86 0 0,-19 6 1 0 0,0 1-246 0 0,-4 1 1 0 0,-5 1 57 0 0,-2 3 1 0 0,-6 2 40 0 0,-4 2 0 0 0,0 0 72 0 0,-2 0 0 0 0,3-1 213 0 0,2-1 1 0 0,6-2-145 0 0,4-3 809 0 0,13-3-470 0 0,7-4 0 0 0,20-5-147 0 0,8-6 0 0 0,10-3-446 0 0,6-5 0 0 0,9-3 163 0 0,6-3 1 0 0,6-4 92 0 0,7-2 0 0 0,2-1 49 0 0,4-2 1 0 0,4 0-184 0 0,4-3 0 0 0,7-1 138 0 0,7-4 0 0 0,-4 6-10 0 0,0 0 1 0 0,-7 4-54 0 0,-3 1 0 0 0,-5 2 29 0 0,-5 1 0 0 0,-8 3 159 0 0,-4 3 0 0 0,-9 1-43 0 0,-7 4 6 200 0,-7 3 0-200 0,-11-1-76 488 0,-8 5 1-488 0,-7 3 84 435 0,-10 4 1-435 0,-5 2-67 371 0,-7 1 1-371 0,-1 2 146 309 0,-6 0 1-309 0,-5 3-220 172 0,-4 0 0-172 0,-2 3-149 47 0,-4 2 0-47 0,5-3 417 3 0,0 0 1-3 0,6-2-56 0 0,5-3 0 0 0,7-2 171 0 0,9-5-241 0 0,10-1 0 0 0,12-7 205 0 0,9-2 1 0 0,8-2-44 0 0,3-3 1 0 0,3 0-543 0 0,4-2 0 0 0,1-2-93 0 0,3 0 0 0 0,3-3 123 0 0,2 1 1 0 0,2-2 55 0 0,1 1 1 0 0,-1 1 77 0 0,3-1 1 0 0,-4 2 71 0 0,-2 2 1 0 0,-7 2-259 0 0,-9 4 403 0 0,-4 1 33 0 0,-9 4 1 0 0,-13 2 72 0 0,-9 2 0 0 0,-4 2-56 0 0,-3 3 0 0 0,-4 1 139 0 0,0 2 0 0 0,-2-1-132 0 0,0 0 0 0 0,1 0-68 0 0,-3 3 0 0 0,3-1 499 0 0,1 1-108 0 0,5-3-524 0 0,8 2 0 0 0,12-6 116 0 0,9 0 1 0 0,7-3-239 0 0,4-2 1 0 0,3-3-295 0 0,1-2 0 0 0,2-2 232 0 0,1 1 1 0 0,-1-2-168 0 0,0 0 1 0 0,1 1 97 0 0,2-1 0 0 0,0-2 93 0 0,1 1 1 0 0,-3 2-231 0 0,-4 2 276 0 0,-5 1-15 0 0,-5 3 0 0 0,-11 7 204 0 0,-6 3 0 0 0,-4 5 0 0 0,-4-2 0 0 0</inkml:trace>
  <inkml:trace contextRef="#ctx0" brushRef="#br0" timeOffset="2154">1822 74 12326 242973 47308,'0'-9'1781'0'0,"2"-2"-522"0"0,-2 4-304 0 0,2 1 11 0 0,-2 1 1 0 0,-2 18-523 0 0,-2 7 0 0 0,-1 5-289 0 0,-1-5 1 0 0,-1 3 94 0 0,0 1 0 0 0,1-1-334 0 0,0-1 1 0 0,0 1 139 0 0,1 0 1 0 0,0-3-1063 0 0,1-1 583 0 0,-1-2-1527 0 0,5-6 1274 0 0,-2-4 1 0 0,5-9 96 0 0,2-7 0 0 0,0-3 326 0 0,0-3 0 0 0,-1-1-15 0 0,0-1 1 0 0,1-1 318 0 0,-1 0 1 0 0,1 1-132 0 0,-1-1 1 0 0,0 1 359 0 0,1-1 0 0 0,-1 2-154 0 0,1 0 1 0 0,-1 0 429 0 0,0 0 65 0 0,1 0 267 0 0,-3 5-370 0 0,0 4-353 0 0,-10 21 1 0 0,2 1 197 0 0,-7 14 1 0 0,3 0-40 0 0,-1 0 0 0 0,2 0-373 0 0,0 0 1 0 0,2 1 172 0 0,-1 1 0 0 0,3 0-384 0 0,-3 3 1 0 0,3-6 18 0 0,-1 0-36 0 0,1-8-135 0 0,3-5 52 0 0,0-10-39 0 0,9-21 1 0 0,-1-1 109 0 0,6-14 0 0 0,-3 6-3 0 0,-1 2 0 0 0,0 0 74 0 0,-3-1 0 0 0,2 1 249 0 0,-1 0 0 0 0,-3 0-38 0 0,2 1 1 0 0,-2 1 91 0 0,1 0 0 0 0,0 2 67 0 0,-1 1-134 0 0,-1 6 0 0 0,-2 5 572 0 0,-2 10 0 0 0,-1 5-220 0 0,-3 8 1 0 0,-1 4-13 0 0,-3 5 1 0 0,0 3-109 0 0,0 0 0 0 0,-1 3-252 0 0,1 0 1 0 0,0 1 135 0 0,1 1 1 0 0,-1 0-432 0 0,-1 4 1 0 0,0 2 73 0 0,0 1 1 0 0,1-4-75 0 0,1-5 1 0 0,2-7-599 0 0,2-5 588 0 0,0-6 1 0 0,2-12 264 0 0,2-8 0 0 0,4-7-124 0 0,1-7 1 0 0,3-2-171 0 0,1-1 0 0 0,0-1 102 0 0,1 2 0 0 0,0-3 201 0 0,0 1 0 0 0,-2-2 71 0 0,0 1 1 0 0,1 0 109 0 0,0 3 1 0 0,1 0 418 0 0,-2 1-280 0 0,1 4 30 0 0,-3 7 1 0 0,-1 14-91 0 0,-4 11 1 0 0,-4 5 67 0 0,-3 5 1 0 0,-3 1-152 0 0,0 3 0 0 0,-2 1-170 0 0,0 2 1 0 0,-2 2-5 0 0,-1 1 0 0 0,0 2 131 0 0,0 0 1 0 0,1 1-233 0 0,-2 3 1 0 0,3-2 23 0 0,2-3 1 0 0,3-7-427 0 0,2-9 320 0 0,3-9 0 0 0,3-9 420 0 0,3-9 0 0 0,3-6-56 0 0,1-7 1 0 0,2-1-127 0 0,1-5 1 0 0,0-1 130 0 0,2 0 1 0 0,-2 2-83 0 0,2 1 1 0 0,-2 1 46 0 0,2-3 1 0 0,-2 4-28 0 0,0 0 1 0 0,-1 1-47 0 0,0 5 78 0 0,-2 2 287 0 0,-3 6-296 0 0,-13 28 0 0 0,-1-2 120 0 0,-11 21 1 0 0,4-5-386 0 0,-2 1 1 0 0,0-2 100 0 0,0 2 0 0 0,0 3-35-18394 0,-1 4 0 18394 0,1-2 120-8890 160,0 2 0 8890 0,3-3-500 0 381,1-1 1 0-1,2-7-82 0 325,1-8 650 0-540,3-10 0 0 0,4-13-194 0-109,3-11 0 0 0,3-5-167 0-107,5-8 0 0 0,1-1 471 0-96,2-3 0 0 1,0 1-82 0-14,0 0 0 0 0,-1 1 188 0 0,1-1 1 0 0,0 3-121 0 0,2 0 0 0 0,-1 2-98 0 0,1 1 1 0 0,0 0 138 0 0,0 2 212 0 0,-1 4-159 0 0,3 5-256 0 0,-8 11 0 0 0,-3 10-202 0 0,-8 7 1 0 0,-2 5 55 0 0,-2-2 1 0 0,-2 3-425 0 0,-1 2 0 0 0,1-2 212 0 0,0 2 1 0 0,-1 0-102 0 0,1 0 0 0 0,-1 2 132 0 0,-2 2 1 0 0,3-4-1215 0 0,-1 0 635 0 0,5-6 803 0 0,-1-7 0 0 0,9-15-90 0 0,1-9 1 0 0,5-9 97 0 0,3-2 0 0 0,0-2 125 0 0,1 0 0 0 0,-1 1-90 0 0,0 2 0 0 0,1 0-379 0 0,1 0 0 0 0,-1-1 210 0 0,1 1 0 0 0,-2 0-116 0 0,1 4 0 0 0,0 0-74 0 0,-2 5 378 0 0,-1-1 0 0 0,0 5 0 0 0,-3-2 0 0 0</inkml:trace>
  <inkml:trace contextRef="#ctx0" brushRef="#br0" timeOffset="6982">1787 25 12412 248952 45291,'-3'-9'2382'0'0,"1"1"-1368"0"0,2 3 979 0 0,0 3-1856 0 0,0 12 318 0 0,0-3-437 0 0,2 13-3 0 0,-1-6-558 0 0,3 0 150 0 0,-2-2-115 0 0,3-5-393 0 0,3-2 294 0 0,-1-5 425 0 0,4-7-49 0 0,-4 0 227 0 0,-1-4-217 0 0,-3 2 313 0 0,-1 4-161 0 0,-4-1 329 0 0,-5 6 300 0 0,-6 2-359 0 0,-3 5 1 0 0,-3 2-28 0 0,5 1 1 0 0,2-2 38 0 0,5 0 249 0 0,2-3-113 0 0,-2 1 1247 0 0,5-3-1709 0 0,12-13 1 0 0,-2 2-62 0 0,8-8 0 0 0,-4 3-310 0 0,-3 4 228 0 0,0 1 201 0 0,0-3 281 0 0,0 2-269 0 0,-5 2 180 0 0,-4 3 0 0 0,-8 7-46 0 0,-5 2 1 0 0,-1 2 182 0 0,2 0 0 0 0,0 2-7 0 0,0-1 1 0 0,1 1 256 0 0,1 0-318 0 0,1 0 83 0 0,-2 4-800 0 0,3-2 139 0 0,2 3 527 0 0,10-8 1 0 0,6-3-162 0 0,5-6-28 0 0,-2 1-371 0 0,2-9 142 0 0,-1 2-73 0 0,6-2 311 0 0,-5 0-639 0 0,-1 4-6 0 0,-8 3 300 0 0,-2 6 1 0 0,-10 5 52 0 0,-3 5 1 0 0,-4 2 90 0 0,3-2 1 0 0,-2 0 102 0 0,0 2 1 0 0,-1-1-71 0 0,0 2 0 0 0,0-1 125 0 0,2 2 1 0 0,0 0-58 0 0,2 0 0 0 0,2 1 193 0 0,1-2-215 0 0,3-1-44 0 0,3 3 1 0 0,8-7 141 0 0,4-1 0 0 0,2-5 135 0 0,-1-6 1 0 0,2-1-269 0 0,1-3 0 0 0,0-1 89 0 0,0-1 0 0 0,0-1 91 0 0,0 0 1 0 0,2-1-173 0 0,-2 1 488 0 0,1 0-117 0 0,-2 0 352 0 0,-2 1-48 0 0,-3 0-226 0 0,-8 6 0 0 0,-11 2-247 0 0,-4 3 1 0 0,-3 0 73 0 0,0 2 1 0 0,-1 1-93 0 0,-1 0 0 0 0,-1 1 82 0 0,0 1 1 0 0,0 0-193 0 0,1 1 1 0 0,-1 0 42 0 0,0 0 0 0 0,-1 0-221 0 0,2 0 325 0 0,3 1-21 0 0,3-3 0 0 0,9-2 55 0 0,5-2 0 0 0,6-6-70 0 0,6-1 0 0 0,2-4-6 0 0,3-1 0 0 0,1 0 17 0 0,1-1 0 0 0,-2 1-144 0 0,-1 0 1 0 0,0-1 86 0 0,1-1 0 0 0,-1 1-112 0 0,-1 1 1 0 0,-1 2-48 0 0,-5 0-45 0 0,0 1 466 0 0,-4 2-216 0 0,-5 2 75 0 0,-16 6 0 0 0,2 1-66 0 0,-10 3 1 0 0,2 1 315 0 0,1 0 0 0 0,0 2-72 0 0,0 1 1 0 0,0-1-65 0 0,0 1 0 0 0,2-1-34 0 0,0 1 0 0 0,2 0 401 0 0,2 0-825 0 0,4-1 223 0 0,2 2 0 0 0,11-8 111 0 0,5-1 1 0 0,3-3-13 0 0,3-4 1 0 0,1-2-51 0 0,1-6 0 0 0,2 0 31 0 0,0-2 0 0 0,-1 0-455 0 0,3-1 1 0 0,-3 1 132 0 0,2-2 1 0 0,-4 1 165 0 0,0 0 1 0 0,-2 0 37 0 0,-1 3-81 0 0,-5 0 81 0 0,-2 2 1 0 0,-12 3-28 0 0,-1 1 0 0 0,-4 3 177 0 0,-3 2 0 0 0,-1 2-4 0 0,-3 1 0 0 0,0 2-24 0 0,-1 1 0 0 0,2 0-106 0 0,0 0 43 0 0,0-1 0 0 0,3 3 25 0 0,-1 0-20 0 0,4-4 540 0 0,5 4-360 0 0,5-9 1 0 0,7 1 28 0 0,6-8 1 0 0,1-1-152 0 0,0-1 1 0 0,0 0-35 0 0,3-2 1 0 0,-2 2-187 0 0,3-2 1 0 0,-2 1 77 0 0,2-1 1 0 0,-2 0-30 0 0,-2 2 112 0 0,-2 0-245 0 0,0-1 101 0 0,-6 3 247 0 0,-5 2 0 0 0,-8 7-50 0 0,-6 3 1 0 0,0 1 70 0 0,1 2 1 0 0,0-1-80 0 0,-1 1 1 0 0,2-1 5 0 0,0 2-26 0 0,1-3 40 0 0,2 3 291 0 0,2-1-303 0 0,3-2 361 0 0,6-1 0 0 0,6-9-168 0 0,6-1 0 0 0,-2-2-311 0 0,0 2 0 0 0,-1-2 58 0 0,1 1-432 0 0,1 1 94 0 0,-2-3 268 0 0,2 2-562 0 0,-3 1 143 0 0,-4 1 426 0 0,-16 13 0 0 0,0 0-45 0 0,-9 8 0 0 0,1-3 252 0 0,3-1 1 0 0,1 0-72 0 0,1 1 0 0 0,0 0 125 0 0,1 0 1 0 0,2 2-119 0 0,2 0 1 0 0,4-1-29 0 0,3 0-273 0 0,0-3 1 0 0,7-1 107 0 0,3-4 1 0 0,2-3 363 0 0,2-4 1 0 0,0-2-103 0 0,4-3 1 0 0,-1-1-440 0 0,-1-2 0 0 0,0 0 63 0 0,0 0 0 0 0,-3 2 92 0 0,1 0 333 0 0,-2 1-293 0 0,-1-4 280 0 0,-3 7 1 0 0,-7-3-71 0 0,-6 8 0 0 0,-3 1 101 0 0,-5 3 0 0 0,-1 0 35 0 0,-1 3 0 0 0,-2 0-90 0 0,-1 0 1 0 0,1 2-132 0 0,-3 0 1 0 0,2 2-212 0 0,0 0 0 0 0,1 1 119 0 0,1-1 1 0 0,1 2 109 0 0,1-1 0 0 0,5-1-273 0 0,3-1 206 0 0,4-4-28 0 0,7 0 1 0 0,8-8 149 0 0,7-3 0 0 0,2-4 251 0 0,-1-3 1 0 0,1-4-281 0 0,1 1 1 0 0,0-1-1 0 0,2 0 0 0 0,-1 1-14 0 0,0 0 0 0 0,-1 0 44 0 0,1 0 0 0 0,-4 0-179 0 0,1 3 259 0 0,-4 0-151 0 0,-3 3 24 0 0,-6 2-7 0 0,-5 1 0 0 0,-13 8-15 0 0,-5 2 1 0 0,-4 2 13 0 0,3 0 1 0 0,-3 2 160 0 0,-2 0 0 0 0,-2 1-68 0 0,-1 3 0 0 0,-1-1-405 0 0,0 0 1 0 0,-1 4 118 0 0,-1 2 1 0 0,-3 2-97 0 0,-1 1 1 0 0,4-2 49 0 0,3 0 630 0 0,7-4-363 0 0,8-1 0 0 0,16-11-111 0 0,8-5 0 0 0,6-5 213 0 0,4-6 0 0 0,0 1-94 0 0,3-3 1 0 0,-1 1-230 0 0,1 0 0 0 0,-1 0 172 0 0,1-1 0 0 0,2 0-1 0 0,0 1 1 0 0,0-1-9 0 0,-4 4 0 0 0,-1 0-330 0 0,-4 1 212 0 0,0 2-1 0 0,-4 1-91 0 0,-7 3 0 0 0,-12 4 156 0 0,-9 3 1 0 0,-5 2 123 0 0,-2 3 0 0 0,-3 1-123 0 0,-4 1 1 0 0,-3 3 197 0 0,-3-1 0 0 0,-1 1-120 0 0,3-1 0 0 0,-5 4 137 0 0,0 0 1 0 0,-4 5-37 0 0,1-1 0 0 0,4-1 224 0 0,6-2 117 0 0,7-2-317 0 0,6-1 1 0 0,12-8-117 0 0,8-5 1 0 0,4-3 67 0 0,6-5 0 0 0,3-2-123 0 0,2-2 1 0 0,4-3 122 0 0,3 0 0 0 0,0-1-569 0 0,2 0 1 0 0,-2-1 205 0 0,-1 1 0 0 0,1 0-21 0 0,0-1 1 0 0,-2 2-80 0 0,3-1 0 0 0,-6 2-182 0 0,0 0 437 0 0,-4 1-91 0 0,-7 2 1 0 0,-8 4 373 0 0,-7 2 1 0 0,-5 3-107 0 0,-6 3 1 0 0,-3 2 240 0 0,-4 4 0 0 0,-3 0-72 0 0,-3 2 1 0 0,-2-1 31 0 0,0 3 0 0 0,0 0 37 0 0,-3 3 0 0 0,2-1-117 0 0,0 1 1 0 0,4 0 286 0 0,3 2 1 0 0,3-1 260 0 0,7 1-898 0 0,3-2 0 0 0,10-4 119 0 0,5-5 0 0 0,5-3 200 0 0,7-7 1 0 0,4-4-8 0 0,5-5 0 0 0,4-1 18 0 0,2-2 0 0 0,0 1-257 0 0,3-4 0 0 0,-2 3 31 0 0,0-3 0 0 0,0 1-33 0 0,0 0 1 0 0,0 1 80 0 0,0-1 0 0 0,-5 4-334 0 0,-4 0 147 0 0,-2 1 36 0 0,-7 5 1 0 0,-10 3-68 0 0,-8 3 0 0 0,-8 2 85 0 0,-4 4 1 0 0,-4 2 295 0 0,-3 3 1 0 0,-2 0-94 0 0,-3 2 0 0 0,-2 0-98 0 0,-1 3 0 0 0,-4 0-1 0 0,-1 1 0 0 0,0 3-165 0 0,-1 0 1 0 0,-1 2 176 0 0,-1 1 1 0 0,4 0-27 0 0,4-2 0 0 0,10-2 86 0 0,10-3 103 0 0,5-5 0 0 0,12-4 70 0 0,5-5 1 0 0,6-5-158 0 0,4-3 1 0 0,2-4 189 0 0,5-3 0 0 0,2-2-28 0 0,2 0 0 0 0,-1-1-382 0 0,-1 1 0 0 0,0-1 94 0 0,3-1 1 0 0,2 1 51 0 0,-1 1 0 0 0,-1 1-252 0 0,-5 1 0 0 0,-3 5-113 0 0,-6 2-248 0 0,-2 1 337 0 0,-10 2 1 0 0,-8 5 214 0 0,-10 2 1 0 0,-4 2-61 0 0,-1 1 1 0 0,-5 2 165 0 0,-3 3 1 0 0,-3 1-50 0 0,-4 0 1 0 0,-3 2-14 0 0,-1 1 0 0 0,-2 2 206 0 0,2 0 0 0 0,-1 2-59 0 0,0 1 0 0 0,3 2 77 0 0,5 0 0 0 0,7-2 24 0 0,9-3-637 0 0,6-4 366 0 0,8-2 0 0 0,9-12 445 0 0,7-5 0 0 0,4-5-124 0 0,0-2 1 0 0,5-3-211 0 0,2 0 1 0 0,2 1-244 0 0,-3-2 1 0 0,3 2 77 0 0,1-2 1 0 0,2 0-105 0 0,2-2 0 0 0,-1 1 107 0 0,-1 0 1 0 0,-4 1-117 0 0,1 1 0 0 0,-10 3-59 0 0,-3 2 404 0 0,-7 4-206 0 0,-7 1 0 0 0,-11 4 219 0 0,-4 2 0 0 0,-9 2 67 0 0,0 4 0 0 0,-4 1 73 0 0,-4 4 1 0 0,-1 0 155 76 0,-4 4 1-76 0,-1-1-147 122 0,-2 2 0-122 0,-3 3-436 14 0,-4 3 0-14 0,1 1 106 0 0,-2 2 0 0 0,5-2 215 0 0,5 0 0 0 0,7-1-106 0 0,7-1-51 0 0,7-4 38 0 0,6-5 1 0 0,15-8-20 0 0,7-7 1 0 0,4-6 264 0 0,1-4 0 0 0,3-2-128 0 0,5-3 0 0 0,3 2-266 0 0,3-2 1 0 0,-1 3 140 0 0,1-3 0 0 0,-2 3-9 0 0,2-1 1 0 0,2 2 49 0 0,2-1 0 0 0,-5 2-170 0 0,-2 1 1 0 0,-6 3-304 0 0,-4 3 234 0 0,-4 1-97 0 0,-7 3 1 0 0,-12 4 70 0 0,-8 4 1 0 0,-6 2 223 0 0,-5 2 0 0 0,0 0-99 0 0,-4 2 1 0 0,0 0 191 0 0,-3 1 1 0 0,-3 2-135 0 0,-3 1 0 0 0,-1 1 11 0 0,-2 1 0 0 0,-4 4-159 0 0,-3 1 1 0 0,-2 2-252 0 0,2 0 0 0 0,6-3 850 0 0,8-5-115 0 0,8-3-7 0 0,2-5 0 0 0,19-7-130 0 0,5-5 0 0 0,11-5-125 0 0,4-4 0 0 0,4-3 6 0 0,2-1 0 0 0,3-1-208 0 0,1 0 1 0 0,3-1 54 0 0,0 0 0 0 0,3 1-335 0 0,-1-1 1 0 0,2 1 0 0 0,-2 1 1 0 0,1 0 114 0 0,0 3 1 0 0,-1 0-31 0 0,-3 2 1 0 0,-4 0-184 0 0,-8 4 398 0 0,-2 1-105 0 0,-8 3 0 0 0,-10 5 31 0 0,-10 2 0 0 0,-5 4 455 0 0,-4 1 0 0 0,-3 1-167 0 0,-3 2 1 0 0,-3 1 324 9 0,-2-2 1-9 0,0 4-217 50 0,-1-1 1-50 0,-3 4 53 8 0,0 0 0-8 0,-2 1-106 0 0,2 0 1 0 0,2 1 93 0 0,2 2 1 0 0,6-1 103 0 0,6-3-393 0 0,7-4 0 0 0,15-10 299 0 0,7-4 1 0 0,6-4 200 0 0,5-6 1 0 0,5-2-614 0 0,3-3 0 0 0,5-2 91 0 0,3-2 0 0 0,2-2-158 0 0,-1 2 1 0 0,1 0 87 0 0,1-1 1 0 0,1 2-38 0 0,0-1 0 0 0,3 2 79 0 0,-3 0 0 0 0,-3 3-176 0 0,-8 2 0 0 0,-3 3-245 0 0,-5 1 365 0 0,-8 5 0 0 0,-7-1-54 33 0,-10 4 0-33 0,-4 4 97 356 0,-8 2 1-356 0,-3 2 351 496 0,-4 0 1-496 0,-3 3-128 389 0,-3 1 0-389 0,-3 1-27 140 0,-4 2 0-140 0,-2-1-60 53 0,-1 2 1-53 0,-3 0 89 0 0,-1 2 1 0 0,-1 3 68 0 0,-1 2 1 0 0,5 0-145 0 0,2 2 1 0 0,6-4-253 0 0,6-2 199 0 0,5-3-112 0 0,9-3 0 0 0,12-8 56 0 0,7-7 0 0 0,8-6 257 0 34,3-5 1 0 1,3-1-181 0 8,5-2 1 0 1,1 0-184 0-23,0-4 0 0 0,2 2-172 0-17,1-1 1 0-1,0 1 111 0-3,1 0 1 0 0,-1 2 65 0 0,0 0 0 0 0,0 2 56 0 0,0-1 0 0 0,-7 3 135 0 0,-3 2-340 0 0,-4 3 490 0 0,-8 0 0 0 0,-7 5-57 0 0,-8 2 1 0 0,-6 3 4 0 0,-4 3 0 0 0,-5 1 22 0 0,-2 3 1 0 0,-3 0-63 0 0,-2 2 1 0 0,-3 0-182 0 0,-3 1 0 0 0,-1 2 122 0 0,-2 1 1 0 0,-1 3-204 0 0,-3 2 0 0 0,1 2 76 0 0,0 1 0 0 0,6 0 184 0 0,6-2-151 0 0,8-3 229 0 0,9-4 1 0 0,16-9 100 0 0,7-6 1 0 0,7-6 230 0 0,5-7 1 0 0,3-3-503 0 0,5-2 0 0 0,2-2 122 0 0,2 1 1 0 0,0-2-123 0 0,-2 2 0 0 0,3-2 116 0 0,1 2 0 0 0,2-1-349 0 0,0 1 0 0 0,-2 0-60 0 0,-2 3 1 0 0,-4 1-353 0 0,-1 3-63 0 0,-4 2 343 0 0,-9 1 1 0 0,-11 4 31 0 0,-12 4 0 0 0,-6 4 163 0 0,-7 5 1 0 0,-3 0 118 0 0,-4 3 1 0 0,-2 0-116 0 0,-5 2 1 0 0,-3 2 265 0 0,-2 0 1 0 0,-2 1-62 0 0,1 1 1 0 0,-3 2 379 0 0,-2 1 0 0 0,-1 5-42 0 0,2 2 1 0 0,1 0-149 0 0,8 0 1 0 0,4-3-239 0 0,6 0 190 0 0,4-4-189 0 0,8 0 0 0 0,9-11 104 0 0,8-5 1 0 0,7-7 137 0 0,7-7 0 0 0,5-3-252 0 0,3-5 0 0 0,3 0-241 0 0,3-1 0 0 0,2-1 93 0 29,-1-1 0 0 0,1 2-26 0 4,-4 1 1 0-1,2 1 79 0-17,-2-1 0 0 0,1 1 72 0-14,-3 1 1 0 0,-5 3-15 0-1,-8 4-118 0 0,-5 2 221 0 0,-8 5-111 0 0,-22 6 0 0 0,2 1 221 0 0,-15 5 1 0 0,5 0 51 0 0,-4 0 0 0 0,1 2-143 0 0,-4 1 0 0 0,1 2 17 0 0,-1 1 0 0 0,-1 0-44 0 0,0 0 0 0 0,4 0 343 0 0,2 0 1 0 0,5 1 205 0 0,4-1-766 0 0,7-2 241 0 0,7 0 0 0 0,15-11 29 0 0,6-3 0 0 0,5-7-276 0 0,-1-4 0 0 0,5-2 92 0 0,2 0 0 0 0,1-3-77 0 0,0 0 0 0 0,-1 0 80 0 0,1-1 0 0 0,-1 1-148 0 0,1 1 1 0 0,-1-1 47 0 0,1 1 0 0 0,-6 2-246 0 0,-4 3 209 0 0,-5 3 382 0 0,-6 0 52 0 0,-6 5 0 0 0,-9 2-103 0 0,-7 3 1 0 0,-4 3-90 0 0,-1 1 0 0 0,-2 2 10 0 0,-3 1 1 0 0,0 2 67 0 0,-3 1 1 0 0,1 0-34 0 0,-1 0 1 0 0,4 1 188 0 0,0 1 1 0 0,4-2-140 0 0,4 2 0 0 0,5-1-397 0 0,3-1 212 0 0,5-2 0 0 0,10-4 59 0 0,6-4 1 0 0,6-4 191 0 0,2-4 0 0 0,3-3-102 0 12,1-4 1 0-1,1-1-336 0 39,2-2 1 0 0,1-1 79 0-3,2-1 1 0 0,0-1 182 0-13,-1-1 0 0 0,1 0-33 0-13,0 0 0 0-1,0 2 24 0-9,-2 1 0 0-1,-5 3-161 0 0,-3 4-382 0-6,-6 0 483 0-4,-5 4 8 0 0,-9 1 1 0 0,-9 2 153 0 0,-9 4 1 0 0,-3 2-154 0 0,0 2 1 0 0,-4 2 230 0 0,-1-1 1 0 0,-2 1-180 0 0,-1 1 0 0 0,-3 2-46 0 0,0 1 0 0 0,-1-1 287 0 0,3 1 1 0 0,1 1-130 0 0,3 2 1 0 0,3 1-213 0 0,5-2 1 0 0,6 0 64 0 0,5-3-268 0 0,3-3 1 0 0,7-1 83 0 0,4-6 1 0 0,2-3-3 0 0,5-4 1 0 0,1-3 54 0 0,3-4 0 0 0,3-3-10 0 0,1 0 0 0 0,2-2 243 0 0,-1-1 0 0 0,1-1-133 0 0,-2 3 1 0 0,2-2 97 0 0,-3 2 1 0 0,-3 0-153 0 0,-4 4 429 0 0,-5 3 1 0 0,-6 1-90 0 0,-7 5 0 0 0,-4 1 263 0 0,-8 4 0 0 0,-3 2-163 0 0,-4 3 1 0 0,-3 3 135 0 0,-3 3 0 0 0,-2 0-158 0 0,1 2 0 0 0,-2 1-148 0 0,-2 3 0 0 0,4 0-942 0 0,2 3 1 0 0,3-2 180 0 0,4 1 609 0 0,7-1 0 0 0,7 0 0 0 0,4-1 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23:13:05.91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146 455 6051,'-5'2'0,"-1"-2"0,3 2 0</inkml:trace>
  <inkml:trace contextRef="#ctx0" brushRef="#br0" timeOffset="917">106 464 8161,'-2'2'345,"-2"0"138,1 0-338,1-2 260,0 2 189,2-2-602,4 0 115,-1-2 1,6 0-192,-2-2 0,2 1 113,-3 0 1,2 0-99,-1-2 0,3 2-2,0 1 0,2-1-105,-2-2 1,3-1 56,-2 0 0,2 1 93,0 0 0,0-1-197,1 0 1,1-1 93,1 1 1,1-2 11,-1 1 1,1 0 27,-3 0 1,1-1-75,0 0 0,-3 1 67,2 1 1,-4 1-280,0 1 1,0 1-347,-2 0 721,-1 2 0,-2-1 0,-5 2 0,-3 0 0</inkml:trace>
  <inkml:trace contextRef="#ctx0" brushRef="#br0" timeOffset="1829">313 384 7889,'5'-2'215,"-1"-2"0,1 3 39,1-2 1,-1 1-185,3 0 1,-1-1 69,2-2 0,0 1-102,1-1 0,2 0 106,1 0 1,1-2-140,0 0 1,2-1 11,2 2 1,-2-2 73,2 1 0,-1-1-65,2 1 1,-3-2-70,-2 2 1,0 1 74,-1 0 1,1-1 28,-1 2 1,-2-1-143,-1 1 1,0 1 132,1-1 1,-3 1-598,1 0 187,-2 1 110,-3 1 0,-2 2-152,-4 0 0,0 0-41,-6 0 0,0 2 97,-2 1 1,0 3 343,-2-1 0,2 1 0,-2-1 0,2-1 0,-2 1 0,3-1 0,-2 0 0,2 1 0,0-1 0,0 1 0,1-1 0,-1-1 0,2 0 0,0 0-434,3-1 440,2 0 182,2-2 1,4 0-114,3-2 0,2 0 247,0-3 0,-1 1-29,1 0 1,0-1-143,2 1 0,-2-1 17,1 1 1,0 0 17,0-1 0,1 1 73,2-1 0,-1-1-89,3-1 1,0 0 132,0-1 0,2 1-251,1-2 0,-2 1 0,1 0 0,-1 1 1,-2-1-1,1 1 0,0 0 0,-1 1 1,0 0-1,-1 0 0,0 0 0,-1 1-182,0 0 1,-5 2-170,1 0 0,-4 2 0,-4 0 1,-5 1-1,-3 2 0,-1 1 0,-2 0 299,0-1 0,-1 4 0,-1-1 0</inkml:trace>
  <inkml:trace contextRef="#ctx0" brushRef="#br0" timeOffset="1932">820 128 8215,'14'-8'0,"-1"-1"0,1 1-613,1 1 1,1 1 325,-3-1 1,1 2 250,-2-1 0,0 1 16,0 0 1,-1 1 23,-2 0 1,-1-1 137,-1 1-119,0-1-317,-1 1 302,-3-1 79,1 3 20,-4-2 5,0 4 493,0-2 84,-2 2-476,0 0-397,-3 0 191,-1 2 1,-1 0-96,-2 2 1,0 1 31,0-1 1,1 1-146,-1-1 0,-1 1 179,-1-1 0,-1 0-25,2 1 1,-2-1 11,0 1 0,0-1 2,0 2 0,-1-1-20,2 1 12,-2-1 180,2-1-129,2-1 0,7-2 11,7-2 0,3-2 44,5-3 1,3 0 160,2-2 1,-2 0-345,1 1 0,0 0 149,-1-1 0,-1 2-135,0-2 0,-2 0 125,1 3 0,-4-3-110,-2 2 0,-2 2 53,-1 1 14,-3 0 369,0 1-236,-8 0 62,-1 4 1,-6 0-75,1 2 1,0 1-54,2-1 1,-2 1-57,2-1 1,-3 2-118,2 0 1,-2 0 106,0 0 0,-2 1-167,0 2 1,-1 0-25,1-1 1,-2 2 39,0 0 0,-1 0-93,-1 2 1,0-1 137,0 1 0,1 0 126,-1 0 0,3-1 0,1 0 0,1-3 0</inkml:trace>
  <inkml:trace contextRef="#ctx0" brushRef="#br0" timeOffset="5471">154 455 7265,'-6'2'452,"-2"0"-361,2 3 1,0-2-29,0-1 1,0 3-111,-1 1 1,0 0 66,0 0 0,-2-1-10,2 1 1,-1 1-67,-1 0 0,2-1 101,-1 0 0,2 1-66,-1-1 1,2-1 42,-1 0-412,1-1 223,0-1 96,3-1 75,0-2 0,6-2-37,2 1 1,1-3 60,0 1 1,2-1-53,-2-2 0,2 1 33,1-1 0,0 1-12,0 1 1,-1 0 48,-2-1 0,1 2-43,0 0 1,-1 0 310,0-1-56,-2-1-60,0 3-151,-1-2 1,-8 4 5,0 0 0,-4 2 36,0 2 0,-3 2-21,1 0 1,-2 0-102,2-1 1,-1 0 90,1 1 0,1 0-165,-2-1 0,2-1-42,2 0 0,0 1 165,1-1-164,2-1 112,-1 1-16,3-4 19,4 2 1,4-2 214,3-2 0,1 0-120,-2-3 1,3 1-2,1-1 1,1 1-97,0 0 0,0-1 3,0 1 1,2-1 15,0-1 0,-1 1 39,-2-1 1,0 1-67,0 1 1,-1 0 32,-1 1 1,-1-1-48,-2 1 13,0 1-607,-1 0 86,-3 2 0,-6 2 360,-6 1 0,-1 1 112,1 0 1,-1 1 112,0-1 1,1-1-21,-1 0 0,0 0-36,1 2 1,1-1 101,-1 0 0,1 1 98,0-1 0,2-1 108,1 0 347,1-2-24,2 1-370,7-2 0,2 0 214,6 0 1,-1-2-62,1-1 1,1-1-215,1 0 0,-1-1 77,2 1 0,-1 0-229,1-1 0,-1 1 50,1-1 1,-1 0 43,1 0 1,-2-1-82,1-1 0,-3 1 69,-2 1 0,-3 1-619,-1 1 242,-3 2-361,-3-1 1,-7 3 287,-4 0 0,-2 2-49,1 1 1,-2 0 64,-1 1 1,-1-1 299,0 1 1,1 1-1,1-1 1,2 1-1,0-1 1,1-1-1,1 1 1,2-1-1,2 0 1,2 1-1,2 0 813,4 0 0,3-2-272,6-3 0,-1-1-205,1 0 1,0-1-173,0-3 0,3 0 65,-1-1 1,0 1-244,2-2 1,-2 1 142,1-2 0,-1 3-170,0-3 1,0 3 123,-1-1-32,-2-1-319,-1 2 177,-4 1 1,-5 2-301,-6 2 0,-2 2 166,-2 1 1,-2 1-56,-1 2 1,-2-1 65,1 1 1,-2 0-102,1 0 1,-2 1 44,1-1 1,0 2 309,0-3 0,2 3 0,-1-2 0,0 1 0,0-1 0,3 0 0,1-2 0,3 1 0,0-1 25,0 0-91,1-1 664,2-1-86,1-2 633,4 0-1023,4-2 1,-1 1 232,3-2 0,-1 0-42,-1-1 0,1 1 55,1 0 1,-1 0-82,3-2 0,-2 2-246,1 1 0,0-1-49,2-2 1,-2 1-171,1-1 1,-3 2-470,1 0 379,-1 1-1310,-1-1 679,-1 1 342,-9 4 0,-1 1 557,-7 3 0,1-1 0,1 1 0,0 0 0,0 0 0,2 0 0,1-2 0,0-1 0,0 0 0,2 0-102,-1-1 264,3 2 375,1-3-44,2 1-139,8-4 1,-1 1 18,5-2 0,0 1-26,-2-1 1,3-1 26,1 1 1,1-1-160,0-1 0,1 1 14,0 0 0,1-1 25,1 1 1,0-1-246,1 1 1,0 0 154,-1-1 1,0 1-177,2-1 0,-3 1-183,0-1 1,-3 2-514,-2 0 313,1-1 0,-2 3-52,0-2-715,-2 2 388,-3-1-79,-1 2 1,-7 2 876,-3 1 0,-1-1-24,1 1 0,-1 0 0,0 1 0,-3-1-21,1 0 0,1 0-41,2 2 1,-1-2 338,0 0 1,0-1-15,1 1 411,2 1-254,-4-2 127,4 3-213,1-3-68,6 0 0,4-2 17,5 0 0,0 0 59,0-2 1,1 1-122,0-2 1,0 1-24,2-1 0,-1-1 30,0 1 0,2-1-9,1-2 1,2 1-107,-1-1 1,1 0 19,-1 0 0,1-1-109,-2 1 0,-2 2-884,-2 0 458,-3-1-1027,-3 5 1061,-5-2 1,-6 2-227,-5 2 0,-1-1 108,0 2 1,-3 0 134,0 1 0,-1 0 126,0 1 1,-1 1 224,-1 0 0,-1-1-50,2 0 1,0 1 49,1 0 0,-1 0 135,1 0 0,3-1-203,3 1 636,2-1-241,5-1 60,0-2 0,7 0-93,2-2 0,3 0 38,-1 0 1,1-2 107,0-1 0,2 0-80,0-2 0,1 1-230,0-1 0,1 1 85,0 1 1,1 0-13,1 0 0,-1-1 26,1-1 1,-2 2-47,1 0 0,-4 2-116,0-2 1,-2 2 205,0 0-1845,-4 0 872,-1 1 60,-14 2 0,3 0 229,-8 3 0,4-2-22,-3 0 0,2 1 31,-5 2 1,3 0 14,-2 0 0,0-1 387,0 1 0,-1 0 0,0 0 0,4 2-68,-1-2 1,4-1 67,0 0 0,2-2 199,3 0-149,2-2 222,3 3 0,4-4-94,3 2 1,2-2 171,0 0 1,1-1-93,2-1 0,0-1 233,0 0 0,1-1-135,-1-1 1,0 1-90,2 0 0,0-1-171,1 1 1,-1-2 115,-2 0 0,0 0-323,-2 2 0,0-1 17,-2 1-483,-4 1 411,-2 0 0,-8 2-570,-3 0 1,-2 1-74,-3 1 0,-1 0 417,-1 2 1,-3-1 391,0 1 0,0 1 0,1-1 0,2 0 0,0 0 0,0-1 0,0 1 0,1 0 0,2-1 0,1 0 0,0-1 0,1 0 0,-1 0 0,0 1 0,2 0 0,1 1 0,2-2 0,1 1-231,0 0 241,3-2-9,1 2 122,2-2 1,4 0 211,2 0 0,1 0 521,0 0-569,0-2 0,4 0 90,-1-3 1,2 1-22,-2-1 1,2 1 38,-2 0 0,2-1-28,0 1 1,-1-1-85,1 1 1,0 1-78,1 0 0,-1 1-62,0-1 1,-3-1-223,2 3-875,-2-1-902,-2 2 1369,-3 0 1,-5 2-95,-4 1 1,-2 2 164,0 0 0,-2 0 50,-1 1 1,0-1 364,0 0 0,0-1 0,0 0 0,0 1 0,-2 1 0,2-1-23,0-1 1,2 0 965,1-1-428,2-1 196,-2 0-185,5-2-86,8 0 1,0 0-104,5-2 1,1 0 16,0-1 1,1-1-39,0 2-1,1-1-58,1 0 0,0 2-105,0-2 1,0 2 91,2-1 1,-1 0-179,1 1 0,-2-2 156,2 1 1,-3-1 14,2 0 1,-1 1-57,-1-1 0,0 0-333,-3 0 0,0 1-684,-2 0-673,0 2-533,-2-2 944,-3 2 455,-4 2 0,-6 0 176,-3 1 1,0 1 466,0-1 0,-2-1 0,1 1 0,0-1 0,1 1 0,-1 1 0,1-1 0,0 0 0,1 0 0,1-2 20,0 2 93,2 0 943,-2-1-770,5 0 1,5-2 93,5 0 0,1 0-17,2 0 1,-1 0 55,1-2 1,3 0-217,0-2 0,1-1-211,-2 1 0,1-2 173,1 0 1,0-1 13,1 1 1,1-2-44,-3 1 0,2 0 39,-3-1 0,1 3 33,-4-1 49,-1 1-956,-5 3 377,-2 0 1,-8 3-143,-1 1 0,-3 1 30,0 0 0,-1 3 105,0-1 1,-2 1 266,3-1 1,-1 1-134,1-1 1,1 2 130,-2-1 1,2-1-56,0 0 0,2 0 234,1 0 0,2-1 187,-1 1 52,3-1-154,0 0 1,4 1 86,1-1-10,1-1 1,2-1-67,1-2 0,2 0 29,-1 0 0,1-2-111,0-1 1,0-1-25,2 1 1,-2-1-165,3 2 0,-2-2 119,0-1 0,1 1-5,-1-1 0,1 0 25,-3 1 1,-1-2-356,-1 3 0,-1 1-72,0-1-56,-3 2 301,-2-1 1,-6 2-156,-3 2 0,-1 0 96,2 3 1,-3 1 93,1 0 0,-2 0 2,2 0 1,0-1 108,1 1 1,1-2-22,0 1 1,0 0-12,3 1 450,-1-3-124,3 4-116,3-4 0,7 2-12,3-4 1,1-2 15,0 0 0,3-3 207,0-1 1,2 1-101,-1-2 1,2 0-301,-1 0 1,3-1 156,0 1 0,0-2-181,-2 2 0,-1 0 23,-1 0 1,-1 1 31,-1-1 0,-2 3-138,-3 0-430,-3 2-580,-3-1 774,-8 4 0,1 1 35,-5 1 0,0 0 147,2 1 1,-3-2-144,1 0 1,0 0 43,1 1 0,1 0 210,0 1 1,0-1-11,2 1 1,1-2 158,0 0-148,1-3 133,1 4 9,1-3-153,8 1 1,2-2 355,5 0 0,-1-2-99,-1-1 0,0 1-33,0-1 0,-1 0-63,1-2 0,-2 2 118,0 0 0,1 0-138,0-1 1,0 0 123,-3-1-498,0 1 98,-1-1-819,-3 3 482,-3-2 24,-7 3 1,-4 1 203,0 3 1,0 1 87,2-1 0,1 1 240,0-1 0,2 1-211,0 0 154,1 0-42,-2 1 512,3 1-258,1-1 1,5 0 29,4-2 1,2-2-202,1 0 1,0 0-169,0-1 0,1-2-78,0 1 1,3-2 78,0 2 1,0-3-634,2 1 759,1-1 0,-2 0 0,1-1 0</inkml:trace>
  <inkml:trace contextRef="#ctx0" brushRef="#br0" timeOffset="6452">988 556 8066,'-5'0'-1747,"0"-2"1838,4 2 1732,-1-2-1487,8 2 1,-2-2-132,6 1 1,-1-1-57,3 2 1,0 0 10,1-2 0,1 2-237,0-2 0,0 1 21,1-1 1,0-1-207,0 2 0,-2-2-114,-1 1 0,-1-1-371,1 2 1,-4-1 76,-2 0 670,-1 2 0,-2-4 0,-1 2 0</inkml:trace>
  <inkml:trace contextRef="#ctx0" brushRef="#br0" timeOffset="6560">1129 539 7730,'9'-1'649,"0"0"1,-2 0-803,0 0 1,1-1 155,1 0 1,-1-1-846,1 2 842,0-3 0,0 2 0,0-2 0</inkml:trace>
  <inkml:trace contextRef="#ctx0" brushRef="#br0" timeOffset="6561">1292 534 7451,'0'-5'1372,"0"-1"-884,0 6-71,0-4 50,0 2-584,0-3 270,-4 3-159,-1-2 0,-5 3 34,0 0 0,-1 0-69,1 1 1,0 0-15,0 0 1,1 0-149,0 0-710,0 0 391,0 2-1011,4-1 772,2 3 761,4-4 0,4 4 0,2-1 0</inkml:trace>
  <inkml:trace contextRef="#ctx0" brushRef="#br0" timeOffset="7457">1283 525 8068,'-6'0'35,"1"0"1,-2 0 0,-2 0 0,0 0 0,-2 0 0,1 0-1,0 0 1,-1 0 0,0 0 831,0 0 1,0 0-705,0 0 1,1 0-252,1 0 0,1 1 91,1 0-973,2 0-166,1 1 269,4 0 1,0-1 351,3 2 515,1-2 0,4 3 0,1-2 0</inkml:trace>
  <inkml:trace contextRef="#ctx0" brushRef="#br0" timeOffset="7609">1239 547 8068,'-10'-3'-355,"2"1"1,-2 1 566,2-1 1,0 1-5,-1 0 0,-1 0-141,0 0 1,-2 0 97,2 1 1,-3 0-531,2 0 0,0 1 224,1 0 1,0 0 140,2 2 0,-1 0 0,0 1 0</inkml:trace>
  <inkml:trace contextRef="#ctx0" brushRef="#br0" timeOffset="7610">1226 517 8059,'-7'-6'112,"1"2"0,1 1-143,-1 0 0,-1-1 485,-2 3 0,0-1-143,-1 2 1,-2 0-188,-1 0 1,0 0-166,-2 0 0,1 0-277,-1 0 0,0 2 29,1-1 1,-1 3-658,2-1-434,1 1 1380,2 0 0,5 1 0,7-1 0,5 0 0</inkml:trace>
  <inkml:trace contextRef="#ctx0" brushRef="#br0" timeOffset="9339">1239 565 8601,'-9'0'215,"1"0"0,-1 0-29,0 0 0,-1 0-110,-1 0 0,-1 2-52,0-1 0,2 0-230,-1-1 0,3 2-1400,1-1 1606,4 1 0,-3 0 0,3 0 0</inkml:trace>
  <inkml:trace contextRef="#ctx0" brushRef="#br0" timeOffset="9443">1261 525 7995,'-7'-4'-269,"1"1"203,2 0 0,-3 2 504,0 0 0,-1-1-110,-1 0 1,-2 1-588,-1 1 1,0 0 117,-2 0 0,0 0-531,-1 0 1,-2 0 53,1 0 618,-1-2 0,-1-1 0,1-1 0</inkml:trace>
  <inkml:trace contextRef="#ctx0" brushRef="#br0" timeOffset="9444">1054 31 8170,'0'-4'532,"0"-2"372,0 5-820,-4-1 1,-2 4-2,-3 1 0,-2 3-128,2 1 0,-1 2 7,0 0 1,0-1 130,-2 1 0,1 1-429,-1 1 0,2-1 171,3-1 0,-1 0-1065,2-1 529,0-1-89,3 2 790,5-6 0,3-1 0,4-5 0</inkml:trace>
  <inkml:trace contextRef="#ctx0" brushRef="#br0" timeOffset="9445">1028 76 8170,'-7'0'-301,"1"2"730,1-2 1,-1 4-301,-2-1 1,0 2-221,-1 1 1,0 1-70,-2-1 1,2 2 166,-1 0 0,1 0-482,0 1 1,2-2 215,1 0 1,1-1 258,1 0 0,1-1 0,1-1 0</inkml:trace>
  <inkml:trace contextRef="#ctx0" brushRef="#br0" timeOffset="9446">1072 84 8170,'2'-2'781,"0"-2"-224,-2 2-329,0-1 0,-4 1-121,-2 2 0,-2 3 27,0 1 0,-3 1-193,-1 2 0,-1 1-123,0 0 185,2 1 0,-1 0-448,1 0 0,0 1 219,0-1 1,3 0-1237,2-3 1462,1 2 0,3-2 0,0 3 0</inkml:trace>
  <inkml:trace contextRef="#ctx0" brushRef="#br0" timeOffset="10363">1067 98 8170,'-2'-3'70,"-2"-1"1,1 4 0,-3-1 0,-3 2 0,-1 2 0,1 1 0,-1 2 0,2 1 0,-1 0 0,0 1 0,0-1 0,1 2-1768,0 0 1697,2-3 0,2 3 0,-1-2 0</inkml:trace>
  <inkml:trace contextRef="#ctx0" brushRef="#br0" timeOffset="10467">1081 128 8170,'-7'2'46,"0"-1"159,3 2 1,-2 0-10,-2 2 1,0-1 36,-1 1 1,-1 1-525,-1 1 1,0 2 20,0-1 1,1 0-146,1-1 1,2-2-61,2 1 475,2-1 0,1 2 0,2-1 0</inkml:trace>
  <inkml:trace contextRef="#ctx0" brushRef="#br0" timeOffset="10468">1107 137 7472,'-4'-2'1290,"-1"0"1,-1 2-1092,-2 0 1,1 2-188,-1 1 0,0 1-353,1 0 1,-2 1 234,0 1 0,1-1-654,-1 3 1,2-3 759,1 1 0,1 1 0,1 0 0</inkml:trace>
  <inkml:trace contextRef="#ctx0" brushRef="#br0" timeOffset="10469">1103 168 8170,'0'-7'918,"0"1"-357,0 2-598,-2 1 0,-3 1 112,-2 2 0,0 0-273,0 0 1,0 2 84,-1 1 1,1-1-241,1 1 1,-2 0-89,2 2-164,1-1 605,0 1 0,1-1 0,-1 0 0</inkml:trace>
  <inkml:trace contextRef="#ctx0" brushRef="#br0" timeOffset="10470">1081 120 7816,'-5'0'173,"1"2"0,2 2-707,1 3 534,-1 2 0,0 0 0,0-1 0</inkml:trace>
  <inkml:trace contextRef="#ctx0" brushRef="#br0" timeOffset="11515">1103 181 7985,'2'2'2144,"0"1"-1948,0 6 1,0 0-1,3 1 1,0 0-287,1 2 0,0 1 92,1 2 0,1-1-90,-2 0 0,1-3 98,-1 1 1,2-2-710,-3 0 1,0 0-663,-2-2-327,-2-1 1688,1 0 0,-4-5 0,-1 0 0</inkml:trace>
  <inkml:trace contextRef="#ctx0" brushRef="#br0" timeOffset="11626">1138 203 7904,'0'-6'1801,"0"-1"-769,0 5-315,2 0-471,-2 6 0,4 3-46,-3 4 0,2 2-16,-1 0 1,1 1 50,0-1 0,0 0-357,0 2 1,3-1 146,-2 1 1,2-2-624,-2 1 1,0-3-20,1-1 0,-1-1-1248,1 0-228,-1-2 2093,0-1 0,-1-3 0,-5-3 0,-3-3 0</inkml:trace>
  <inkml:trace contextRef="#ctx0" brushRef="#br0" timeOffset="13272">1160 265 8079,'-2'-7'941,"-1"-1"-210,1 5-112,0-1-310,2 4 0,2 6-132,-1 1 0,2 3 14,0 0 1,1 1-41,1 2 0,-1 1 83,1 1 1,-3-1-192,1 0 0,0 0-183,0-1 1,0 0-145,-1 1 1,1-3-83,-2-1 0,1 0-1043,-2-2-211,0-3 1131,0-1 1,-1-5 84,0-2 0,0 0 210,0-4 0,-1-1 287,0-1 0,-1-1 0,2-1 1,-1 0-1,1-1 0,-1 0 0,1 1 1,0 0-1,0 2 0,0-1 2153,0 2-2074,1 3 1,0 3 0,0 7 0,0 3 0,0 4 0,1 0 0,1 2 0,0-1-1,0 0 1,1-2 0,0 0 0,0-1-222,0-1 1,-2-1 0,2-4 0,0-2 0,-1-3 0,-1-5 0,-2-3-565,-2 0 0,0 0 0,0-2 0,0 2 188,-1 1 414,2 0 0,0 1-200,0-2 588,2 4-142,-2-1 157,4 8-219,0 2 1,2 5-59,-1 3-151,1-1 110,-1-1-126,-1 0 86,0 1-301,0-5 143,-2-1 148,2-3 0,-2-7 56,-2-1 287,2 1-225,-2 1-90,2 4 49,0-2-268,2 2-118,0 2 91,1-2-162,1 4 381,-4-3-118,2 1 210,0-2-199,-1 0 446,1-2-81,0 1-224,-2-3 0,3 3-88,-2-2-207,-1 2 205,2-3 60,0 0-72,-1-3 36,1-2 0,-2 0 92,0 1 0,0 0-95,0 1 1,-1 2 229,0-1 0,0 1 153,-2 0 146,2 1-91,-3 1-323,2 2 1,-2 3-20,1 2 1,1 1 46,2 3 0,0-1-298,0 4 267,0-2-377,0 6 235,2-3 0,-1 2-444,2-4 92,-2-2 291,3-3-138,-4-3 116,2 0-184,-2-6 1,0 1 60,0-5 1,0 3 19,0-3 107,-2 1 1,2-3 219,-2-1 0,2 2-75,0 2 76,0 2 535,0-2-445,0 3 0,0 4 97,0 3 1,0 3-99,0 3 1,1 0-231,1 1 1,-1 0 145,-1 0 0,2-1-179,-1 0 0,0 0-3,-1 0 63,0-3-511,0 3 171,0-4-124,0-1-161,0-2 585,0-8 230,0 5-126,2-5 579,-1 6-255,3 0 491,-2 4-580,3 1 1,-1 5-122,-1 2 0,0-1-225,0-1 1,0 0 162,0 0 0,-2-2-1026,2 1 457,-2-3-160,1 0 418,0-5 0,-1-4-30,0-4 1,0-1 18,-1-1 0,0-2 225,0 1 0,-1 0-162,0 1 0,0 2 15,0-1 1,-1 1 273,0-2-138,1 2 1,0 0 89,0 1-149,0 0-92,-1-1-77,2 2-9,0 1 196,0 2 0,0 3 0,0 2 0,0 3 0,0 2 0,0 1 0,0-1 0,0 1 0,0 0 785,0 0-696,0 0 1,1-1-138,0-1 0,0 2 114,0-2-93,0 1 102,-1 1 266,0 0-304,2-2 175,-2-1-81,4-3 33,-3-1 58,3-4-46,-4-3 49,4-2-126,-4-1 1,3-1 327,-2 2-177,0 2-335,1 0 220,0 2-33,-2-4-243,4 5 281,-3-2-247,1 3 158,0-1 40,-2 2-47,2 2 1,-2 1 10,0 1 1,0 3-165,0-2 160,0 3-34,0-3 16,0-1-437,0-2 284,-2-2 0,1-2 16,-2-1 1,2-1 56,-2 0 1,1-2-8,-1 0 1,0-1 40,-1 1 1,1-2-42,-2 1 1,2-3 108,-3 0 1,1-1-95,0 1 1,0-2 133,-1-1 1,-2 0-52,3 0 0,-3-1 25,2 1 1,0 1 149,0-1 1,1 2-42,-1 0 134,1 3 1,1 0 142,0 2 401,1 2-516,-1 2 1,3 7-6,-2 1 1,2 3-99,0-2 0,0 3-51,1 0 1,0 1-18,0-1 1,0 0-300,0 0-12,0-1 1,0 2 42,0-1-373,0-2 190,0 0-159,-2-5 355,2 1 0,-4-8 89,3-1 0,-1-5-14,2-2 0,-1-1 111,0 0 1,-2-2 176,1 1 0,-1-1-76,2 2 0,-1 0 118,0 1 1,1 3 190,-2 3-187,2 2 1,-3 3-151,2 3 0,-2 3-192,1 4 1,-1 0-203,1 1 0,1 1-1314,1-1 1580,0 1 0,1 0 0,0 0 0</inkml:trace>
  <inkml:trace contextRef="#ctx0" brushRef="#br0" timeOffset="14288">203 464 8186,'-5'0'47,"-1"0"815,6 0-598,-4 0 177,3 0 68,-1 0-275,6 0 1,0 0-185,3 0 0,-1 0 35,1 0 0,1-2-114,2-1 0,2-1 128,1-1 1,1 1-162,0 0 1,4-1 160,3-1 1,0-1-20,1 0 1,-1-1-128,-1 0 0,1 1 116,1-1 1,-2 0-224,-1 2 0,-3-1-290,-1 1 0,-3 0 236,-2 2 1,-3 0-1001,-1-1 445,-3 3 240,-1 0 0,-7 4 171,-3 1 0,-3 1 352,-1 2 0,0-1 0,-2 1 0</inkml:trace>
  <inkml:trace contextRef="#ctx0" brushRef="#br0" timeOffset="15346">353 420 8096,'4'-5'0,"1"1"0,1-1 0,2 1 0,2-1 0,2 0 897,2-1 1,2-2-775,3 2 0,2-1 0,1-1 0,1 0 22,-1-1 0,0 0 27,-3 1 1,0 0 130,-1 1 1,1-1-114,0 0 1,0 0-276,-1 1 1,-2 2 97,-2-1 1,0 1-338,-3 0 188,-2 3-570,-2 0 1,-8 2 163,-2 2 0,-6-1-52,1 2 1,-4 1 19,0 2 1,-2 0 209,-1 0 1,-2 0 363,1 1 0,-1 0 0,-1 2 0</inkml:trace>
  <inkml:trace contextRef="#ctx0" brushRef="#br0" timeOffset="17908">472 384 7513,'9'0'791,"0"0"0,1-2-415,2-3 0,4-1-128,2-3 0,3-2-115,1 0 1,2-1 91,1 1 1,1-1-25,-1 1 0,-1-2 46,-1 3 0,-2 0-225,-2 1 0,-3 2 100,-1-1 0,0 2 17,0-1 0,-1 2-39,-3-1 1,0 1-167,-2 0-513,-2 1 456,-1 2 1,-6 0-318,-5 2 1,-2 2 230,-6 1 1,0-1-285,-3 1 1,0 1 143,-2 2 1,0 2-195,-1-3 1,-1 3 72,0 0 0,-2-2 188,2 2 0,-4-1 218,-1 2 1,1 0-55,1 0 0,0 1 107,3 0 1,0-1 10,3-2 0,2 1 69,2 1 1,3-3-122,0 0 1,0 1 279,2-1 1,1-1 341,1 0 32,1-3 8,0 2-448,3-3 1,4 1 14,4-2 0,2-1-41,2 0 0,4-2 399,2-3 1,3 0-128,4-1 0,0 0-376,2-2 1,-1 0 31,-2 0 0,2 1-27,1-1 1,2 0-8,-1 0 1,1 0 71,-3 0 1,-1 2-67,0 0 0,-2 0 34,0-1 1,-4 3-174,-2 2 1,-3-1 146,-2 1-372,-3 1 139,-2 0 1,-6 2-42,-3 0 0,-3 2-60,-5 1 0,0 1 109,-5 2 1,0-1-33,-2 3 1,-3-2 78,1 1 0,-1 0-210,3 2 0,-3 0 14,0 0 1,-2 1 212,-2 0 0,1 2 52,2-2 1,2 1 167,2-2 1,2-1-112,2-1 0,4 1-105,4-2 1,1-2 283,0-1-65,1 0 313,3 0-71,0-1-104,2-2 0,4 0 76,2 0 1,2-2 105,2-1 0,2-1-132,1-1 0,3 1-78,1-2 1,3-1 51,2-2 1,1-1-50,1-1 0,2-1-251,0 0 1,1 0 150,1-2 1,-2 2-162,-1 0 1,-1 0 47,-4 1 0,-1 2-137,-2 1 0,-6 2-189,-4 1 177,-3 3 0,-7 1-452,-4 2 0,-5 1 229,-5 3 1,-2 1 65,-1 2 1,-2 0 73,-2 1 0,1 0 101,-2-1 0,2 3-92,-2 1 1,-2 1 263,-3 0 1,0 2 0,1-1-1,0 1 1,1-1 0,2 0 0,3-2-1,4-1 1,6-3 0,5-2 0,7-4-1,3-3 1524,5-2-1247,1-1-124,3-4 1,2 1 46,3-2 0,3 0-53,2-1 1,3-2-5,1-1 0,1 1-39,2 1 1,-1-1-176,3 1 0,0-2 0,1 2 0,-3-1 0,-2 2 0,-3 1 0,-2 0 1,-3 2-1,-4 1-210,-5 1 0,-10 3 1,-5 2-1,-6 3-165,-4 3 1,-3 0 136,-1 1 0,-3 3 149,-1-1 0,0 1-36,1-1 1,0 1-71,-2 0 0,-3 4 27,-2-1 0,-1 1 199,1 0 1,3-1-142,0 0 1,2-1 200,3-1 0,3-2-85,6-3 1,3 0 297,5-1-131,2-3 228,3 0 0,5-2-49,4 0 0,2-2 60,-1-1 0,3-2 155,3-1 1,3-2-137,2 1 1,2-3-309,1 0 1,-1-1 155,-1 2 1,2-1-379,1-2 1,4 0 95,0 0 0,1 0-65,-4 1 1,-1 0 17,-2 2 1,1-1 83,-2 3 0,-2 1-90,-3 0 0,-4 1-3,-3 2-497,-1 0 395,-4 2 1,-3-1-176,-7 2 0,-1 2 85,-5 1 1,-2 1-52,-3 0 1,-4 2 6,-2 0 1,2 2 108,-2-1 0,-1 2-32,-1 1 1,0 0 26,-1 2 0,1 0 250,-2 1 0,3 0-66,-1 0 0,3 1 314,2-1 0,7-2-3,3-1-59,5-2 0,6-4-99,4-2 0,4-2 39,2-2 0,3-2 104,3-4 0,2-1 199,5-2 1,0 0-139,3 0 0,0-1-100,0 0 0,3 0-42,0 0 0,-2 0 49,0 2 0,-2-1-172,-2 3 0,-2 0 72,-2 1 1,-2 0-54,-5 0 1,0 1-42,-3 3 35,-5-1-485,0 3 0,-11 0 224,-3 2 0,-3 0-166,-2 2 0,-2 0 123,-2 2 1,-2 1-170,-1 0 1,-3 1 77,-2 1 0,0 0-27,-3 1 0,1 2 118,-1 0 0,-2 2 5,-1 0 0,2 1 426,4-1 0,4 0-160,5-2 314,0 0-182,11-2-80,3-2 1,8-3 33,5-2 0,1-6 80,0-2 1,4-2 174,3-2 1,4-2-96,0-1 0,3 0-44,-1 0 0,0-2-100,1 0 1,1 1-109,3 0 0,-3 3 139,-2 1 1,-4 0 18,-1 1 0,-2-1 289,-3 3-211,-3 0-374,-3 1 145,-4 1 0,-3 3-438,-7 1 1,-2 1 219,-3 1 1,-2 1-271,-2 3 1,-3-1 109,-2 1 0,-1 1-111,-2 1 1,-2 2-91,-1 0 1,-1 1 136,0 2 1,-1 0 310,1 1 0,-1-1-96,2 3 1,2-1 428,7-1-232,3-2 1,4 0 185,1-2-149,5 0 0,3-5 26,6-2 1,5-4 220,2-4 1,6-3 213,1-3 1,3-3-181,3-1 0,-2 1-145,3 0 1,-2 2 59,2-1 1,-2 1-70,2 0 1,-4 0-103,0 1 1,-3 2 94,-3 3 0,-2-1 132,-2 2-128,-4 0 51,2 4-324,-8 0 0,-5 2 74,-7 2 0,-3 1-225,-1 3 0,-3 0 90,-2 3 1,-1 0-50,-3 0 1,0 0-130,0 2 1,-2-2-187,-1 3 1,-1 0 182,-1 3 1,2-1-54,0 0 0,3 2 399,0-2 1,4 1-65,5-4 1,5 0 268,4-4 0,3 1-141,1-2 1,2-1 167,4-2 0,2-1-43,3-2 0,2-1 60,2 0 1,0-2-40,4-3 0,1-1-80,1-1 0,1-3-154,2-1 0,0 1 60,1-1 1,0 2-42,-1-2 0,-2 2 67,-2-2 0,-2 4 93,-2-1 1,-2 1-78,-5 1 114,1 1-232,-7 1 0,-5 3-130,-7 0 0,-3 3-133,-3 1 0,-3 3 124,-4-1 0,-2 3-80,-3 1 0,-1 0 28,-1 1 0,0 1-67,-1 0 1,1 3 55,-2-2 1,-1 4 97,1-1 0,2 1 129,4-4 0,4 2 443,5-3-140,2 0 1,10-3-157,3-1 1,4-3 256,4-2 0,4 0-134,0-1 0,4-3 53,1-1 1,4-1 30,2-4 1,2 0-107,2-2 1,0 0-178,-1 0 0,3 0 100,-2 0 0,5-1-241,-2-1 1,2 0 84,-3 1 0,-1 0-80,-2 2 1,-1 0 20,-4 2 1,-3 2 379,-3 2-518,-3-1-39,-4 3 0,-7 0-228,-6 2 1,-4 2 198,-5 1 0,-3 1-6,-2 2 0,-2 1 101,0 2 0,-2 0-208,-1-1 0,-2 3 72,-1 1 1,-2 0 47,2 1 0,-3 0 86,-2 3 1,3-2 238,0 1 0,5-2-15,1 1 1,6-3 200,2 1 1,6-4 154,4 1-186,3-3 7,3 1 0,4-5-41,2-1 0,4-3 167,3-3 1,5-4 72,6 0 0,1-2 50,4-1 1,-1 1-232,2-1 1,0 0-210,2-1 1,-2 1-69,1 0 0,-2 2 93,0-2 1,-2 2-47,-4-2 0,-2 3 47,-2 0 1,-4 1-77,-2 2 1,-3 0 47,-1 2-109,-4 1 1,-4 1-265,-4 2 0,-3 1 132,-4 0 1,-3 0-116,-3 2 0,-2 2 64,-1 0 0,-2 3-119,-4 0 0,2 0 48,-2 1 1,0 0 81,0 1 1,-2 2-27,-1 1 1,4 0 318,0 0 0,4 1 46,4-1 0,3 0 20,3-2 1,3 0 59,2-2 1,4-4-168,4 0 1,1-4 202,5 1 1,-1-2-25,6-2 0,0-2 376,3-4 1,4 0-286,2-1 0,0 0-162,1 1 0,-1-2-175,2 0 1,-1-1 121,1-1 1,-1 0-112,-2 2 1,-2 0 87,-3 1 1,0 0 105,-4 0 1,-2 2-157,-6 1 10,-2 4 1,-5 0-70,-3 2 1,-5 2-145,-2 0 0,-4 3 57,-2 1 1,-2 0 107,-1 1 1,-1 3-220,0-1 1,0 1 47,0-1 0,-2 1-6,-1 0 0,3 2 85,0-2 0,5 1 289,0-3 1,6 1 180,4 0-163,4-2 0,10-1 156,3-3 1,4-1-123,0-2 1,5-1-27,0-2 1,3-2-70,1-2 1,1-3-125,1 1 0,-2 0 77,-3 0 1,-1 0-178,2 0 0,-2-1 99,0 0 1,-4 0 106,-1 2-77,-3 0 391,-2 3-531,-4 1 1,-8 2 168,-6 4 1,-5 1-123,0 3 1,-2-1 129,-2 2 0,1 2-128,-3 1 1,3 1 152,1-2 0,1-1 109,3 1 0,2 0-414,2 0 0,4 0 87,3-1 1,3 1-16,2-2 0,4-2 135,4-4 0,1-1 174,0-1 1,1-4-130,0-2 0,1-2 4,1 1 0,-2-1-71,1 0 1,-2 0-37,1 0 1,-3 2 82,-1 0 47,-2 1 5,-2 0-61,-7 3 0,-6 3-12,-6 3 0,0 1-4,-1 1 0,2 1 236,-3 0 0,4 1-56,0-1 1,2 1-6,0-1 0,2 0-234,2 0-119,2-1 1,5 1 28,3-3 1,4-2 176,1-2 0,1-2-54,1-3 1,0 0-4,0-2 1,-1 1 6,1 1 1,-3-2-64,0 2 0,-2 1-108,-2 0 674,-1 1-159,-2-1-136,0 3-150,-4 0 1,-1 2 209,-3 2 0,1-1 164,2 2-745,2 0-155,-1 1-219,2 1 259,4-3 195,-1 0 93,6-2-124,-3 0 569,-1 0-152,1 0 156,-5 0-409,-7 0-698,2 4 0,-8-1 842,6 3 0,0-1 0,2-1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8T23:13:42.989"/>
    </inkml:context>
    <inkml:brush xml:id="br0">
      <inkml:brushProperty name="width" value="0.1" units="cm"/>
      <inkml:brushProperty name="height" value="0.6" units="cm"/>
      <inkml:brushProperty name="color" value="#F6630D"/>
      <inkml:brushProperty name="inkEffects" value="pencil"/>
    </inkml:brush>
  </inkml:definitions>
  <inkml:trace contextRef="#ctx0" brushRef="#br0">51 4063 11993 196603 58023,'-7'0'-198'0'0,"1"0"163"0"0,-1 0 0 0 0,0 0 212 0 0,0 0 477 0 0,5 0-260 0 0,-7 0-242 0 0,8 0 0 0 0,-4 1 175 114 0,5 3 337 220 0,0-3-495-202 0,0 8 0-132 0,0-7 5 23 0,0 5 1-23 0,2-4-7 0 0,1 4 0 0 0,-1-3 155 0 0,5 2 1 0 0,1 6-112 0 0,5 5 1 0 0,8 4 283 0 0,6 6 1 0 0,8 10-93 0 0,5 14 0 0 0,12 9-18 0 0,13 8 1 0 0,-30-31 0 0 0,2 1-174 0 0,5 3 1 0 0,0 0 0 0 0,2 0-1 0 0,-1 1-2 0 0,3 4 1 0 0,0-1 0 0 0,-3-4 0 0 0,0-1-97-1476 0,-3 1 1 1476 0,1-1-1 0 0,-3-5 1 0 0,-1 0-151-3503 90,31 29 1 3503-1,-6-3-668-3955 315,-4-3 1 3955 0,-13-8 486-4495-12,-1-6 0 4495-1,-5-3-752-5052-44,2-4 0 5052 0,-5 2 419-4949-59,-2-6 0 4949-1,-10-4-672-4267-62,-4-9 0 4267 0,-10-1 117-2782 42,0-5 1103 1264-267,-6-5 0 1518 0,0-5 0 0 0,-4-4 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23:13:45.8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152 285 8259,'-21'0'-805,"5"0"854,-3 0 1,5 0 50,-3 0-50,2 0 0,5 0 169,0 0 0,3 0-106,0 0 1,4 0 103,-4 0-6,5 0 0,-2 0-67,8 0 0,2 0-49,8 0 42,6-5 137,6-1 1,14-8-136,4-3 1,10-2-1,9-2 12,11 1 0,7-4-208,10 1 1,4-1-150,0 4 0,-46 11 1,1 2-9,48-7 1,-4 3-1,-7 2 146,-12 2 0,-7-1-1248,-7 5 616,0-5-549,0 7 1249,-9-4 0,4 2 0,-8 0 0,-1-1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23:13:47.1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203 1 6896,'-5'0'486,"0"0"-259,5 0-32,-4 0 204,2 0-178,-2 0 154,4 0 0,0 4 335,0 3-405,0 6 1,0 6 246,0 8-361,-5 9 0,-1 25 0,-8 14-71,-3 13-9,8-34 0,-1 2-358,0-2 0,0 1 0,0 5 0,-1 0 23,1-5 0,0-2 0,0-2 0,1-1 62,-8 41-1024,2-4 802,10-15 1,0-8-140,5-13 0,1-9-888,3-8 1411,1-3 0,7 2 0,1-2 0,4-5 0,2-4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38:24.4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38 801 7978,'-8'-4'0,"1"-2"-63,1-1 264,2 5 31,-1-4-21,3 1-5,-3 3 1,5-5 188,0 3-156,5 3-119,2-11 0,7 7 44,3-3 0,-2-2 15,6 6 1,0-6-215,4 2 1,5-4 118,4 0 0,3 1-152,5 2 0,2-6 39,7 3 0,4-4-93,4 4 0,3-1 96,5 1 0,7-1-23,5 1 1,4-1-160,-3 1 0,4-5 339,0 0 1,10 1 28,2 3 0,-45 7 1,-2 0 23,43-7 1,4 1-79,-4-1 1,4 2-5,-4 3 1,-6-3-165,-7 2 1,-8 2 127,-4-1 1,-5 4-427,-3-5 0,-4 7 37,-4-3 1,-7 4-115,-2 1 0,-9 0-486,-4 0 0,-8 0 341,-4 0 1,1-4 581,-1 0 0,-6-6 0,0 3 0,-4-6 0</inkml:trace>
  <inkml:trace contextRef="#ctx0" brushRef="#br0" timeOffset="299">2441 38 7978,'0'-7'-108,"0"-4"0,0 8 390,0-6-469,0 7 189,0-4 187,0 6 131,0 0-163,6 0 1,1 2 113,5 2-182,1 3 46,5 0 0,1 8-60,6-3 53,0 4 1,4-4-194,1 1 1,-1-1 50,-4 1 0,4-5 23,0 0 0,-4-1 90,-4 2 0,-10-2 13,2-3 0,-9-1-49,0 5 1,-4-4 140,-4 5 0,-13 4-40,-8 8 1,-8 3-53,0 1 0,-2 6-636,1 2 1,0 3 286,4 2 0,3 2 237,6-3 0,3 4 0,5-9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23:13:49.6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62 41 7974,'-10'-4'-399,"0"1"451,-1-5 0,5 7 27,-1-2 0,3-2 287,-2 2 545,3-1-446,-1 0-147,4 3 232,0-4-383,4 5 498,7 5-422,0 0 1,13 8 0,0 5 0,9 10 365,8 10-329,4 12-293,10 11 1,6 12-218,-27-31 0,0 1-735,1 2 0,0 1 770,0 5 0,1 0 1,1-1-1,0 0 147,1 0 0,-1-2 0,-1 0 0,0-2-430,-3-3 1,-2-1-1679,29 33 1329,-14-9 0,-4-12 827,-5-7 0,-2 0 0,-1-14 0,-4-1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23:13:50.3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31 732 8259,'-9'-10'-204,"2"0"1,-1 0 783,5-1 0,-1 0-152,4-2 0,7-3-82,7-4 0,8-6-131,15-5 0,7-4-52,14-5 0,11-9-810,16-2 1,-42 22 0,2 0 529,3-2 0,2 1 0,-3 1 1,-1 0-801,2-2 0,-1 1 680,0 3 0,-1 0 0,-3-1 0,1 1 0,41-24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23:14:03.70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52 265 8188,'-10'0'138,"1"-1"383,2-3-322,-2 3 0,6-3 592,-3 4-501,3 0 1,-1-1-47,4-3-30,0 3 1,6-5 87,4 3 1,13-3-219,11-4 1,7-4 117,6-3 0,10 0-815,10-4 0,10 3 175,8-5 1,2-2-1644,7 1 1784,-15 0 1,-4 4 0,-14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8T23:14:05.801"/>
    </inkml:context>
    <inkml:brush xml:id="br0">
      <inkml:brushProperty name="width" value="0.1" units="cm"/>
      <inkml:brushProperty name="height" value="0.6" units="cm"/>
      <inkml:brushProperty name="color" value="#F6630D"/>
      <inkml:brushProperty name="inkEffects" value="pencil"/>
    </inkml:brush>
  </inkml:definitions>
  <inkml:trace contextRef="#ctx0" brushRef="#br0">70 1412 12256 219214 49135,'-10'5'186'0'0,"1"2"585"0"0,2 2-510 0 0,-2-4 0 0 0,5 4 566 0 0,-3-2-442 0 0,-2 2 1 0 0,7 0 580 0 0,-5-2-529 0 0,5-3 1 0 0,-2-4-157 0 0,8 0 1 0 0,1-2 464 0 0,5-5 0 0 0,5-9-222 0 0,2-15 1 0 0,7-11 433 0 0,3-12 1 0 0,3-12-517 0 0,4-16 1 0 0,-14 37-1 0 0,1-2-132 0 0,2-5 1 0 0,1-1 0 0 0,2-6 0 0 0,1-2-199 0 0,0-5 1 0 0,0 0 0 0 0,2 3-1 0 0,1 2 9 0 0,-2 3 1 0 0,1 1-1 0 0,0 5 1 0 0,0 1-228 0 0,-2 5 0 0 0,0 1 0 0 0,25-31 132 0 0,-11 15 1 0 0,-4 12-2037 0 0,-10 15 1 0 0,-2 6 261 0 0,-5 11 1748 0 0,0 2 0 0 0,-8 5 0 0 0,-3 0 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9:02.67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89 263 8466,'-10'0'0,"0"0"506,7 0 1,-10 0-53,3 0 0,2 2 225,-2 3 0,5 3 231,-5 6-615,7 1 0,-4 0 1,7 1 99,0 4 1,0 3-69,0 6 0,2-4 83,3-1-77,3 1-111,7 4 0,1-5-6,4 1 0,-2-7-252,6 2 26,1-11 88,4 4 1,5-11 126,1 3 1,4-3-213,-5-2 0,5-13 335,-4-7-402,6-6 0,-17-10 145,10-2 1,-12-6-61,2 0 1,-3-5 84,-6 0 1,-7-5-200,-3 5-53,-3 7 221,-2-1-194,-7 12 169,-8-5 1,-7 15-66,-8 6 1,-4 2 67,0 8 1,-9 2 260,-1 8 0,2 8-178,-2 7 1,1 6-229,9-2 1,-2 9 115,2 1 0,9 6-1382,1-6 1,12 0 163,7-5-3197,4 1 4401,1-1 0,6 7 0,2 2 0</inkml:trace>
  <inkml:trace contextRef="#ctx0" brushRef="#br0" timeOffset="897">294 572 8466,'-8'0'1234,"2"0"-1192,-1 0 1754,6 0-1082,-6 6 1,2 2-170,0 7 0,-1 2-27,1 2 0,2 11-142,-7 9 1,0 10-35,-5 5 0,1 4 68,-1 6-1477,0 3 1174,0 7 1,2 2-169,4-2 122,-4-4 0,6-18-704,-3-3 1,-1-10-138,6-4 298,0-17 1,5-12 31,0-16-780,0-3 533,0-1 1137,0-8-851,0-7 148,6-2 0,-2-11 141,6 2 162,-1-9-255,6 4 1,0-6 415,-1 7 1,-2-2-151,3-3 51,-11 3 0,16-4 101,-10 6 1,3 0-4,2 0 0,-6 1 230,1 4 1,-6 5-48,0 9 0,3 4 604,-2 6-31,0 7-671,-5 1 0,0 9 487,0 3-278,0-3-164,0 11 0,0-10-191,0 7 0,0 0 151,0 4 0,1 8-171,4 2 63,3 4 0,7 6 0,0 2 47,0 2 0,-1 6-206,1 5 0,5 0 183,-1-5 0,2 5-463,-1 0 0,1 6 154,4-1 1,1 2-1230,-7-2 824,1-4 0,0-6 85,-1 0 0,-4-13-54,-5-6 236,-7-14 1,4-6 64,-7-10 0,-7 2-24,-3-7 0,-5 2 95,-4-2 0,-4-1-376,-6 6 1,-2-2 131,-4 3 0,3 2 42,-8-3 0,6 3 313,-5 2 0,5 0-123,-6 0 1,9 0-260,2 0 156,0 7 9,12-5-1331,-4 11 662,13-12 331,1 12 549,7-11 0,-6 11 0,-2-5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9:04.64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295 251 7812,'-10'0'0,"0"0"0,5 0 619,-4 0 1,4 0 272,-5 0 285,7 0-784,-10 0 0,11 6-60,-3 4 1,3 0-112,2 5 1,0-4-2,0 9 0,7 2-81,3 3 1,3-2 67,1 1 0,6 1-156,0 4 0,6-4 67,-2-1 1,-1-7-189,2-3 0,-6-1 42,6-8 1,-2-2 60,1-7 0,2-11 200,-6-10 0,1-11-148,-1-8 1,-4-6 126,4-9 0,-11 2-54,-4 3 1,2 3-58,-2 7 0,-7 3 45,-8 7 0,-9 3-145,-6 16 0,-7 4-70,-3 11 1,1 1-237,5 4 0,-1 10-342,1 10 1,1 7 316,4 3 1,2 5-3131,8 0 3459,5 2 0,-4 9 0,5 1 0</inkml:trace>
  <inkml:trace contextRef="#ctx0" brushRef="#br0" timeOffset="1963">104 721 7867,'-15'0'-471,"5"0"543,0 0 0,6 0 249,-6 0 1,5 0 105,-5 0 1,5 0 225,-5 0-384,7 0 0,-5 0 211,3 0-86,3 0 32,-4 0-292,6 0-81,0-6 0,6 4-103,4-3 1,5-2 10,5 3 0,-3-6 41,8 5 1,1-5-8,8 5 1,2-1 44,4 1 1,2 2-70,-3-7 1,9 5 81,1-5 0,1 5 181,-1-5 0,-3 2-179,3-2 1,-3-3-51,-2 3 1,-7 2-26,-2-1 1,-4 4 78,-2-5 0,-6 7-65,-3-2 0,-4 3 126,-1 2-300,-7 0 244,5 0-10,-12 0-49,-1 0 27,-8 7 1,-6 1-55,-1 6 0,0 1 41,0 0 0,1 0-43,-1-1 1,0 3 44,1 2 1,-6 6-187,0 9 1,-4 3 98,4 8 0,-6 0 48,2 4 1,-4 8 31,-1 7 0,1 0 9,3-5 1,-1 1-17,7 4 0,1-10-24,8 0 0,-2-14-296,7-5 0,1-9-89,4-2-1856,0-12 1168,0 1 1090,0-20 0,0-1 0,0-7 0</inkml:trace>
  <inkml:trace contextRef="#ctx0" brushRef="#br0" timeOffset="2293">118 750 8056,'-14'-6'1302,"6"4"-544,-5-4 421,11 6-799,-5 0 1,9 6 176,3 4 0,3 5-175,7 4 1,4 9-113,1 6 1,4 7-34,-4-1 0,6 2-375,-1 2 1,1 0-68,-2 0 0,4 0-181,-3 0 1,-4 1 385,-2-1 0,4 0 0,0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9:08.41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147 278 7877,'-9'0'-1072,"-1"0"536,7 0 1471,-10 0-137,11 0 82,-11 0-64,5 0-199,-7 0 92,0 0-388,1 0-157,-1 0 51,7 0-28,1 0 1,2 2-44,0 3 1,0 4 8,5 11 1,0-2 27,0 6 0,7 1 3,3 4-178,3-6 0,8 5-19,4-3 1,2 1 105,3-2 0,-1-4-71,1-10 0,4-4 67,0-6 0,5-3-215,-4-7 1,4-8 53,-5-16 0,0-5 104,-4-10 0,-7-2-5,-4-3 188,-2-3-192,-9 11 0,-5-3 24,-13 10-62,0-4 32,-24 19 0,3-4 86,-13 14 0,0 5 137,0 4 1,-4 12-60,4 8 0,-1 6-666,10 8 1,8 6 0,7 1-529,4 1 0,7 2-1918,5 5 2931,2 1 0,15-1 0,3 0 0</inkml:trace>
  <inkml:trace contextRef="#ctx0" brushRef="#br0" timeOffset="1197">250 646 7902,'7'-9'-101,"-5"-4"1,4 10-1,-4-5 286,3 1 0,-4-4 140,4 1 102,-3 4 108,-2-7-155,0 11-201,6-11 1,-4 10 145,3-7-39,-4 7 201,-1-4-74,0 7 0,0 2-64,0 3 1,-4 9 76,-1 11-209,-7 2-93,11 9 1,-12 9 200,3 8-203,-3 5 1,-2 7-109,0 3 1,1-1-277,-1 2 1,0 0 276,0 4 1,1-1 0,1-3-625,3-6 382,3-9 1,2-5-423,1-10 1,-1 1-61,5-11-2004,0-9 2713,0-14 0,6-12 0,2-3 0</inkml:trace>
  <inkml:trace contextRef="#ctx0" brushRef="#br0" timeOffset="1634">265 616 7902,'-8'0'391,"-5"0"-402,11 0 0,-4 2 203,6 3-30,0-4 1,0 8 151,0-5 1,0 0 0,0 5 356,0 3-454,6 8-1,9-4 291,8 12-209,6 1 1,2 9 98,3 6-204,4 6 0,6-1 0,0 10 0,0-2 0,-1 9-56,-4-6-79,3 2-977,-17-16 924,9 4 0,-16-12 235,7-4 0,-12-6 630,1-8-647,-9-1-146,2-17 159,-7 4 63,0-6 629,0 0-723,-7 0-219,6 0 180,-12 0-13,5 0 0,-7 2-385,0 3 0,-1-3-79,-4 2 0,-3 3-751,-6-2 795,-7 6-339,-2-2 1,-6 5 218,0 1 1,-5-5-59,0 0 0,0-1 103,5 6 0,3 0-372,7-1 0,6-5 32,14-5 682,5-2 0,3-8 0,6-3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9:21.9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780 868 8078,'8'-1'-201,"-3"-4"156,-3 3-135,-2-11 220,0 5 0,4-7-106,1 0 1,0 6 95,-5-1 0,5 0-50,0-5 0,5 6-71,-5-1 0,6 0 80,-1-5 1,3-1-22,2-4 1,-1 4 42,1-4 1,5 4-38,-1 1 0,3-4 27,-3-1 1,4 1 89,6 4 1,-2 0-90,2 0 0,-1-4 221,11-1 0,-5-4-65,5 4 1,1-4-109,4 4 1,6-6-109,4 1 0,-1-1 121,0 2 0,0-4-148,1 4 1,6-4 122,-6-2 0,6 6-136,-6-1 0,-1 6 50,0-6 0,1 7 21,5-1 0,0 4 79,0 5 1,-2 4 7,-3 6 0,6-5 154,-6 0 1,2 0-118,-7 5 0,-2 0-26,7 0 1,-2 5-12,2 0 0,3 6 97,-3-1 0,-2-2-51,2 2 0,-1-2-17,0 2 1,-2 1-58,-7-6 0,2 5 1,3-5 1,1 0-114,4-5 1,-3 5 83,-7 0 0,-1 0-681,-4-5 0,0 6 677,-10 4 0,4 3 0,-10 2 0</inkml:trace>
  <inkml:trace contextRef="#ctx0" brushRef="#br0" timeOffset="670">4690 1250 7542,'0'9'399,"6"-3"42,-4 1-202,5-6 0,-3 7-19,1-3 355,7-3-279,-11 11 1,12-5-127,-3 7-154,3 0 1,4 4-60,2 1 0,-2 6 122,2-2 1,2 9-58,-1 1 1,-2 7 47,-8-2 1,3 5-210,-3 5 0,-4 4 2,-1 6 0,-3-2 26,-2-3 1,0 3 144,0-3 0,-7 3 1,-3 2 0,2-2 6,-2-3 1,2 3-25,-2-3 1,-3 3-32,4 2 0,-3-7 42,2-3 1,-3-2-90,3 2 1,-3-3 51,-1 3 1,-6-2-10,1 2 1,-6-3-244,5 3 0,-11 2 82,2-2 1,-4 0-65,4-5 0,4-7 99,1-2 0,1-11-523,-1-4 1,2-4 666,8-1 0,-8-7 0,0-1 0</inkml:trace>
  <inkml:trace contextRef="#ctx0" brushRef="#br0" timeOffset="1381">60 3220 7987,'-15'0'55,"0"0"0,5 0-142,1 0 219,5 7 186,-2-6-81,6 12 0,0-9-86,0 5 0,0-4 103,0 5 1,1 0-85,4 5 0,-1-1-161,5 1 0,1 5 61,5-1 0,-5 7-89,0-1 1,-1 3 47,6 1 0,5 5 83,-1 1 0,7 7 115,-1 2 0,3 2-147,1 8 1,7 5 105,3 4 0,5 9-371,5 2 1,4-3 170,5 3 1,8-4-8,2-11 1,6-4-235,4-10 1,-1-14-1643,6-7 1897,-6-12 0,5-1 0,-4-6 0,4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9:25.882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74 172 7998,'-10'0'730,"0"0"-643,1 0 0,-1 5-83,0 0 1,5 1 305,-5-1 0,7 3 320,-2 7 0,3 0-486,2-1 1,0 3 79,0 2 0,2-1-218,3 7 1,3-2 127,7 1 0,1 4-145,4-3 1,-2-4 45,6-2 0,1-7 86,4-2 1,0-7-124,1 2 1,-1-7-99,1-8 0,-1-3 87,0-16 0,-4-4 76,-1-11 1,-6-2-54,2-3 1,-5 4 42,-5-4 1,-4 5 114,-6 4 0,-3 11-114,-7 9 1,-1 6 2,-14 4 1,-4-2 167,-6 7 0,-4 12-83,5 8 0,0 9-269,4 1 0,-2 1 139,2-2 0,4 4-922,11-3 1,7 2 445,3 3 0,4 2-416,1-2 1,1 3-81,4-9 960,3 4 0,7 8 0,0 1 0</inkml:trace>
  <inkml:trace contextRef="#ctx0" brushRef="#br0" timeOffset="712">294 407 7998,'0'-10'551,"0"1"-183,-6-1-4,4 2 0,-6-4-138,3 7 0,4 2 172,-4 8 0,-2 8-105,2 7 1,-5 12 48,5 3 1,-6 5-162,1 4 1,-1 7-120,1 3 1,-3-2-15,3 2 0,4-5-16,1 5 0,-2-5-513,2 5 0,0-13 304,5-2 1,0-18-191,0-6 1,2-12 147,3-3 1,-2-13-322,7-11 1,-2-16 159,2-4 1,3-10 77,-3 1 1,3-5 331,2 0 1,-2 5-104,-4 4 1,3 0 376,-7 5 1,5 0-192,-6 15 1,6-2 362,-5 11-261,0 0 0,-3 7 242,3 4 0,-4 4-49,4 10 0,2 3 48,-2 6 0,6 6-165,-1 0 0,3 6-43,2-2 1,-1 4-322,1 1 0,5-1 91,-1-3 1,6 2-8,-6-2 0,6-2 55,-6 1 0,3-4-102,-3 4 1,-1-6-37,7 2 1,-7 1-155,1-1 0,-2-1 423,-3-4-177,-6 0 1,4 0-68,-7-1 1,-7-4 62,-8 0 1,-4-5-49,-6 5 0,0-1 62,-9 6 0,3 0 0,-8-1 1,-4 3 164,-1 2 0,-4-2-102,-1 2 1,7-2-136,2-3 1,4 4 137,2-3-2504,6 3 1365,2-16 1043,13 4 0,14-6 0,11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19:57.9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30 206 8023,'0'-14'-327,"0"4"495,0 0 289,-6 7-140,4-10-117,-5 11 0,6-9 143,-4 6-144,3 0 144,-4 5 223,6-7-337,0 6 0,0-6-165,0 7 114,0-6 180,0 4-64,0-4-122,0 6 0,0 1 163,0 4-27,0 3 0,0 14 146,0 2-427,6 4 125,-4 8 1,9-4-1,-6 9-104,-2 5-64,6-2 0,-8 8-284,4-3 1,2-1-1,-2 4 210,-2-1 0,3-2-77,-1-5 0,5-12-73,-5-2-1847,0-17 1043,1 0-149,-4-13 481,5-7 242,-1-1-243,-4-13 713,4-8 0,-1-3 0,0-2 0,0-2 0,-5 2 0,0-7 0,0 4 0</inkml:trace>
  <inkml:trace contextRef="#ctx0" brushRef="#br0" timeOffset="318">59 206 8023,'-6'-14'-622,"4"6"518,-4-5 1,4 9 740,-3-6-264,4 1-118,-6 1 1,7-1 134,0 4-271,0-3-84,7-6 0,1 4 119,6 0 0,1 2 6,0-2 0,1-3 67,4 3-102,-4 4-21,12-1 1,-10 2 104,6 0-28,-6 0-88,10-1 0,-10 4-70,7-3 71,-8 4 1,10 1 382,-8 0-386,1 0 0,-5 0 1,-1 1 216,1 4 0,0-2-147,-1 7 1,-1 5 552,-3 5-395,3 6 1,-9-3 80,5 6 1,-4 5-153,5 1 0,-7 4-160,2-5 1,2 7 107,-2-2 1,1 4-934,-1 1 0,-3-7-536,3-2 0,-2 0 675,2 0 0,-2 4-1122,7-5 0,-7-1 1720,2-9 0,3 4 0,0-5 0</inkml:trace>
  <inkml:trace contextRef="#ctx0" brushRef="#br0" timeOffset="789">897 339 7275,'0'-15'609,"0"0"366,0 7-206,0-5-526,0 12 1,-1-6 247,-4 7 1,1 11-115,-5 4 1,4 11 17,-5 4 0,0 1-254,-5 8 0,1 0 43,-1 5 0,2-1-337,3-4 1,-3 3 176,3-3 0,-1-7-488,1-3 0,4-9 101,6-1 78,-7-9 0,7-10 64,0-10 0,2-9-8,8-6 1,-6-8 169,6-1 0,0-5 22,5 5 0,-1-7 279,1 2 0,0 3-106,-1 1 0,1 4 376,0 2 1,0 1-203,-1 4 1,-4 4 817,0 10-739,0 4 1,3 7 137,-3 4 1,1 5-156,-6 10 0,1 2-264,-1 8 0,-3-1-555,3 1 0,-4-1 315,-1 0 1,2 1-1604,3-1 1,-3-4 841,3-1 0,1-1-554,-1 2 1,6-4 1446,-1-6 0,10-1 0,3 1 0</inkml:trace>
  <inkml:trace contextRef="#ctx0" brushRef="#br0" timeOffset="1232">1353 486 8023,'8'-7'1320,"-1"6"-1134,-1-12 0,-3 9 88,7-6 0,-6 6-17,0-6 0,5 5 14,0-5 1,0 0-233,0-4 1,-4-1 115,5 0 0,-7 0-133,2 1 0,-3-1 239,-2 0-7,0 1 1,-2 1-98,-3 3 0,-3 3 135,-7 7 0,-6 0-50,-3 0 1,1 8-45,-2 7 1,1 1-172,-6 9 0,3 1 123,2 8 0,-1-3-295,6 4 1,3-4 124,7-2 0,-2-1-374,7-4 1,0-2 192,5-8 0,2-1-47,3-3 0,5-3 142,9-7 0,-1-2 158,7-3 0,-6-9 299,6-11 0,-2 2-178,1-1 0,2 1 398,-6-2 0,5-2-192,-6 2 0,1 4 115,-6 1 0,-4 9 307,0 1-266,0 7-719,-2-4 1,-1 15 230,-7 7 0,0 1-1406,0 9 1,0-6 708,0 6 1,0-5-1192,0 4 1,1-6 935,4 2 0,3-4-492,7-1 1397,0-1 0,-1 1 0,1 0 0</inkml:trace>
  <inkml:trace contextRef="#ctx0" brushRef="#br0" timeOffset="1772">1765 265 7672,'-7'-14'-790,"5"4"527,-3 0 1448,-3 7 0,7-5 476,-4 3-580,3 3-475,2-5 0,0 14-227,0 3 0,2 3-278,3 2 0,-4-1 128,4 1 0,2 5-184,-2-1 1,4 6-169,-4-6-8,0 7 1,0-8 0,0 5 126,-2-2 1,-1 1-686,-2-3 1,0-1-114,0 7 0,0-7 375,0 1 0,0-7 4,0-2-26,6-1 405,-4 0-107,11-3 0,-10-8 433,7-2 1,-2-5-17,2-5 0,3-3 135,-3-2 0,3 2 97,2-2-339,0-4 1,-6 2-1,1-5 107,2 1 1,1 5-130,1-4 1,-4 4 383,0-4-240,-7 6 0,10-3 0,-5 6 1162,1 0-363,-3 7-462,1 2 1,-6 7 73,4 4-439,3 3 1,-6 14 0,3 2-265,-3 4 1,2 1 55,1 1 1,7-1-1643,-2 0 0,8 1 288,1-1 1309,7 1 0,-3-1 0,7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38:22.9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13 251 7908,'-7'0'423,"1"-1"-166,6-4-247,0 4 1,2-5-20,2 6 0,7 0 1,7 0 239,2 0-182,6 0 54,0 0 0,11 2 136,-4 2-114,14-3-24,-1 5 0,15-5-1,-2 3-12,7-2-115,10 3 0,10-5 231,6 0-1840,5 0 1638,-3 0 0,2 0 43,0 0 1,-46 0 0,0 0-209,3 0 0,-1 0 0,45 0 42,-9 0 0,-5 0 203,-4 0-1691,-2 6 1362,-2-5 0,-8 9-112,-9-6-410,-2 6 337,-12-3 432,-6 5 0,-3-2 0,-6 0 0,-1 0 0,-2-2 0</inkml:trace>
  <inkml:trace contextRef="#ctx0" brushRef="#br0" timeOffset="650">413 76 7978,'0'-13'-1067,"0"1"1196,0-1 1345,0 1-672,0-1-582,0 6 0,-1 2-103,-3 5 142,2 0-200,-9 0 0,4 0 100,-5 0 1,-1 0-157,1 0 1,-5 5 98,0 3 1,-5 1-140,1 3 0,-2-2 14,-2 7 1,-5 1 77,1-1 0,4 3 55,4-3 0,2 4-26,-2-4 1,3 3 34,5-3 0,6 0-24,3-5 1,3 1 128,1-1 1,7-3-74,5-1 1,6-4-25,7 5 1,10-7-165,3 3 0,6-4-219,-2-1 1,5 0 13,-1 0 0,3 0-205,1 0 0,-1 0 447,-4 0 0,4 0 0,-4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20:01.1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485 177 7705,'-6'-8'-336,"4"-5"503,-4 5 0,4-2 358,-3 0-162,3 7-132,-11-3 0,7 4-79,-4-3 1,-3 3 25,3-3 1,0 4-79,-4 1 1,2 0-174,-7 0 0,-3 5-141,3 0 1,-6 1 113,6-1 0,-6-3-266,6 3 0,-6 1 140,6-1 1,-3 2-368,3-3 1,2 0 204,-2 6 0,4-6 388,5 6 0,-3-2 0,3 2 0,-3 10 0,-1-4 0</inkml:trace>
  <inkml:trace contextRef="#ctx0" brushRef="#br0" timeOffset="444">0 339 8009,'0'-8'471,"0"1"-131,0 7 183,0 0 0,0 7-655,0 3 1,0 3-570,0 1 534,0 1 0,2 0-150,3-1 1,-4 1-141,4 0 205,3 0 0,-6-1-258,3 1 72,3 0 162,-6-1 276,11 1 0,-11-7 0,4-1 0,1-1 0,1 2 0</inkml:trace>
  <inkml:trace contextRef="#ctx0" brushRef="#br0" timeOffset="1913">15 339 8023,'8'10'-1145,"-3"0"787,-3-7 1,-1 3 357,4-6 0,-3 0 0,4 0 0,-6 0 0,0 0 35,-6 0 271,4 0-14,-4 0-236,6 0 0,0-1 350,0-4-92,0 3-2,0-4 1,0 6 298,0 0-494,0 6 0,0-3 43,0 7-77,0 0 1,0 5 0,0 1 173,0 4 1,0 3-110,0 6 1,0 2 94,0 3 0,1 2-282,4 3 52,-3 10 0,9-8 0,-6 13-15,-2 2 0,4 1 47,-2 2 0,1-2-108,-1-3 1,-1 6 61,5-6 1,-5 5-1,1-10 0,1 5 64,-1-5 1,5 5-6,-5-5 1,4-2-61,-4-8 0,5 4 18,-5-4 1,2 7-165,-3-2 0,-2 1 72,3-10 1,-2 6 112,2-2 1,-3 3-43,3 2 0,-4 0 127,-1 0 0,0 1-131,0-1 0,5 5-4,0 0 0,0 0-22,-5-5 1,0-3 12,0 3 1,0-8 211,0 8 1,5-3-58,0 3 1,5 0-211,-5 0 0,1 0 108,-1 0 0,-3 2-71,2 3 0,0-2 78,1 7 0,-4-7-142,4 2 1,-3 2 163,-2-2 1,1 0 2,4-5 1,-3 0-64,3 0 0,-3-1-3,-2-4 0,4 3 3,1-2 1,0 0 13,-5 0 1,5 2-120,0-3 1,0 1 118,-5 4 1,0-4 4,0 9 0,0-3 5,0-2 1,0 2 0,0 3 1,5-3 22,0 3 1,0-4-45,-5 0 0,0-1 139,0 0 0,1-5-116,4 0 0,-3-6 118,3 1 1,-2 2-87,2-2 0,-4 6 129,4-6 0,-3 5-81,-2-5 0,5 6-35,0-6 1,0 5-74,-5-5 0,0 6 77,0-6 0,1 7-140,4-2 0,-3-2 121,3 3 0,-4-3-129,-1 2 1,5 7 105,0-7 0,0 5 83,-5-9 1,2 4 40,3-5-129,-4 7 1,6-5-1,-7 3 60,0-5 0,1-1-29,4 1 1,-3-1-109,3 6 0,-3-6 106,-2 1 1,0 2-146,0-2 0,0 7 123,0-2 0,0-1 19,0 1 0,0-4-33,0 4 1,0 0-3,0 5 0,1-6 19,4-4 0,-3-3-11,3-2 0,-4 6 22,-1-1 1,0 0-14,0-4 1,0-1-23,0 0 1,0 6 47,0-1 1,5 5-1,0-5 0,0 2-24,-5-1 1,0-3-5,0 8 1,0-8 19,0 3 1,0-3-12,0 3 1,0 0-90,0 5 0,0-4 84,0-7 0,0 5-88,0 1 1,0 4 56,0-5 0,0 5-5,0-4 0,0 4-205,0-5 1,0 7 64,0-2 1,0-3 362,0-2 1,0-1-96,0 1 1,0-3-122,0 4 1,5-4 1,0-2 1,0 2-24,-5 3 0,0-3 29,0 4 0,5-4-102,-1-2 0,1 1-35,-5-1 0,5 2 121,0 3 0,2-3 31,-2 4 0,-4-4-57,4-2 1,-2-4 107,2-1 0,-3-6-93,3 2 1,-4-4 0,-1-1 25,0-1-140,0-6-106,0-1-25,0-7 332,0 0-124,0-7-98,0 6 114,0-6-315,0 7 358,0 0-64,0-6 261,0 4-232,0-4-458,0 6-34,0 0 1,7-7 0,1-1 0</inkml:trace>
  <inkml:trace contextRef="#ctx0" brushRef="#br0" timeOffset="2636">588 8071 7719,'-6'8'2701,"4"-2"-2306,-4-6 1,6 2 631,0 3-667,0-3 0,6 4-130,4-6 1,5 5-1010,4 0 1,4 0 537,6-5 0,12-2-1085,3-3 1326,17-3 0,-1-13 0,14-2 0</inkml:trace>
  <inkml:trace contextRef="#ctx0" brushRef="#br0" timeOffset="3503">779 839 7719,'0'-8'454,"0"-1"-530,0 5 75,0 2 1,7-5 44,3 7 1,3 0 38,1 0 0,9 0 53,7 0 0,14-1-150,15-4 0,9 2 89,15-7 1,7 5-313,-39 0 0,1 0 1,0 1-1,-1 0 184,1-1 0,-1 0 0,47-8-299,0 3 1,-15 2-81,-4-2 0,-17 7-61,-13-2 1,-12 3 492,-7 2 0,-7 7 0,-9 1 0</inkml:trace>
  <inkml:trace contextRef="#ctx0" brushRef="#br0" timeOffset="3969">853 1750 7719,'-8'0'290,"-5"0"-91,11 0-383,-5 0 195,7-6-42,0 4 71,0-5 0,9 7-83,5 0 1,7 0 96,9 0 0,3 0-61,6 0 0,6 0 93,14 0 1,10-4-7,9-1 1,12-8-244,-37 5 1,2 1 0,2 0-1,0-1 140,2-1 1,0-1 0,-2 1 0,0 0-21,-5-2 1,-1 2 0,-1 3 0,0 1-265,43-10 1,-5 5-264,-19 0 1,-9 4 315,-21 6 1,-9 0 253,-11 0 0,-9 0 0,-4 0 0</inkml:trace>
  <inkml:trace contextRef="#ctx0" brushRef="#br0" timeOffset="4396">956 2617 7231,'-15'-6'941,"0"4"-724,7-11-57,2 11 1,7-4-169,4 6 1,10 0 109,9 0 0,7 0 183,9 0 1,7-5-99,17 0 0,16-6-45,13 1 0,-40 6 0,2 0-413,3-1 1,1 0-1,-1 0 1,0 0 244,1-2 0,0-1 46,0 4 0,-1 0 0,-6-2 0,-1 1-169,1 2 0,-1 1 0,42-3 3,-14 5 1,-16 0-629,-19 0 0,-8 5-5,-11 0 1,-11 6 778,-9-1 0,4 3 0,-1 2 0</inkml:trace>
  <inkml:trace contextRef="#ctx0" brushRef="#br0" timeOffset="4791">1161 3426 7719,'0'-8'186,"-6"-5"0,4 9 289,-3-6-606,4 7 112,1-3 1,6 6-1,6 0 326,6 0-175,5 0 1,16-5-10,10 0 271,10 0 0,22 5 170,7 0-2169,7 0 1636,-41 0 1,2 0 0,-1-1 0,1 0 77,2-1 0,1-1 1,-3 3 0,-1-1-988,4-3 0,-2 1 801,41 3 0,-5-1-1204,-19-4 751,-7 3 1,-15-4-448,-3 6 0,-10 0 152,-4 0 2155,-11 0-1330,-9 0 0,-23 0 0,-7 0 0</inkml:trace>
  <inkml:trace contextRef="#ctx0" brushRef="#br0" timeOffset="5093">1250 4117 7719,'14'0'-807,"1"0"1,0 0 876,-1 0 243,1 0-141,0 0 0,4 0 16,1 0 1,6-2 66,-1-3 1,6 3 197,8-2 0,3 2-90,17 2 1,3-5-115,12 0 1,14-6-286,10 1 0,-48 4 0,1 0 135,3 2 0,0-1 1,-2-1-1,-1 0-279,47 1 0,-3-4-365,-7 4 1,-13 0-270,-6 5 0,-11 0 206,-9 0 0,-6 0 235,-14 0 1,-13 1 372,-6 4 0,0 3 0,-2 7 0</inkml:trace>
  <inkml:trace contextRef="#ctx0" brushRef="#br0" timeOffset="5410">1132 4881 7719,'23'0'-1125,"-2"0"1054,0 0 0,-3 0 417,7 0 0,4 0-132,6 0 0,12 0 0,2 0 161,6 0-188,11 0-5,1 0 0,14-2 241,8-3-1482,-1 4 1257,7-6 1,-1 7-263,-4-6 139,5 4 1,-5-4-52,-7 6 0,-6 0-871,-19 0 869,-5 0 40,-9 0 1,-5 5-873,-10-1 1,-2 6-70,-13-5 0,-7 5 551,-7-5 0,-10 5 672,-14-5 0,-14 12 1,-14 0-1</inkml:trace>
  <inkml:trace contextRef="#ctx0" brushRef="#br0" timeOffset="5698">1250 5498 7719,'14'0'-303,"1"0"0,0 0 171,-1 0 0,1-1-159,0-4 355,6 3 0,2-4 0,8 6 391,3 0 0,9-5-265,6 0 1,13-2 26,2 2 0,14-3-290,10-6 0,2 1 396,8 3 0,-2-3-214,2 3 1,-1-3 54,-4-2 0,-12 5-413,-2 0 1,-7 7 193,-14-2 1,-2 4-517,-12 1 1,-10 1 305,-9 4 1,-6 3-206,-14 7 1,-8 0 83,-12-1 0,-7 6 386,-13 0 0,-2 1 0,-7-1 0,-7 2 0,-1 3 0,-7-1 0,0 1 0</inkml:trace>
  <inkml:trace contextRef="#ctx0" brushRef="#br0" timeOffset="5937">1382 6189 7719,'0'15'65,"0"0"0,2-7-14,2-3-27,5-4 113,5-1 1,3 0 0,4 0 532,8 0-401,1 0 0,14 0-21,0 0 0,7 0-43,7 0 0,13 0-25,2 0 1,12 0-410,3 0 1,0 0 129,5 0 1,-4 0-517,-6 0 0,-10 0 365,-9 0 1,-7 2-665,-8 3 0,-1 3 411,-14 7 1,-11-2 502,-8-3 0,-11 9 0,-4-9 0,-8 11 0</inkml:trace>
  <inkml:trace contextRef="#ctx0" brushRef="#br0" timeOffset="6224">1353 7203 7222,'8'0'328,"5"0"1,-5 0 418,7 0-468,-1 0 0,8 0 386,2 0-399,10 0 1,12 5-67,13 0 1,13 0-48,11-5 0,12 0-235,-44 0 1,1 0-1,3 0 1,1 0-6,5 0 1,0 0 0,-6 0 0,-2 0-233,1 0 1,0 0 0,39 0-1,-5 2-435,-8 3 1,-8-2-683,-8 7 1436,-7-7 0,-15 4 0,-2-7 0,-5 0 0</inkml:trace>
  <inkml:trace contextRef="#ctx0" brushRef="#br0" timeOffset="7807">2470 45 7719,'0'-8'-1206,"0"-5"651,0 11 965,6-4-219,2-1 0,7 5-33,0-2 0,1 2 63,4 2 1,-2 0-137,6 0 0,1 0-22,4 0 0,0 0-4,1 0 1,6 0 184,3 0 1,0 0-92,5 0 1,-5 5-33,6 0 0,-1 0-66,-5-5 1,3 0-118,2 0 1,-1 1 15,-4 4 0,-3-3 69,-7 3 1,1-2-51,-1 2 0,-6-4 46,-3 4 1,-9 2-244,-1-2 173,-7 6 1,9-3 35,-7 7 1,-1-5 50,-4 0 0,-4 0 1,-1 4 0,0 6 245,5-1 0,0 3-82,0-3 1,0 1-29,0 9 0,0-8-78,0 9 0,0 1 107,0 3 1,0 5-69,0-4 0,1 6-41,4-2 0,-1 5 19,5 5 0,-4-2-112,5 7 0,-2-5-27,2 5 0,3-2 69,-3 2 0,-2 7-57,2-8 0,-2 8 67,2-7 0,1 3-95,-6 2 1,5 3 82,-5-3 0,5 3-48,-5-8 1,4 3 37,-4 2 0,7 4 3,-3 1 0,3-5-35,-2-5 0,3-1 32,-3 6 0,3 5-16,1 0 0,-4-2 10,0-8 1,0 8 106,4-4 0,-4 9-65,0-3 0,0 5-27,5-6 0,-2 3-42,-4-3 1,4 3-105,-3 2 1,3 3 229,2-8 0,-5 3-83,0-3 1,-1 3-86,6 2 0,-2-1 61,-3-3 0,3-4 123,-3 4 0,1 6-129,-1-1 1,1 1-50,-6-6 0,5 4 80,-5 11 0,5-1-3,-5 1 1,1-1 39,-1-9 1,-2 2-28,7 3 1,-2-1-60,2 1 0,-2-5 57,-3-1 0,-1-4-75,5 4 0,-4-6 52,5 2 1,-5 3 36,5 2 1,-5-1-100,4 6 1,-4-6-111,5 6 1,-2-1 344,2-4 1,3 3-54,-3 1 1,-2 1-176,2-1 0,-5-4 61,5 0 0,-2-1-51,2 6 1,3-7 15,-3-4 0,-2-2-4,1-2 0,0 1-30,0 4 0,5-9 21,-5 4 1,-1-10 14,2 0 1,0-3-24,5-2 0,-5-2 12,-1-3 1,1 2 9,5-6 1,-5 5 200,-1 0 1,0-3-212,0 2 0,4-6 33,-3 1 0,-2 2-55,2-1 1,-5-1-78,5-5 1,-2-4-132,2-1 1,1-6-114,-6 2 190,7-4 1,-9-8-22,7-3 244,-7-3-186,4-2 463,-7 0 630,0 0-897,-7 0 0,4 0-130,-7 0 0,0 0 134,-5 0 1,1 0-150,-1 0 0,0 0 153,1 0 0,-3 0 82,-2 0 1,1 0-88,-7 0 0,2 0 13,-1 0 0,-9 0 104,4 0 0,-4 0-67,4 0 1,-6 0-382,1 0 1,-2 0 145,2 0 1,1 0-1261,-6 0 0,8 0 1375,2 0 0,-1 0 0,7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20:12.5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88 118 6598,'-10'0'452,"1"0"186,5 0 0,-4 0 471,3 0-720,-3 0 1,-2 0 105,1 0 0,5 2 86,-1 3-91,-3-4-303,7 6 211,-6-7-96,7 0 1,7 0-73,2 0 1,9 0-166,2 0 0,8 0 29,1 0 1,2 0-78,8 0 1,7 0 140,8 0 1,5 0-10,4 0 1,6 0-139,9 0 0,11-5-100,9 0 1,-48 2 0,1-1 83,0 2 0,1 0 0,46-2 80,0-6 0,-2 2-100,2-1 1,-46 2 0,-1 0 40,42-2 0,-1-3 30,-14 2 1,-4-1-108,-1 6 1,-1 0 101,-8 5 0,-9-5-157,-11 0 1,-8 1 108,-11 4 0,-9 1-355,-6 4 143,-7-3 36,-3 4 1,-8-6 461,-7 0 1,-4 0-290,-1 0 1,-8 5 19,-1 0 0,-2 2-61,-8-3 1,-1 0-196,-4 6 0,-5-6 78,0 6 1,-11-5-81,1 5 0,-3-5 113,3 5 0,-6-6 4,-4 6 0,-7-6 64,-3 0 0,-1 3-195,2-2 0,3 0 408,-4-5 0,4 0-75,2 0 1,7 0 169,7 0 1,2 0-67,8 0 0,-3 0 102,8 0 0,5 0-33,14 0 1,2 0 310,4 0-360,9 0 38,-3 0-432,13 6 1,8-4 65,7 3 1,6-4 30,8-1 1,4 0 74,6 0 1,2 0-64,13 0 0,1 0 10,9 0 1,5-4 292,9-1 0,-3-5-147,4 5 1,2-5 282,3 5 0,10-5-169,-42 8 1,-1 0 0,46-3-59,1 5 0,-7-5-72,-3 0 0,0 0 108,1 5 1,-19 0-224,-6 0 0,-15 0-97,-5 0 1,-13 0-382,-12 0 311,-9 0 1,-5 0 63,-10 0 0,-5 0 190,-9 0 0,-11 5-88,-9 0 0,-10 6 284,-5-1 1,-6 1-293,-9-1 1,4 2 124,-14-7 0,8 4-298,-8-4 0,-2 5 16,-3-5 1,-7 5-120,-2-5 1,-7 0 328,2-5 0,47 0 0,-1 0 115,-2 0 1,0 0 0,-44 0-79,0 0 0,9 0 27,5 0 0,3-5-101,12 0 0,7 0 356,18 5 1,8-5 341,7 0 12,-1 0-604,20 5 0,1 0-66,18 0 1,9 7 184,17 3 1,4-2-275,10 1 0,5 0-42,9 0 1,9 3 58,7-7 1,6 0-360,-2-5 1,10 0 370,5 0 0,-45-1 0,2 0-1,1-1 1,0-1 0,5-2-1,1-3 27,2-1 0,-1-2 1,0-1-1,-2 0 201,1 2 0,-1 0 0,0 0 0,-1 1-140,-3 1 0,-1 1 1,42-6-28,-25 3 0,-14 4-320,-15 6 296,-7 0 0,-22 0-120,-10 0 1,-18 1 417,-16 4 1,-12 3-99,-8 7 1,-8 0-77,-2-1 0,-2 1 165,-7 0 1,-1 0-130,-4-1 0,4 1 364,0 0 0,6 1-766,-6 4 0,-3-4 141,-1 4 0,-2-2-1175,11 1 1,8-7-205,12 2-1228,0-2 2750,26-4 0,-1-2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20:14.1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15 397 7890,'9'0'-1887,"4"0"1887,-12 0 0,12-7 0,-11 6 0,4-6 0,-6 7 0,0 0-5,0-6 274,0 4 143,0-4-185,-6 6-82,4 0-50,-4 0 1,4 0-57,-3 0 9,4 0 1,-6-2 62,7-3 401,0 3-385,0-4 0,0 4 592,0-3-156,0 4 514,0-6-651,0 7 1,0-1 258,0-4-227,0 3-214,0-4-90,0 6 1,0 1 48,0 4 1,0 3-231,0 7 1,0 6 63,0 4 0,5 4-132,0 5 1,1-1 67,-1 6 0,2 0-178,3 6 0,-2-8 81,-3-3 0,-4-3-605,4-1 1,-2-7-613,2-4-370,-3-2 872,5-9 1,-12-8 838,0-10 0,-5-8 0,5-2 0,0-6 0,5 2 0,-5-4 0,0-1 0,-1 4 0,1 1 0,3 4 0,-3-4 0,4 6 0,1-2 0,0 4 0,0 1 0,0-1-245,0-4 1,-2 4 359,-3-4 1,4 4 91,-4 1 1,-2 0 15,2 1 41,0-1 0,0 0 36,1 1 0,-1 4 38,5 0 0,0 0-198,0-5 0,0 6 44,0-1 0,1 5-65,4-5 0,0 5 37,10-5 0,-4 7-48,9-2 0,1 2 31,-1-2 1,6 3-178,-2-2 1,-1 2 129,2 2 1,-2 0 25,1 0 1,-1 5 316,-4 0 0,-4 6-86,0-1 1,0 3 130,-6 2 0,0-1-83,0 1 0,-5 0-114,1 0 1,1 4-69,-1 1 1,0-1-303,-5-4 0,5 5-258,0-1 1,0 1-408,-5-5 0,0 4-783,0 1 1,0 4 707,0-4 1,0 6 6,0-2 0,4 4 820,1 2 0,0 6 0,-5 1 0</inkml:trace>
  <inkml:trace contextRef="#ctx0" brushRef="#br0" timeOffset="623">618 397 7890,'0'-8'348,"0"-5"1,0 10 84,0-7 25,0 6 413,0-9-191,0 12-40,0-6-368,0 7 1,0 2 73,0 3 0,0 5-219,0 9 0,2 2 102,3 4 0,-4 3-218,4-4 0,-2 9 95,2 1 1,-3 0-475,3-4 1,-2-1 209,2 1 1,-3-1-532,2 0 1,-2-4 53,-2-1 1,0-1-170,0 2 1,2 1-58,3-7 1,-4 1 49,4-5 811,-3-7 0,-2-2 0,6-25 0,-4 1 0,3-16 0,-2 4 0,2 6 0,-3-6 0,3 1 0,-4 4 0,-1-4 0,0 8-24,0-4 0,0 7 113,0-1 1,0 2 196,0 3 1,-1-1-47,-4 0 1,3 6 161,-3-1 1,2 6 191,-2 0 13,3 2-112,-4-5-400,6 6 0,1-6 157,4 7-81,4 0 1,5 0-190,1 0 0,0 0 66,-1 0 0,1-6 108,0-4 0,4-5-59,1-4 0,-2-3 246,-8-2 0,1-2-146,-6 6 1,0-4 264,-5 4 1,-7 2-77,-2 8 1,-11 4-100,-5 6 1,-2 0-410,-3 0 1,1 8 177,0 7 1,1-1-1180,3 6 1,4-2 589,6 1 0,7-2-2263,3 2 2796,4-2 0,14-3 0,3 1 0</inkml:trace>
  <inkml:trace contextRef="#ctx0" brushRef="#br0" timeOffset="1006">1118 353 7890,'-15'0'542,"0"0"-218,1 0 125,-1 0-288,7 0 1,-4 2 414,7 2-393,-6 5 0,8 0-18,-7 1 1,7 0 13,-2 5 1,3-1-74,2 1 0,0 5 110,0-1 0,0 1-145,0-5 1,5-1 56,0 1 1,6-2-53,-1-3 0,8-4 68,2-6 1,6 0-36,-2 0 1,-1-3-15,2-7 0,-1-1 12,6-14 1,-3 1-40,-2-5 1,-1 1 50,-9 3 1,1-1-258,-11 7 1,-1-1 81,-9 5 0,-5 2-860,-10 3-1,-4 4-55,-10 6 0,1 8-388,-6 7 0,6-1 1360,-1 6 0,3 3 0,1 0 0</inkml:trace>
  <inkml:trace contextRef="#ctx0" brushRef="#br0" timeOffset="1543">1573 250 7890,'-9'0'1015,"-1"0"-201,7 0-174,-10 0 0,9 2-203,-6 3 1,7 4-92,-2 11 1,-1-2-250,1 6 1,0 1 87,5 4 1,-5 1-343,0-1 0,0 1 199,5-1 1,2-5-832,3 1 0,-2-7 426,7 1 0,-5-4-1078,5-5 692,-1-3 0,4-9-42,-3-3 1,2-5 790,-7-9 0,4-4 0,-4-7 0,0 1 0,-5 0 0,0-1 0,0 1 0,-1-1-73,-4 1 1,-2 4 72,-3 1 0,-3 4 367,3-4 1,-3 6 19,-1-2 0,4 6-14,0 4 1,5 2 960,-5 3-459,7 3-649,-3-4 0,7 4 3,4-3 0,8 3-456,7-3 1,6 2 213,-2-2 1,4 4-558,2-4 1,4 3 186,0 2 383,0-6 0,-4 4 0,-1-5 0</inkml:trace>
  <inkml:trace contextRef="#ctx0" brushRef="#br0" timeOffset="1890">2088 191 7881,'-5'-14'144,"0"-1"1,-1 5 737,1 0-473,3 0 1,-6-3 632,3 4 65,3 2-699,-4 7 0,6 2 143,0 3 1,0 4-169,0 11 0,0 3-22,0 6 0,0 6-279,0-1 1,0 5-199,0-5 1,0 6-539,0-6 1,1 5 460,4-5 1,-3 1-1163,3-6 0,-3 0 626,-2 1 1,0 2-229,0-2 1,0 1 421,0-11 0,-2-1-66,-3-4 601,3-7 0,-11-8 0,5-8 0</inkml:trace>
  <inkml:trace contextRef="#ctx0" brushRef="#br0" timeOffset="2115">2029 515 7881,'-8'-2'-531,"3"-3"943,3 3 589,2-4-626,0 6 0,7-5-275,3 0 0,9-6 77,6 1 0,4-3-58,6-2 0,-3-6 88,7-4 1,1-4 1,4-5 0,-2-2 86,-3-3 1,-9-2-87,-11 6 1,-9 1 131,-5 5 0,-7 6-97,-7 3 1,-9 10-1,-17 6 1,-2 5-17,-7 9 1,0 1-324,0 14 0,-1-1 137,1 6 1,5 1-1566,0 3 1,14-3 1522,6 4 0,3-4 0,7-2 0</inkml:trace>
  <inkml:trace contextRef="#ctx0" brushRef="#br0" timeOffset="2644">2661 265 7885,'0'8'1051,"0"-2"-834,0-6 0,8 0 11,7 0 1,6 0 55,9 0 0,1 0-69,3 0 0,-1-6-91,6-4 1,2-3 68,8-2 1,-5-1-130,0-4 0,-7 4-42,-7-4 0,-7 4 89,-4 1 1,-9 1-169,-5-1 0,-12 7 115,-7 3 0,-9 3-51,-11 2 1,1 2 82,-6 3 1,4 3 124,-4 7 0,5-1-79,-5 1 1,6 5-29,-1-1 1,8 7 51,1-1 1,7 3-1,-1 1 1,9-4-48,5-1 0,3 1 36,2 4 0,12-4-647,2-1 0,9-1 254,-3 1 0,11-2-1256,-2-8 1,11-6 139,-1-3 1360,-3-3 0,13-9 0,-4-1 0</inkml:trace>
  <inkml:trace contextRef="#ctx0" brushRef="#br0" timeOffset="2956">3690 118 7885,'7'-15'584,"-6"0"-271,6 1 0,-6-1 349,4 0 106,-3 1-436,5-1 0,-14 7 0,-4 3 16,-7 3 1,0 4 100,-7 3 0,6 4 41,-6 11 1,-4 1-4,-6 4 0,6 7-120,4-2 0,3 4-125,-3 0 0,-1-1-223,6 6 0,6-6 131,4 1 0,7-8-649,-2-1 1,5-2 348,5 1 0,9-9-1603,11-10 1,9-3 515,5-2 1,4-9 205,1-5 0,0-8 1031,0-7 0,0 0 0,0-1 0</inkml:trace>
  <inkml:trace contextRef="#ctx0" brushRef="#br0" timeOffset="3194">4175 88 7885,'-14'-14'681,"-1"-1"0,5 7-138,0 3 1,0 3 235,-4 2 1,-6 2-295,1 3 1,-6 5 259,5 9 1,-1-1-279,2 7 1,2 4-33,-2 5 1,9 2-168,5-1 0,3-3-210,2 7 0,2-6-91,3 1 0,5-4-110,9-6 0,11-4-950,9-10 0,5-4 150,5-6 943,-3-6 0,11-9 0,-5-8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20:33.01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16 147 8099,'-7'-8'1739,"6"2"-830,-6-1-115,7 6-310,0-6 0,0 9-100,0 3 1,0 9 72,0 11 1,2 2-158,3 3 1,-2 1-54,7 3 0,-2-1-183,2 6 0,1-5 110,-6 6 0,6-6-619,-1 5 1,-2-6 327,2 1 0,-5-5-881,5-4 0,-7 1-741,2-6-308,3-1 1060,-6-4 246,4-7 0,-6-3 741,0-10 0,0-3 0,0-7 0,0 1 0,0-8 0,0-1 0</inkml:trace>
  <inkml:trace contextRef="#ctx0" brushRef="#br0" timeOffset="366">30 147 8076,'-5'-19'43,"1"-1"230,-8 1 241,11 10 124,-6-4-372,7 5 0,7-2-98,2 1 0,4 5 68,2-1 1,5-1-115,-1 1 1,7-5 43,-1 5 1,-2 0 0,1 5-110,2 0 1,2 0 358,2 0-295,-8 0 0,5 0 1,-8 0 312,-1 0-231,5 0-72,-7 7 0,6 1 540,-8 7-370,-6 0 0,5 6 33,-3 3 0,-2 4 270,2 1-937,-6 7 298,2-5 1,-6 12 312,0-4-1076,0 3 1,0 1 0,0-2 135,0-2 1,0-1-134,0 1 0,0 2-828,0-7 0,0-1 1623,0-9 0,7-3 0,1-6 0</inkml:trace>
  <inkml:trace contextRef="#ctx0" brushRef="#br0" timeOffset="909">648 236 9983,'0'-9'1408,"0"3"-617,0 6-391,0 6 0,0 3 123,0 5-294,0 1 1,5 6 125,0 4-614,6 2 0,-8 8 284,7-1 1,-5 7-61,5-2 1,-5 2 149,4-2 1,-4 4-932,5-4 1,-7 2-41,2-2 0,2 2-410,-2-7 1,0 0 663,-5-4 1,0-12 200,0-4 1,-2-9 7,-3 0 393,3-10 0,-11-9 0,12-9 0,-4-7 0,3 1 0,-3 1 0,0 4 0,1-3 107,4 8 0,-5-6-165,0 6 1,0 4 897,5 5-395,0 0-159,0-4 0,0 4 111,0 0 1,0 5 391,0-5-262,6 7-26,3-10-292,5 5 1,1-2 213,0 0-202,-1-6 183,1 0-141,6-12 0,-4 10 323,2-7-179,4-6-230,-7 0 0,4-6 15,-10 3 0,-2 4 23,-3 1 1,-5 1-30,0 8 0,-7 7-159,-7 8 1,-3 4 104,-2 1 0,1 6-466,-7 4 0,6 5 234,-6 4 0,7 4-378,-1 7 1,4-1 222,5 0 1,-1-1-1326,6-3 0,0 3 136,5-4 0,1-1 591,4 1 853,4-6 0,5 4 0,1-8 0</inkml:trace>
  <inkml:trace contextRef="#ctx0" brushRef="#br0" timeOffset="1151">1045 353 8099,'0'-15'-602,"0"1"788,0-1 0,0 5 447,0 0 1,-2 7 123,-3-2-204,3 4-118,-4 1-241,6 6 102,-7 2-119,6 7 1,-6 1-137,7 4 39,0-4 33,0 12 1,0-10-173,0 7 57,0-1 1,2-1 197,3-3 1,1 1 20,4-2 1,3 1-90,-3-5 0,3-7 41,2-3 0,-1-4 11,1-1 1,0-1 42,0-4-24,-7-10-39,5-14 86,-5-2-76,0-5-320,-1 0 156,-7 5 1,0-5-96,0 13-329,-7-5 0,-3 12-323,-9-4 1,1 11 409,-7 4 0,7 6-1400,-1 9 1,-3 0 1730,3 9 0,-1 11 0,6 1 0</inkml:trace>
  <inkml:trace contextRef="#ctx0" brushRef="#br0" timeOffset="2083">1691 191 7663,'-6'-14'1121,"4"4"-642,-3 0 1,-3 7-78,-2-2 1,2-2-7,-2 3 0,-1-1 166,-9 5 0,4 6-199,-4 4 1,-1 8-60,2 2 1,-6 6-169,5-2 1,-4 6 99,4 4 1,2-3-222,9 3 0,-3-3 118,7-1 1,0 2-381,5-2 1,7 1-38,3-12 1,9-1-164,6-8 0,3-3-299,1-7 1,2-2 349,3-3 0,-1-8 120,6-7 1,-6-11 55,1 2 0,2-5 522,-2-1 1,-4 0-274,-6-5 1,-1 4 504,2 7 1,-4 6-6,-6 4 43,-7 9-321,5-3 0,-12 18-33,4-1 0,-3 8-15,-2 3 0,0 1-44,0 4 1,0-3-226,0 8 0,2-5 49,2 4 1,-2-6-111,3 2 177,-3 3 0,3-6-360,-1 8 1,1-2 120,-5 1 1,0 2-334,0-6 0,-5-5 175,1-5 1,-8-7 18,2 2 0,2-5 21,-2-5 0,1-5-156,-6-10 0,0-2 194,0-8 1,1 1 30,-1-1 0,0 6 441,1-1-119,6 1-110,-6 1 0,6-3 669,-6 6-482,5 7 1,1 0 263,3 3-302,4 4 0,-4-6 315,10 7 1,3 1-212,7 4 0,1-5-133,4 0 1,-3-5 16,8 5 1,-5-6-34,4 1 1,-1-3 10,1-2 1,4 5-1,-5 0 35,0-1 1,5 0 172,-4 1-39,-3-3 115,1 11 68,-8-11-221,1 11 100,0-4 112,-7 6-179,-2 0 0,-1 2 4,0 2 0,0 9-178,-5 7 1,0 6 109,0-1 1,0 2 164,0 3 1,0-1-140,0 1 0,0-1 0,0 0-238,0 1 1,8-1-96,7 1 1,0-7-23,4-4 1,4 1-308,2-6 309,2 4 0,8-18 54,-1 0-166,-6-6 264,0-15 0,-7-9 187,3-9 1,-2-3-188,-8-3 1,-6 3 268,-3 3 0,-5-7-76,-5 7 0,-6 1-136,-14 14 0,1 3-1121,-10 6 1,-4 7 692,-1 3 0,1 11 0,2 7-1865,5 5 1012,-1 9 1210,15 2 0,-10 8 0,4 8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20:36.35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74 382 8099,'8'-9'253,"-3"-1"642,-4 7-139,-1-4-332,0 1 0,-6 4 21,-4-3 1,2 8-144,-2 2 0,2 7 73,-2-3 0,-1 9-139,6 2 1,-5 1-198,5-1 0,0-2 141,5 6 1,0-6-97,0 2 0,0-4 116,0-1 0,7 0-80,2-1 1,4-6 23,2-3 0,1-3-223,4-2 214,3-7 12,6-7 113,-6-9-157,5-7 1,-12-4-142,4 0-27,-4 0 199,-1 4-22,-7 1-15,-1 6 1,-9 3 96,-3 10-134,-3 4 19,-13 6 1,-1 8 73,-2 7-206,-4 6 129,5 8 0,-1 6 69,-1-1-420,7 0 0,-1-4 135,9-1 0,-1 1-377,6-1 0,0-6 172,5-4 0,1-9 5,4-5 0,3-3 322,7-2-110,0 0 1,0-8 304,-1-7 0,6-6 1,-1-9-165,-1 1 0,2-1 685,-5 1 1,3 0-354,-9-1 0,0 7 478,0 4 0,-5 2 310,1 3-194,-4 6-1047,-1 1 0,-6 14 124,-4 2 0,2 4-609,-2 2 0,5 5 381,-5-1 1,2 3-1357,-2-3 779,4-2 476,-1 4 1,4-11-869,-7-1 409,7-5 506,-4 2 0,7-7 0,0-4 0,0-5 709,0-10 0,0-3-79,0-6 1,0 1 247,0 4 1,0-2-325,0 6 0,0 0 1,0 6 18,0-1 0,2 2-302,3 3 31,-3 4-1566,4 6 1077,1 0 1,-4 1 228,7 4 0,-7 5-1175,2 9 1,-4 4-282,-1 7 1,5 1 442,0 3 1237,0-3 0,-11 5 0,-3-7 0</inkml:trace>
  <inkml:trace contextRef="#ctx0" brushRef="#br0" timeOffset="716">294 500 8099,'-15'0'657,"6"0"-34,-1 0-150,6 0-223,-9 0 0,12-2 253,-4-2-269,3 2-87,2-5 1,2 7-89,3 0 0,-2 0 56,7 0 0,0 0 80,4 0 0,6 0-60,0 0 1,6 0 23,-2 0 1,4 0 11,1 0 0,6-1-10,-1-4 0,7 3 191,-2-3 1,8 4-137,2 1 0,7-5-160,-2 0 1,-2-5 6,2 5 0,-7-5 96,2 5 1,-5-4-268,-4 4 1,-11 0 81,-9 5 1,-4-5-1663,-1 0 797,-7 0-1521,-2 5 1,-12 5 1187,-4 0 1224,3 0 0,-6-5 0,5 0 0</inkml:trace>
  <inkml:trace contextRef="#ctx0" brushRef="#br0" timeOffset="1539">1147 206 8099,'-15'-6'1031,"5"-1"-122,0-3-418,7 4 522,-10 6-609,11 0 1,-4 1 169,6 4-337,0 3 0,1 14 1,3 2 313,1 4 0,6 1-173,-1 1 1,-2 4-280,2 0 0,0 7-636,4-2 364,1 4 196,0-6 1,-6 1-375,1-4 1,0-3 218,5 4 1,-5-6-1487,-1-5 1,-5-2-205,1-8 869,3-6 0,-7-8 398,4-9 0,-3-11 555,-2-4 0,-2-6 0,-3-4 0,2-2 0,-7-3 0,5-4 0,-4 4 0,-1 2 0,-5-3 0,0 8-63,1-3 0,-1 3 30,0-3 0,1 4 650,-1-3 0,0 5-241,0 4 0,6-1 880,-1 6-378,7-6-344,-4 10 1,9 1-193,3 10 1,3-1-107,6 1 1,3 0-289,2 5 0,4 0 145,7 0 0,-1 0-346,0 0 0,2 0 157,4 0 1,2 0-173,7 0 1,1 0 113,-1 0 0,0-5 263,0 0 1,-7-5-25,-2 6 1,-4-6-21,-2 5 0,-6-2 450,-3 2-76,-11 4 380,4-6-191,-11 7-156,5 0 0,-7 2-103,0 3 0,0 3-38,0 7 1,0 1-231,0 4 1,1 1 28,4 3 1,-2 4 188,7-3 1,0 2-59,5 3 1,4 4-319,1 0 1,4 1 74,-4-6 0,5 0 16,-6 1 1,6 3-13,-6-4 0,1 4-62,-5-9 0,-1 4-344,1 1 0,-2-1 178,-3-3 0,-4-4-367,-6-7 1,-1 1 209,-4 0 0,-3 0 207,-7-1 1,0-6-45,1-3 0,-6-1 210,0 0 0,-6-2-75,2 3 0,-6-5 69,-4-5 0,0 3 140,-10-2 0,3 0-42,-8-1 1,-2 4 84,2-4 0,-1 3-118,1 2 0,9 0-275,1 0 0,8 0-31,7 0-1341,9 0 0,10-1 387,10-4 0,6 3 1191,14-3 0,-1-3 0,12 0 0</inkml:trace>
  <inkml:trace contextRef="#ctx0" brushRef="#br0" timeOffset="2223">1970 353 8256,'-10'0'938,"0"0"-702,7 0 1,-9-2 511,8-2-246,-1 2-211,5-5-54,0 7-30,6-6 0,2 4-99,7-3 0,1-1 93,4 1 1,-2 0-44,6 5 0,-1-5 18,2 0 1,1-1 24,-6 1 1,6 1-21,-2-5 1,4 4-15,1-5 0,1 5-101,-1-5 0,1 5 79,-1-4 1,5 0-188,0 0 1,7-3 124,-1 7 1,4 0-113,5 5 0,-4 0 76,4 0 0,-3 0-208,-2 0 0,-6 7 52,-4 3 1,-9-2-321,-6 2 1,-4-5-593,-5 4 1,-5-4-919,-10 5 1,-4-7 1938,-5 2 0,-7 3 0,-2 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20:40.15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74 104 8099,'-9'0'757,"-4"0"-444,5-7 1,-2 6 510,1-4-408,5 3 0,-2 9 101,6 3 1,0 3-99,0 1 0,0 8-168,0 2 1,0 9 6,0 1 1,1 7-23,4-2 1,3 3-25,7 3 0,0-1 39,0 0 0,-1-2-418,1-3 1,0-3-295,-1-6 0,-4-2-1715,0-4 352,0-3 1308,4-13 0,-5-9-215,-4-14 1,-4-6 260,-1-9 1,0-4 98,0 0 0,-5-7 371,0 2 0,-6-2-106,1 2 1,-3 1 129,-2 4 1,-1 1-41,-4-6 1,4 6 147,-4-1 1,4 3-149,1 2 0,6 4 1298,-1 1-534,7 6-77,-4 3 1,9 8-216,3 7 1,9 2 13,11 3 1,-1-2-163,6 7 0,-4-5-271,8 5 0,-1-7-28,1 2 0,4-3 195,6-2 0,0 0-468,0 0 0,-2-5 153,-2 0 1,0-5-86,-5 5 1,4-6 75,-5 1 1,-4 2 409,-6-2-99,-6 0 1,2 0 90,-11 0 1,3 6 1033,-7-6-429,0 7-212,-5-4 1,0 14-236,0 2 0,0 4-114,0 2-169,6 6 1,-2 1 0,5 4-118,3-2 1,-4 1 10,2 4 0,0 0-2,4 1 1,1-1-96,0 1 42,-1-1 1,3-3 0,-1 0-23,-1 0 0,3 5 58,-9-6 1,-2-2-521,-2 1 1,1 1 222,-1 4 1,0-6-241,-5-3 1,-5-4 267,0-1 1,-11-2 123,1-3 1,-4-4 190,-1-6 1,-3 0-170,-6 0 1,-5 0 402,-1 0 1,-6 0-206,2 0 1,-8 0 85,-2 0 0,-5 0-64,5 0 0,2 0-203,7 0 0,0 0-353,5 0 0,8 0-1811,7 0 241,10 0 0,5 2 278,10 3 1719,3-4 0,14 6 0,0-7 0</inkml:trace>
  <inkml:trace contextRef="#ctx0" brushRef="#br0" timeOffset="634">956 324 8099,'-2'-8'1,"-3"3"74,3 4 0,-6-1 612,3-3-63,4 4-372,-6-6 0,7 5-33,0-3 0,2 4 14,3-4 1,3 3-52,7 2 1,1 0 53,3 0 1,4 0-87,7 0 0,6 0 72,3 0 1,3 0-22,2 0 1,0 0 9,1 0 1,0-5-255,4 0 1,-9 1 62,-1 4 1,-2-2-44,-2-3 1,0 2-392,0-7 1,-6 5-513,1-5 1,-1 5-132,-5-4 1,3-1 472,-3-5 1,2 5-34,-6 0 0,-7 6 617,-8-6 0,-4 7 0,6-11 0,1 6 0</inkml:trace>
  <inkml:trace contextRef="#ctx0" brushRef="#br0" timeOffset="950">1646 74 8099,'-8'-14'488,"0"4"-252,3 0 1,3 5-210,-2-5 81,-5 7 1,8-5 71,-4 3 0,10 4 71,5-4 1,9 3-270,6 2 1,2 2 8,3 3 0,4-2 144,0 7 1,7-1 146,-2 6 1,4-5-156,1 0 0,0-1 203,0 6 1,0 0 22,0 0 0,-1-6-90,-4 1 1,-3-7 15,-7 2 1,-6-3 302,-3-2-278,-10 0 1,-5 0 152,-10 0 1,-5 0-334,-10 0 1,-4 7 74,-11 2 0,-2 6 42,-7 5 0,1-2-5,4 6 1,-2-1-1537,7 1 1022,0 4 0,6-10 1,3 5-1844,6-2 1,4-1 2120,5-5 0,4-1 0,6 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20:47.16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15 669 9409,'-8'0'731,"2"-2"-570,6-3 1,0-3 63,0-7 1,1-1-310,4-4 76,3-3 0,9-8 1,2-5-31,6-8 0,1-1 35,-2-9 0,4 0 89,-3-5 1,2 5 282,3 0 1,-7 8 223,-4 2-16,-2 13-291,-9 10 0,-2 15 223,-6 6 1,-1 8-113,-4 11 0,-2 1 15,-3 9 1,-3-1-88,4 11 0,0 2 52,0 8 1,5-2-226,-1 7 0,4-6 60,1 1 0,0-4-550,0 0 1,0-1 299,0 0 0,0-2-1605,0-3 1,5 1 758,0-11 0,6 2-861,-1-11 1,8-7 288,1-8 1456,1-4 0,1-14 0,2-3 0</inkml:trace>
  <inkml:trace contextRef="#ctx0" brushRef="#br0" timeOffset="298">603 228 9145,'-10'6'700,"1"4"1,4 8-92,-5 1 1,5 9-173,-5 2 1,7 4-71,-2 5 1,3 4-156,2-4 0,0-2 151,0 3 0,7-9-110,3-2 1,8-6-279,1-8 0,7-7 27,-1-3 1,4-12-26,6-8 0,-3-7 216,8-13 0,-6-9-63,5-10 1,-6-8 59,1-2 0,-10 6-93,-4 4 1,-10 11 50,-5-1 1,-13 12-27,-12 2 1,-9 9-286,-15 11 1,-7 7-426,-3 13 0,-2 8-634,3 16 1,2 5 1221,7 10 0,6 16 0,2 11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20:50.6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251 89 7976,'6'8'-44,"-4"5"944,4-5-630,-6 7 1,5-5 364,0 0-410,7-1-57,-11 0 0,12-1 184,-3-3 0,3-4-114,2 4 0,0-5 173,-1-5 0,1 2-164,0-7 0,-1-1-63,1-9 1,-2 4-251,-3-4 1,-3 2 129,-7-1 0,0 2-406,0-2 261,0 9 1,-12-1-13,-3 6 0,-9 0-37,-1 5 0,-2 0 107,-3 0 0,-4 8 1,-2 7 449,-2 8-243,6 4 0,-4 4-23,6 4 58,1 2 0,1 9 4,4 3 413,3-3-813,12 11 384,3-5 0,8 2-104,2 0 1,6-8 118,10-2 0,-2-2-527,6-8 1,1-4 212,4-6 1,-4-11-920,-1 2 0,6-10-967,4 0 0,5-7 1276,-5-8 1,6-6-405,-6-13 1106,7-7 0,-10-2 0,5-6 0</inkml:trace>
  <inkml:trace contextRef="#ctx0" brushRef="#br0" timeOffset="562">706 280 7976,'-1'15'300,"-4"-1"0,2-4 474,-7 0 0,5 6-13,-5 9 0,2 3-314,-2 1 1,-1 5 109,6 1 1,-7 5-133,3 0 0,2-3-31,2 2-245,-3-12 1,6 5-1,-3-12-324,4-2-579,1-2 0,0-9 535,0-7 0,1-8-539,4-12 0,-1-8 332,5-6 0,0-7 83,0 2 1,4-9-188,-3-1 730,-3 0-224,6 12 1,-11-4-168,2 7 1,3 4 803,-2 6 0,0 6 1394,-5-2-1525,0 11 1,0 10 70,0 14 0,0 6-150,0 8 1,0 7-448,0 4 1,0 2 101,0 2 1,0-1-86,0-4 1,1-2 42,4-2 1,-1-6-487,5 0 1,1-1-101,5-8 0,1-7-323,4-8 0,-4-4 247,4-1 1,1-13 232,-1-6 0,-1-9 414,-4-6 1,0-4-71,-1-6 1,-1 6 183,-3 4 1,2 3-141,-8 2 1,1 4 953,-5 1 413,0 12-1004,0-7 1,0 19-97,0 0 1,-1 13-75,-4 11 0,3 4-99,-3 1 0,2 7 60,-2 4 0,3-3-253,-2 2 1,2-4 45,2 4 1,0 0 287,0 5 0,5-6-165,0-4 0,6-10-183,-1-4 0,3-5 23,2-5 0,1-6 97,4-8 1,-4-18 0,4-12 1,-2-15 39,1-10 1,-7 0-89,2-4 0,-9 2 38,0 3 1,-3 5-456,-2 4 1,-12 17-186,-2 7 0,-11 14-433,1 6 1,-6 5-652,-4 5 1751,9 9 0,-15 9 0,9 7 0</inkml:trace>
  <inkml:trace contextRef="#ctx0" brushRef="#br0" timeOffset="1178">1412 280 8300,'-7'-8'977,"4"1"127,-7 7-687,7 0 0,-5 2 104,3 3 0,3 10-105,-2 9 0,0 5 116,-1 6 1,4 2-133,-4 7 1,3 1-497,2-1 1,0 0-294,0 0 1,0-7-348,0-2 1,5-11-696,0-4 0,5-4 726,-5-1 1,5-9-97,-6-6 0,8-6 435,-2-9 1,-2-8 365,2-6 0,-1-7 0,6-8 0,-5 0 0,0 0 0,0-5 0,4 0 0,1-4-2,0 9 1,-2-1 248,-4 10 1,3 1 995,-7 5 2,6 6-814,-9 8 1,4 17 365,-6 12 0,0 9-301,0 12 1,0-3-292,0 7 0,-5 1 33,1 4 1,-1-2-316,5-3 0,-5 2-57,0-7 0,0 6 185,5-6 0,0 0-1112,0-4 1,0-3-59,0-2-1022,0-4 2141,7-6 0,1-7 0,6-1 0</inkml:trace>
  <inkml:trace contextRef="#ctx0" brushRef="#br0" timeOffset="1362">1853 221 7976,'-15'5'853,"1"0"0,4 8-596,0 2 1,2 6-34,-2 8 1,-1 1 113,6-1 0,0 6-48,5-1 1,0 7-448,0-2 0,0-3 190,0-2 1,1-4-861,4-6 1,-3 2-693,3-6-354,3-1 1873,-6-4 0,4-7 0,-6-1 0</inkml:trace>
  <inkml:trace contextRef="#ctx0" brushRef="#br0" timeOffset="1543">1309 662 7976,'-15'2'1550,"1"3"-994,-1-4 0,2 8 475,3-5-669,4-2 1,14 5-83,6-7 1,8 0-114,7 0 0,2-7-100,3-3 1,6-3-870,9-1 1,-4-3 554,4-2 0,-3 2-1489,-2-2 0,2-3 1736,3 3 0,-10-7 0,4 3 0</inkml:trace>
  <inkml:trace contextRef="#ctx0" brushRef="#br0" timeOffset="2277">2015 251 7976,'-2'-15'1438,"-3"0"-439,4 1-43,-6-1-259,7 7-60,0 1 0,5 9-178,0 3 0,5 5-19,-6 9 0,3 6-222,-2 9 0,-3-3-160,2 3 0,-2 2-407,-2-2 1,5 1 286,0-6 0,0 1-585,-5-1 1,0 0 322,0 1 1,0-7-657,0-4 1,0 2 336,0-1 0,0 0 61,0-6 1,1-5 134,4-5 0,-1-2 158,5-2 1,0-8 422,0-7 0,9-6-179,-3-8 0,5-2 226,-1-4 1,-1-1-141,7-3 1,-2-2 490,1 7 0,-1-5-254,-4 4 1,-2-2 127,2 7 0,-9 4 562,-5 12 355,-3-1-696,-2 7 1,-7 8-225,-3 10 1,-3 9-250,-1 6 0,-1 7 25,0 3 1,5 5-314,1 0 0,5 2 207,-1 2 1,-1-1-102,1-4 0,2-3 14,8-7 0,-2-1-1001,7-3 0,1-6 503,9-9 0,-4-4-494,4-6 0,-2-13 375,1-6 0,-2-14 337,2-6 0,-2-4 387,-3-1 0,1 0-133,0 0 1,-1 2 242,1 2 0,-5 1-200,0 10 0,-5-2 1879,4 11-624,-5 1-583,2 11 1,-1 8-133,0 9 1,0 6-171,-5 5 1,0 2-260,0 8 0,0-1 83,0 1 0,5 4-150,0 0 0,1-4-170,-1-6 1,-2-1-361,7 2 0,0-6 326,5-9 1,1-4 128,4-6 0,-2-6 235,6-4 1,-4-14-158,4-6 1,-6-9 57,2 0 0,-11 1-56,-4-1 0,-3 8 248,-2 2 1,-10 6-347,-9 8 1,-6 7-524,-14 3 0,-5 7-1588,-5 7 1,0 3 2156,5 12 0,0 7 0,0 7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20:54.2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89 1411 7976,'-15'0'439,"5"0"38,0 0 338,7 0-33,-10 0-315,5 7 1,-2 1 188,0 7-360,7 0 0,-4 4 57,7 1 0,0-1-91,0-4 1,0 0-79,0-1 5,7 1 0,1-2-229,7-3 1,0-3 119,-1-7 0,1-2-209,0-3 1,1-5 57,4-9 0,-9-3 1,4-2 0,-5-2-74,-1 6 1,-2 1 48,-7 4 49,0 0 1,-2 2 50,-3 3 1,-4 5 32,-11 10 1,4 3-28,-4 7 0,-1 1-177,1 4 0,2-2 28,8 7 0,-1-7-73,6 1 1,-5-3-405,5-1 167,0 0 496,5-7 0,7-1-132,3-7 0,3-7 449,2-3 0,-1-9-35,1-6 0,0-8 172,-1-1 0,-4 5-288,0 4 1,-5 2-17,5-1 1,-7 3-1956,2 6 1045,-4 7 712,-1 1 0,7 7 0,1 0 0</inkml:trace>
  <inkml:trace contextRef="#ctx0" brushRef="#br0" timeOffset="883">192 1500 7872,'-9'0'605,"3"-2"-101,6-3 165,-7 3-148,6-4-62,-12 6-240,11 0 0,-6 0 97,3 0 122,3 0 11,-4 0-5,6 0 0,6-5-137,4 0 0,5 0 103,4 5 1,4-1-111,7-4 1,4 1 146,0-5 0,5 5-413,-4-1 0,4-1-506,-5 1 0,1-5-1355,-6 5 0,-1-4 962,-4 4 0,-7-5 865,-8 5 0,-5-6 0,2 2 0</inkml:trace>
  <inkml:trace contextRef="#ctx0" brushRef="#br0" timeOffset="1251">677 1029 7976,'-15'-5'61,"0"0"0,5-4 152,1 4 0,4 0 372,-5 5 0,7-2 469,-2-3-305,3 4-369,2-6 1,0 14-157,0 3 0,0-1 112,0 6 0,5-2-84,0 12 1,5 1-67,-5 8 1,4-1 37,-4 6 0,5 0 163,-5 5 0,5 5-157,-5 0 0,5 2-247,-6-2 1,1-3-151,-5 3 0,2 1 138,3-1 1,-4-6-2197,4-9 1104,-3-3-445,-2-8 1,5-12 616,0-16 1,5-9 402,-5-16 0,4-1 546,-4-3 0,5 1 0,-5-6 0,6 6 0,-2-3 0</inkml:trace>
  <inkml:trace contextRef="#ctx0" brushRef="#br0" timeOffset="1722">662 1073 7976,'-15'-13'-74,"1"4"0,0-5 74,5 5 0,-3 0 1194,7 0-748,-6 5 1,9-4-97,-3 3 1,10 4-324,5-4 1,5-2 133,4 2 0,4-4-123,7 4 1,1-2 90,3 2 0,-3 2-198,3-7 0,2 7 82,-1-2 0,4-2-60,-5 3 0,0-1 17,-4 5 1,-1 0 58,1 0 0,-3 0 194,-2 0 1,-4 1 267,-6 4 0,-2-2-209,-3 7 0,1-5-88,-6 5 1,0 0 219,-5 4 0,1 1-26,4 0 0,-3 1-68,3 4 0,-2 1-153,2 4 1,-2 4-106,7 0 0,-5 1-3,5 4 0,-2-1 161,2 1 0,3-1-336,-3 6 0,3-6 96,1 1 1,-4-3-276,0-2 1,-5 1 148,5-1 0,-7 0-197,2 1 0,-4-2-33,-1-4 0,0-1-172,0-3 0,-6-6 310,-4 1 0,-3-2 110,-2-8 1,1 0 274,-1-5 0,-1 0-121,-4 0 1,2 0 421,-6 0 0,-3 0-223,-7 0 1,3-5 285,-3 0 0,-2 0-170,2 5 0,-6 0-149,6 0 1,0 0 15,4 0 1,3 0-413,2 0 1,4 0-3107,6 0 1886,7 0 1424,8-6 0,15-9 0,8-8 0</inkml:trace>
  <inkml:trace contextRef="#ctx0" brushRef="#br0" timeOffset="2434">1367 1235 7976,'-9'2'-1822,"-1"3"2847,0-4-163,-5 6-136,1-1-277,6-4 201,-6 4-281,13-6 79,-6 0-308,7 0 0,2 0 112,3 0 0,3-6-244,7-4 0,-1-3 67,1-2 1,6-6-9,4-3 0,7-6 122,3-4 1,6-4 22,-2-6 1,3 0 149,2 0 1,4-3-135,-4 3 0,2 3-269,-12 11 0,-6 9 192,-9 6-1290,-2 1 926,-9 12 0,-3 0-377,-10 7 1,1 5-1246,-5-5 1835,5 7 0,-9-4 0,5 6 0</inkml:trace>
  <inkml:trace contextRef="#ctx0" brushRef="#br0" timeOffset="3445">1985 147 7976,'-15'-6'0,"5"3"533,1-7-227,5 6 0,-4-2 569,3 6-342,4 0 0,-6 2-146,7 2 0,0 6 74,0 10 0,0 3-111,0 6 0,2 7-87,3 3 1,-2 5 41,7 5 0,-5 2-29,4 3 1,0 3-355,0-3 0,4 1 148,-3-1 1,-2 2-849,2-7 1,-7-7 450,2-7 0,2-11-532,-2-4 0,1-10 350,-1-6 1,-3-10-437,3-9 1,-4-8 318,-1-11 0,0-4 202,0-6 0,0 0 424,0 0 0,0 0 0,0 0 0,-1 0 0,-4 0 0,-2 5 0,-3-1 0,-3 6 0,4-5 0,-4 1 0,-2-1 0,0 8-20,0 7 0,2 6 798,4-2 568,-4-3-888,11 7 1,2 1 132,10 10 1,4-1-494,6 1 1,-2-2 78,6 2 1,3 2-117,7-7 0,-3 5 104,3-4 0,4 4-220,1-5 1,-1 5 2,1-5 1,-2 5-37,2-4 1,2 4 177,-6-5 0,1 7 191,-2-2 1,-10 1 30,1 0 1,-7 2-42,-3-3 0,-6 3 433,1 2-56,-7 0 426,4 0-184,-7 0-386,0 0 1,0 7-473,0 3 1,0 3-25,0 1 1,5 6 100,0 0 0,5 6-53,-6-2 1,6 6-46,-5 4 0,7-3 83,-3 3 1,3 2-34,-2-1 0,3-1-256,-4-5 0,3 1-200,-2-1 0,1-4 214,-6-1 1,5-4-297,-5 4 0,0-6 214,-5 2 0,-7-4-91,-3-1 1,-4-1 12,-6 1 0,-3-5 365,-6 0 1,-2-1 23,-4 6 1,3-2 225,-7-3 0,-6 3-90,-4-3 1,-4-2-71,4 2 0,0-5-371,4 5 1,5-6 152,5 6 0,3-6-1574,12 0 0,7 0 107,8 1 1571,3 3 0,9 6 0,1 1 0</inkml:trace>
  <inkml:trace contextRef="#ctx0" brushRef="#br0" timeOffset="3926">1529 1779 7976,'-8'-7'749,"-5"6"1,11-7 150,-3 3-300,4 3-93,1-4 1,1 6-123,4 0 1,3 6 269,7 4 0,6 3-161,4 2 0,4 4-47,6 1 0,-3 11-342,7-2 1,2 6 73,8-1 0,-3-3-616,3 3 0,0 2 344,-5-2 1,3 1-1009,-7-6 1,-9-6-182,-2-3 0,-14-11-2512,0-4 3794,-4-3 0,-3-15 0,-1-4 0</inkml:trace>
  <inkml:trace contextRef="#ctx0" brushRef="#br0" timeOffset="4256">2044 1779 7976,'0'-15'236,"0"1"952,0-1-341,-7 0-312,5 7 4,-4 1 0,8 9-98,2 3 0,0 3-88,6 7 0,-1 6-91,6 4 0,0 7 104,-1 3 0,-4 5-203,0 0 0,-2 2 61,2 2 0,1 0-181,-6 0 0,5 0 111,-5 0 0,0-1-621,-5-4 1,0 2 307,0-7 1,0 1-1405,0-6 453,0-6-63,0-2 143,0-13 0,0-14 457,0-14 0,0-8-117,0-6 0,5-8 690,0-7 0,0 0 0,1-2 0,2-1 0</inkml:trace>
  <inkml:trace contextRef="#ctx0" brushRef="#br0" timeOffset="4717">2147 1794 7976,'-14'-7'-981,"5"-3"0,-4 2 2193,3-2-745,3 1 1,-6-6 0,5 0 187,0 0 1,1 1-199,7-1 1,0 0 361,0 1-539,0-1 1,2 0-43,3 1 1,3 5-158,7 4 1,1-1 90,4 1 0,3 0-186,6 5 1,0 0 100,1 0 1,4 5-202,0 0 0,6 1 25,-6-1 0,8-1-40,2 5 0,-4-4 2,4 5 0,-5-2 103,0 2 1,-8 3 228,-6-3 0,-4-2-63,-2 2 0,-1-5 366,-13 5 1,0-1-162,-5 6 0,0 0 215,0 0 1,0-1 54,0 1 1,0 6 180,0 4 1,0-2-594,0 1 1,0 1 32,0 4 0,7 2-443,3 3 0,3-4 207,1-1 1,6 0-429,-1-4 0,6 3 311,-5 1 0,1 0 7,-2 1 1,-2-6-68,2 1 1,-2-2-453,-3 1 0,-5-1 97,-5-3 1,-2-4-741,-2 4 1262,0-11 0,-6-2-68,-4-7 0,-3 0 226,-2 0 1,-6 0-127,-4 0 1,-4-5 3,-5 0 0,-4-5-106,-6 5 0,-2-1 184,-3 1 0,-1 3-377,-4-2 0,-2 2 102,7 2 1,-3-2 136,8-3 1,5 4-118,14-4-3770,4 3 3919,13-4 0,1-3 0,7-5 0</inkml:trace>
  <inkml:trace contextRef="#ctx0" brushRef="#br0" timeOffset="5528">2911 397 5989,'0'-8'2829,"0"2"-1952,0 6-378,-7 0-47,6 0-19,-6 0-75,7 0 1,0-2-91,0-3 0,8 3 50,7-3 0,6 4-315,9 1 0,7-2-239,7-3 1,2 2-193,8-7 1,0 5 266,5-4 0,-7 4-1262,-3-5 1,-8 5 110,-2-5 1312,-13 7 0,8-17 0,-11 4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21:00.9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515 89 7773,'-15'0'665,"0"-7"-142,0 6-120,1-6 457,-1 7-508,7 0 1,1 7 178,7 2 1,2 13-139,3 7 0,-2 2-7,7 8 1,0 2-114,4 8 0,1 2 17,0 3 0,0 1-226,-1-6 0,1 0-192,0-5 1,-2-8-812,-3-6 0,-4-3 140,-6-7-367,7-7 0,-6-8 453,4-10 0,-5-10-137,-5-9 1,2-4 849,-7-1 0,5-6 0,-5 1 0,1-7 0,-6 2 0,5-2 0,0 2 0,2-4 0,-2 4 0,-1-3 0,6-2 0,-5 0 0,5 0 0,0 6 0,5 4 0,0 9 630,0 6-248,0 2 0,2 9-17,3 3 0,-2 4 25,7 1 0,5 0 90,4 0 1,3 0-396,-3 0 0,4 0 85,6 0 0,6 0-223,-1 0 0,7 0 99,-2 0 1,-1 0-84,1 0 0,-2 0-58,3 0 1,-6 0 92,-10 0 0,-1 0 230,-3 0 1,-9 0-37,4 0 337,-10 0-68,1 0-86,-6 0 1,0 1-67,0 4 0,0-2-29,0 7 1,0 0-18,0 5 1,0-1-35,0 1 1,2 1-166,3 4 0,-2-2 85,7 6 0,0 1-223,5 4 1,-1 1 67,1-1 1,0-4-66,-1-1 0,3 1 51,2 4 0,-2-4-84,2-1 1,-2-6-101,-3 2 1,-1-4-118,-3-1 0,-2-1 65,-3 1 1,-3-5 80,3 0 1,-10-7 90,-5 2 1,-10 1-40,-4-1 1,-4 5 195,-1-5 0,-7 0-118,-3-5 1,-6 5 123,-4 0 1,4 0 81,-4-5 0,-2 0 77,2 0 1,0 0-916,5 0 397,6 0 1,6 1-1521,12 4 0,7-2 224,13 7 1576,7-7 0,7 10 0,9-4 0</inkml:trace>
  <inkml:trace contextRef="#ctx0" brushRef="#br0" timeOffset="511">15 2161 7773,'-7'-8'2064,"6"2"-1528,-6-1-286,7 5 1,8-4 0,7 6 100,8 0 0,11-2-214,5-3 0,5 4 79,5-4 1,9-2-293,5 2 1,1 1-226,-5 4 1,-5-5-316,0 0 1,-9 0-856,-1 5 0,-6-5 207,-9 0 1264,-12-6 0,9 2 0,-10-5 0</inkml:trace>
  <inkml:trace contextRef="#ctx0" brushRef="#br0" timeOffset="1283">617 1794 7773,'-14'-15'74,"-1"5"1,2 1 323,3-3 0,-3 4 478,3-2-160,4 7-465,-1-4 1,7 9-48,0 3 0,0 3 193,0 7 1,7 6-121,3 3 0,3-1-176,1 2 0,1-1 53,0 6 1,-1 4-73,1 0 1,0 1-151,0-6 0,-2 0 75,-4 1 0,4 4-70,-3 0 0,2 1 32,-2-6 0,1 1-525,-6-1 0,0-1-24,-5-4-1168,0-3 1074,0-12 0,0-9 110,0-10 1,0-11 73,0-9 0,0-1 490,0-8 0,0 0 0,0-5 0,0 0 0,0-1 0,0 6 0,0 0 0,-5 0 0,0-5 0,-2 6 0,3 4 0,0 3 72,-6 1 0,6 3 160,-6 2 1,6 4 680,0 6-577,-5 1 0,8 4 993,-4 0-401,3 7-711,9-4 0,6 2-14,6 0 1,8-4-175,-3 4 1,4-7 18,1 2 0,2 4-34,4 1 0,-4 3-7,3 2 1,-3 2 57,-2 3 1,4 3-9,-4 7 1,2-1 5,-11 1 1,5 5 210,-6-1 0,1-1-75,-6-8 1,1 2 210,0-8 0,0 6-40,-1-5 0,1 0 40,0-5 0,-1 5-35,1 0 0,0 6-158,-1-1 0,-1 3-77,-3 2 1,2 0 76,-7-1 0,1 6-270,-1-1 0,-3 6 95,3-5 1,1 4-505,-1-4 0,0-1 54,-5-4-215,0 0 0,0-6-142,0 1 532,0-7 1,-2 4 334,-3-7-336,4 0 639,-12 7-273,4-6 23,-5 12 0,4-9 21,0 5 0,5-4-43,-5 5-100,7-7 0,-8 5 49,6-3 142,0-3 1,0 6 5,0-3-211,0-3 34,-1 4 1,3-6-669,-7 0 420,6 0 0,-9 0-12,4 0 1,0 0-341,0 0 0,-1 0 195,-5 0 0,0-5-484,1 0 1,4 1 304,0 4 0,5-5 531,-5 0 0,7-7 0,-3 4 0</inkml:trace>
  <inkml:trace contextRef="#ctx0" brushRef="#br0" timeOffset="1969">632 1735 7816,'-10'-13'0,"1"3"435,5-3-1,-2 5-226,6 0-7,0 1 7,6 1 53,2 4-254,14-11 45,1 11 1,8-9 238,3 6-269,-3 0 199,11-1-88,2 4 0,2-9 228,3 6 0,2-5-52,-2 5 1,0-2-64,-5 3 1,-5 0 39,0-6 1,-11 7 108,1-2 0,-7-1-17,2 1 1,-11 0 119,2 5 287,-10 0-461,1 0 0,-6 2 109,0 2 1,0 5-78,0 5 1,2 8-26,3 2 0,-2 9-130,7 1 0,-5 5-23,5-4 0,-5 5-157,4 0 1,0 2 66,0 2 1,3-1-266,-7-4 1,4-2 164,-4-2 0,5-4-485,-5 3 1,0-8 254,-5-1 1,0-6-76,0 6 0,-5-12 23,0 1 1,-6-9 120,1 0 1,-3-3-15,-2-2 1,0 0 39,1 0 1,-1-5 127,0 0 0,-4 0-61,-1 5 1,-1 0 144,1 0 1,-1 0-48,-3 0 0,-4 0 30,3 0 0,-4 7-43,-5 3 0,1 3 113,-6 1 1,1 1 62,-1 0 1,-2-1-43,7 1 1,1-2-1074,9-3 438,-4-4-198,18-6 0,-1-6 61,16-4 633,9-9 0,16-4 0,7-7 0</inkml:trace>
  <inkml:trace contextRef="#ctx0" brushRef="#br0" timeOffset="2619">794 780 7816,'-7'-15'546,"-1"7"0,-2-4-233,1 7 265,5-6-184,-2 9 51,-1-4-237,6 6 266,-6 0-218,7 6 0,0 4 130,0 10 1,0 9 479,0 10-515,7 4-165,1 1 1,8 0-1,2 2-602,2 3 0,4 1 308,-4 4 0,4-3-1655,-4-7 1,6-2 301,-2-2 1461,4-4 0,2-7 0,-1 0 0</inkml:trace>
  <inkml:trace contextRef="#ctx0" brushRef="#br0" timeOffset="3142">1485 1911 8394,'-8'0'539,"3"0"-147,10 0 1,-1 0-132,11 0 0,3 0-3,11 0 1,7 0-25,4 0 1,4-4-268,5-1 1,5-5-72,9 5 1,-2-7-55,2 3 1,1-3-124,-5 2 1,-10-1-345,-15 6 0,-9-5 625,-6 5 0,-2-13 0,-3 2 0</inkml:trace>
  <inkml:trace contextRef="#ctx0" brushRef="#br0" timeOffset="3428">2220 1588 7816,'-13'-10'1429,"3"0"-1229,-3 7 161,11-3 99,-4 6 1,6 1-53,0 4 0,0 0-80,0 10 0,0-2 160,0 11 1,6 1-126,4 4 1,1 7-227,-1 3 0,3 4 71,-3 1 0,3 2-290,2 3 1,-1-2 120,1 7 1,0-8-557,0-2 0,-6-2 44,1-7 1,-7-8-866,2-7-296,3-4 1,-6-14 790,3-7 1,-3-15 842,-2-9 0,0-7 0,-7-8 0,-1 0 0</inkml:trace>
  <inkml:trace contextRef="#ctx0" brushRef="#br0" timeOffset="3868">2190 1632 7816,'-14'-15'0,"-1"6"609,0-1-106,0 0-243,1 2-22,6-5 0,3 11 15,10-3 0,4 4-184,11 1 0,-2-2 137,6-3 0,6 3-222,4-2 0,5 2 113,-4 2 0,5-5 32,0 0 0,2-1-2,2 1 1,2 1 191,3-5 1,-3 4-45,3-5 0,-5 5-56,-5-5 1,-5 5 157,-9-4 0,-4 5-15,-6-1 0,-5 4 479,-1 1-168,-5 0 48,2 0-471,-6 6 0,0 2-53,0 7 0,0 0 11,0 0 1,5 4-27,0 1 1,6 6 51,-1-2 0,-2 6 0,2 4 1,0 4-27,5 6 0,-2 0 0,-4 0 0,5 0-221,-5 0 1,4 0 48,2 0 0,-5-4-192,0-1 0,-2-8 26,2-2 1,-4-1-302,-6-8-158,0-1 391,0-11 0,-6-1 59,-4-7 1,-8-5 55,-2 0 0,-7-6-190,-3 1 0,-1 2 129,-8-2 0,-2 7-155,-8-2 0,2 3 10,-7 2 1,6 0-1651,-1 0 896,4 7 121,7-6 1,7 12 921,7-3 0,6 3 0,-4 2 0</inkml:trace>
  <inkml:trace contextRef="#ctx0" brushRef="#br0" timeOffset="4889">2734 2294 7776,'-2'-15'208,"-2"0"-61,2 1 1,-6 4-1,5 0 629,-2-2-367,0-1 593,5 5-635,0-5 1,0 13 25,0 0 1,0 7-50,0 7 0,1 8-36,4 2 1,-1 10-158,5 6 0,-4-3-143,5 2 1,-2 4-52,2 1 0,3 3 125,-3-7 1,3-3-588,2 2 1,-6-1 261,1 1 0,-2 2-997,2-7 0,-3 5 509,-7-4 1,0-1 730,0-5 0,0 1 0,0-1 0</inkml:trace>
  <inkml:trace contextRef="#ctx0" brushRef="#br0" timeOffset="5164">2367 3087 7776,'-2'-13'0,"-3"3"555,3-3 14,-4 12 76,6-12 159,0 11-145,0-4-442,6 6 0,3 0 217,5 0 0,6 0-100,0 0 1,4 0-133,-4 0 0,11 0 15,-2 0 0,12 0-29,3 0 0,2 0-204,8 0 0,-4 0 93,9 0 1,-10-5-1207,5 0 0,-8-5 586,-7 5 1,-3 0-1057,-7 5 0,-6 0 1599,-3 0 0,-4 0 0,-1 0 0</inkml:trace>
  <inkml:trace contextRef="#ctx0" brushRef="#br0" timeOffset="5581">3146 2940 7776,'0'-8'905,"-7"2"0,4 6-471,-7 0 80,7 0 1,-4 8-140,7 7 0,0 6 187,0 8 1,7 2-154,3 3 1,3 4-108,1 6 1,3 0-99,2 0 0,-1-4-244,7-1 1,-6 0 82,6 5 0,-7-6-339,1-4 1,-7-5 145,-2-4 0,-2 3-110,2-4 0,-4-3 124,-6-1 0,-1-9 18,-4-1 1,-4 0 396,-5 5 1,-1-1-130,0 1 0,-6 1-1,-3 4 1,-4-4-45,-2 4 1,4-4-130,-3-1 0,3 0 5,-8-1 1,-4 1-304,-1 0 1,1-5 79,-1-1 0,0-5 58,-5 0 1,0 3 142,0-2 0,6 0-71,4-5 1,4 0-98,6 0 1,-2 0 79,6 0 0,0 0-382,6 0 0,6-2-253,3-3 1,3-3 763,2-7 0,-7-6 0,-1-2 0</inkml:trace>
  <inkml:trace contextRef="#ctx0" brushRef="#br0" timeOffset="5854">2484 2984 7754,'-10'-4'846,"1"-1"-482,5 0 1,-4 6 124,3 4 1,4 5-118,-4 10 1,5 4 27,5 10 1,-2 1 4,7 9 1,-2-2-202,2 12 0,3 0 71,-3 5 1,3 0-59,1 0 0,-1-6-696,-3 1 1,2-8 387,-7-2 1,4 0-582,-4-5 1,5-4 124,-5-6 547,6 1 0,-9-14 0,5 5 0</inkml:trace>
  <inkml:trace contextRef="#ctx0" brushRef="#br0" timeOffset="6511">3087 1823 7776,'-10'-5'0,"0"0"497,0-6 0,-4 9 323,-1-3-46,0 4-173,1 1 104,6 0-83,1 0-418,20 0 0,3 0 145,14 0 1,7 0-72,7 0 1,12-2-49,8-3 1,6 2-290,-1-7 1,-3 5-54,3-4 0,-2 0-502,2 0 0,-6 2 354,-9 7 1,-10-5-1513,-9 0 1,-6 0 1771,-4 5 0,-4-6 0,-7-2 0</inkml:trace>
  <inkml:trace contextRef="#ctx0" brushRef="#br0" timeOffset="7178">3851 1265 10977,'10'14'591,"0"1"0,-5 1-196,5 4 0,-6 3-51,6 6 1,0 7-162,5 3 0,-5 4 21,-1 1 0,1 0-179,5 0 1,-2 4-261,-3-4 0,3 1-314,-3-10 1,-4-1-166,-1-5 0,2-1-9,-3-3-2259,1-4 2181,-5-13 0,0-3 801,0-10 0,-6-16 0,-2-10 0</inkml:trace>
  <inkml:trace contextRef="#ctx0" brushRef="#br0" timeOffset="7603">3837 1441 7776,'0'-15'498,"0"1"0,-2-4-150,-3 3 0,3-3-128,-3 8 0,10-1 177,5 1 1,5-3-138,4 3 0,4-1-259,7 1 1,1-3 85,3 3 1,-1 4-170,6 1 0,-6-2 120,1 2 0,2 0-163,-2 5 1,-4 2 9,-6 3 1,-6-2 22,2 7 1,-9-7 299,-1 2 1,-5-3 66,5-2 139,-7 0 0,3 1-129,-6 4 1,0-2 172,0 7 1,5 0-106,0 5 0,2 1-9,-2 4 1,1 4-138,4 10 1,1-1 12,-6 6 1,7 1-177,-3 4 1,9 0 56,2 0 0,0-5-125,-6 0 1,3-4 38,2 4 1,-2-12-145,2 3 1,-4-9 82,-5 4 1,1-7-675,-6 1 0,0-2 290,-5-3 1,-2-4 77,-3 0 1,-3-7 366,-7 2 0,-6-3-130,-3-2 0,-4 0 316,-1 0 1,-2 0-139,-4 0 0,-1 0-44,-3 0 0,-2 0-11,7 0 1,-7 0-256,2 0 1,3-5-190,2 0 1,4 0-1386,6 5-1064,-4 0 2885,18 0 0,-3 0 0,13 0 0</inkml:trace>
  <inkml:trace contextRef="#ctx0" brushRef="#br0" timeOffset="8132">4601 1632 7776,'-15'0'230,"0"-6"-77,1 4 1,1-6 731,3 3-165,-3 3-240,11-4 1,-3 6-119,10 0 0,5 0-80,10 0 0,-1 0-65,11 0 0,-3 0-191,13 0 0,-6-2-146,5-3 0,2 2-184,8-7 0,-8 5-1429,3-5 1,-5 6 1732,0-6 0,4 0 0,-6-5 0</inkml:trace>
  <inkml:trace contextRef="#ctx0" brushRef="#br0" timeOffset="8881">5365 1191 7776,'-14'-15'220,"-1"1"1,5 4 213,0 0-85,7 0 0,-4-4-55,7-1 0,2 2-31,3 3 0,5-3 62,9 3 0,1-3-85,9-2 0,-1 2-7,11 4 1,-4 2-17,4 7 0,-5 0-178,5 0 1,-8 2 91,-1 3 0,-2 8-283,-9 6 1,-6 9 132,-8 1 0,-3 2-145,-2 9 1,-12-1-5,-2 5 1,-11 0 33,1 0 0,-4 2-45,-2 3 1,1 2 39,0 2 0,1-2 184,3-7 1,4-6-96,6-4 0,7-9 370,3-6 1,7-9-222,8-5 0,1-4-207,14-1 1,1-1-467,8-4 0,-1-5-57,6-9 1,5 1-208,5-7 0,3 1 54,-8-6 784,4 1 0,-11-1 0,8 1 0</inkml:trace>
  <inkml:trace contextRef="#ctx0" brushRef="#br0" timeOffset="9171">5983 1397 7776,'-15'0'395,"5"0"163,0 0 1,2 2-282,-2 2-108,-3-2 0,12 11 204,-4-3 1,3-2-122,2 2 1,7 0-206,2 4 0,9 0 62,2-5 1,6 3-159,-1-7 1,4 0-3,5-5 1,-1 0-14,6 0 0,-6-7-62,1-3 1,-1-4 131,1-6 1,-3-3 138,3-6 0,-4-2-138,-6-4 0,-4 4 411,-10-3 1,-5 8-161,-10 1 1,-10 7 12,-9-1 1,-11 4-271,-4 5 1,-5 4-337,-5 6 0,3 1-248,-3 4 0,4 10 333,0 10 0,-4 10 250,0 10 0,-6 5 0,3 9 0</inkml:trace>
  <inkml:trace contextRef="#ctx0" brushRef="#br0" timeOffset="9974">3366 3425 7776,'0'-9'805,"0"-1"-515,0 7 1,2-9-87,3 7 1,3-1 207,7 1 0,6 3-58,3-3 1,11 4 3,4 1 0,3-5-103,2 0 1,5-2-205,0 2 0,4 2 94,-9-7 0,1 5-2386,-10-4 2241,-1 5 0,-5-9 0,1 5 0</inkml:trace>
  <inkml:trace contextRef="#ctx0" brushRef="#br0" timeOffset="10357">4101 2911 7776,'-15'-8'571,"6"-4"-57,-1 7 32,7-6-329,-11 9 0,13-3 260,-4 10 1,3 5-20,2 10 0,5 3 3,0 6 1,7 2-89,-3 3 1,4 2-134,2 4 0,0 2-312,0-3 1,4-1 115,1 1 0,-1-6-154,-4 1 1,-2-3 134,-3-2 1,3-1-1238,-3-3 0,-4-4-1054,-1-6 977,-3-7 0,-2-3 1289,0-10 0,0-10 0,0-8 0</inkml:trace>
  <inkml:trace contextRef="#ctx0" brushRef="#br0" timeOffset="10766">4175 2940 7776,'-9'-23'-141,"5"4"1,-3 3 591,2 1 1,0 0-64,5 0 0,0 6-57,0-1 0,7 2-59,3-2 0,3-3-67,1 3 0,8 4-37,2 1 1,5-2-46,6 2 1,-3 0-219,8 5 0,-1 7 103,5 3 0,-2 3 24,-2 1 0,0-4-25,-5 0 1,-1-5-95,-5 5 1,-6-7 65,-3 2 686,3 3-289,-7-6 0,0 11 57,-6-3 1,-7-1 46,2 6 0,-3-2-102,-2 12 1,5-1-236,0 5 1,5 6 60,-6-1 1,6 0-243,-5-4 1,7-1 122,-3 1 0,4-1-228,2 0 1,0-4 116,0-1 1,-2-4-413,-4 4 0,3-1-505,-7 2-433,6-4 699,-9-6 429,-2-1 0,-13-5 546,-7-5 1,-6-2-249,2-2 0,-11-2 344,-4-2 1,-3 2-217,-3-3 0,1-1 1,0 1 0,-5 0-150,0 5 0,5 0-269,5 0 0,8 0-2085,2 0 1028,6 0 1297,15 0 0,1-7 0,7-1 0</inkml:trace>
  <inkml:trace contextRef="#ctx0" brushRef="#br0" timeOffset="11074">5130 3014 7776,'-8'0'1167,"0"-2"-182,3-3-32,3 4-650,-4-6 0,12 6-74,4-4 1,10 3-336,4-3 0,10-1 124,6 1 0,2-7-939,2 2 1,5-3 207,0-1 713,0-1 0,-5 0 0,0 1 0</inkml:trace>
  <inkml:trace contextRef="#ctx0" brushRef="#br0" timeOffset="11502">5821 2676 7776,'15'-15'-250,"-1"0"1,1 1 844,0-1 1,6 0-146,3 1 1,9-1-203,1 0 1,6 0-45,-6 1 1,0-1-18,-4 0 0,2 6 17,-2-1 0,-4 7-132,-12-2 0,0 5 43,-5 5 1,-4 4-107,-10 11 0,-4 0 48,-11 9 0,-3-1 80,-6 11 0,1-5 101,3 5 1,-2-1-94,2 1 0,4 2 96,1-7 1,6 1-56,4-6 0,3-1 107,7-4 0,2 2-39,3-6 0,3 0 8,7-6 1,1-1 176,4-3 1,-4 3-87,4-3 0,-4-2-196,-1 2 1,-2-5 59,-4 5 0,-2-5-267,-7 4 1,-2 0 93,-3 0 1,-4 4-313,-11-3 0,4 8-415,-4 2 1,-1-1-765,1-4 0,1-5-400,4 0 0,2-5 60,3 4 862,4-5 925,6-4 0,0-15 0,0-8 0</inkml:trace>
  <inkml:trace contextRef="#ctx0" brushRef="#br0" timeOffset="11801">6497 2690 7776,'8'-14'0,"-3"-1"363,-3 0 134,-2 7 0,-2 2 93,-3 6 1,2 6-223,-7 4 1,0 10 102,-4 4 0,1 4-101,3 1 0,-2 7-65,7 3 1,1-1-68,4 1 1,0-1 86,0 1 1,6 2-42,4-7 1,3-1 63,2-9 1,6-3-49,3-6 1,4-7-97,2-3 0,-1-6-33,0-9 0,-1-8 59,-3-16 0,2-4 109,-2-6 0,-6 0-90,-4 0 0,-7 0-13,-8-1 1,-1 3-265,-4 3 1,-10 3-319,-9 6 0,-6 13-1252,-4 2 1,-5 12 824,-10 3 0,1 9-3412,-6 16 4185,1 6 0,-13 20 0,-1 1 0</inkml:trace>
  <inkml:trace contextRef="#ctx0" brushRef="#br0" timeOffset="12430">3072 3822 8250,'-8'-8'1158,"1"2"0,7 4-536,0-3 10,0 3 1,2-4-189,3 6 0,-2 6 244,7 4 1,-5 3-251,5 2 0,-2 6-275,2 4 0,3 3-1071,-3 1 1,-2 5 628,2 0 0,-6 2-426,6-1 1,-5-4 309,5 3 0,-5-3-1064,5-2 1,-7 1 583,2-1 0,1-1 875,-1-3 0,0 2 0,-5-4 0</inkml:trace>
  <inkml:trace contextRef="#ctx0" brushRef="#br0" timeOffset="12836">3278 4307 7776,'0'9'679,"0"-3"-373,0-6 513,0 0-153,0 7-425,0-6 1,7 6-12,2-7 0,11 0 16,4 0 0,11 0-42,4 0 1,10 0 95,5 0 1,9-7-97,6-3 1,3-1-589,1 1 1,-4-1-267,0 6 1,-11-5-675,-4 5 0,-10-5-222,-14 5 1546,-7-6 0,-2 3 0,-6-7 0</inkml:trace>
  <inkml:trace contextRef="#ctx0" brushRef="#br0" timeOffset="13192">4131 4043 7776,'-15'-8'200,"0"-1"177,0 5 1,6 2-72,-1-3 193,7 3-236,-4 2 1,7 7 167,0 3 669,0 9-667,0 4 1,0 8 799,0 4-813,7 2 1,1 9-152,6 3 1,1-2-66,0 7 0,4-7-250,1 2 1,0-8 104,-6-2 1,-4-6-856,0 1 0,-2-9 237,2-5-1084,3-4 0,-10-8 452,7-3 0,-7-7 374,2-8 0,-3-1 817,-2-13 0,0-7 0,0-7 0</inkml:trace>
  <inkml:trace contextRef="#ctx0" brushRef="#br0" timeOffset="13611">4116 4116 7776,'0'-21'-66,"-2"10"66,-3-4 465,4 3 0,-4-2-80,10-1 0,3 7-162,7 3 0,1-2-30,3 3 0,4-3 56,7 2 1,4 4-104,0-4 0,6 3-71,-6 2 1,10 0-33,-5 0 0,5 0 76,-10 0 1,6 2 171,-6 3 1,-1-2-101,-9 7 1,2-7 158,-6 2 0,-5 1 153,-6-1-129,1 7 1,-2-9-26,-3 7 1,-3-1-13,-2 6 0,0 6-76,0 4 0,0-1-57,0 6 0,0-2 3,0 11 1,6 0-4,4 5 1,3 0-350,2 0 0,0-5 200,-1 1 1,1-3-273,0 2 1,1-4 114,4-11 1,-9 2-9,4-6 1,-4-2-30,4-8-55,-7 3-138,-1-12 214,-7 6 0,-2-12 302,-3 0 1,-3-1-49,-7 1 1,-6 3-103,-3-3 1,-4 2-41,-2-2 0,-6 3-11,-3-3 1,-3 4-452,-2 1 0,0 0 208,-1 0 1,6 1-804,0 4 1,6 2-150,-1 3-1888,10 3 1702,2-5 1398,14 7 0,8-7 0,8-2 0</inkml:trace>
  <inkml:trace contextRef="#ctx0" brushRef="#br0" timeOffset="14001">5189 4219 8760,'-8'0'3339,"1"0"-2846,7 0 1,2-5-121,3 0 0,3 0-169,7 5 0,11-4-201,3-1 1,10-7 64,0 2 0,4-1-1296,1 1 1,0-3 1227,0 3 0,0-3 0,0-1 0</inkml:trace>
  <inkml:trace contextRef="#ctx0" brushRef="#br0" timeOffset="14486">5880 4160 7776,'6'-14'20,"-2"-1"1,4-1 316,-2-4-184,6 4 1,-4-7 299,7 3-102,-1-3-146,7 1 373,-4-6-212,4 5-176,0-6 0,-4 4 0,2 2 333,-2 2 1,-4 1 217,-4 6-118,4-1-330,-11 7 1,5 3 44,-7 10 1,0 9-28,0 11 0,-7 4-59,-3 6 1,-1 2-62,1 7 0,-3 0 13,3 0 0,2 1-377,-2-1 0,2-5-284,-2 0 0,-1-1-589,6 1 0,0-3 109,5-7 0,0-1-684,0-4 1,0-2 123,0-8 1497,7-5 0,1-3 0,6-6 0</inkml:trace>
  <inkml:trace contextRef="#ctx0" brushRef="#br0" timeOffset="15017">6291 4087 7776,'-1'-8'0,"-4"3"0,1 3 2103,-5 2-1495,5 0 1,-2 7-143,6 3 1,0 4-123,0 6 0,0-4-115,0 4 0,6 1-249,4-1 0,8-1 74,2-4 0,6-2-11,-2-3 0,9-4 73,1-6 0,7 0-371,-2 0 1,-1-13 82,1-6 0,-6-14-71,1-6 1,-4-4 204,-6-1 0,-9 5 214,-10 0 1,-12 8-26,-8 1 1,-12 4-139,-13 12 1,-9-3 385,-4 12 1,-3 7-141,2 8 1,-1 4 32,6 6 0,3 3-91,12 6 1,1 1-425,13-1 0,7 0-221,8 1 1,7-7-457,8-4 0,8-2 173,16-3 1,-1-5 300,6-5 0,5-2-258,5-2 1,2-2 252,-2-2 1,-9-5 327,5-5 0,-11-1 158,0 0 1,-8-6 232,-1-3 1,-12 2 553,2 3 1110,-11 2-990,3 3 0,-14 6-421,-2 3 1,0 5 218,0 5 0,4 8-287,-5 6 1,7 7-297,-2-1 1,3 3-89,2 1 1,2 0-192,3 1 0,3-6 51,7 1 0,1-6-192,3 6 0,-1-12 13,7 2 1,1-10 60,8-1 1,-1-5 127,6-9 0,-1-3-63,1-16 1,2 1 317,-7-11 0,-6 1 127,-8-1 1,-6-4 195,-4 4 1,-3 5-290,-7 4 1,-14 3 12,-5 7 0,-9 7-75,-6 8 1,1 4 89,-6 1 0,5 8-276,-6 6 0,-5 14 0,-8 10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38:21.9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138 25 8239,'-7'-7'91,"-4"2"215,9-1-245,-9 5 83,10-5 211,-5 6 1,6 2-82,0 2 1,0 4 91,0 9 0,4 8-149,1 8 0,3 10-204,-4 7 1,2 10 118,-2 7 0,-3 1-104,3-1 0,2-3-117,-2 2 1,0-4-324,-4-8 0,4-7-566,1-13 1,-1 0 474,-4-5 1,0-1-632,0-7 1134,0-8 0,-6-2 0,-1-4 0</inkml:trace>
  <inkml:trace contextRef="#ctx0" brushRef="#br0" timeOffset="258">38 663 8047,'-7'-1'746,"2"-3"-643,-1 2 3,4-3 0,-5 5 106,3 0 0,3 7 34,-4 5 0,4 2-140,1 7 0,4-4 129,0 4 0,2 0-151,-2 4 1,2 0 123,2 0 0,3-4-177,-2-1 1,2 0-76,1 1 0,1-3-23,-1-6 1,1-5 77,-1-3 1,2-8 78,3-4 0,-2-16-282,6-9 1,0-14 85,4-12 1,1-3-301,3-5 1,3-1-10,6-3 0,-5 0 415,1 8 0,-6-2 0,2 8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21:47.847"/>
    </inkml:context>
    <inkml:brush xml:id="br0">
      <inkml:brushProperty name="width" value="0.11429" units="cm"/>
      <inkml:brushProperty name="height" value="0.11429" units="cm"/>
      <inkml:brushProperty name="color" value="#66CC00"/>
    </inkml:brush>
    <inkml:brush xml:id="br1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309 280 16377,'-7'-21'-1834,"6"4"0,-4-2 543,3 3 2163,2 1 0,0-5-177,0 1 1,0-6-83,0 6 1,0-1 148,0 5-96,0 1-641,0-1 1,2 7 940,3 3-148,-4 3 0,11 4-353,-7 3 0,0 5 139,-5 9 1,0 6-36,0 9 0,5 5 55,-1 10 1,1 3-116,-5 7 1,0 0-69,0 0 1,0 4-389,0 1 0,0 0-513,0-5 0,0-1 47,0 1 0,5-3 442,0-7 1,2-8-2585,-2-17 1285,-4-9-669,12-9 0,-11-17 464,3-4 1,-4-9-95,-1-1 0,0-4 814,0-6 1,0 4 754,0-3 0,0-3 0,0-1 0</inkml:trace>
  <inkml:trace contextRef="#ctx0" brushRef="#br0" timeOffset="202">88 207 16377,'-14'-10'-134,"-1"0"0,0 5 1325,1-5-421,-1 7 517,7-10-988,1 5 1,14-7 461,3 0 1,9 1-52,6-1 1,7-5-431,3 1 1,5 1 349,0 8 1,-3 2-1189,2 3 0,1 3 675,4-3 0,-5 4-2211,0 1-1,-6 5 705,1 0 1343,-3 13 1,-1-9 0,-1 13 0</inkml:trace>
  <inkml:trace contextRef="#ctx0" brushRef="#br1" timeOffset="810">750 133 7890,'-15'0'195,"7"0"1,-5 0 180,3 0 0,4 2-45,1 3 0,-2-2 273,2 7 0,-4-1-187,4 6 0,0-3 71,5 2 0,0-1-150,0 12 1,0 1 1,0 8 1,1 4-59,4 6 0,2 7-69,3 2 1,3 0 83,-4 1 1,5-2-56,0 2 1,1 1-232,0-6 0,1-5 82,4-4 0,-2-13-386,6 3 1,-1-12 155,1-4 0,3-5-207,-8-9 0,6-4 76,-6-5 1,6-8 5,-6-12 1,-4-2-112,-5-4 1,-2-2 39,2-7 1,-2 1 191,-3 4 1,-4 3-30,4 7 0,-5-1 224,-5 1 0,2 6-50,-7 4 0,1 2-3,-6 3 1,0 4-73,1 0 0,-1 7 163,0-2 0,0 2-107,1-2 0,4 3-32,0-3-98,7 3 0,-4 1 103,7-4 0,0 2-147,0-7 1,2 2 115,3-2 0,3-3 65,7 3 1,-1-3-95,1-2 0,1 1 217,4-1 0,-2 0 85,6 0 1,-4 1 94,5-1 0,-1 0-57,5 1 1,-4-1-122,-1 0 0,-4 1-102,5-1 0,-7 0 69,1 0 0,-7 7 123,-3 3 1,-5 2 58,1-2 222,3 4 1,-7 2 117,4 14 1,-3 1 266,-2 9 1,0 4 86,0 5 0,-5 12-430,0-2 1,0 5-50,5 0 1,0-1-136,0 6 0,0-5-840,0 4 1,7 1 395,3 5 1,-2-7 97,1-3 0,8-3 0,6-2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22:16.76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145 477 7787,'-14'0'126,"-6"0"-126,1 0 0,-1 2 576,5 3 0,1-2-147,-1 7 1,7 4-1,3 6 1,3 11-38,2-2 1,0 11 120,0-1 0,7 3-89,2 2 1,9 0-162,2 0 0,6-6-261,-1-4 1,7-9 85,3-6 1,1-9-168,-2-5 1,-3-7 18,3-7 1,2-11-38,-2-19 0,1-7-70,-6-13 1,-4-6-178,-1-4 0,-6-7-5,2-3 1,-11 3 273,-4 7 0,-11 10 177,-9 10 1,-8 10-97,-11 5 1,-4 16 298,-6 8 0,0 15-129,0 9 1,-5 11-80,0 14 1,2 7-114,8 13 0,3-1-227,6 1 0,7-3-582,4 3 1,9-10 413,5 5 1,12-12-682,7-3 0,4-6 641,12 1 1,-6-9-438,6-6 888,-1-2 0,0-3 0,9 1 0</inkml:trace>
  <inkml:trace contextRef="#ctx0" brushRef="#br0" timeOffset="358">410 712 8547,'0'-10'2545,"0"1"-1288,0 5 183,0-2 1,5 7-706,0 4 0,6 5-196,-1 10 0,1 1-435,-1 3 0,3 4-559,-3-3 0,3 2-1009,2 3 1,-5-6 964,0 1 0,-1-12-1451,6 2 0,-5-6 850,0 1 0,-1-3 1100,6-7 0,0 0 0,0 0 0</inkml:trace>
  <inkml:trace contextRef="#ctx0" brushRef="#br0" timeOffset="895">969 168 7898,'0'-9'712,"0"-1"0,-5 5 297,0-5-581,0 7 0,3 9-164,-3 14 0,4 14 601,-4 10 1,-2 9-300,2 10 1,-6 4-145,1 7 0,2-1-388,-2 1 1,2 1 152,-2 3 1,-1-16-649,6-3 1,-5-12 385,5-7 1,0-16-251,5-9 0,0-12 122,0-3 0,0-15-744,0-14 0,2-7 245,3-8 1,3-7 68,7-3 0,-1-3 530,1-2 1,0-4-61,0-1 0,-1-1 254,1 1 0,0 4-150,-1-4 0,-4 0 302,0 5 0,-2 4-204,2 11 0,1 8 1686,-6 6-1006,7 8 1,-11 15 91,4 7 1,-3 13-282,-2 12 0,1 11-22,4 8 0,-3 1-344,3 9 0,-2 0 42,2 5 1,-3 0-120,3 0 1,1-6 85,-1 1 1,5-5-121,-5 5 1,4-1-357,-4 0 1,0 3-468,-5-7 0,5-2-912,0-7 0,0-1-76,-5-10 963,-7-9 1,1-15 310,-4-10 1,-3-10 25,3-9 1,-3-9 176,-2-1 0,-4-2 282,-1 1 1,-6 3 257,2-8 0,1 8 262,-2-2 1,2 4 717,-1 6 1,-2-3 77,6 8 36,7-1-856,7 12 1,14 2-492,6 6 0,9 1 67,12 4 0,9-3-73,10 3 0,9-4 0,4-1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22:14.43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396 213 7787,'14'-29'391,"1"-1"0,-7 2-7,-3 4 1,-3 3-44,-2 6 0,-2-3 96,-3 3 0,-9 4-93,-11 11 1,-4 0 105,-6 0 1,-1 0-114,-3 0 1,-3 6 224,3 4 0,3 8-131,1 2 0,6 4 12,4-4 0,4 1-54,7-1 0,5-2-125,4 6 0,7-4 262,8 4 1,6-4-148,14 4 0,6 1-283,3 4 0,8-4 58,2-1 0,5-4-206,-5 4 1,7-4-16,-3 4 0,-2-1-41,-2 2 0,-3 3 0,-2-4 1,-8-1 55,-7 1 0,-8 1-594,-11 4 0,-11 6 277,-14-1 1,-8 7-196,-11-2 0,-9 2 183,-6-2 1,-5-5-61,5-9 0,0 1 36,5-6 0,7-3 11,2-7 0,11-3-558,4-7 0,11-2 420,4-3 1,5-3-548,5-7 1,4-1 483,11-4 0,3 3 595,6-8 0,1-6 0,-1-7 0</inkml:trace>
  <inkml:trace contextRef="#ctx0" brushRef="#br0" timeOffset="300">1131 154 7787,'-5'-15'301,"0"1"884,-7-1-336,4 7-363,-6 1 1,-1 16 63,0 5 1,7 3 145,3 7 1,2 2-9,-2 8 0,3-1-282,-3 6 0,4-1-244,1 1 0,5 2 69,0-7 0,6 5-447,-1-4 0,-2-1 210,2-5 1,0-4-816,4-1 0,-4-1 123,0 2 1,-5-6-1109,5-9-1195,-7 3 2255,3-5 1,-1-1 375,0-7 0,0-8 370,-5-12 0,-2 2 0,-2-6 0,-5-7 0,-5-7 0</inkml:trace>
  <inkml:trace contextRef="#ctx0" brushRef="#br0" timeOffset="519">1072 286 7787,'-7'-21'130,"4"5"33,-7-4 0,7 9 373,-2 1 0,3 5 237,2-5 18,0 7-521,0-3 1,7 1 46,3 0 1,8 0 65,1 5 0,7 0 160,-1 0 0,3 1 26,1 4 0,5 0-175,1 10 0,-1-2-152,-5 12 0,-4-6-24,-1 6 1,-2-1 122,-3 6 1,-1-1-79,-13 0 1,0 6-231,-5-1 0,-8 7-293,-7-2 0,-8 3-367,-11 3 0,0 0-1285,-10 4 0,4-5 917,-4 0 1,7-8-612,7-11 1,3-6 1605,2-9 0,-3-10 0,5-8 0</inkml:trace>
  <inkml:trace contextRef="#ctx0" brushRef="#br0" timeOffset="1344">1969 184 7705,'-9'-15'-182,"4"0"223,-3 7 1,7 0 15,-4 3 0,-2 2 237,2-7-91,0 7 0,5-6 244,0 5 277,0 2-453,0-5 0,2 6 315,3-4-75,-3 3-217,4-4 1,-4 7 174,3 4 0,-4 3-113,4 7 0,-3 6-93,-2 4 0,0 9-45,0 5 1,-5 4 35,0 1 0,-5 2-36,5 3 1,0-2-193,5 7 0,-4-12 64,-1 2 0,-2-4-360,2-1 0,4-10-557,-4-9 650,3-10 0,4-7-271,3-13 0,-2-8 171,7-16 1,-2-4-188,2-6 0,3-5 120,-4 0 1,-2-6 240,-2 1 1,1 3 60,-1 2 0,0 5 143,-5 5 0,5-4 66,0 4 1,0 10-10,-5 4 341,0 14 1,0 6-206,0 10 1,0 5 292,0 9 1,0 9-197,0 6 1,6 7-78,4-2 1,-2-1-285,2 1 0,0-6 79,5 1 1,-4-8-23,4-1 1,-4-2 19,9 1 1,-4-8-396,-1-6 0,4-7 160,1 2 1,0-5-385,-6-5 0,6-11 198,0-13 1,4-7 50,-4-8 1,4 0 258,-4-1 1,-1-4-79,-4 0 0,0 0 141,-1 5 1,-4 12-49,0 2 1,-7 16 578,2-1 0,-3 12-254,-2 3 1,0 13 821,0 11 0,0 12-378,0 8 1,0 7-235,0 8 1,0-1-568,0 1 1,0-5 93,0 0 1,0-2-1695,0 2 1,2-8 373,2-7 1247,5-6 0,5 9 0,1-4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22:11.44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324 366 7799,'-8'-6'1873,"1"4"-1166,1-11-501,4 11 1,-4-2 345,6 8 0,0 6-1,0 10 1,5 4 62,0 11 1,6 4-24,-1 10 1,5 10-209,4 9 0,-3-1-411,4 2 0,-2-7 87,2 2 1,-9-4-154,4-1 1,-5-7 111,-1-3 1,-2-10-924,-7-4 1,0-9-1145,0-2 544,0-12 1,-2-1 749,-3-16 0,2-5 45,-7-9 0,0-4 710,-4-7 0,-1-5 0,0-5 0,-6-2 0,-2-2 0,-6 0 0</inkml:trace>
  <inkml:trace contextRef="#ctx0" brushRef="#br0" timeOffset="157">1 513 7799,'0'-23'414,"0"4"0,0 2-207,0 3 1,1-1 723,4 0 1,10 1-312,10-1 0,6 0-66,8 1 0,2-6-454,12 0 1,3 1 18,8 4 1,-5-3-514,-1 3 1,-1-3 312,-8 9 1,-1 2-3242,-9 2 3322,-3 4 0,-13 1 0,-2 0 0</inkml:trace>
  <inkml:trace contextRef="#ctx0" brushRef="#br0" timeOffset="822">986 499 7724,'-7'-9'539,"4"-2"-60,-7 6-283,7-6 0,-5 7 243,3-5 141,3 5-141,-4-9-227,-1 12 125,5-6-146,-4 1 103,6 4-228,0-5-44,0 7 54,0-6 1,0 3-85,0-7 0,1 5 58,4-5 0,-1 5 39,5-5 0,1 1-7,5-6 1,1 0 11,4 0 1,3 6 115,6-1 0,1 2-74,-1-2 1,7 3 138,3 7 1,-1 7-90,1 3 0,-2 4-40,3 6 1,-4 3 17,-7 6 0,-5 1-39,1-1 1,-7-4 36,1-1 0,-7-1-12,-2 1 1,-7-1-45,2-3 1,-5-4-108,-5 4 1,-8-2-465,-7 1 0,-7-1 232,-3 7 0,-1-1-510,-8 6 1,5 4 337,-6 0 0,1 1-25,-5-6 1,5-1 90,0-4 0,6-2 97,-1-8 1,4 4-1004,6-3 416,9 3 4,9-16 1,9 2 824,7-8 0,6-11 0,13-8 0</inkml:trace>
  <inkml:trace contextRef="#ctx0" brushRef="#br0" timeOffset="1201">956 381 7799,'-14'-7'1516,"-1"6"-995,0-6 0,7 9 202,3 3 0,3 3-295,2 7 0,7 8 297,3 6 1,8 4-249,1 11 1,6 0-87,-6 15 0,8-2-169,-3 11 1,-1 1-105,1 4 0,-6-7-1088,2-7 1,-5-7 659,-6-8 0,0-6-3570,-4-4 1999,-4-3 1881,6-8 0,-1-9 0,2-7 0</inkml:trace>
  <inkml:trace contextRef="#ctx0" brushRef="#br0" timeOffset="2025">1853 322 7799,'-7'-8'817,"6"1"-100,-6 7-483,1 0 1,2 0-29,-5 0 1,5 7 277,-1 3 1,2 11 63,-2 8 1,4 7-7,-4 8 1,3 9-166,2 6 1,-5 3-118,0 11 0,0-8-209,5 9 0,-1-15 117,-4 0 0,3-10-112,-3 0 0,4-17 248,1-7-754,0-14 1,0-6-47,0-10 1,0-14-266,0-11 1,5-11 9,-1-3 1,8-6 297,-2-9 0,-2 0 250,2 0 1,-5-5-18,4 1 1,-4-7 53,5 1 0,-2-1-41,2 1 1,-2 4 265,-3 6 1,-3 7-112,3 3 1079,-4 10-309,6 16 1,-6 18-389,4 19 1,-3 11 498,-2 14 0,0 4-317,0 15 1,2 0-61,3 10 0,-4-6-136,4 2 0,2-4-48,-3-1 1,8 0-50,-2 0 1,-2-7-174,2-3 1,-5-10-246,4-4 1,-4-11-83,5-4 1,0-14-203,5-11 0,1-11 226,3-18 0,-1-15-372,7-10 1,-7-8 198,2 3 0,1-6 122,-2 1 0,6-3 154,-6-1 1,1 4 149,-5 1 0,-1 7 466,1 3 1,0 7-287,0 12 1,-6 16 233,1 13 1,-5 8-171,5 7 0,-2 12 813,2 12 0,3 9-415,-3 11 0,-4 5 95,-1 9 0,2 3-314,-2 2 1,4 2-90,-4-6 1,0 5-1104,-5-6 0,0 6 527,0-5 0,0-2-901,0-8 0,2-5 236,3-10 911,-4-3 0,6-7 0,-7 1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22:09.59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1 351 7822,'0'-14'0,"0"-6"0,0 0 0,0 1 469,0 4 0,0 5 376,0 1-121,0-1 64,0 2 286,6 1-318,3 7 0,4 8-291,-4 7 1,4 8 43,-3 11 0,-2 5-167,2 10 1,-2 5-36,2 10 1,2-2-40,-7 7 0,4-1-499,-4 6 0,2-2-228,-2-4 0,-4 2-265,4-6 0,-3 3-832,-2-8 0,0-5 779,0-15 1,0-5-1033,0-9 1291,0-4 1,0-15-98,0-6 0,0-13 615,0-11 0,0-17 0,0-5 0</inkml:trace>
  <inkml:trace contextRef="#ctx0" brushRef="#br0" timeOffset="260">118 410 7822,'-13'-24'126,"4"-1"1,-3 6 138,7-6 1,-5 5 0,6-4 0,-1 6 56,5-2 0,0 9-63,0 1 1,1 2 205,4-2 1,3 2-111,7 3 0,5 4 256,-1-4 1,7 10-195,-1 4 0,3 4 72,1 2 0,0 1-186,1 4 0,1 3-272,3 6 0,-3-4 91,3-1 0,-4 1 100,-6 4 0,-2 2-130,-8 4 1,-1-4 116,-3 3 0,-3 3-614,-7 3 1,-13 4 231,-7 5 0,-8-4-1006,-6 4 0,-2-8 65,-3-2 1,-2-6-244,7 1 0,-1-9-300,6-5 1657,6-11 0,2-9 0,6-8 0</inkml:trace>
  <inkml:trace contextRef="#ctx0" brushRef="#br0" timeOffset="952">927 1145 7822,'-8'0'1822,"0"0"-2020,3 0 0,3-2 88,-3-2 0,3-5 193,2-5 1,0-7-45,0-4 0,0-9 18,0-5 1,2-6-135,3-4 1,2-4 121,2-11 0,3 0 77,-7-9 0,4 7-207,-4-7 1,2 4 311,-2 1 1,-2 4-68,7 10 0,-7 10 16,2 10 1,-3 14 205,-2 5 1,0 12-97,0 3 1,5 8 91,-1 12 0,1 4-44,-5 11 1,5 2-104,0 7 0,5 5-16,-5 0 0,5 0-286,-5-5 1,6 2 99,-1 3 0,1-5-37,-1 0 1,3-1-267,-3-9 1,3 0-267,2-4 0,-1-9-101,1-6 0,0-9 259,-1-11 0,1-16 303,0-13 1,-2-14-91,-3-5 1,3-10 139,-3 0 0,3-7 93,1 1 0,-4-1 310,0 1 1,0 4 509,4 6 0,1 7-393,0 3 0,0 16 401,-1 9 0,1 12-359,0 7 1,-2 12 340,-3 7 1,3 16-353,-4 14 1,0 8-106,0 12 0,0 3-270,0 6 1,-1-4-106,-3 0 0,-1-2-1160,5 1 1,-4 2 717,5-6 1,-5-2-4887,5-8 5286,0-3 0,3-4 0,0-3 0,1-6 0,4-6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22:07.68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0 120 7822,'2'-10'80,"3"0"260,-3 7 254,4-10-54,-6 11 166,0-11-252,0 11-232,0-4 0,0 8 330,0 2 0,0 6-159,0 10 0,0 4 133,0 11 1,2 2-156,3 7 0,-4 7-73,4 3 0,2 5-385,-2 4 0,4-2 111,-4 2 0,5-4-111,-5-5 0,5 0 96,-5-10 1,5-3-1141,-6-12 1,6-1-238,-5-3-1955,7 2 2483,-4-17 0,2 2 840,-1-17 0,-5-3 0,1-7 0,-4-6 0,6-2 0,1-7 0</inkml:trace>
  <inkml:trace contextRef="#ctx0" brushRef="#br0" timeOffset="422">133 340 7822,'-13'-6'56,"3"-4"1,-3-3 144,3-2 1,2 5-86,-2 1 0,7 4 442,-2-5 264,3 7-408,2-10 1,7 9-150,3-6 1,4 7-21,6-2 0,-2-1-36,6 1 0,-4-5-103,4 5 1,-4 0 94,5 5 0,-7 0-238,1 0 1,-3 2-79,-1 3 1,-2 5-109,-3 9 0,-3 1 74,-7 9 0,0-3 73,0 9 1,-7 2-110,-3 2 0,-6 4 29,1 1 0,-3-5 164,8 0 0,-1-6-71,1 1 1,4-4 321,6-6 1,0-1-90,0-3 1,1-4 288,4 4 0,2-9-29,3-1 0,7-5-149,-2 5 1,5-6 132,-1 6 1,-1-7-48,7 2 1,-6 2-201,6-2 0,-5 0 277,4-5-577,-6 0 12,3 0 0,-13 1-60,-3 4 1,-5-2-206,-5 7 1,-3 0 189,-6 5 1,-8 4-751,-2 1 0,-4 1 401,-1-1 0,1-5-604,3-1 0,-2 1 524,2-5 1,4-4 624,1-1 0,-3-3 0,1-2 0</inkml:trace>
  <inkml:trace contextRef="#ctx0" brushRef="#br0" timeOffset="1055">971 252 7822,'-15'15'439,"0"-1"1,5 6-77,1 0 0,-1 12 40,-5 3 1,5 5-35,1 5 0,-1 5 14,-5 4 1,5-3 123,0-2 0,6 0-114,-6-5 0,6 2-224,0-12 1,-3-2 39,2-7 0,0-4-676,5-6 1,0-9 359,0-6 1,5-8-772,0-11 0,6-11 334,-1-9 0,8-10 81,2-5 0,-1-8 74,-4-2 0,1-1 35,4 1 0,-4-1 496,4-4 1,-4 6-177,-1 9 1,-2-2 455,-3 7 0,3 2-34,-3 8 475,-4 9-561,1 9 0,-7 20 344,0 5 0,0 14 90,0 7 0,5 9-299,0 5 1,-1 4-432,-4 1 0,5 0 68,0 0 1,5 0-163,-5 0 1,5 0 114,-5 1 0,4-1-369,-4 0 1,5 1 175,-5 4 0,2-3-89,-2 3 1,-4-3-29,4-2 1,-3 0-497,-2 0 0,0-1-317,0-4 0,-2-10 515,-3-9 1,2-10-17,-7-5 1,2-10 596,-2-5 0,-3-10 0,3-4 0,-4-9 0,-6-1 0,2-5 0,-7 4 0,1 3 0,-5 7 0,-1 2 0,1 4 0,1 7 488,4-2 1,-3 9-178,8 0 0,-1 3 1719,6 2-1459,-1 0 1,8 5-108,7 0 0,12 0-229,7-5 0,14 0-262,1 0 1,7-3-1382,3-7 0,7-2 474,3-12 934,3 6 0,2-16 0,-1 3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22:41.072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368 162 7921,'0'-23'859,"0"-3"-476,0 7 1,0-1-9,0 5 1,-7 2-92,-2 3 1,-6-1 133,-5 6 1,2 0-138,-6 5 0,-1 7 279,-4 3 0,-2 8-78,-3 1 0,7 7-210,-2-1 0,8 3-166,-4 1 0,7 0 66,-1 1 0,9-3-74,5-2 0,3 1 148,2-6 0,7-1 13,3-4 0,11-5-70,8 0 0,2-5-123,9 4 1,-3-4 86,2 5 0,2-7 45,-6 2 0,-1 2-50,-5-2 0,-6 6-100,-3-1 0,-6 5-193,-4 4 1,-5 6 107,-10 9 0,-10 8-297,-9 7 1,-4 0 184,-1-5 1,-1-1-831,1-4 1,1-3-899,4-7-490,-4-12 911,12-4 1,1-26 244,10-7 1211,3-6 0,15-10 0,4-1 0</inkml:trace>
  <inkml:trace contextRef="#ctx0" brushRef="#br0" timeOffset="577">868 74 7921,'-15'-8'1620,"0"1"0,5 9-502,1 3 0,5 5-530,0 9 1,0 4 1,-1 7 0,4 1-168,-4 3 0,3 3 80,2 8 1,0-1-141,0 0 1,0 0-171,0 0 1,0-2-612,0-2 0,0 0 332,0-5 1,0-1-1160,0-5 1,0-6 637,0-3 1,0-4-535,0-1 0,2-5-276,3-1 97,-4-5 0,8-4 623,-5-10 0,-2-11 698,3-9 0,1-6 0,-1-8 0,2 0 0,-2 0 0,-4 0 0,4 0 0,-3 0 0,-2 0 0,0 5 0,0-1 0,-2 6 0,-3-5 0,2 6 253,-7-1 1,1 9 52,-6 6 0,5 2 471,0 3 0,5 1 209,-4 3 484,5-3-990,-2 5 1,7-2-46,4 0 1,5 7 141,10-2 0,1-2-186,3 2 1,4 1-14,-3 4 0,2 6-79,3 4 0,-1 9-74,1 6 1,-6 3-8,1 1 1,-7 2-65,1 3 0,-4 4 8,-5 6 0,-4 5 57,-6 0 0,-8 7-865,-7-2 1,-6 3 382,-8 2 0,-2-6-642,-4 1 1,4-13 350,-3-2 0,0-8-782,4-6 0,3-6-931,7-9 2267,10-3 0,-9-14 0,10-1 0</inkml:trace>
  <inkml:trace contextRef="#ctx0" brushRef="#br0" timeOffset="1089">1544 133 7921,'-5'-10'0,"-2"2"1191,-1 1-7,5 2-203,-4 5 0,7 2-478,0 3 0,0 3 411,0 7 0,2 8-295,3 6 1,-3 2-93,3 8 0,-4-1-94,-1 1 0,0 4-146,0-4 1,5 3-156,0 2 0,0-1 114,-5-4 0,0 2-254,0-7 0,0 0 91,0-4 0,0-2-7,0-4 0,0 2-83,0-6 0,5-6-103,0-4 0,6-6-40,-1 0 0,3-2 61,2-2 0,1 0-599,4 0 1,-2-6 312,6-4 0,1-3-1279,4-2 1,-5-5 786,1 1 1,-2-6-811,1 6 1,2-6 753,-6 6 0,-5-6 923,-5 5 0,-1-6 0,6 4 0</inkml:trace>
  <inkml:trace contextRef="#ctx0" brushRef="#br0" timeOffset="1295">1514 412 7921,'-19'0'0,"-1"0"0,6-2 2813,4-2-1914,6 2 1,0-5-244,8 7 1,11 0-27,10 0 0,2 0-210,3 0 0,6-6-1056,3-4 1,5-3 477,5-2 0,-8-1-1571,3-4 1,-5 2 967,0-6 0,-4 4 761,-11-4 0,4 6 0,-5-3 0</inkml:trace>
  <inkml:trace contextRef="#ctx0" brushRef="#br0" timeOffset="1447">1588 162 7921,'8'-1'1194,"-3"-4"0,3 3-505,2-3 1,5-1-645,4 1 1,11-7 37,9 2 0,11-4-83,9-6 0,7-3 0,7-6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22:46.3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104 59 7996,'-15'-5'87,"0"0"1,0-4 638,1 4-368,-1-7 0,5 11 377,0-4 29,7-3-208,-3 6-276,6-5 1,1 7-55,4 0 0,5 0 337,10 0 0,4 7-168,10 3 0,10-2-231,10 2 1,5 0-521,5 4 1,4-4 172,11 0 0,3 0-1448,6 4 0,0-4 1278,0 0 1,0 0 0,1 4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22:46.7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13 177 7931,'0'15'-422,"0"-7"526,-6-2 406,4 1 1,-3-6-28,10 4 0,5-3 207,10-2 0,11-7-519,13-2 1,8-6 75,12-5 0,9 2-426,10-6 1,6 1-1406,4-1 1584,-3-4 0,-40 16 0,1 1 0,-3-4 0,0 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22:47.3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44 7878,'-6'-8'373,"4"-5"0,-4 10 363,6-7-737,0 7 1,6-4 172,4 7 1,16 0 284,8 0 1,11 0-14,8 0 1,9 0-169,17 0 1,9 2-416,10 3 1,-46-2-1,1 0 217,-2 1 1,0 2 0,0 3 0,-2 0-1714,39 6 1635,-6 3 0,-9 3 0,-7 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38:38.05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250 76 8505,'0'-13'0,"0"1"432,0-1 1,0 5 253,0-1 32,0 7 420,-5-4-605,3 1 88,-3 3-379,5-3 1,0 10 165,0 4 1,0 3-88,0 5 0,0 2 77,0 6 0,0 2-121,0 2 0,0-1-238,0 5 1,0-5-434,0 1 0,0 2 320,0-2 1,0 4-379,0-4 1,0 1-1403,0-5 96,0 0 1116,0 0 1,4-2-150,0-2-938,0-3 830,2-5 899,-5-6 0,5-2 0,-6-5 0</inkml:trace>
  <inkml:trace contextRef="#ctx0" brushRef="#br0" timeOffset="179">38 251 8505,'-11'-8'781,"2"-1"-391,-2 6-195,10-8 1640,-5 10-1141,6-10 1,0 8 110,0-5 207,11-1-555,-2-3 1,16 4 124,0-1-1237,5 1 588,8-10 1,1 4 166,2-3-3347,4 3 1268,-1-4 1194,5 4 785,-4-4 0,-1 0 0,-1-1 0</inkml:trace>
  <inkml:trace contextRef="#ctx0" brushRef="#br0" timeOffset="740">551 501 8505,'-7'0'1169,"1"0"-846,6 0 0,2 0 257,2 0 0,7 0-406,6 0 1,6-5 62,2-4 1,0-3-312,5-5 1,-3 2 87,3-6 1,-4 0-127,3-4 0,-7 0 118,-1 0 1,-7 1-148,-1 4 1,-6 1-74,-7 7 1,-7 4 11,-6-1 1,-5 6 373,-7-1 1,0 7-193,0 1 1,0 7 443,0 2 0,-3 1-133,3 7 1,-1-2 153,9 2 0,-4 7-32,4-3 1,5 3 47,4-3 0,5 0-105,-1 0 0,5 0-23,7 0 1,2 0-139,11 0 0,0-6-175,4-2 1,5 1-1373,4-1 1,1-2 727,-2-7 0,2-2-1718,-6-6 0,4-3 2342,-3-5 0,4-6 0,-2-11 0</inkml:trace>
  <inkml:trace contextRef="#ctx0" brushRef="#br0" timeOffset="965">976 364 8505,'-5'7'2070,"3"-2"-403,-3-5-1247,5 6 0,5-1-126,4 4 1,3 2-862,5-3 1,-2-1 350,6 1 0,-1-3-1405,0 3 1,4-4 854,-3 4 1,-2-5 765,2 1 0,-5-2 0,2-2 0</inkml:trace>
  <inkml:trace contextRef="#ctx0" brushRef="#br0" timeOffset="1139">1352 276 8505,'-13'-6'844,"2"4"-591,3-7 0,-3 7 631,2-3 0,-2 4-269,-1 1 1,-5 7 37,0 5 0,-5 6-212,1 8 0,-4 4-803,-4 3 1,3 8 9,-4 1 0,4 5-342,1-1 0,4-3 694,0-1 0,6-4 0,-3 0 0</inkml:trace>
  <inkml:trace contextRef="#ctx0" brushRef="#br0" timeOffset="2117">1790 314 6307,'-7'0'3482,"0"0"-2287,3 0-685,-3 5 1,-6 8 78,1 7-381,-1 4 0,-1 1-245,-2 0 1,2 4 159,-3 1 1,5-1-245,3-4 1,-1-2 188,6-2-344,0-3-16,4-11 1,0-2-134,0-10 1,6-3 106,2-9 1,3 2 154,2-6 1,-1 0 224,1-4 1,-1-3-107,1 3 0,-1-5 267,1 9 0,-1-4-84,1 8 1,-5-4 43,0 5 0,-3 3 164,3 5-26,-5 5 0,2 4 148,-5 12 0,0 5-103,0 7 0,0 1-236,0 4 1,0-2 76,0 5 1,0-5-308,0 1 1,2-3 108,2-1 1,-3-5-120,3-3 1,3-5-161,2-4 0,2-2-190,1-6 1,1-10-16,-1-2 0,5-13 113,0 0 1,5-9 374,-1 1 0,-2 1-128,2-1 0,-5 1 216,0-2 0,-2 8-151,-1 5 1,-2 6 539,-3-2 0,-1 9-15,-3 3 1,-2 5 168,2 5 0,-3 1 56,-1 7 0,0 5-214,0 3 0,0 3 33,0 1 0,0 1-165,0 3 0,0-2-296,0 2 0,0-4 163,0-4 1,2 2-1735,2-2 0,-3-3-1500,3-1-1333,3-9 4346,0-2 0,6-12 0,-1-1 0</inkml:trace>
  <inkml:trace contextRef="#ctx0" brushRef="#br0" timeOffset="2782">2103 389 8505,'-13'0'942,"5"0"-401,0 0 0,5 5-83,-1 4 0,2 2 78,2 1 1,-4 2-157,0 3 1,0 4 26,4 8 1,0-3-218,0 3 0,4-1-113,0 1 1,4-6-500,-3 2 0,4-9 342,0 1 0,2-4-46,1-5 1,2-2-415,3-6 0,-3-7-84,2-6 0,4-6 254,1-11 0,1-2 9,-1-5 1,3-1-16,-4 1 0,-2-1 372,-1 1 1,-3 3 206,-1 1 0,-2 9 725,-3-1-44,-2 9-134,-6-3 0,0 14 258,0 5 0,0 7-380,0 10 0,-5-2-68,1 6 1,0 0-209,4 4 0,0 0-503,0 0 0,0-2 15,0-2 1,0 1-1290,0-5 0,1 4-14,4-4 0,-4-1 1439,3-3 0,3-1 0,0 1 0</inkml:trace>
  <inkml:trace contextRef="#ctx0" brushRef="#br0" timeOffset="3345">2891 414 8505,'0'-13'0,"0"1"410,0-1 1,4 1-278,1-1 1,-1 1-24,-4-1 1,0 1-28,0-1 270,0 0 0,-2 1-25,-2-1 1,1 7-190,-5 1 1,-4 4 18,-5 1 0,-4 3-74,4 5 1,-5 6-39,1 11 0,-1 6 103,1 2 0,-1 3-302,5 2 1,2-6-134,6-3 0,3-4-111,1-4 0,4-3 130,-3-6 1,4-1 180,4-2 0,3-5 294,5-8 0,1-9-143,-1-8 1,5 2 760,0-2 0,0 2-375,-5-2 0,1-1 486,-1 5 0,-1-4-302,-2 4 1,2 2-88,-3 7 1,-1-3-396,1 2-7,-5 4 1,4-1-28,-3 6 1,-2 6 116,2 2 1,-3 7-391,-1 2 1,2 7 106,2 1 0,-3 1-571,3 7 0,-2 1 314,-2 3 1,0 1-13,0-1 1,-2 7-157,-2 1 1,-1 3-191,-4-2 1,-2 2-352,3-2 1,-5 3 351,-3 1 1,2-7 51,-3-5 1,3-13-154,2-13 1235,-1-5 1,0-12-66,1-4 1,-1-8 181,1-3 0,1-3 738,2 3 1,0-3-681,5 7 0,-1-5-129,5 4 0,0-5-1,0 1 0,7 1-1132,6 0 0,11-5 387,9-5 227,14-4 0,5-4 0,10-6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22:47.7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0 7938,'-8'0'1031,"1"0"1,9 7-475,3 3 1,11 4-98,13 6 1,9 11-113,11 13 0,3 13-323,7 12 1,-5 9-238,0 5 0,-8-1-1658,-2 1 1582,-7-6 1,-7 3 0,-1-6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22:48.1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2397 574 7900,'-15'0'203,"-4"4"51,-1 1 0,0 2 416,6-2 1,-7 3-219,-4 7 0,-4 6-86,-6 3 1,-4 6-102,-10 4 0,-11 5-469,-14 10 1,-1-1-694,-8 6 0,-2-2 356,38-25 1,1 0-1,2 1 1,1 1 540,-4-2 0,1 0 0,-27 23 0,-6 1 0</inkml:trace>
  <inkml:trace contextRef="#ctx0" brushRef="#br0" timeOffset="398">1574 0 7846,'-7'8'-88,"-1"-1"0,-2-2-241,0 0 0,6 5 171,-6-5 1,-2 4 674,-7-4 0,1 5-125,-7-5 1,1 5 24,-6-5 1,-6 1-106,-3-1 0,-10-3 340,-5 3 1,-16-2-307,-8 2 1,-15 0-549,42 2 0,-1 0 0,-5-1 0,-2 1-166,-4 5 0,-2 1 0,-8 2 0,-2 1 368,-3 3 0,-1 1 0,-3 1 0,1 1 0,0 0 0,0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23:14.2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74 800 8349,'-14'10'-181,"-1"0"1,5-5 723,0 5 0,6-7 338,-6 2-620,7-4 303,-4-1 196,7 0-174,0 0 0,7-6-455,2-4 0,4-3 76,2-2 0,-3-6-286,2-3 0,-2-4 18,7-2 0,-2-5-93,-3-5 1,3-2-52,2-2 327,-2 0-59,4 6 1,-8-3 55,-3 7 1,1 1 0,-6 9-75,-2 4 1,-1 9 423,-2 1 1,0 8-133,0 2 0,0 9 368,0 10-267,0 11 86,0 7-224,0 7 1,0 0 221,0 0-729,0 0 205,0 1 1,0-1 34,0 0 1,2 0-289,2 0 77,-2 0 0,9-1-1656,-6-4 1053,7-3 390,-11-7-1289,13 0 1,-11-6 487,7-3 1,-6-10 313,6-5 0,-5-17 878,5-7 0,-7-8 0,10-15 0,-5-4 0,7-13 0</inkml:trace>
  <inkml:trace contextRef="#ctx0" brushRef="#br0" timeOffset="281">354 36 8349,'-13'-10'969,"3"0"-777,-3 7 88,5-3 506,0-1 1,3 7 762,10 0-1008,3 7-205,13 7 0,-5 6 529,4 0-475,3 12 0,-5-6 153,6 14-361,-6-1 1,8 8 0,-8 5 80,-5 7 0,0 15-244,-8-1 1,0 10-1087,-5 1 544,0 2 1,-6-2 265,-4-1-2377,-3-19 2162,-2 6 0,0-31 1,1 0-1482,-1-6 1,7-10 276,3-4 1676,-3-9 0,13-3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23:16.7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1248 8349,'-1'-8'-867,"-4"3"578,3-3 755,-5 6 1,6-6 721,-4 3-366,3 4-573,-4-6 305,6 7 640,0 0-689,0 7 0,1 3-151,4 9 0,-1-1-151,5 7 0,-5 1 189,1 8-558,3-3 182,-7 12-1,6-12 71,-7 4 1,5 0-141,0-1 106,0 0-909,-5-4 0,1-6 219,4 1 278,-3-7-1552,4 3 962,-6-13-188,0-1 0,0-9 1138,0-3 0,0-3 0,0-7 0,0-1 0,0-4 0,0 2 0,0-6 0,0-1 0,-6-4 0,-2 0 0</inkml:trace>
  <inkml:trace contextRef="#ctx0" brushRef="#br0" timeOffset="539">60 1204 8349,'-7'-8'0,"4"-3"88,-7 6 0,5-5 435,-5 5-196,7-6 1,-8 7 117,6-6-65,0 7 12,5-10-452,0 12 289,6-6 0,2 2-85,7 0 1,2 0-192,2 5 0,-1 0 2,7 0 1,-1 0 130,5 0-474,1 0 278,-1 0 1,1 0 75,-1 0 0,5 5-138,1 0 1,-6 0 230,-4-5 171,-1 0-123,-1 0 0,3 0-118,-6 0 210,-1 0-1,-4 0 133,-7 0 1,0 0 26,-3 0 320,-3 0-369,4 0 0,-6 7-111,0 2 0,0-1-164,0 2 0,0 0 108,0 5 0,0-1-206,0 1 1,0 5 79,0-1 1,0 3-227,0-3 0,5 4 80,0 6 1,7 6 414,-3-1 0,0 2-144,0-2 1,0-3-147,0 4 0,4 1 51,-3-2 1,-2 0 15,2-4 0,-5-6-227,5 1 0,-7-7 126,2 1 1,-2 2-60,2-1 103,-3-7-5,4-6 1,-7-7 70,-4 0 0,2 0 220,-7 0 0,0 0-151,-5 0 1,-1-2-81,-4-3 1,2 3-151,-6-3 1,-1 4 103,-4 1 0,-2 0-277,-3 0 0,1 0 50,-6 0 0,0 0 147,-6 0 0,6 0-137,0 0 1,6 0-315,-1 0 0,5 5-242,4 0 573,4 0 0,14-5-897,7 0 1,7 0-62,8 0 1144,6 0 0,2 0 0,6 0 0</inkml:trace>
  <inkml:trace contextRef="#ctx0" brushRef="#br0" timeOffset="1154">692 1454 7894,'-15'0'-273,"5"0"1461,0 0-89,7 0-477,-10 0-268,11 0 1,2 0-61,10 0 1,5-2-251,4-2 1,-1 2 141,7-3 1,4 3-146,6 2 1,5-5 52,0 1 1,-3-1-1095,2 5 0,-6 0 186,1 0 814,4 0 0,-7 0 0,5 0 0</inkml:trace>
  <inkml:trace contextRef="#ctx0" brushRef="#br0" timeOffset="1804">1309 1131 8349,'0'-15'-596,"0"7"860,0-5 63,0 11-65,0-11 272,0 11-338,0-4 1,0 4 843,0-3-193,0 4-362,0-6 1,0 9-134,0 3 1,0 3 225,0 7 0,0 7-199,0 8 1,0 1-164,0 8 0,5 0-144,0 5 1,6 0 120,-1 1 0,-2-6-355,2 0 1,0 0 194,5 5-1032,-7 0 0,5-6 560,-3-4 1,-2-1-1055,2 1 1,-6-9 646,6-1 1,-5-12 128,5-7 1,-7-5 295,2-5 1,-3-10 420,-2-10 0,6-9 0,-4-3 0,4-8 0</inkml:trace>
  <inkml:trace contextRef="#ctx0" brushRef="#br0" timeOffset="2225">1368 1131 8349,'-10'-13'982,"0"3"-489,7-3 0,-4 9 395,7-5-587,0 5 1,0-4-41,0 3 1,7 4-101,3-4 0,8 3 117,1 2 0,7 0-431,-1 0 1,4 0 163,6 0 1,-3 0-322,7 0 1,-6 0 108,1 0 0,-3 0-8,-1 0 0,-1 0 197,1 0 0,-7 2-36,-4 3 0,-3-4 421,-1 4 1,-5-1 99,0 0 27,-7-2 1,4 11-123,-7-3 0,4 3 58,1 2 1,2-4-164,-2 4 0,-2-4-299,7 9 0,-2 1 295,2-1 0,3 4-49,-3-4 1,3 6-418,1-2 1,6 4 123,0 2 1,-1-6-282,-4 1 1,0-6 184,-1 6 1,-4-2-668,0 1 0,-7 2 535,2-6 0,-3-1 437,-2-4 0,-2 0-67,-3-1 1,-5-4-244,-9 0 1,-4-7 600,-6 2 0,-2-2-216,-4 2 1,3-3-85,-8 3 1,6-3-34,-5-2 1,6 0-777,-1 0 1,5 0 66,4 0 280,-3 0-1071,12 0 1406,1 0 0,9-14 0,6-2 0</inkml:trace>
  <inkml:trace contextRef="#ctx0" brushRef="#br0" timeOffset="2697">2176 1278 8339,'-14'0'87,"5"0"89,-4 0 385,12 0-302,-6 0 530,7 0-141,0 0 1,7-5-206,2 0-181,11 0-1,3-2-266,13-1 76,1 0 1,8-5 148,-1 3 0,0 2-785,0-2 1,5 5-303,0-4 0,-2 5-1965,-8-1 2832,-3 4 0,-6-6 0,-1-1 0</inkml:trace>
  <inkml:trace contextRef="#ctx0" brushRef="#br0" timeOffset="3918">2735 822 8349,'-10'-10'837,"0"0"-253,7 7-290,-4-3 1,7 4 714,0-3-302,0 3-269,0-4 0,0 12 71,0 4 1,2 8-147,3 2 0,-2 8-19,7 1 0,0 2-83,5 8 1,-6-1-178,1 1 1,0 3 168,5-2-756,-1 2 455,1 9 0,-5-7 135,0 0 1,-2 3-893,2-8 0,-4 6-429,-6-11 1,5-6 14,0-9 619,0-2 0,-5-11 107,0-6 0,0-13-209,0-11 0,0-11 230,0-4 1,0-3 471,0-3 0,0 0 0,0-4 0,0-4 0,-7 1 0,-1 2 0</inkml:trace>
  <inkml:trace contextRef="#ctx0" brushRef="#br0" timeOffset="4301">2808 881 8349,'-6'-8'681,"-4"3"-87,3-3-330,-6 6 0,12-6 260,-4 3 65,3 3-504,9-11 1,6 10 117,6-7 0,3 5-266,-3-5 1,-1 7 100,7-2 1,-2 4-173,1 1 1,4-5 26,-4 0 0,-1 0 201,2 5 0,-6 0 2,6 0 1,-7 2 114,1 2 0,-2 0 295,-3 6 0,1-6-140,0 6 1,-1 0 138,1 5 0,0-5-80,0-1 0,-2 6-25,-4 5 0,6 1-134,0-2 1,-2-2-170,2 2 0,-1 4-26,-4 2 0,5 2 138,4 3 0,-7-6-681,3 1 0,-4-1 273,4 6 1,-2-6-34,-3 1 0,1-2 103,-6 1 0,5 2-193,-5-6 0,-1-1 67,-4-4 815,0 0-253,-6 0 1,-7-6-156,-7 1 0,-4-7 419,4 2 1,-11 2-157,2-2 1,-6 1-304,1-1 1,3-3 147,-3 3 0,3 1-1166,1-1 0,3 2 553,2-2 0,4-4-4299,6 4 4652,1-3 0,-1-2 0,0 0 0</inkml:trace>
  <inkml:trace contextRef="#ctx0" brushRef="#br0" timeOffset="5029">3543 925 8349,'-10'0'1029,"1"0"-544,-1 0 0,0 0 120,0 0 78,7 0-148,-4 0 0,14-5-421,3 0 0,5-6 98,4 1 1,4-3-519,6-2 1,2-1 247,4-4 0,1 4-1224,3-4 0,3-3 707,-3-1 1,4-2 574,1 1 0,0-3 0,0 6 0</inkml:trace>
  <inkml:trace contextRef="#ctx0" brushRef="#br0" timeOffset="5358">4146 205 8379,'-2'-10'329,"-3"0"94,4 7 109,-6-10-324,7 11 0,-5-3 1,0 10 481,2 5 0,2 5-155,1 4 1,0 4-30,0 6 1,4 2-478,1 4 1,5 1 81,-5 3 1,5 3-384,-5-2 1,1 0 228,-1 0 1,-2 0-258,7-5 1,-6 1 183,0-2 1,3-8-1258,-2 3 0,0-14 350,-5 0 1,1-12 253,4-3 1,-3-8 768,3-12 0,-4-9 0,-1-9 0</inkml:trace>
  <inkml:trace contextRef="#ctx0" brushRef="#br0" timeOffset="5763">4146 219 7923,'-2'-13'742,"-3"3"-51,4-3-314,-6 5 0,9-2-97,3 1 0,3 5 64,7-1 0,6-1-187,3 1 1,4-5-151,2 5 1,5-4-152,5 4 1,-3 0 170,2 5 0,-1 0-5,1 0 0,-3 0 26,-6 0 1,-8 0 324,-2 0-299,3 0 1,-12 1 650,4 4-320,-10 3 0,1 7 9,-6 0 1,2 4-177,3 1 1,-3 1 3,2-1 1,3 1 4,-2 4 1,6 2-39,-1-2 0,3 3-208,2 1 1,0 0 30,-1 1 1,1-1-268,0 1 1,4-6 102,1 1 0,-1-1-54,-4 6 0,0-8-404,0-2 1,-2 1 304,-4-1 0,0-2-53,-4-8 0,-5 1 56,0-6 0,-7 0 307,-8-5 1,-1 0-144,-4 0 1,-3 0 461,-6 0 0,-5 0-220,-1 0 1,-5 0-53,0 0 1,0 0-696,0 0 1,5 0 289,5 0 0,1 0-383,-1 0 0,7 0 293,4 0 0,7 0 423,3 0 0,-1 13 0,-5 3 0</inkml:trace>
  <inkml:trace contextRef="#ctx0" brushRef="#br0" timeOffset="6192">3911 1557 7853,'-15'0'151,"0"0"1,6 0 306,-1 0 1,5-2 471,-5-3-388,7 4-149,-4-6 0,14 7-94,3 0 0,4 0 94,6 0 0,4 5-121,11 0 1,-3 6-412,8-1 0,-6 3-891,5 2 0,-5 0 625,6-1 1,-8 1-505,2 0 0,1-5 23,-6-1 886,4-5 0,-17 2 0,5-6 0</inkml:trace>
  <inkml:trace contextRef="#ctx0" brushRef="#br0" timeOffset="6451">4366 1425 7862,'-8'-7'2246,"-5"6"-1964,12-6 1,-6 14 118,7 2-135,0 4 235,0 9-145,0 0-68,7 8-129,-6-1 1,12 6 213,-3-1-544,10 7 186,-4-4 1,5 6 208,-6-4-944,0 3 580,-1-11 1,-4 10-13,0-6-954,0-1 0,0-11 57,-1-4 1049,-5-2 0,9-3 0,-5 1 0</inkml:trace>
  <inkml:trace contextRef="#ctx0" brushRef="#br0" timeOffset="6879">4396 1469 7862,'-7'-10'0,"-3"0"0,-3 5 744,-1-5-404,-1 7 1,7-5 7,3 3-122,3 4 0,4-6-58,3 7 1,5-5 23,9 0 0,4-1-189,7 1 1,-1 1-47,0-5 0,6 5 133,-1 0 0,5 0-113,-5-1 1,1 4 65,-6-4 0,1 3 214,-1 2 1,-1 0-116,-4 0 1,-3 5 73,-6 0 1,0 6 3,-1-1 0,0 0-16,-5 5 1,0-4 9,-5 9 1,-2 1-62,3-1 1,1 6-61,-1-2 0,5 6 69,-5 4 0,5-1 410,-5 6-384,6 6 0,-3 1 1,9 5-630,2-1 1,-1-2 260,7 6 0,-2-9 236,1 0 1,2-8-233,-6-7 0,-2-13-726,-8-2 779,3-10 1,-12-5 183,4-10 1,-6-3-40,-9-1 1,-7-1-107,-12 0 0,-2 0 165,-3 1 1,-5 4-202,-10 0 0,1 2-124,-6-2 1,7 2 229,-2 3 1,-2 3-647,2-2 0,2 2-600,8 2 0,4 0-28,11 0 389,3 0 899,6 0 0,7 0 0,1 0 0</inkml:trace>
  <inkml:trace contextRef="#ctx0" brushRef="#br0" timeOffset="7368">5263 499 7758,'-15'-2'0,"1"-3"0,-1 3 446,0-2 111,1 2 150,-1-5-337,7 6 0,8-11-42,10 7 1,9-4-150,6 4 0,9-5 23,5 5 1,8-5-199,2 5 0,7-4 64,-2 4 1,-2 0-1153,2 5 1,-7-5 223,2 0 860,-3 0 0,5 5 0,1 0 0</inkml:trace>
  <inkml:trace contextRef="#ctx0" brushRef="#br0" timeOffset="7662">5939 161 7758,'-14'-2'637,"-1"-3"44,0-3-101,7 0-211,1 1-167,7 14 51,0 1 168,0 13 1,0-3 206,0 7-521,7-1 57,-5 5 0,9 2-129,-6 4 0,6 1 107,-1 3 1,2-2-519,-3-2 0,4-3 266,-3 8 0,-2-8-398,2 3 1,-5-9 229,5-2 0,-7-6-1123,2 2 0,-2-10 779,2-6 1,-3-4 621,3-4 0,-4-11 0,6-8 0,1-6 0</inkml:trace>
  <inkml:trace contextRef="#ctx0" brushRef="#br0" timeOffset="8043">5954 205 7758,'-15'-23'47,"1"-3"141,-1 6 1,5 2 375,0 8-160,7-3 203,-4 12-392,7-12 0,7 11 85,3-3 1,4-2-41,6 3 1,3-6-116,6 5 0,2-5-42,4 5 1,-3 0-124,8 5 0,-6 0-109,5 0 0,-6 0 105,1 0 0,-3-1 93,-2-4 1,1 3-24,-1-3 1,-6 4 137,-3 1 0,-9-2 31,-1-3 189,-7 3 0,4-3-31,-7 10 1,0 4 86,0 5 0,1 3-309,4 2 0,-3 4 54,3 6 0,1 2-121,-1 4 0,5-4 70,-5 3 1,6-3-203,-1-1 1,2-6 48,-3 1 1,8-3-476,-8 3 1,8-2 96,-7-4 0,1-2-68,-1 2 1,1-2 298,-6-3 1,-2-4-3,-7 0-23,-11-7 343,-1 4 1,-12-7-140,3 0 1,-3 0 300,-1 0 1,-5 0-159,-1 0 1,-2 0-514,8 0 0,-4 0 168,8 0 1,4 0-2683,2 0 1618,-4 0 1233,6 6 0,-4 9 0,6 8 0</inkml:trace>
  <inkml:trace contextRef="#ctx0" brushRef="#br0" timeOffset="8409">5366 1851 7758,'-15'0'226,"1"0"30,-1 0 0,0 0 418,0 0-328,7 0-119,2 0 1,7 0 34,4 0 0,12 0-60,12 0 1,4-7-244,11-2 0,3-4 82,12-2 0,1 0-722,4 0 0,-3-4-22,2-1 1,1-4 702,-5 4 0,-4-6 0,-11 3 0</inkml:trace>
  <inkml:trace contextRef="#ctx0" brushRef="#br0" timeOffset="8780">5954 1498 7758,'-15'-6'-51,"1"-3"0,5 0 361,4-1 0,5 7-36,5-2 0,4 1-162,5 0 0,7 0 50,4-6 1,-2 6-268,1-6 1,4 2 72,1-2 1,4-3-37,-8 3 1,-2-3 276,1-2 0,-6 2-37,2 3 0,-9-1 755,-1 6-641,-7 0 0,4 13 287,-7 7 0,-7 8-145,-3 11 0,2 4-161,-2 6 1,5 1-66,-4 4 1,5-1-180,-1 6 0,4-5-36,1 5 0,0-7-68,0 2 0,0-10-80,0-4 1,1-3 110,4 2 0,-1-9-928,5-1 1,-4-7 452,5-7 0,-5-4-2060,5-6 1903,-7 0 1,9-13 348,-8-7 1,1-6 332,-5-3 0,0-7 0,-13 5 0,-3-5 0</inkml:trace>
  <inkml:trace contextRef="#ctx0" brushRef="#br0" timeOffset="9202">6101 1425 7758,'-5'-15'-527,"0"0"0,-1 1 1088,1-1 1,3 0-129,-3 0 1,4 6-37,1-1 1,0 5-133,0-5 1,0 5-208,0-5 1,1 7 91,4-2 0,5-1 54,9 1 1,4 0-65,7 5 1,1 0-129,3 0 0,-1 0-176,6 0 1,5 0 121,5 0 1,-2 5-28,-7 0 1,0 1 125,-5-1 0,2-3 289,-7 3 0,-1-2 138,-14 2-268,3-3 0,-12 6 249,4-3 0,-3-2-114,-7 7 0,0-5 7,0 4 1,0 3-157,0 7 1,0-1-368,0 7 0,1-6 209,4 6 0,-2 4-77,7 6 1,-5-1 125,5-5 0,-2 1-29,2-1 1,3 1-252,-3-1 0,-2-5-265,2 1 0,-2-5 58,2 4 1,1-1 150,-6 1 1,0-1 97,-5-3 0,0-9 6,0 4 0,-2-5 488,-3 0 1,-3 3-215,-7-4 0,-4-2 25,-1-2 1,-11 1-14,2-1 0,-4 5-31,4-5 1,-6 0-634,1-5 1,-5 0 270,5 0 0,-6 0-958,6 0 0,5 0 535,4 0 1,7-2-717,-1-3 1385,2 4 0,3-12 0,-1 5 0</inkml:trace>
  <inkml:trace contextRef="#ctx0" brushRef="#br0" timeOffset="9704">7159 322 7754,'-14'0'201,"-1"0"0,0 0 380,0 0-177,7 0-90,2 0 0,6 2-112,0 3 0,6 3 642,4 7-371,3 6-195,8 2 1,7 6 154,6 1-299,7-1 1,-10 2 0,5 2-428,0 1 1,-5 0-1411,3-4 1,-4-1 381,-6 0 1321,4-6 0,-12 5 0,6-5 0</inkml:trace>
  <inkml:trace contextRef="#ctx0" brushRef="#br0" timeOffset="10367">6909 1601 7754,'10'0'0,"0"0"55,0-6 0,4 2 147,1-6 0,5 1-55,-1-6 0,9-6 55,2-4 0,5-3-205,10-1 0,-1-5-223,0-1 0,5-5 181,0 0 1,-2 5-1252,-8 0 1296,-3 4 0,-6-5 0,-1-1 0</inkml:trace>
  <inkml:trace contextRef="#ctx0" brushRef="#br0" timeOffset="10677">7835 631 7754,'-14'-15'278,"1"5"-185,3 1 977,-3 5-593,5-2 1,-1 7 41,5 4 0,2 0-200,2 10 0,0-4-117,0 9 0,2 3-48,2 1 1,-2 4 59,3 2 1,2 1-180,-3 3 0,6-3 123,-5 3 1,2-1-412,-2 1 0,-2-3-187,7 3 1,-7-3-396,2-1 1,1-2 14,-1-4 1,0 2 345,-5-6 0,5-5-247,0-6 1,0-7 720,-5-2 0,6-7 0,3-7 0</inkml:trace>
  <inkml:trace contextRef="#ctx0" brushRef="#br0" timeOffset="11118">7821 704 7754,'-13'-14'331,"3"-1"1,-3 0 3,3 1 1,3-1 197,3 0-261,2 1 1,2-1 90,0 0 1,6 2-259,4 3 0,5-3 64,5 3 1,-2-6-110,6 1 1,1-6 85,4 11 1,0-4-126,1 9 0,-1-5 39,0 5 0,1 0-30,-1 5 0,-1 0 84,-3 0 1,-4 7 171,-7 2 1,1 5-65,0 0 0,-7 1-44,-3 0 1,1-1 555,-1 1-482,0 0 1,0-1-84,0 1 1,7-5 69,-3 0 0,-1-5-152,2 4 1,0 0 16,5 0 1,-1 4-92,1-3 1,0 8-194,0 2 1,-6 1 127,1-1 0,0-2-98,5 6 0,-6-1 50,1 1 1,-5 3-120,5-8 0,-5 2 43,5-1 1,-7-4-41,2 4 1,1-4-130,-1-1 222,0 0 270,-5-1 1,-1-4-90,-4 0 0,-4-7 156,-5 2 0,-3 2-86,-2-2 0,-1 1 34,-9-1 0,1-3-86,-11 3 0,5 1-140,-6-1 0,3 5-76,-2-5 0,-2 4-357,6-4 1,1 7-220,5-2 1,6-2-731,3 2 0,9-6 1446,1 6 0,7 0 0,-4 5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23:29.6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103 368 7883,'-8'0'0,"-5"-1"46,3-4 0,2 2 161,-2-7 1,5 5 197,-5-5-83,7 7 108,-10-10 0,6 10-73,-2-7 0,2 5 212,7-5-140,0 7-340,0-10 1,7 9 92,2-5 0,11 1-127,5-2 1,-3 2 70,3 3 0,-1 3-85,6-3 0,-6 3-182,1 2 0,-7 0 92,1 0 0,3 5-123,-3 0 1,-4 12 75,-5-3 0,-7 11 6,2-1 0,-5 6 76,-5 4 0,-3-1-23,-7 6 1,0 2 87,1 8 0,-1-4 148,0 4 1,2-4 206,3-6 1,4-3-161,6-7 1,0-6-252,0-3 1,2-6 83,2-4 0,9-3-520,7-7 1,6-9 26,-1-5 1,2-3-193,3-7 1,1-6-991,3-4 0,-3-7 1596,4 2 0,-4-10 0,-2-3 0</inkml:trace>
  <inkml:trace contextRef="#ctx0" brushRef="#br0" timeOffset="344">515 16 7798,'-7'-8'1173,"5"1"-708,-4 7 165,6 0 0,6 7-212,4 2 0,3 6 144,2 5 1,1 1-184,4 3 1,-4 6-12,4-1 0,-2 1 66,1 4 0,-4 3-179,0 3 1,-2 2-589,-8 2 1,0 2 294,-5 3 1,-7-3-1492,-3 3 1,-3-4 841,-1-1 1,-1-1 686,0-4 0,-6 4 0,-2-6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23:32.1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15 295 7853,'0'-15'-161,"0"5"-41,0 1 1,0 4 1258,0-5-640,0 7 0,-5-6 582,0 5-269,0 2-387,5-5 1,0 9-62,0 3 0,0 3 113,0 7 0,0 8 17,0 6 1,5 2 51,0 8 1,5 5-111,-5 5 1,5 0-143,-5-5 0,4 1-152,-4-1 1,5 6 91,-5 4 1,5-3-552,-5-2 1,1 1 309,-1-1 0,-3-1-674,3-9 0,-4-3-2860,-1-7 1732,0-6 1098,7-8 0,-5-12 434,2-13 1,-2-8 358,-2-16 0,0-3 0,0-8 0,0 0 0,0-4 0,7-4 0,1-5 0</inkml:trace>
  <inkml:trace contextRef="#ctx0" brushRef="#br0" timeOffset="450">74 339 7853,'-7'-23'0,"4"2"299,-7 6 1,5 0-15,-4 1 1,4-1 58,-5 0 1,7 6 9,-2-1 1,3 5 129,2-5 1,0 5-171,0-5 0,8 5-89,7-4 0,1 5-217,9 0 0,-1-3 74,6 2 0,1 0-25,3 5 1,-1-5 111,6 0 1,-5 0-348,5 5 0,-6 2 64,1 3 1,-3-2-32,-1 7 1,-7-5 337,-4 5 0,-4 0-32,-5 4 0,3 1 191,-3 0 1,-4 1-72,-1 4 1,2-2-7,-2 6 0,1 1-33,-1 4 1,-3-5-135,2 1 0,3-5-152,-2 4 1,5-4 76,-5 4 0,6-1-315,-1 2 0,3 2 159,2-2 1,-1 3-269,1 1 0,5 0 184,-1 1 1,1 4-97,-5 0 1,-1-4 117,1-6 1,-5-6 325,0 2-178,-7-10 445,3-4 266,-6-6-230,0 0-417,-6 0 1,-2 0 52,-7 0 0,-1 0-235,-4 0 0,-3 7 166,-6 2 1,-1 5-216,1 0 0,-5 1 29,-1 0 0,-4 1-8,5 4 0,-5-9-114,4 4 0,6-10-959,4 0-227,7-4 1029,4-1 1,9-6 453,10-4 0,9-3 0,9-2 0</inkml:trace>
  <inkml:trace contextRef="#ctx0" brushRef="#br0" timeOffset="984">1397 486 7890,'-15'0'-1887,"0"0"3733,1 0-581,-1 0 291,0 0-401,1 0-566,6 0 0,3 0-191,10 0 0,4 0-36,11 0 0,4-2-315,11-3 1,2 2 72,7-7 0,2 5-913,3-4 1,-3 4 567,3-5 0,-2 2-1495,2-2 0,-5-1 1720,0 6 0,-6-7 0,-9 4 0</inkml:trace>
  <inkml:trace contextRef="#ctx0" brushRef="#br0" timeOffset="1438">2308 89 7870,'-14'-6'0,"-1"2"1261,0-6-813,7 7 1,1-2 237,7 10 0,0 7-253,0 12 0,0 7 313,0 13 1,7 7-277,3 3 1,3 5-103,2 4 0,1-2-324,3 2 1,-2-4 126,2-5 0,-2-2-632,-3-3 1,-4-9 364,0-1 0,0-8-1430,5-7 1,-1-2 687,1-8 0,-5-1-594,0-3 0,-7-10 884,2-10 1,-4-9 547,-1-6 0,7-9 0,1-4 0</inkml:trace>
  <inkml:trace contextRef="#ctx0" brushRef="#br0" timeOffset="1865">2396 133 7870,'-21'-21'0,"5"5"356,-4-4 1,4 5-68,1 6 1,5-3 1164,1 7-521,5 0-680,-2 5 1,12 0-34,4 0 1,5-1-28,4-4 1,6 3-192,9-3 1,-1 2 110,6-2 1,-1 3-280,1-2 1,-2 2 130,-2 2 1,-3 6-91,8 4 0,-6 3 44,5 2 0,-6 0 118,1-1 1,-3 1 69,-2 0 1,-4-1 156,-1 1 0,-7 0 359,-2 0 1,-1-1-217,-4 1 0,1 5-185,-1-1 1,3 2 11,-3-1 0,-2-2 27,2 6 1,-2 1-48,2 4 0,3-4-104,-3-1 1,3-1-85,2 2 1,-2 1-274,-3-7 1,3 6-469,-4-5 0,0-2 366,0-9 0,0 4-473,0-3 214,4-3 589,-11-1-47,5-6 0,-14 0 214,-3 0 1,-11-5-18,-8 0 1,-7 1-12,-8 4 0,-2 6 293,-3 4 0,-2 8-144,-3 1 0,-6 8-486,6-3 80,0 4 104,17 1 1,1 1-1401,6-1 0,14-6 129,6-3 1304,7-4 0,16-8 0,3-1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23:36.3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500 30 7866,'0'-10'237,"0"0"173,0 7 0,-1-4 309,-4 7-212,3 0-25,-4 0 1,11 12-82,-1 2 0,8 12-146,-2 4 0,1 1-86,-1 8 0,3-5 26,-3 6 1,3-1-117,2 5 0,-2-7 89,-4-2 1,3 1-212,-7-2 0,5 5 44,-6-5 0,1-1-324,-5-8 0,0 1 206,0-7 0,-1 1-50,-4-5 1,2-6-41,-7 1 1,0-2-65,-5 2 0,1 2 69,-1-7 0,0-1 91,0-4 1,-6 0 155,-3 0 0,1 0-83,-2 0 0,1-1 280,-6-4 0,4 2-90,-3-7 1,3 0-55,-9-5 1,4 1-41,2-1 1,-2 0 125,-3 1 0,4-1-258,1 0 1,1 2-202,9 3 1,-1-1-745,5 6 0,7-6 1019,3 1 0,4-3 0,1-2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23:34.9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103 221 7866,'-15'-13'498,"1"3"-205,-1-3 0,2 10 457,3-7-537,-3 7 1,7-5 587,-4 3-268,3 3-216,7-4 0,12 6-43,2 0 1,11 0-83,-1 0 1,11 0-227,4 0 1,0 0-287,5 0 1,-3-5-1177,8 0 1,-3-5 776,-2 5 0,5-5-559,0 6 1278,0-8 0,-5 4 0,0-7 0</inkml:trace>
  <inkml:trace contextRef="#ctx0" brushRef="#br0" timeOffset="683">353 177 7866,'-15'-6'228,"1"-3"140,-1-5 0,7 4-79,3 0 1,3 5-64,2-5 1,0 6 202,0-6 1,12 5-95,2-5 1,16 2-20,-1-2 0,12-3-90,3 3 1,5 2 89,5-2 1,3 7-91,-3-2 1,2-1-179,-3 1 0,-4 0-337,-9 5 0,-9 5 254,-7 0 0,-11 4-1072,2-4 555,-10 7 200,1-4 0,-7 0 71,-4-3 0,2-2 301,-7 2 1,5-3 67,-5 3 1,5-4 384,-5-1-300,7 7 0,-5-4-59,3 7 0,3-5 149,-2 5 0,2-1-49,2 6 0,0 0-134,0-1 0,0 6-29,0 0 1,0 6-128,0-2 1,0 4 61,0 1 0,2 1 63,2-1 0,-2 2-49,3 4 0,-3-4 32,-2 3 0,0-1 68,0 1 1,0-3-83,0 3 0,0-3 27,0-1 1,-5 2-1,0-2 1,-2 1-140,2-12 1,4 1 114,-4-5-96,3 6 1,2-10-478,0 4 374,-6-10 0,2 1-138,-5-6 1,-1 0 68,-5 0 0,0 0 124,1 0 0,-8-1-20,-2-4 1,-4 2 277,-1-7 0,-7 5-69,-3-5 0,-4 5-24,-1-5 1,0 1-178,0-6 0,5 5 107,0 0 0,7 5-562,3-4 0,8 4 49,11-5 541,4 7 0,6-10 0,0 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38:45.30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313 312 8505,'0'-7'-92,"0"1"296,0 6 380,0-5-93,0 3 426,0-9-214,0 10-75,0-10 47,0 9-139,0-3-258,0 5 0,-1 1 138,-3 3-70,2 3-397,-3 11 259,5 2 0,0 5 208,0 0-781,0 5 358,0-3 0,0 8-31,0-6 1,4 1-351,0 0 1,0-4-298,-4 3 0,5-4 343,-1-4-1505,0-3 479,-4-5 471,0-1-473,0-5 1027,0-1 1,0-8 342,0-2 0,-6-7 0,-2-6 0,-5-1 0,-3 2 0,-4-4 0,-5-5 0</inkml:trace>
  <inkml:trace contextRef="#ctx0" brushRef="#br0" timeOffset="137">63 499 8505,'-12'0'465,"-1"0"-257,1 0 0,3-1 257,1-3-362,5 2 0,-2-5 486,5 3-406,5-3 0,3-5 145,9-1 0,0-3-17,8-1 1,-3-5-85,7 1 0,3-1 70,2 1 1,0-2-1008,0 7 0,-2-1 474,-3 5 1,-3 3 235,4 1 0,2 0 0,0-5 0</inkml:trace>
  <inkml:trace contextRef="#ctx0" brushRef="#br0" timeOffset="698">802 324 8505,'-17'0'0,"0"0"364,0-5 0,5 3 594,-1-2 0,5 3-321,0 1 0,1 5-199,-2 4 1,2 2 14,3 1 0,3 5-106,-3 0 1,2 3-290,2-3 0,2 5 163,2-1 1,3-1-573,5 1 0,1-6-117,-1 2 0,5-5-464,0-4 1,1-2 106,-1-6 0,-4-1 350,4-4 1,-3-3 310,-1-9 1,0-2-104,4-6 1,-7 0 400,2 0 1,-2 0-129,3 0 1,-5 4 880,0 0 1,-1 6-109,2-2 1,-2 5 184,-3 3 1,-1 4-23,5 5 1,-5 1-373,1 3 0,-1 5-424,1 7 0,-3 8-3,3 5 0,-2 2-296,-2-2 1,0-3 205,0 3 1,4-2-1938,0-2 0,0-4 226,-4 0 1658,0-6 0,0 9 0,0-5 0</inkml:trace>
  <inkml:trace contextRef="#ctx0" brushRef="#br0" timeOffset="1259">1340 274 8505,'-4'-8'0,"-1"-1"800,1 7-429,-1-4 0,2 6 829,-6 0-704,7 6 0,-8 2 120,6 9 0,-6-1-169,2 9 1,-3-1-193,-2 9 1,1-1 21,-1 2 0,5 1-379,-1-6 0,2-1 158,-1-8 1,2-2-481,6-5 121,-5-6 0,4-7-318,-4-8 0,5-9 180,5-4 1,-3-4 116,7-4 1,-1 1 238,5-5 0,-2 1-83,-3-2 0,3 4 491,-3 5 1,4 4-179,0 0 0,-4 6 685,1-2-62,-1 9-384,5 2 0,-5 12-20,0 2 1,-5 9-122,1 4 1,-1 2-181,1 2 0,-2 0 79,2 0 1,-1-1-436,1-3 0,-1-2 163,5-2 1,-4-7-702,4 2 0,-3-8 290,3 0 0,0-8 36,5-4 0,-5-9 451,0-4 0,1-4-128,3-4 0,2 1 274,3-5 0,-3 5-85,3-1 0,-4 8 741,0 4 1,-1 4-327,1 0 0,-1 6 303,1 3 1,-5 14-334,1 6 0,-7 8-322,3 5 1,-4 3-650,-1 6 0,0-2-1160,0-3 1,0 3 1738,0-2 0,-6-4 0,0 1 0</inkml:trace>
  <inkml:trace contextRef="#ctx0" brushRef="#br0" timeOffset="2124">2191 149 8505,'-13'0'0,"2"1"984,3 4-555,-3 1 0,4 7 87,-6 0 1,1 5-163,-1 2 0,1 10 70,-1 3 1,-1 3-131,-2 2 1,2 3-257,-3 1 1,4-4 85,5-5 0,-2-9-225,6 1 0,0-13-127,4 1-8,0-9 0,0-4 15,0-8 0,1-5 87,4-4 0,0-3 16,3-10 0,5 0 19,-1-4 0,1-2 133,4 3 0,-2-3-62,2-2 0,-3 6 364,2 3 0,0 3-22,0 1 0,-2 1 275,3 3-376,-3 3 0,-2 11-63,1 3 1,-6 8 324,-3 4 0,1 9-59,0 4 0,-1 4-333,-4 4 0,0-2 144,0 2 1,0-3-304,0-1 1,0 3 71,0-3 0,0 1-651,0-9 1,1 0-37,3-5 0,-1-1 339,5-2 0,1-6-226,3-12 0,1-2 109,-1-14 0,2-3 471,3-9 1,-3 3-119,3 1 1,1 0 417,-2-5 1,1 2-96,-4 3 1,2 3 329,-3 9 104,4 3-397,-9 11 1,0 3 143,-3 8 0,-3 9-68,-1 8 0,0 2 66,0 2 0,0 5-131,0-1 0,0 0-316,0-4 0,0 0-39,0 0 1,2-5-446,2-4-485,-3-2 1,6-3 510,-3-2 0,-1-5-267,5-8 1,-1-7 165,2-6 0,2-5 439,-3 1 1,2-3-40,-2-1 0,3 0 299,-2 0 0,0 1 39,0 4 1,0-3 60,-4 7 0,-1 3 1432,-4 5-749,5-1-204,-3 2 1,3 7-177,-5 9 0,0 3-23,0 5 0,0 1-225,0 3 1,0 3-308,0-4 1,0 3-377,0-2 1,0 1 320,0-6 1,0 1-2049,0-4 0,4-1 159,1 1 2017,-1-6 0,1 4 0,2-4 0</inkml:trace>
  <inkml:trace contextRef="#ctx0" brushRef="#br0" timeOffset="2782">3079 136 8505,'-7'0'899,"2"0"-17,-1 0-310,5 0 82,-5 0-293,6 0 1,0 2 54,0 2-713,0-3 317,0 5 15,0-6 36,0-6 1,2-1 23,2-5 1,1-1-278,4 1 0,1-2-200,-6-3 0,0 3 210,-4-2 0,0 2 115,0 1 1,-6 6 21,-2 3 1,-9 4 284,-4 4 0,-4 6-149,-4 11 1,-1 1-69,-4 12 0,4-1-27,5 4 1,1 1-97,3 0 1,4-2-124,9-3 0,2-8 80,6-8 1,6-5 93,2-3 0,8-4-14,0-5 0,7-5 500,-3-4 0,4-6-87,1-2 1,-1-5 102,-3 1 0,1 2 86,-5-2 0,3 4 280,-3-4 0,4 6-117,-4-2 0,-5 5-207,-3 4 1,-5-2 77,4 6-306,-5-1 0,2 11-250,-5 2 0,0 5 128,0 4 1,0 3-98,0 10 0,0-4 5,0 3 0,-4 2-279,0-2 0,0 6-389,4-2 1,0 3 293,0 2 0,-1 4-730,-4-1 705,4 7 1,-9-8-215,6 6-124,-6-6 341,3 3 0,-5-7-314,-1-2 1,1-6-244,-1-12 0,-1 0 1088,-2-12-65,2 0-188,-4-15 1,1-3 1098,0-11-783,1 5 1,2-3 884,-3 2 1,5-3-519,-1-1 0,6 4-157,7 1 0,0-3-279,0-6 0,3 3-377,5-4 1,2 0-1988,11 1 0,5-8 238,8 0 1934,2-6 0,12-7 0,4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38:50.632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176 448 8505,'-6'-7'952,"5"1"-402,-5 1 748,6 3-818,0-9 0,0 8 533,0-5-113,0 5 127,0-2-671,0 5 1,0 5 125,0 4 1,-4 12-206,0 4 0,-6 12 49,2 1 0,-7 13-134,-2 3 1,0 2-172,5 2 1,-5-1-291,1 2 1,3-4 234,5-5 0,1-12-2039,-2-9 1557,4-13 0,5-12-439,0-8 1,5-15 291,4-10 1,2-6 88,1-2 1,1-6 276,-1-3 1,-3-1 18,-1 1 1,0-2 250,5 7 0,-5-7-107,1 3 0,-7 1 318,3 3 1,-4 2-63,-1 1 1,0 5 99,0 0 1,0 10 470,0 2 0,-1 12 81,-4 5-263,4 2 1,-5 4-156,6 2 0,2 8 162,2 9 0,-1 0-61,5 4 0,-4-3-383,5 7 0,-1 2 63,4-2 1,0 2-121,-4-2 0,3-3-835,-3 4 1,4-8 473,0-1 1,1-6-703,-1 2 1,2-5 440,3-3 0,-3-5 125,2-8 0,-2-9 67,-1-8 0,-1-8 579,1-4 1,1-4-119,2 0 1,-2-5 121,3 0 0,-7 5 615,-2 4 1,-1 9 860,1-1 38,3 8-1118,-4 5 1,0 8 156,-2 8 0,0 7-220,-1 6 0,2 5-628,-2-1 0,-3 6 0,4 3 1,0 0-39,-1-1 1,5-6-534,-5 2 1,1-3-1101,0 3 1,-4 3 1795,3-3 0,-3 3 0,-1-9 0</inkml:trace>
  <inkml:trace contextRef="#ctx0" brushRef="#br0" timeOffset="476">827 560 8505,'0'7'1334,"-6"5"-1212,5-11 363,-5 10 128,6-10 0,0 11-386,6-11 1,1 5-1,5-6 1,5-6-61,0-2 1,4-9 126,-5-4 1,7-3-220,-3-1 0,0-4 94,1 0 1,-6-2-89,2 2 0,-3 3 50,-2-3 0,-5 8-111,-3 4 0,-2 7 93,-2 2 0,-10 5 39,-3-1 0,-6 8 140,2 5 1,-5 7-86,1 5 0,2 3-136,-2 1 0,5 0 97,0 0 1,2 4-39,1 0 0,6 2-11,3-2 1,3-3-24,1 4 1,1-4-443,3-1 0,3 0 199,6 0 0,5-7-1495,3-5 1,2-6 791,2-7 1,1 0-994,-1 0 1,4-11 1842,0-6 0,6-11 0,-3-4 0</inkml:trace>
  <inkml:trace contextRef="#ctx0" brushRef="#br0" timeOffset="1229">1315 510 8505,'-7'-5'1165,"1"-2"-202,6-6 138,0 1-625,0-1 0,0 5-140,0 0 219,0 5-302,0-3 0,5 12-88,-1 2 0,1 3-167,-1 2 0,-1 4-31,6-1 0,-7 6-397,3-1 1,-4-1-273,-1 1 0,1-5 368,4 5 1,-4-1-133,3 1 1,-3 1 34,-1-6 0,0 1-28,0-4 1,0-1-170,0 1 555,0-6 255,6-2 0,1-6-104,6-3 1,0-9 470,4-8 1,-2 0-298,6-4 0,-4 3 132,4-7 1,-5-2-18,5 2 1,-4-1 131,4 0 1,-6 4-71,2-3 0,-5 8 254,-3 4 355,-4-2-623,-5 5 1,-1 3-238,-3 11 1,-3 7 115,-6 9 0,1 8-238,-1 5 1,1 6 165,-1-2 0,5 3-556,0 2 1,5 0-114,-1-1 1,2-5-341,2-3 0,2-2-763,2-2 0,3-6 698,5-2 0,6-9 136,3-4 0,8-8-130,5-4 0,2-10 846,1-7 0,1-2 0,0-6 0,-1 4 0,1-5 0,-6 7 0,-3-3 0,-4 4 0,-4 1 0,-3 0-30,-6 0 1,-3 4 107,-1 0 0,-5 6 751,1-2 0,-3 3-369,-1 2 1,-4 3 635,0 1-567,-6 0 1,7-5 303,-5 1 1,4 3-213,-4 1 1,3 5 42,-3-1 1,4-1-261,-4 0 0,3 0-283,-3 1 1,0 2 57,-5-2 0,5 3 54,0 1 0,-1 4-167,-3 0 0,3 7 175,1 2 1,4 1-167,-5 6 0,7 1-135,-3 4 0,4 0-83,1 0 1,0 5-191,0-1 1,0 0 177,0-4 1,1-1-1210,4-4 1,2-1 649,5-7 1,6-5-515,3-3 0,-1-8 460,0-4 0,5-5 768,5-4 0,-1-2 0,-4-6 0</inkml:trace>
  <inkml:trace contextRef="#ctx0" brushRef="#br0" timeOffset="1922">2466 510 8227,'7'-19'248,"-1"-5"0,-1 9 534,4-6 1,-2 4-411,1-3 1,-5-1-35,1-4-61,3 0-145,-6 0 1,5 4 116,-6 0 13,-6 6 65,-1 2 178,-11 2-183,4 10 0,-9-4-277,2 10 34,3 2 0,-6 6-82,3 4 1,-1 3 125,1 5 1,3 0-258,6 0 1,3 1 101,1 3 1,5-6-388,-1 2 1,3-9-127,1 1 274,5-3 1,2-7 703,6-3 1,-5-4-194,0-4 1,1 1 89,3-5 0,1-3-84,-1-2 0,1-2 320,-1 6 1,1 0-135,-1 0 1,1 0 155,-1 4 0,-3 1-142,-1 4 1,0 2-404,5 2 0,-1 7 23,1 6 0,-2 9 175,-3-1 1,3 13-660,-2-1 1,-4 5 220,0 0 1,0-2-272,-1 6 0,0-2 193,-4 2 1,0-1-681,0-4 0,-5 3 270,-3 1 0,-4 4 60,0-3 0,-1-4 17,1-5 0,-1-2 141,1-10 1,-1 0 352,1-12 0,-1-4-164,1-9 1,-1-9 388,1-4 0,-2-8-135,-3 0 1,3-2 740,-2-2 0,2 0-129,1 0 0,-2 0 116,2 0 1,-2 1-369,7 3 1,2-3 19,2 4 0,3-4-756,1-1 0,2-1 294,7-4 0,0 3-624,12-7 0,6 1 371,6-5 0,3 1-1080,2-1 0,-1 1 473,1-1 0,-1 7 966,1 6 0,0 0 0,-1 6 0</inkml:trace>
  <inkml:trace contextRef="#ctx0" brushRef="#br0" timeOffset="2367">2792 310 8505,'0'-12'0,"0"-1"0,0 1 1557,0-1-341,5 6-320,-3-4 6,3 10-426,-5-5 1,0 7 418,0 4-526,6 2 1,-5 11-286,3 3 0,-2 6 140,-2 3 0,0 4-1044,0 0 0,0-2 638,0 1 0,0-5-1475,0 1 0,0-7 390,0-1 1,4-6 140,0 2 1,6-9 1125,-2-3 0,-1-7 0,2-6 0,-1-6 0,4-11 0,5-7 0,0-6 0,-1 1 0,-3-5 0,-1-1 0,1 1 0,4-2 521,-1 6 0,1-1-122,-4 10 0,-5 6 2189,0 6-1461,1 3 1,-2 8-523,-3 6 1,-3 13-1,-1 12 1,0 1-192,0 8 1,0 3-553,0 5 0,-1 0 200,-3-5 1,2 1-1251,-2-1 0,1-5 675,-1-2 0,3-4-1548,-4-1 0,4-6 2061,1-2 0,0-9 0,0-2 0</inkml:trace>
  <inkml:trace contextRef="#ctx0" brushRef="#br0" timeOffset="2547">3230 35 9148,'0'14'1524,"0"2"1,0 4-805,0 5 0,0 6-200,0 2 0,0 7-257,0 2 1,0 4-304,0-4 1,0 3 143,0-3 0,1 0-1404,3-5 1,-2-6 266,2-6 1033,-3 0 0,-1-11 0,0 4 0</inkml:trace>
  <inkml:trace contextRef="#ctx0" brushRef="#br0" timeOffset="2707">2892 460 9418,'12'0'1053,"1"0"1,1-5-875,3-4 0,8-2 15,8-1 1,4-5-1615,5 0 1,4-5 166,8 1 1253,3-2 0,0-8 0,-1-1 0</inkml:trace>
  <inkml:trace contextRef="#ctx0" brushRef="#br0" timeOffset="3095">3493 323 8505,'7'-6'1400,"4"5"0,-9-10-472,7 2-1205,5 4 230,0-6 0,5-1 168,-2-4-181,-3-1 174,9-1 1,-5 3 113,3-6-782,-3 0 379,-5 2 1,-1-1 141,1 3 44,-6 3 79,-2 2 217,-5 1-166,-5 9 0,-3-2 404,-9 8 0,2 5-227,-6 7 0,1 4 588,-1 5 0,-1 0-376,5 0 0,-3 1-135,3 4 0,0-4-158,5 3 0,1 2-186,2-2 1,-1 4-639,6-3 0,2-1 427,6-4 0,3-6-1580,5-2 1,6-4 827,3-5 0,4-3-795,4-5 1,-1-7 845,6-5 1,-5-7 860,4-11 0,0 4 0,5-16 0,0 3 0</inkml:trace>
  <inkml:trace contextRef="#ctx0" brushRef="#br0" timeOffset="3475">3943 72 8505,'-8'0'1326,"0"0"-558,5 6 0,-7 5-244,6 6 1,-5 5 129,5-1 0,0 4-133,4 4 0,0 3-77,0 6 1,0-2-118,0-3 0,6 3-30,2-2 0,3-2-118,2 1 1,-2-5-190,-3 1 0,3-8-1182,-2-4 0,2-3 714,1-2 1,-3-1-2847,-1-3 1436,-5-2 825,2-6 0,-5-1 1063,0-4 0,-5 0 0,-4-3 0,-2-4 0,-1 4 0,-2-3 0,-3-2 0,3 7 229,-2 1 1,-3 0-153,3 1 1,-1-1 584,5 5 0,0-1 173,4-3-63,-3 2-380,10-3 1,-5 4-121,6-4 1,7-2 27,6-5 0,0-6-229,8-3 0,4-4 588,5-4 1,3-5-218,-4-7 1,4-4 408,-3-5 1,2 1 35,-7 4 1,1-1-322,-9 8 1,-2 9 258,-7 12-925,-2 9 0,-10 5 22,0 11 78,-6 12 0,-3 12 0,-6 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38:55.02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188 38 8505,'0'-7'715,"0"1"29,0 6 105,0-5-399,-5 3 1,4-5-36,-4 3 504,-2 3 48,6-5-391,-10 6-81,4 0-287,-6 0 0,1 2-1570,-1 2 993,-5-3 0,3 10-3413,-6-2 3782,6 2 0,-9 1 0,5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39:00.22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75 419 8505,'0'-14'-245,"0"-2"1,0 2 162,0-3 1,0 3 982,0 2 0,2-1 604,2 1-819,-3-1 0,6 2 31,-3 3-93,-2-4 74,3 11 1,-5 1-170,0 8 1,0 11-65,0 6 1,-4 7-138,0 9 0,-6 0-271,2 4 1,-3 0-134,-2 1 0,5 1-247,-1-5 1,5 0-717,-4-5 0,5-5 559,-1-3 1,-2-8-900,2-4 895,0-9 1,4-5-147,0-11 0,4-8 174,0-13 0,5-4 224,-5-9 1,6 2 32,-2-6 1,2 0 204,-2-4 1,3 4 385,-2 0 1,-2 6-330,1-2 0,-1 9 214,1 3 0,-1 11 168,-3 6-112,-2 1 1,5 12-26,-3 0 0,-1 10 50,5 6 1,0 7-196,5-3 1,-1 3 5,1-2 1,-5 2-167,0-2 0,1 3 139,3 1 0,1-2-182,-1-2 1,1 3 146,-1-3 1,1 2-499,-1 2 0,0 0 161,-4 1 1,-3-3-791,-5-2 1,0-3 448,0-5 0,-1-6-446,-3-3 1,-9-3 387,-7-1 1,0-1 628,-1-3 0,0 1-83,-4-6 1,0 2 82,0-1 0,4 1 275,1 3 1,4 3-257,0-4 0,2 4 915,1 1 1,6 1 319,3 4-703,3-4 0,6 5-221,4-6 0,7 0-4,5 0 1,3 0-921,1 0 0,1-6 377,3-2 0,-1-8-1052,6 0 1,-7-5 1268,3 4 0,2-11 0,0 2 0</inkml:trace>
  <inkml:trace contextRef="#ctx0" brushRef="#br0" timeOffset="435">551 407 8130,'0'12'0,"0"1"368,0-1 1,0 2 25,0 3 0,0 2 54,0 6 1,0 6-139,0 2 1,0 5-72,0 4 1,1-5-85,3 1 1,-1-2 45,5-7 0,-1 0-704,2-4 0,0-1 335,-4-3 1,0 1-803,-1-5 1,-2-1-531,2-3-32,-3-6 1532,-1-2 0,0-16 0,-4 2 0,0-12 0,-4 0 0,3-4 0,-3 4 0,4 0 0,0 6 0,4-2 0,-2 3 427,-2 2 1,3 3-74,-3 1 0,2 4-82,2-5 0,0 5 62,0-4 1,0 4-109,0-5 1,6 3-85,2-3 0,2-6 67,-2 2 0,8-3-143,-4-1 0,5-2 55,-1-7 0,-2 1 25,3 0 0,-3-4-13,-2 0 0,-5 0 169,-2 4 0,-4 1-116,-1 3 0,-1 5-48,-4 7 1,-2 4-441,-5 5 1,-1 5 200,1 4 0,-1 7-904,1 5 1,-1 4 124,1 4 880,-1-2 0,1 9 0,-1-4 0</inkml:trace>
  <inkml:trace contextRef="#ctx0" brushRef="#br0" timeOffset="808">1026 457 7820,'-12'0'435,"-1"0"14,1-6 1,3 5 510,1-3-582,5 2 1,-2 4 218,5 2 1,5 3-166,4 5 0,2 1-355,1-1 1,1 1-182,-1-1 0,5 4-366,0-4 0,1 3-58,-2-6 1,0 1 352,5-2 1,-6 2-1008,2-6 0,1 0 459,-2-4 0,1 0 348,-4 0 1,-5-1 374,0-4 0,-5-2 0,3-5 0</inkml:trace>
  <inkml:trace contextRef="#ctx0" brushRef="#br0" timeOffset="956">1264 382 8004,'0'-13'281,"0"1"169,0-1 0,-1 2-110,-3 3 242,2 2-264,-9 1 0,8 3 410,-5-2-558,0 8 0,-4 3 170,4 6 0,-7 5-99,2 3 0,-3 4-796,-1 4 0,3-3 444,-3 3 1,3 3-1254,2 2 1,-1-4 106,1 0 1257,5-4 0,-10-1 0,3 0 0</inkml:trace>
  <inkml:trace contextRef="#ctx0" brushRef="#br0" timeOffset="1425">1514 419 8004,'-5'-12'257,"4"3"341,-4 1-258,-2 0 9,6 1 20,-5 1 0,6 6 48,0 0 0,0 10-163,0 2 0,0 8-1,0-3 1,0 3-494,0-3 229,6 5 0,-3-8-550,5 3 1,-4-3 311,5-2 0,-2-3-253,1-1 0,3-5 178,-3 1 0,-1-3 112,2-1 1,-1-7 58,5-5 1,-5-5 101,0-4 1,-1-2 61,2 2 0,2 3 0,-4 1 969,0 3-601,4 2 1,-9 1 230,7 2 0,-5 5-259,4 8 1,-5 5 7,1 7 0,3 4-1021,2 5 1,-2 0 424,1 0 1,-4-2-450,4-2 0,1 2 6,3-7 680,1 7 0,-1-10 0,1 6 0</inkml:trace>
  <inkml:trace contextRef="#ctx0" brushRef="#br0" timeOffset="1672">2040 257 7920,'-7'5'169,"2"-4"0,0 6 348,1-2 0,-1 2 196,1 5-494,2 1-55,-3-1 0,5 2 208,0 3-181,0-3 1,0 8 136,0-5-450,0-1 170,0 2 45,5-4 0,-2 4-58,5-5 17,-5-1-339,8-5 0,-8 3-396,5-6 1,-4 2-1906,5-2 2588,-6-3 0,8 5 0,-4-6 0</inkml:trace>
  <inkml:trace contextRef="#ctx0" brushRef="#br0" timeOffset="1805">1927 332 7920,'-19'-20'-888,"1"2"0,1 6 2676,1-1-632,4 6-1078,1 2 1,11 5 89,0 0 0,6 0-134,6 0 0,5 0 101,0 0 0,5-5-674,-1 1 1,3-4-2,1 4 0,0-2 540,0 2 0,5-3 0,2-6 0</inkml:trace>
  <inkml:trace contextRef="#ctx0" brushRef="#br0" timeOffset="2116">2328 344 7799,'7'0'672,"3"-1"-434,-6-3 0,6-3 28,-2-6 0,3 1-158,2-1 0,-1-5 74,1-3 1,-1-3-299,1-1 1,-2 2 100,-3 2 1,-1 3 102,-3 5 0,-2 1 43,2-1 0,-8 6-15,-5 3 1,-2 6 55,-1 6 1,-6 3 159,-3 14 1,-2-1-86,3 9 1,-3-1-86,7 1 0,-1 4-124,4-4 0,2-1 88,3 1 0,2-9-232,6 1 0,2-7 70,2 3 1,4-7-673,9-2 0,2-5-21,6-7 0,2-1-292,2-3 1,3-5-99,6-7 1119,-6-4 0,9-10 0,-2-2 0</inkml:trace>
  <inkml:trace contextRef="#ctx0" brushRef="#br0" timeOffset="2332">2753 144 7942,'-1'11'0,"-3"-3"544,3 3-258,-11-9 1,11 9 361,-3-3-393,-3 3 1,6 2 97,-4-1 1,4 5-75,1 0 0,0 1-219,0-1 0,4-2 102,0 6 1,6-6-438,-2 2 0,-1-3 224,2-2 0,-1 1-550,5-1 1,-5-1-689,0-2-372,1 2 1661,3-4 0,1 0 0,-1-2 0</inkml:trace>
  <inkml:trace contextRef="#ctx0" brushRef="#br0" timeOffset="2563">3004 169 7942,'-6'-13'0,"3"6"329,-5 3 12,0 3 1,-5 1 200,1 0 0,-1 7-66,1 5 0,-5 2 45,0 7 1,-4 4-345,5 4 1,-1 5 70,5-5 0,0 4-195,4-3 0,-2-1 111,6-4 1,0-2-302,4-2 1,6-4-234,2-9 0,4-2-488,5-6 1,4-2-404,8-2 0,-1-4 574,5-9 1,1-1 686,3-3 0,1-8 0,-1 3 0</inkml:trace>
  <inkml:trace contextRef="#ctx0" brushRef="#br0" timeOffset="3122">3342 106 7942,'0'13'0,"0"-5"-243,0 1 583,0-7-113,-6 9 0,5-4 415,-3 6-347,2-1 1,-2 1 101,0-1 0,0 1-163,4-1 1,0 1-47,0 0 0,0-1 281,0 1-547,0-1 0,1-1-614,3-2-680,-2 2 681,3-10-350,-5 5 697,0-12 0,-1-1-49,-3-5 1,-3-1 403,-6 1 1,-4-1-128,1 1 0,-5-5 255,4 0 1,1 2 347,3 7 20,1-4 0,3 7-76,1-4-199,5-2 1,4 9 42,12-7 0,2 5-61,10-4 0,-1 5 21,9-1 0,1-3-26,3-2 1,5 3-117,0-3 0,-1 1 60,-3-5 0,-2 2-114,-3 3 0,1-2-63,-9 6 1,-3-4-114,-9 3 166,-6 1 0,-2 10 33,-5 2 1,-5 3 146,-4 2 0,-2 5-142,-1 3 1,-1 2 30,1 2 0,-1 5-33,1-1 1,-1 0-94,1-4 0,0 0 32,4 0 0,-2-1-91,6-3 149,0-3-150,4-6 0,6-5-198,2-3 0,3-9 77,2-8 1,3-10 311,1-11 1,4-2-167,-5-1 0,1-1 75,-4 0 0,-1 1-88,1-1 1,-6 8 2,-3 5 1,-3 5-493,-1 8 381,0-1 1,-5 8-532,-4 5 1,-2 11 237,-1 10 1,-1 2 476,1 2 0,-6 6 0,-2 1 0</inkml:trace>
  <inkml:trace contextRef="#ctx0" brushRef="#br0" timeOffset="3863">3905 156 8024,'-6'-7'1746,"5"-4"-1183,-5 10-252,6-5 0,-1 13 472,-3 6-489,2 5 1,-3 8 18,5 4 1,0 2 73,0 5 0,0 1-324,0-1 1,0 1 110,0-1 0,0-3-480,0-1 1,0-7 252,0-1 0,0-5-1801,0-8 573,0-5 635,5-1 1,-3-12 29,2-2 0,-3-9 149,-1-3 1,0-4 375,0-1 1,0 0-93,0 0 0,-1-2 191,-3-2 1,1 4-79,-5 0 1,4 0 337,-5 4 1,2 3-76,-1 1 0,-2 4 59,6 0 0,0 5 479,4-1-503,0 7 1,1-4 177,3 6 0,3 0-82,6 0 1,-1 0 157,1 0 1,1 0-115,2 0 1,0 0 135,5 0 1,-5 0-112,5 0 1,-4-1 86,4-4-503,-6 4 1,3-5 105,-5 6 1,-6 2-211,-3 2 0,-8 9 149,-5 7 1,-7 4-1083,-5 1 0,1 0 1060,-1 0 0,1 0 0,-6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39:06.2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101 126 8564,'0'8'-335,"0"1"-104,0 0 438,0-3-44,0 5 178,0-4 0,0 5 98,0 1 0,0-1 59,0 1 1,0 5 313,0 3-327,0 3 0,0 12 10,0 5 0,4 9-68,0 9 1,4 5-123,-3 11 1,3 6-70,-4 2 0,0 2-213,-4-2 0,4 1 155,1-9 0,-1 0-628,-4-12 1,1-6-320,3-16-736,-2-10 1052,3-19 1,-5-19 660,0-13 0,0-10 0,0-7 0</inkml:trace>
  <inkml:trace contextRef="#ctx0" brushRef="#br0" timeOffset="1179">1 213 8213,'0'-12'-789,"0"-1"0,0 1 679,0-1 1,1 5 238,3 0 113,-3-1 0,9 1-12,-6 0 0,6 3-91,-2-3 0,5 5 64,4-1 1,-2 3-100,6 1 0,4 0-114,4 0 1,4 0 110,-3 0 1,4 1-161,0 3 1,3-1 109,5 5 0,-3-5-134,3 1 1,2-2 38,2-2 0,4 0 30,4 0 0,2-6-91,2-2 0,-1 1 93,-2-1 1,-2 5 156,5-1 0,-5-2-138,1 2 0,-1 0 46,1 4 1,-1 4-33,5 0 0,-5 2-45,1-2 1,2-3 37,-2 3 0,2-2 0,-2-2 0,-1-4-152,5-1 0,-5-4 91,1 0 1,2-2 50,-2-1 1,-5 3-29,-7 1 0,2 1 117,2-1 1,1 2-110,-1 6 0,-1 0 132,-4 0 1,-2 0-109,3 0 1,1 0 38,-1 0 1,-4 0-17,-5 0 1,-4 0-2,4 0 0,-1 0-23,2 0 0,2 0 19,-3 0 1,4 0-22,0 0 1,3 0 12,-2 0 0,2 0 19,-6 0 1,0-1-20,0-3 1,1 2 68,-6-2 1,0 3 79,-4 1 1,0 0-124,0 0 1,4 1-75,0 3 0,1-2 78,-5 2 0,4-1-152,0 1 1,0-3 139,-4 3 0,0-2-77,0-2 0,-1 0-9,-3 0 0,1 4-20,-5 0 0,0 0 52,-5-4 1,1 0-47,-1 0 111,1 0 1,-1 0-62,1 0 1,-5 0 40,0 0 1,-4 4-28,5 1 1,-5-1-79,4-4 1,-4 4 65,5 0 1,-6 2-5,1-2 1,1-1 132,0 5 0,-1-4-131,-4 4 225,0-5 0,0 8-71,0-2 0,0-2 39,0 1 1,0 0-61,0 5 0,0-1-95,0 1 1,1 5 52,3 3 1,-2 2-38,2 3 0,3 1-105,1 7 1,-1 0 76,1 12 1,1 0 82,3 4 0,-1 6-57,-2 2 0,2 5 1,-3 4 0,-1-8 0,2 4 0,-5-7-54,4 2 1,-1-5-22,1 1 0,2-4-107,-6-4 1,2-3 23,-2-5 0,-3-1 103,4 1 0,0-6-93,-1-3 0,0-7 73,-4-1 0,0-8-224,0 3 0,0-9 3,0 6 164,-5-3 0,-2 1 42,-6-3 1,-1 2 1,-2-6 0,1 4 97,-6-4 1,4 2-123,-4-2 1,-1 2 62,-7 2 1,2-1-41,-2-3 1,-3-1 33,-1 5 1,1-5-12,-2 1 1,-3-1 13,-5 1 1,-4-2 42,4 2 0,-5-3 4,1-1 1,-2 0 130,-2 0 1,-5 0-107,1 0 0,0 0-5,4 0 1,0 0-23,0 0 0,-9 0-79,1 0 0,-6 0 84,5 0 0,2 0-116,-1 0 1,0 0 9,-5 0 1,0 0 14,1 0 0,-1 0 11,1 0 0,-4 0 14,4 0 1,-2-1 52,10-3 1,-6 2-52,1-2 0,-6-1 61,-2 0 0,1 0-44,3 1 0,0 1 24,1-6 0,-5 5-11,0-4 0,-5 5-87,1-1 1,-3-2 356,-1 2 0,0 0-86,0 4 1,4 0 14,0 0 1,2 0-122,-2 0 1,4 0 214,9 0 1,9 0-36,11 0 1,6 0-963,7 0 702,0 0 0,3 0 0,5 0 0,6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04:48.004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1 1441 8668,'0'-14'1051,"6"5"-208,-4-4-145,11 12-201,-5-12 0,2 11 59,0-3-294,-1 3 1,6 2-201,0 0 0,0 0 136,-1 0 0,1 0-68,0 0 0,1 0 91,4 0 0,1 0-438,3 0 0,6 0 157,-1 0 1,0 0-163,6 0 1,2 0-39,3 0 1,4-4 195,5-1 1,-2 0 78,7 5 0,-2-2-14,2-3 1,3 4 63,-3-4 0,8 1-56,2 0 0,6 2 67,-1-3 1,-2 2-190,1-2 0,-4 2 104,5-7 1,6 5-132,8-5 1,-1 5 92,1-5 0,-5 5 26,6-4 0,2 1 4,2-2 0,4-2-255,-9 7 1,9-4 234,1 4 1,3-5 206,-8 5 0,4-5-78,-9 5 1,8-1-41,3 1 1,4 3-63,-5-3 0,0-1 46,-5 1 1,2-2-135,3 2 0,2 2 117,3-7 1,-9 5-105,-5-4 0,1 4 71,8-5 0,1 5-32,4-5 1,-1 7 109,-4-2 0,-2-1 5,7 1 1,-1-5 7,1 5 1,1-2-69,-6 3 1,7 0-1,-2-6 1,-47 8 0,-1 0 5,2-3 1,-1 0 0,1 2-1,-1 1-11,0-3 1,1 0-1,2 3 1,1-1 11,2-1 0,-1-2 0,-1 2 0,0 0-5,-2 0 1,1-2 0,1 0 0,0 1 26,-2 2 1,2 1 0,2-3 0,0 0 0,-1 3 0,1-1 0,0-2 1,0-1-22,-1 1 0,1 0 0,1 1 1,0 0 0,-2-1 0,0 0 0,0 3 0,1-1 14,2-1 1,0-2 0,-5 2 0,1 0-9,4 0 1,0-1 0,-3-2 0,0 0 19,0 2 0,1 1 1,2 0-1,1 0-16,2-2 0,-1 2 0,-4 1 0,0 1-195,4-3 1,0 0-1,-2 3 1,-2-1 170,2-2 1,0 0 0,0 3-1,1-1-2,2-1 1,-1-1 0,-2 1-1,-1-1-94,1 1 0,0-1 0,0-2 1,0 1 67,-3 0-1,0 2 1,3 0 0,1 0 10,4-1 0,0 0 0,-6 0 1,0 0 6,3-2 1,0-1-1,-2 3 1,0 1-12,2-1 1,0 0-1,0 0 1,1 0-1,4-2 0,0-1 0,-7 3 0,0 0 129,2 0 1,0 1-1,0 1 1,-1 1-9,1-3 0,1 0 0,0 2 0,0 1 1,-1-3 1,0 0 0,-4 3 0,1 1-95,0-1 1,1-1 0,-1 0 0,0 0 30,3 0 1,1 1 0,-4-2 0,1 1-40,5 0 0,0 1 0,-6 1 0,1-1 41,5-3 0,0 0 1,-1 3-1,-1-1-119,-1-1 0,1-2 0,3 2 0,0 0 53,2 0 0,-1-2 1,-1 0-1,0 1-9,1 2 1,1 1-1,-1-3 1,0 0 57,-2 3 1,-1-1 0,5-1-1,0-1 64,1 2 1,-1 1 0,0-3-1,0 0-265,-5 2 1,1 1-1,2-3 1,0 0 195,0 3 0,1-1 0,0 0 0,1 0-15,1 0 0,-1 1 1,0 1-1,-2 0 28,-2-1 1,0-1 0,0 0 0,1 0-77,5 0 0,2 1 1,-2-1-1,0 1 40,1 2 0,0 0 0,3-2 0,-1-1-64,1 1 0,-1-1 0,1-2 0,-1 0 91,3 3 1,0 0 0,3-2 0,1 1 0,-2 1 0,0 1 0,0-2 0,0 1 0,-1 0 0,1 1 0,-1 0 0,1 0 0,1 1 0,0 0 0,1 0 0,-1 0 0,1 0 0,0 0 0,-1 0 0,0 0 0,1 0 0,0 0 0,0 0 0,0 0 0,3 0 0,-1 0 0,2 0-1,1 0 98,0 0 1,1 0-1,0 0 1,0 0-131,-6 0 1,1 0 0,3 0 0,0 0-170,2 0 0,0 0 0,0 0 0,1 2 211,-1 0 1,0 0 0,-3-1 0,0 0 111,-4 1 1,-1 1-1,1 0 1,0 1-74,-3-2 0,0 0 0,2 1 0,-1-1 59,-3-2 0,-1 0 1,0 2-1,-2 1-56,-4 0 0,-2-1 1,1 1-1,-1-1 83,-1-2 1,-1 0-1,-1 2 1,-1 1 1,-4-1 1,-1 1-1,-4 0 1,-1 0 128,42 2 0,-4-3 122,0 3 1,-9 1-200,-7-1 0,-12 5-165,-12-5 0,-5 6 1239,-5-1-1466,-3-3 1525,-13 6-2422,-9-12 1137,-7 6 1,-14-7-1226,-2 0 0,-4 0-125,-2 0 1,0 0-822,0 0 1,6-7 572,-1-2 0,5-4 1535,-5-2 1,7-6-1,-4-2 1</inkml:trace>
  <inkml:trace contextRef="#ctx0" brushRef="#br1" timeOffset="328">20594 45 7827,'0'-8'708,"0"-5"32,0 11-301,0-11-795,0 11 336,7-4 1,2 7 173,11 4 288,3-3-169,13 11 1,3-5 271,10 7-260,3 0 1,9 1-1,2 3 0,-1-1-13,7 7 0,-9-7-41,-1 2 1,-7 1-10,-7-2 1,-9 1-93,-7-5 1,-8-1 91,-11 1 1,-4-5 54,-6 0 1,-1-2-69,-4 2 1,-11 4 207,-14 1 0,-7 1-92,-12 9 0,-10-1-61,-10 6 1,-3 4-551,-1 0 1,-5 7 320,-1-2 0,-3 2-1476,9-2 0,-1 2 779,16-6 1,5-1 661,19-5 0,-2-3 0,17-3 0,7-3 0,7-1 0</inkml:trace>
  <inkml:trace contextRef="#ctx0" brushRef="#br1" timeOffset="975">22226 501 7867,'8'-36'0,"3"5"1087,-6-4 0,7 6-457,-3 4 1,0-1-170,0 7 1,6 1-173,5 8 1,-1-2 695,-4 8-591,0-1 1,-1 6-82,1 4 1,-2 3-41,-3 7 0,-4 1 13,-6 4 0,0 9-184,0 11 0,-1 9 111,-4 4 1,-5 6-165,-10 5 1,-2 3 100,-8 6 0,-1 3-594,-3 2 0,1 4 428,-6 6 1,20-39-1,-1 1-87,-2 2 1,0-1 0,0 2 0,1-1 28,1-3 1,1 0 0,-14 42-136,14-12 1,2-16 221,17-19 1,7-19 407,18-15 1,2-7 182,17-3 0,4-8-251,11-7 1,3-1-656,6-9 1,2 1 104,14-6 1,-4 1-231,-2 0 1,-1 1-304,-13 3 0,-7-2-758,-8 2 1,-7 2-325,-7-1 0,-9 6 1812,-17-2 0,-7 6 0,-7 4 0,0 3 0</inkml:trace>
  <inkml:trace contextRef="#ctx0" brushRef="#br1" timeOffset="1211">21505 1353 7875,'7'-15'0,"-4"-4"0,7-1 0,8-4 0,11 4 2225,20 0-1820,18-1 1,25 3 245,-39 6 0,2 0-692,6 2 0,2 2 1,6-3-1,2 1-137,2 1 1,1 3-1,-1 1 1,-1 0 137,0 0 1,-1 0 0,-7 4 0,-1 1-1743,-3-1 1,-2 2 1781,30 5 0,6 7 0,-25-3 0,0-3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39:10.3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248 150 7946,'0'-12'-19,"0"5"185,0-4 0,-4 8 30,0-6-25,0 7 0,3-4 40,-4 6-1,4 0 0,-5 2 37,6 2 1,0 5-31,0 12 1,0 6 265,0 10 0,5 11-171,-1 2 1,4 12-242,-4 1 1,6 8-361,-2 0 1,3 6 277,2 3 0,-5-11-691,1-6 0,-5-9 417,4 0 0,-1-9-392,1-8 1,-1-12 236,-2-12 0,-4-8-228,3-9 0,-2-15 668,-2-15 0,0-7 0,0-9 0,0-6 0,0-2 0,-2 2 103,-2 2 1,1 4-104,-5 4 0,0-3 0,-5 3 0,0-8 0,1-3 0</inkml:trace>
  <inkml:trace contextRef="#ctx0" brushRef="#br0" timeOffset="241">248 263 7946,'0'-40'82,"0"2"1,0 9 162,0 0 0,0 1 67,0-1 0,0 8 130,0 0-258,0 6 150,6 8-284,-5 1 0,4 9 93,-10 5 1,-2 2-172,-5 11 0,-5 5-2,1 8 0,-7 7-13,2 5 1,-2 3-99,-2 1 1,1-1 52,3-4 1,2-1 18,2-7 0,7-6 83,-2-6-157,8-11 1,1-21 122,11-14 1,6-14-494,11-11 0,0-3 254,0-1 0,0 2 152,0 2 0,2 4 286,2 9 0,-7 5-97,3 11 1,-4 6 15,0 11 1,-3 13-92,-5 8 1,-1 8-13,1 8 0,-1 5 5,1 0 0,-1-1 0,1-3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39:09.1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2590 276 7946,'-13'0'-581,"6"0"298,-4 0 324,4 0 1,-5-5 3,-1 1 1,5-1 447,-1 0-311,1 4 0,-5-9-45,1 6 1,-1-1 94,1 0 0,-2 4-83,-3-3 0,2-2-161,-6 2 1,4 0 112,-3 4 0,-3-1-175,-6-4 1,1 4 58,-5-3 0,0 2-90,-5 2 1,1 0 21,-1 0 1,0 2 8,1 2 0,-5-3 13,0 4 1,-5-4 30,1-1 1,-2 0-26,-2 0 0,-2 0 34,-2 0 0,-2-1 48,-2-4 0,-3 4-102,2-3 1,-8-2-8,-3 2 0,-8 0 44,-2 4 1,1 0-123,4 0 1,6 4 310,2 0 0,1 6-65,8-2 0,1-1-293,15 2 1,2-2 131,7 1 0,-1 3-546,9-3 0,-1 4 621,9 0 0,0-5 0,5-1 0</inkml:trace>
  <inkml:trace contextRef="#ctx0" brushRef="#br0" timeOffset="583">412 38 7946,'0'-7'567,"0"-4"1,1 9-221,3-2-336,-2-3 52,3 6 0,-6-5-78,-3 6 1,1 0 135,-5 0 1,-2 6-235,-7 2 1,2 5-3,-6 3 1,-1 4 44,-7 5 1,1 4 249,-6 0 0,1 5-142,-4-5 0,3 4 282,1-4 0,6 3-84,2-7 1,6 2 123,6-11 1,6 1 50,3-4 1,10 3 50,6 1 0,12-2-328,9-6 1,9 2 78,4-3 1,3 2-1320,1-2 0,-2 2 649,-2-6 1,-3 4-1188,-5-3 0,-7 4 1644,-6 0 0,-6 2 0,-6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39:12.4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25 301 7956,'-7'-6'-244,"2"5"314,5-5 12,-6 1 308,5 3-156,-5-3 124,6 5-144,0 0 34,0 5 1,0 2-60,0 6 0,5 1 18,-1 2 0,4 5 1,-2 8 112,1 5-132,-5 2 0,9 8 11,-2 7 1,-2 11-112,1 13-55,0 0 1,4 13-340,-4 0 0,-1 5 368,-5-44 0,0 2 1,-1 1-1,-1 0-137,3 0 0,-1 0 1,-1 47 28,-1-7 1,-1-4-854,-4-5 371,4-2 0,-9-26-1040,6-13 1268,0-31 0,10-32 300,2-25 0,3-13 0,2-11 0</inkml:trace>
  <inkml:trace contextRef="#ctx0" brushRef="#br0" timeOffset="802">113 251 7956,'7'-13'85,"3"5"62,-6 0-236,6 5 85,-3-3 0,5 6-41,1 0 0,1 0 115,2 0 0,4 0 0,5 0-26,0 0 0,5-4 64,4 0 0,6-2-43,2 2 0,4 1 16,-5-5 0,5 4 40,-4-5 0,5 5-83,-1-4 1,-3 5 0,-1-1 1,1-2-117,-1 2 40,5 0 1,0 0 121,3 0-23,3-6-493,-8 9 369,-1-11 1,5 11 64,-3-3 1,-2-2 54,2 2 1,0 0 235,4 4-281,6 0 58,-5 0 0,1 0 289,-6 0-314,-1 0 1,1 0-28,0 0 41,0 0 1,-1 0 1,2-1-159,-5-4 0,6 3 233,2-7 1,-4 2-135,4-1 0,-7-2-8,3 6 83,0-6 1,3 9 142,-3-3-104,2 2-98,-3 2 0,4 0-13,-3 0 0,1 0 10,-5 0 0,1 5-95,-2-1 0,-2 1 82,3 0 0,-3-4-87,-2 3 0,1-3 92,0-1 1,-1 0-162,1 0 1,3 0 110,1 0 1,4-4 83,-4 0 1,-1 0-53,-3 4 1,4-4 66,-1 0 1,1-1-35,-4 5 1,-1 0-21,1 0 1,3 0-48,1 0 0,0 0 58,-5 0 0,1 0-124,0 0 1,-1 0 74,1 0 1,-5 0-12,0 0 0,1 0-49,3 0 1,5 0 60,0 0 0,4 0-30,-5 0 0,7 0 17,-2 0 0,1 0 95,-1 0 0,-3 2-81,-6 2 0,2-3 113,3 4 0,-7 0-20,2-1 0,-6 0 62,2-4 1,-5 0-126,1 0 0,-4 0 24,-4 0 1,-3 0-186,-5 0 0,-5 0 115,1 0 0,-5 0-579,4 0 1,-4-5 31,5-3 597,-7-4 0,15 0 0,-3-1 0</inkml:trace>
  <inkml:trace contextRef="#ctx0" brushRef="#br0" timeOffset="1778">101 1740 6170,'-7'0'2260,"1"-5"-2300,6 3 69,6-3 0,5 5 1,5 0 134,0 0 1,2-2-68,-2-2 20,7 3 1,2-5 29,8 6 0,3 0 46,2 0-315,5 0 60,1-6 1,11 5 253,-1-3-215,6 3 93,-9 1 0,10 0 80,-2 0-435,-4-6 353,12 5-787,-9-5 775,11 6 0,-7 0 43,1 0-7,-1 0-90,7-6 1,-7 5 97,1-3-245,5 3 202,-10-5 1,12 5 66,-4-4-261,-7-2 180,8 6 0,-10-9 24,5 6-16,6-6-849,2 9 780,-1-10 46,0 9 0,-3-3-124,1 5 45,5-6 71,-8 5 1,9-9 21,-7 6-37,7 0 20,-9-2 0,8 4-22,-5-7 16,0 6 0,-4-4 17,4 3-10,3 3-57,10-10 31,-9 9 0,9-7 5,-9 4 0,6-3 21,3 4 107,10-6-118,-7 9 0,5-5 10,-9 6 214,3 0-106,0 0 1,9 0-72,-4 0-3,-2 0-19,-10 0 0,-1 4-50,-3 1 50,3 4 1,-16-6 0,1 4 80,-7-1 1,-11-2-394,-4-4-902,-8 5 783,-4-3 0,-12 2-262,-9-8 1,-2-3 652,-2-6 0,0-5 0,0-1 0</inkml:trace>
  <inkml:trace contextRef="#ctx0" brushRef="#br0" timeOffset="2134">4919 126 7956,'-13'-13'-656,"1"1"432,5-1 1,-3 5-671,6-1 894,-6 7-37,9-10 0,-6 11-92,3-3 672,2 2-109,-3 2-123,5 0 0,0 2-133,0 2 1,4 6 423,0 11 1,2 2-231,-2 15 1,3 13 86,5 16 0,-3 12-33,-1 9 1,-1 6-465,-3-42 0,0 1 0,2 0 0,-2 1 204,-1 2 1,-2 0-274,2-2 1,-1 0-1,-2-3 1,0 0-617,0 41 1,0-7-2196,0-14 2918,0-3 0,0-11 0,0-3 0,0-2 0,0-2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39:16.4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 13 7956,'-7'-7'-368,"0"1"340,3 6 319,3 0 593,-5 0-515,6 0 0,0 10 397,0 3-526,6 13 0,-3 2 0,5 15 187,2 7 0,1 13-155,1 12 0,1 7 209,-1 10 0,2 1-1487,3 3 895,-3 2 132,4-9 0,-10-2-189,1-12 1,-7-7-139,3-10 0,-3-3 309,2-10-604,-2-1 0,3-10-28,-5-5 0,2-5-315,2-11 1,-1-6-305,5-3 47,-5-3 1604,8-6 1,-10-8-1,5-6 1</inkml:trace>
  <inkml:trace contextRef="#ctx0" brushRef="#br0" timeOffset="454">488 1214 7956,'-5'-18'0,"-1"4"491,-2-2-56,-3-4-460,9 6 111,-3-4 387,-1 11-147,5-4-104,-5 10-132,6-5 1,-1 8 259,-3 2-321,2 3 111,-3 5 1,5 2 52,0 3 1,0-2-71,0 6 0,-4-4-135,-1 4 0,1-2 49,4 2 1,-4 1-87,0-5 1,-2 4 264,2-5-137,3 1 0,-6-3 3,3 3-144,2-3 0,-9 4 89,3-6 0,1 1-18,-2-1 0,1-5 73,-4-3 67,-1-2 1,-4-4-55,1-2 1,-1-4-39,5-9 0,-1-1-338,0-3 0,7-2-1040,1 2-1208,4-3 2529,1 5 0,6-11 0,0 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39:15.5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1 401 7956,'0'-12'-114,"0"-1"0,0 5 193,0-1 1,5 7 257,4-2-210,2 2 1,3 2 36,2 0-94,-2 0 1,11 0 60,0 0 1,6 0 16,6 0-250,7 0 61,6 0 1,7 0 178,5 0-241,6 0-86,7-5 1,9 2 230,8-6 1,-3 5-334,2-4 0,4 1 317,1-1 0,-46 4 0,0 1-14,2 0 1,0 1 0,-1 2-1,0-1 36,1-1 0,0 0 1,-1 1-1,0 1-30,-1-1 1,0 2-1,1-1 1,1 0 51,2 0 1,0 0-1,-2 0 1,-1 0-25,3 0 1,1 0-751,-3 0 0,-1 0 645,43 0 1,1 0 139,-4 0-473,-13 0 245,7 0 1,-22 0-548,-1 0 546,-5 0 0,-18 0-218,-5 0-227,-12 0 1,-10-2 576,-7-2 0,-11 1 16,-7-5 0,1 4 1341,-5-5-1341,3 7 0,-4-15 0,-1 3 0</inkml:trace>
  <inkml:trace contextRef="#ctx0" brushRef="#br0" timeOffset="290">2829 1 7956,'-7'0'-55,"-4"0"0,8 0 98,-5 0 1,5 5 126,-1 4 0,3-2-60,1 1 1,5 2 154,4 6 1,7 0-104,5 4 0,4-3-12,4 4 1,1-4 37,7 4 0,-2-6 130,7 2 0,-3-4-112,-2 0 1,-5-1 131,-3 1-307,-8 0 0,-8-1 105,-9 1 0,-19 0-252,-10 4 1,-10-2 82,-7 6 1,3-4-579,-3 4 0,5-6-174,3 2 1,5-3 784,8-2 0,3-5 0,6-1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39:18.0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1640 7956,'0'-7'-70,"0"-4"447,0 4 95,0 0-334,0 1 111,0 6 0,0 2 240,0 2-65,0 9-156,0 6 0,1 12-32,4 2 0,2 13-144,5 4-61,-5 14 1,3-4 46,-6 11-1161,6 0 1283,-9 4 0,6 3-765,-3-3 411,-2-3 0,3-16-546,-5-6 1,0-6 364,0-6 1,0-8-1720,0-5 1609,0-11 1,0-11 444,0-11 0,-5-12 0,-2-12 0</inkml:trace>
  <inkml:trace contextRef="#ctx0" brushRef="#br0" timeOffset="1246">51 1565 7331,'13'-7'170,"-5"0"0,0 4-34,2-1-140,1 0 1,7 4-64,3 0 61,3-6 0,2 5 1,3-3 178,5 2-266,2 2 1,6-1 124,-1-3 1,7 2-164,-3-2 157,10-3 1,-2 5-37,5-7 1,-1 2 70,1-1 1,-2-3-3,-6 2 0,0 0-2,0 0 1,4-2 6,1 3 0,3 2-49,-4 2 1,1-1 34,-5 0 0,2 1-54,-2 4 1,-1 0 48,-7 0 0,-2 0-92,6 0 1,0 0 69,4 0 1,-5-1-69,-4-3 0,4 2 50,1-2 0,-3 3-30,-2 1 1,0 0 46,1 0 0,2 0 2,6 0 0,0-4 89,0-1 1,4 1-96,1 4 1,3-4 126,-4 0 1,1 0-113,-5 4 0,4 0-29,0 0 0,6-5 49,-2 1 0,-1-1-114,2 1 1,-6 2-114,1-2 1,-1 1 126,1-1 1,-7 3 7,3-3 0,2-2-4,2 2 1,0 0 16,-4 4 1,-1-5-8,-3 1 1,-3 0 86,-6 4 0,1-4-81,0 0 0,-2 0 126,-3 4 1,2 4-86,-6 0 1,4 4-2,-3-4 1,2 2-7,-7-2 1,2-1 8,-6 5 1,-1-4-31,1 5 0,-6-6 21,2 1 1,-4 1 44,0-1 0,-5 1-42,1-5 0,-5 4 2,4 0 1,-5 2 179,1-2 0,-2-1-106,-2 5 0,0-4 57,0 4 0,0 2-49,0 7 0,0-1 49,0 10 0,0-3-55,0 11 0,0 0-74,0 8 1,4 7 33,0 5 1,1 6-20,0-2 1,-4 7 40,3 2 0,3 4-20,1-4 1,-1-2-115,2-6 1,-1 0 98,5-4 1,-5 3-128,0-4 0,-1-1 84,2-7 0,2-3-198,-3-5 0,-2-6 62,-2-3 1,-3-8 89,-1-5 0,4-6-47,1-1 42,-1-7 169,-4 9-147,0-9 1,-4 5 105,-1-3 1,-4-3-59,0 4 1,-2-4 88,-1-1 1,-1 0-100,1 0 1,-6 0 20,-3 0 1,0 0-22,-4 0 1,1-4 13,-9 0 0,4-2-103,-5 2 0,-3 2 96,-5-2 1,-5-1-70,1 1 0,-3-1 55,-1 5 0,0 0-120,0 0 1,0 0 78,0 0 0,-2 6 41,-2 2 0,-3-1 2,-5 2 0,-1-2-30,0 1 1,2 3 36,3-3 1,-3-1-29,2 2 0,-6-5 68,-2 4 1,0-5-54,5 1 1,-2-2 117,-3-2 0,9 0-64,-1 0 1,1 0-39,-1 0 1,-3 0 13,-5 0 0,7-5-1,-2 1 0,6 0 18,-2 4 1,3 0-16,-3 0 0,1 0 70,-1 0 1,-2 0-69,6 0 1,-5 0-24,5 0 0,1 0-28,7 0 1,-2 0-35,2 0 1,-3 0 20,-1 0 1,0-1 44,0-4 1,4 4-78,0-3 0,4-3 53,-4-1 1,6 1 31,-2-2 0,-1 5-37,2-4 1,-3 5 143,3-1 1,2 1-70,-3-1 0,3 2-36,2-2 1,-1 3-11,0 1 1,5 0 18,0 0 1,5 0 39,-1 0 1,6 0-40,3 0 0,0 0 38,-1 0 1,3-1-43,6-4 1,-1 3 2,1-7 1,1 5-2,2-4 1,-2-1 6,3-3 1,1-1-20,-2 1 0,5-5 21,-4 0 0,4-5-122,-5 1 1,7-1 104,-3 1 1,4-2-255,1 2 1,1-3 64,4-1 1,2-1-595,5-4 1,6-2 767,3-5 0,8-6 0,3-2 0</inkml:trace>
  <inkml:trace contextRef="#ctx0" brushRef="#br0" timeOffset="1791">1816 0 7945,'-13'0'227,"6"0"0,0 2 110,3 2 0,3-1-4,-3 5 130,2 6-217,2 6 1,0 6 0,0 5 384,0 6-409,6 12-30,1 8 0,1 8 191,0 6-383,1 0 0,-1 10-254,0-6 250,-5 5 1,7-3-12,-6 2 0,4-8-109,-3-4 0,0-9-315,-1-4 0,-2-9-1664,2-8 952,-3-16 1,-1-35 1150,6-5 0,1-12 0</inkml:trace>
  <inkml:trace contextRef="#ctx0" brushRef="#br0" timeOffset="2133">1653 964 7956,'-12'0'0,"-1"0"646,6 0-321,-4 0 1,8 4 168,-5 1-217,5-1 1,-3 1 425,6 4-370,6 2 0,2 1-70,9 1 1,-2 5-42,6 3 0,-4 2-1,4 2 1,-2 5-60,2-1 0,1-1 13,-5-8 1,1 0 186,-1-3-345,-3-9 0,8 3 182,-5-11-237,-1-6 62,2-12 1,-2-9 173,5-15-1169,-6-3 695,8-10 0,-7 3 102,5-2-704,0 3 556,4 1 1,1 5-78,3 3 399,-2 3 0,9 2 0,-4-1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39:21.2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113 526 7159,'-8'-7'1070,"-1"3"-908,6 3 0,-3-3-17,1-1 97,4 1-169,-5 4 367,6 0 40,0 0-269,0 6 1,0-3-84,0 5 1,0-4-10,0 4 0,2 2 49,2 7 1,-1 0-37,5 8 0,-4 0 27,5 12 0,-1 5-20,4 12 0,1 5-35,-1 7 0,1 4-221,0 5 1,-2 4 43,-3 0 0,2-5 113,-6-7 0,0-3-424,-4-2 0,4-10 178,0-6 0,1-13-608,-5-8 0,0-5 191,0-8 0,0-6-24,0-6 1,0-6 313,0-6 0,-2-2 333,-2-3 55,3-8 0,-11-1 1,6-5-1</inkml:trace>
  <inkml:trace contextRef="#ctx0" brushRef="#br0" timeOffset="1585">188 401 7556,'0'-12'-437,"6"-1"548,-5 6 1,10-3 192,-3 6 0,4 0-79,0 4 1,5 0 15,-1 0 1,7 0-97,-2 0 0,4 1-45,4 4 1,3-4-53,5 3 1,1 2-101,-1-2 0,2 0 40,3-4 1,3 0 50,5 0 0,-3 0-169,3 0 1,-3-1 89,8-3 1,0 1-12,-1-6 0,-1 1 31,-7-4 1,3-1 139,-3 1 0,7-1-119,1 1 0,0-1 8,-4 0 1,0 2-3,0 3 1,3-2 18,-3 6 1,2-4-49,-11 4 0,2-1 43,-1 5 1,-3 0-58,3 0 0,1 0 37,-1 0 1,-1 0-20,-3 0 1,-1 0 13,1 0 1,-5 0 2,1 0 0,-5-4 11,4 0 0,1-4 2,3 4 0,-3-2 51,-1 2 1,4 1-56,5-5 0,4 5 60,-4-1 1,0-2-50,-5 2 0,1 0-74,-1 4 0,-1-4 31,-2-1 0,0 1-6,-4 4 1,4 0-80,0 0 0,-2-1 96,1-3 1,1 2-77,3-2 1,1-1 52,-1 0 0,1-3 36,-1 4 1,1-4-40,-1 3 1,1-3 45,-1 4 1,2-4 3,3 3 0,-2-3 9,6 4 0,-3-2 10,7 2 1,-6 3-35,6-3 0,-3 2 88,3 2 0,-3-4-76,3 0 1,-2 0-9,6 4 0,-1 0 11,1 0 0,-1 0-63,5 0 0,-4 0 39,5 0 1,-9-2-5,4-2 1,-4 3-54,9-3 1,-7 1 55,3-1 0,-4 2 18,-1-2 0,0 3-25,0 1 0,-1 0 102,-3 0 0,-2 0-91,-2 0 1,0 0 105,8 0 0,-8 0-62,3 0 1,-3 0 5,0 0 1,-7 0-52,2 0 1,-8 0 35,1 0 0,-8 0-7,-1 0 1,-6 0 2,2 0 1,-3 1-34,-2 3 41,-5-2-104,-1 3 81,-6 1-3,0-5 160,0 10 1,-5-8-94,1 5 1,-4-3 31,4 3 1,-5-4-64,5 4 0,-4-3 66,4 3 0,0 0-42,4 5 1,-5-1 48,1 1 1,0 5-71,4 3 1,0 7-4,0 1 1,0 10-124,0-2 0,0 9 75,0 0 1,0 4-84,0 4 1,0 2 68,0 2 0,4 2 140,0-6 0,2 5-113,-2-5 0,-2 4-151,2-3 1,-1-7 128,1-6 1,-3-3 48,3-1 1,-2-2-78,-2-3 0,1-4 27,3-8-19,-2 3 1,3-10 13,-5 2 59,0-7-63,0-4 100,0 1-90,-5-5 7,-2 5 1,-6-6 135,1 0 1,-1 0-71,1 0 1,3 0 16,1 0 1,-5 0-47,-3 0 1,-2 0-52,1 0 0,-3 0 53,-5 0 1,0 0-37,0 0 0,-4 0-9,0 0 1,-10 0-88,1 0 1,-6 0 77,2 0 1,-5 0 14,1 0 1,-4 0 42,-4 0 1,2 0-46,-2 0 0,-3 0 130,-1 0 0,-1 0-117,-3 0 0,7 0 13,-3 0 1,4 4-6,0 0 0,1 0 7,-6-4 1,1 4-66,-5 1 0,5 0 64,0-1 1,-2-1-136,-7 6 0,7-5 115,-2 4 1,2-5-20,-3 1 0,-4 2-4,1-2 1,-1 0 42,4-4 0,6 0-14,3 0 0,-3 0 4,-1 0 1,1 0 83,-2 0 0,2 0-89,-1 0 1,1 0 101,3 0 0,2 0-84,-2 0 1,3 0 46,0 0 1,0 0-34,-3 0 1,2 0 79,-2 0 1,3 4-93,1 0 1,2 0 1,-2-4 1,8 5-108,-3-1 0,-1 0 74,0-4 1,-3 4-105,-1 0 0,4 0 116,0-4 0,6 2-21,-2 2 0,3-3-7,2 4 0,-1 0 202,1-1 0,-1 5-80,1-5 1,-5 4-47,0-4 1,-1 5-59,1-5 0,8 4 48,-4-4 1,0 5-154,1-5 0,-2 1 84,10 0 1,-6-4 6,2 3 0,-4 2 2,0-2 0,-1 1 0,1 0 0,-1-3 53,1 7 0,-5-6 11,0 1 0,5 1 2,3-1 0,5 1-42,-4-5 1,-1 0 4,-3 0 0,-1 0 7,1 0 1,-1 0 84,1 0 0,-5 0-80,0 0 1,5 0 161,3 0 0,2 1-7,-1 3 0,2-2 92,6 2 1,6-3-542,2-1 152,9 6-3178,2-5 3301,6 5 0,11-6 0,3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39:24.3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 89 7956,'0'-13'-280,"0"6"0,0-4 598,0 3 1,-2-2-118,-2 1-334,3 4 280,-5-1 221,6 5-16,0-5-201,0 1-216,0 3 90,0-3 132,0 5 95,0 5 0,0 4-122,0 7 0,0 0 0,0 5 335,0 1-283,0 7 0,0 4 1,0 9 50,0 4 1,0 8 17,0 5-249,0 2 71,0 7 0,0 2 1,0 3 9,0-2 1,0-4 63,0-9-1264,0-2 973,0-6 0,4-3-196,1-5-1486,-1 0 1204,1-16 0,-3 3-50,2-8 672,-3 3 0,-1-5 0,0 6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39:24.6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101 63 7956,'-13'-13'413,"1"1"-88,-1 5 203,1-4 64,-1 4-58,1 0 0,5 1-414,-5 6 1,11 1 47,-3 4 1,2-3 0,4 7 136,2 1 1,-1 5-56,5 1 0,1 7-55,3-2 0,1 2 27,-1 2 0,1 2-188,-1 2 0,5-3 35,-1 4 0,3 0-76,-3-1 0,0 1-218,4-5 76,-4 5 1,3-8 0,-4 2-389,2-4 1,4-9 29,-4-7 1,5-11-401,-1-10 1,4-20 298,4-22 0,3-16 608,6-17 0,-20 46 0,1-2 0,0-5 0,0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39:25.5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50 7956,'0'-8'-664,"0"0"0,0 3-1,0-3 1976,0 5-530,0-8-466,0 10 26,0-5 0,0 12-94,0 2 0,0 7 0,0 2 0,4 7-26,1 1 0,3 5-205,-4 8 0,2 2 41,-2 6 0,-1 3-78,5 13 1,-5 5-192,1 12 0,1 5-157,0 8 1,3 5 293,-6-43 1,0 0 0,2-2 0,1 1-164,-3 3 1,0 0 0,2-1 0,0 0 147,-2 1 0,0 1 1,2-1-1,1 1 37,-3-1 1,0 0-1,2-1 1,0-1 69,-2 0 0,0 0 0,1-2 0,0-1-10,-1 1 0,0 0 1,-1 47 92,1-49 0,1 0 1,2 41 91,-1 0 0,5-2-193,-5-5 0,4-2-80,-4 1 1,6-3 92,-2 3 0,-1-5 186,2 1 1,-5-2-128,4-2 1,-1 0-226,1 0 0,4 0 23,-4 0 0,2 0 20,-2 0 1,3-9 70,-2-4 1,-3-3-8,3-1 0,-6-2 96,1-6 1,1-6 177,-1-2 0,1-3-168,-5-2 1,4 1 302,0-1 1,0-3-311,-4-1 0,0-5-88,0 1 0,0-4-228,0-4 1,0-3-825,0-5 782,0-6 1,0-3-170,0-8 0,0-5 475,0-7 0,0-15 0,0-8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04:53.22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44 9834 11086,'-8'0'979,"2"1"-759,6 4 0,-2-3 171,-3 3-326,3 3 0,-4 0 155,6 7 0,0-5-169,0-1 1,0 1-168,0 5-21,0 0 1,2-2 45,2-3 1,0 1 92,5-6 1,1 0-165,5-5 1,0 0 43,-1 0 0,1-12 153,0-2 0,-5-11-55,-1 1 1,-5-4 216,1-2 1,-4 3 27,-1 2 1,-1-1 40,-4 6 0,-4 6-92,-5 4 1,-1 7-48,0-2 1,1 3 135,-1 2 0,2 7-94,3 3 0,-1 3-329,6 1 1,-5 3 81,5 2 0,0-2-132,5 2 0,0-3 0,0-1 0,0-5-203,0 0 404,7-7 0,1 4-73,7-7 0,-6-9 123,1-5 1,-2-3-51,2-7 1,3 6-138,-3-2 1,-3 4 25,-3 1-1226,5 1 1,-3 4 1345,4 0 0,3 7 0,-5-4 0</inkml:trace>
  <inkml:trace contextRef="#ctx0" brushRef="#br0" timeOffset="1306">59 9878 7232,'8'0'326,"-1"0"-173,-7 0 154,0 0-167,0-7-108,0 6 165,0-6-99,0 7 1,1 0 90,4 0-281,-3 0 3,4 0-90,-6 0 579,0 0-334,0-6 320,0 4-152,7-5-134,-5 7 30,4 0-178,-6 0-985,0 0 612,0 7 219,0-5 44,0 4 92,0-6-266,0 0 1,7 7 0,1 1-1</inkml:trace>
  <inkml:trace contextRef="#ctx0" brushRef="#br0" timeOffset="4187">147 9951 7934,'8'0'-1533,"-1"-1"2639,-7-4-905,0 3 1,0-6-273,0 3 141,0 4 1,0-8-159,0 4 87,0 4 0,0-7 115,0 3 1,2 3 4,2-3-20,-2-3 1,5 5-58,-7-7 1,1 5 39,4-5 1,-3 5 9,3-4 0,-2 4-11,2-5 1,-4 5 0,4-5 1,2 5-4,-2-5 4,6 1 0,-4-6-43,3 0 0,3 2 31,-4 3 1,0-3-15,0 4 1,1-5-5,5 0 1,-5 1-11,-1 3 0,1-3-13,5 3 0,0-3 29,-1-2 1,-4 1-63,0-1 0,0 0 56,4 0 1,1 1-28,0-1 0,0-5 18,-1 1 0,1-2-24,0 1 1,-1 2 5,1-6 1,0 6-7,-1-2 0,1-1 24,0 1 1,1-1-13,4 1 0,-4 4-48,4-4 1,-4 4 49,-1 1 0,-1 1-41,1-1 1,1 0 30,4 1 1,-4 4-30,4 0 1,-4 2 24,-1-2 0,0-1-3,-1 6 0,1-2-12,0 2 1,0 4 7,-1-4 0,1-2-32,0 2 1,-1-1 32,1 1 1,5 3-39,-1-3 1,1 2 29,-5-2 1,4 4-26,1-4 1,1 1 9,-1-1 1,-4 4-3,3-4 0,-1-2 22,2 3 1,-4-1-15,4 5 0,1-5 41,-1 0 0,1-2-36,-1 2 1,1 2 90,3-7 0,3 5-80,-8-4 1,7 4 75,-1-5 0,2 2-38,3-2 0,-2-3 8,-4 3 1,4 2-79,-4-2 0,4 2 55,2-2 1,-6-3-80,1 3 0,-3-1 72,3 1 0,6-3-44,-7 3 0,8-1 24,-8 1 0,2-3-77,-1 3 0,7-3 60,-2-2 1,2 6-5,-2-1 1,-1 0 11,1-5 1,1 1-6,3-1 1,-3 5 8,3 0 1,-3 0-9,-1-4 0,-1-1 71,0 0 1,1 1-64,-1-1 0,1-1 10,-1-4 1,0 4-10,1-4 0,-1 4 1,1 1 0,1 0-17,3 1 1,-3-1 19,3 0 0,-1-4-61,1-1 1,-3 0 53,4 6 0,-4-1-81,-2 0 1,0 1 65,1-1 1,-1-1-133,1-4 1,-3 4 111,-2-4 1,3 2-27,-4-1 1,-1 1 54,1-7 1,1 2 3,4-1 0,1-4 43,-1 3 1,1 3-71,-1-3 0,0 2 43,1-1 1,-1 1-23,1 3 0,-1 2 37,0-6 0,1 6-28,-1-2 0,1 2 35,-1-1 0,-5 2-44,1-2 0,-1 2-1,6 3 0,-6-6-22,1 1 0,-6-3 29,6 3 1,-1 2-12,6-2 0,-6-2 7,1 1 0,-1-1-73,6 1 0,-1 4 47,1-4 1,-3-1-9,-2 1 0,6-4 85,-7 4 0,7-1-64,-6 1 0,1 2 58,-2-6 1,4 6-52,-3-2 0,-2 4 78,1 1 1,-6 1-58,2-1 1,1 0 0,-1 1 0,4 4-9,-4 0 0,4 2-2,-4-2 1,6-3 11,-2 3 0,-1-1-6,2 1 0,-1-3 70,6 3 0,-3 2-70,-2-2 0,3 2 124,-4-2 1,2 2-98,-1 3 1,6 2 139,-7-7 1,6 7-172,-11-2 1,6 3 7,-6 2 1,6-1-101,-6-4 0,6 3 129,-5-3 1,1 3-69,-2 2 0,3-4 39,2-1 0,4-2-53,-4 2 1,4 2 26,2-7 0,-1 2 136,0-2 1,-4-1-67,-1 6 1,1-5-27,4 5 0,6-5-22,-1 5 0,0-6 17,-4 1 0,-1-3 12,0-2 0,1 1-7,-1-1 1,5 0-72,1 1 0,6-3 51,-2-2 1,-2 2-38,3-2 0,-3 2 25,2 3 0,4-3-1,-4-2 0,-3 3-13,-2-4 1,2 4 16,-2 1 1,2-5-7,-1 1 0,-3-3 4,7 3 0,-6 3-102,1-4 1,4-3 94,1-1 0,-1 1-125,1-2 0,-5 2 56,5-1 0,-4-4 60,4 4 1,-6-4-7,1-2 0,-3 6-8,-2-1 1,1 1 35,-1-5 1,1 4 13,-1 1 0,0 4 36,1-5 0,1 6-69,3-6 1,-3 2-30,3-1 0,-1-4 8,1 4 0,-3-1-11,4-4 0,-4 3 26,-2-9 0,-1 6-10,-4 4 1,4-2 41,-3 2 0,-4-3-44,-2-1 0,3 5-13,-3-1 0,1 1 22,-5-6 0,1 6-46,4-1 0,-4 1 46,3-6 0,4 1 30,2-1 0,-2 1-6,1 0 1,-4-1-31,4 1 0,-4-2 69,4-3 1,-1 3-60,2-4 0,-2 4 129,-4 2 1,2-1-106,4 1 0,-2 4 14,-4 1 1,-1-1-2,7-4 0,-2 0-4,1-1 1,4 1-14,-3 0 0,1 4 14,-2 1 1,7-1-8,-6-4 0,6 4 1,-7 1 0,4 1 83,1-2 0,1-1-80,-1 7 1,1-3 100,-1 3 1,0 2-77,1-2 0,-2 2-1,-4 3 0,4-6-6,-4 1 1,4-1 15,1 5 1,1 1-71,-1-1 1,-4 0 58,-1 0 0,1 6-60,4-1 1,1 2 43,-1-2 1,0-2-57,1 8 0,-1-6 26,1 5 1,-1-7 19,0 3 1,1 0-16,-1 0 1,1 0 8,-1 0 1,0-4-11,1 3 1,-1-3 11,1-2 0,-1 0 64,0 1 0,6-1-62,-1 0 0,0 1 12,-4-1 0,-1 0-4,0 0 1,6-4-13,-1-1 1,0 1-17,-4 4 0,1 0 28,3 1 0,-3-1-46,3 0 0,-3-4 38,-1-1 0,-1-1-33,1 1 1,-1 2 18,0-6 0,-4 1 8,-1-2 1,1-2-3,4 2 0,1-1 0,-1 1 1,0-1 23,1 7 1,-1-7-24,1 1 1,-1-1 6,0 1 1,1-2-4,-1 2 0,1 2-4,-1-1 0,-1-1 4,-4-4 1,4 1-45,-3 4 1,-3-9 28,3 4 1,-2-4-4,1 4 0,-1-1-15,-3 1 0,-2-2 17,6-4 1,-6 4 16,2-3 0,-2 8-17,1 1 0,-1 1 26,7-5 1,-6-1-23,6 1 0,-6-1-8,6 1 1,-5-2 16,4-3 1,-4 3-5,4-4 0,-6 3 10,2-3 0,1 3-11,-1-8 0,-1 6 160,-4-5 1,0 6-93,-1-1 0,6 3 29,-1 2 1,1 4-60,-5 1 1,1 1-81,4-2 1,-2-3 50,6 4 0,-4 1-9,4-1 0,-4 4-1,4-5 0,-1 3-104,2-3 1,1 2 67,-7 4 1,3 2 16,-3-2 1,-2-1 114,2 5 0,-2-3-105,-3 9 0,1-3 104,0 2 0,-1-3-79,1 4 1,0 2 7,-1 2 0,1-1-23,0 1 1,0-5 27,-1 5 1,1-5-51,0 5 0,-1-5 42,1 6 0,5-8-17,-1 2 0,2 2 2,-1-2 0,-4 1-9,4-6 0,3 0 7,1 1 0,-1-1 5,2 0 0,-2 0-6,1 1 0,4-3 5,-4-2 1,4 1-7,2-7 1,-1 6 3,0-6 0,1 6-3,-1-6 1,1 6 2,-1-6 0,0 5-14,1-4 0,-1-1 1,1-4 0,-1 5-61,0-1 1,1 2 36,-1-1 0,0-4 20,1 3 1,-1 3 28,1-3 1,-3 5-34,-2-4 1,3 1 41,-4-1 1,2-3-36,-1 8 1,1-6 20,-6 6 0,4-7-16,-4 1 1,4-1-1,-4 1 0,6-2-59,-2 2 1,-1-3 57,2-1 1,-7 0 14,1-1 0,3-1-22,-3-3 1,1 8 138,-6-4 0,1 4-130,0-3 1,0 4 128,-1 1 1,1 6-64,0-2 1,-6 4 97,1 1 0,-2 1-176,2-1 0,3 0 74,-3 0 1,-2 6-147,2-1 0,-2 0 133,2-5 0,3 2-159,-3 4 0,-2-3 69,2 7 0,-5-1-21,5 1 0,-6 3-94,6-3-13,-6 4 1,4 1-337,-3 0 223,-4 0 210,6 0-25,-1 0 1,-2 0 534,5 0 1,-4 0-235,5 0 0,5-5 22,4 0 1,3-5-45,-3 5 1,-3-5-467,4 5 1,-4-1-2422,-1 1 2713,0 3 0,0-11 0,-1 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39:25.8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50 76 7936,'-7'-6'-53,"-4"5"116,4-5 17,0 6-204,-4 0 175,10 0 330,-5 0 98,6 0 0,0 6-142,0 2 53,0 3-149,0 7 0,6 2 82,2 5 103,3 6 0,2 1-639,-1 5 364,1 6 0,4-2 94,-1 4 1,5 0-135,-4 1 0,1-3 110,-1-6 0,-2-3-401,6-1 0,-6-1-212,2 2 1,1-8 244,-2-5 1,1-6-129,-4 2 0,-5-9 88,0-4 0,-1-4 464,2-4 0,-2-10-124,-3-11 1,-1-5-119,5-8 0,-4-5 0,4-3-1027,2-3 492,1-1-355,7-5 596,2 3 259,5-9 0,4 7 0,0-6 0,2-2 0,4-2 0,4-3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39:38.0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251 194 8241,'-12'0'703,"5"-6"-336,-4 5 169,9-5 31,-3 6-132,-1 0 53,5 0-169,-5 0 0,6 1-59,0 4 0,0-1 109,0 8 0,2 4-193,2 9 0,1 7-126,4 5 0,2 8-22,-3 9 1,-1 3-195,1 6 0,-1 5-236,2 3 1,0-3 217,-4-2 0,-1-7-315,-4-5 1,1-8-26,3-4 13,-2-20 306,3-5 1,-5-24 157,0-6 1,0-6-41,0-11 0,0 3 115,0-7 1,0-3-52,0-5 1,0-1-68,0 1 1,0 2-41,0-6 0,0 0 56,0-4 1,0 0 55,0 0 0,0 0-78,0 0 0,-4 1 161,0 3 1,0 5 48,4 7 1,0 4 448,0 5-160,0 5 0,0 9-146,0 11 0,-2 7 41,-2 10 0,3 3-45,-3 10 0,2 2-85,2 5 1,0 6-25,0 3 0,0 6-123,0-2 0,0 4 67,0-4 1,2 0-139,2 4 0,-1 3-397,5 2 1,-5-2 256,1 1 1,-1-6-210,1-2 0,-3-9-181,3-11 595,-2-12 1,-2-25-91,0-14 0,0-14 13,0-11 0,0-12-78,0-5 1,0-6 57,0 2 0,0-4 14,0 4 1,0 0-108,0 5 0,-4-1 149,-1 1 0,1 1-62,4 2 0,0 10 195,0 12-160,0 11 0,0 20 558,0 14 0,0 16-59,0 13 0,0 14 117,0 11 1,0 6-208,0 7 0,0 0-429,0 1 1,0 0 74,0 3 1,0-6 154,0 2 1,0-9-437,0 1 1,0-10 47,0-7 49,0-16 1,0-19-1,0-19 1,0-14-273,0-16 1,0-13 9,0-7 1,0-6-33,0-3 0,0 1 106,0-1 1,0 2-9,0 3 0,0 2-54,0 6 0,0 1 432,0 3 0,0 1 0,0 4 0,0 4 0,0 1 0,0 2 0</inkml:trace>
  <inkml:trace contextRef="#ctx0" brushRef="#br0" timeOffset="731">276 118 8178,'-12'-12'1421,"-1"5"-1333,6 1 47,-4 6 1,4 2 394,-5 2-347,-1 9 0,-4 12 29,1 8 1,-6 9 46,1 4 1,-3 2-29,-1 2 0,6-1 28,2-3 1,3-4-145,1-9 1,6-8 300,3-8-388,3-9 0,6-8 43,4-8 0,6-15-154,2-6 1,5-11 70,-1-6 0,3-3 17,1-1 1,-5 0-11,1 0 1,-5 6 62,0 2 1,2 3 164,-1 1 1,-4 12-100,-5 5 0,-5 10 232,1 3 0,1 6 10,0 2 0,-1 7 64,-4 10 0,0 4-214,0 8 0,-4 3 34,-1 6 1,-3-1-392,4 1 0,0-6 142,4-3 1,-2-4-1454,-2-4 777,3-3-506,-5-6 1,8-6 131,2-6 0,-3-10 464,3-7 1,2-5-333,-2 1 0,6-2 388,-2-2 0,-1 4 202,1 0 1,-5 4 326,1-4 0,3 1 0,0-6 0</inkml:trace>
  <inkml:trace contextRef="#ctx0" brushRef="#br0" timeOffset="1090">276 169 8178,'-12'-6'0,"-1"3"1220,1-5 62,5 5-429,-4-2 0,9 6-250,-2 3 1,4-1-183,4 5 1,-1 1 59,5 3 1,5 1-114,4-1 0,1 1-372,-2-1 0,-2 2 130,3 3 0,1-3-440,-1 2 1,1-2 293,-2-1 1,-2-5-1747,3 0 504,-3 1 626,-2-2 1,-3-2 340,-1-5 0,-5-7-12,1-5 1,-4-6 579,-4-7 0,3 1-249,-4 3 1,0 3 1191,1 6-979,-6-1 0,9 8 433,-4 5 0,4 11-261,1 10 0,0 8-188,0 4 0,0 5-1687,0 3 1,7-6 223,5 3 1242,7-9 0,6 1 0,0-4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39:40.7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69 414 7964,'-7'0'678,"-4"0"-315,9-6 171,-9 5 33,10-5-154,-5 6 78,1 0-156,3-5-153,-3 3 152,5-3-39,0 5 345,0 0-431,5 0 0,-2 0-213,5 0 0,1 0 75,3 0 0,5 0-81,0 0 0,3 0-4,-3 0 1,5 0-81,-1 0 1,3 0 131,1 0 0,6 0 26,2 0 0,3 0-129,2 0 0,1 0 67,2 0 0,8-2-14,5-2 1,6 1 20,-2-5 1,9 0 4,4-5 1,7 1 14,1-1 0,0 2-179,-3 3 1,-1-2 265,0 6 0,3-5-89,-3 5 1,1 0-88,-9 4 1,0-4 96,-5 0 0,5-2-155,0 2 0,1 2 81,-1-2 1,-2-1-67,6 1 0,-10-2 96,2 2 1,-3 2-4,2-2 0,1 1-96,-1-1 0,-10 3 74,-6-3 0,-12 2-2519,-4 2 2551,-10 0 0,-7 0 0,-7 0 0</inkml:trace>
  <inkml:trace contextRef="#ctx0" brushRef="#br0" timeOffset="703">444 26 8964,'0'-7'1352,"2"1"-532,2 6-463,-3 0 0,6 0 508,-3 0-704,-2 0 1,7-1-170,-4-3-111,-1 2 0,-3-3 191,3 5-244,-2 0 0,2 5 77,-8 3 1,-3 4-95,-6 0 1,-3 6 53,-1 3 0,-11 4-59,-1 4 0,-6 3-55,-2 6 0,-2-1 125,-3 1 0,2 1 186,-6 3 0,11-9-131,2 0 0,6-10 364,6-7 0,7 1-146,6-5 1,7 2 53,1-9 0,5-1 168,8-4 1,1 4 289,2 0 1,8 2 127,5-2 0,6-1-292,-2 5 1,3-4-521,2 4 1,-2-5 55,-2 1 1,0-1-774,-5 1 0,5-2 477,-5 2 0,-5-3-1719,-8-1 1982,-2 0 0,-1-5 0,-1-2 0</inkml:trace>
  <inkml:trace contextRef="#ctx0" brushRef="#br0" timeOffset="1156">519 76 7908,'-8'-4'1097,"0"-1"-935,5 1 120,-8 4 1,4 0 47,-6 0 0,1 2-261,-1 2 0,-1 3 135,-2 5 0,-4 5-172,-5 0 1,0 5 123,0-1 0,0 2-86,0 2 0,-4 0 74,0 0 0,-5 5-62,5-1 1,1 0 45,7-4 0,1-1 148,7-3 1,3-3 337,10-6 1,2 1-208,2-1 1,8-5 32,9-3 1,4 2-151,4-2 0,5 2-251,8-2 0,-4-3 63,4 3 1,1-2-103,-1-2 0,0 5 0,-5 2 0</inkml:trace>
  <inkml:trace contextRef="#ctx0" brushRef="#br0" timeOffset="1591">2246 326 7929,'13'0'186,"0"0"0,3 0-125,1 0 0,5 0-61,-1 0 0,14 6 0,4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39:45.6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2016 319 7878,'-6'6'504,"5"0"-539,-5-6 357,6 0 3316,0 0-2888,-5 0-137,3 0-157,-3 0-261,-1 0 0,-1 0 19,-5 0 1,-6 0-393,-3 0 1,-3 0 202,-1 0 0,-5-4-150,-4 0 0,-2 0 105,-1 4 1,-1-5-171,1 1 0,-2 0 158,-3 4 0,3 0 11,-3 0 0,2-1 195,-2-4 0,-2 4-94,-6-3 1,0 2-103,-1 2 0,-4 0 93,-4 0 0,4 0-97,1 0 0,-2 0 6,2 0 0,-2 0-134,2 0 1,7 0 61,-3 0 0,4 0 2,0 0 1,-4 0-263,0 0 0,4 0 118,-4 0 1,8 0-265,0 0 0,3 5 157,2-1 0,10 0-103,6-4-24,6 0-533,8 0 1,7 0 342,9 0 0,-3 4 658,3 0 0,5 1 0,5-5 0</inkml:trace>
  <inkml:trace contextRef="#ctx0" brushRef="#br0" timeOffset="501">301 31 7501,'-7'0'1754,"2"0"-1213,5 0 1,1-5-227,3 1 1,2-1-50,2 1 1,-1 2-89,-3-2 0,-1 3 150,6 1-311,-7-6 1,2 6 84,-8 0 1,-3 6-143,-5 6 0,-6 2 75,-3 3 0,-8 6-163,-5 7 1,2 3 53,-1-4 1,5 2 115,-1-2 1,3-3-45,0 4 1,8-5 318,6-5 0,5-1 543,7-7-274,0 1 0,5-2-156,4-3 0,8-2 98,3-6 1,10 0-561,3 0 0,7 0 54,2 0 0,7-2-459,1-2 0,1 1 166,8-5 271,-12 0 0,7-11 0,-9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39:47.5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276 249 7922,'-13'-5'402,"0"-2"-146,1-6 0,1 5 127,3 0-278,-4 5 54,11-8 1,-9 8 616,6-5-473,0-1 0,4-3 113,0-1 1,0 5 235,0-1 92,0 7-416,0-4 39,0 6 818,0 0-1021,0 6 0,0 2 85,0 9 1,0 9 0,0 12 156,0 6 0,4 10-149,0 5 0,2 8-369,-2 3 13,-3 10 0,9 0-147,-6 4 0,6-3-521,-2-6 1,-1-3-490,2-5 1,-5-10 4,4-20 314,-5-8 1,3-23 381,-6-6 1,0-13 554,0-12 0,-6-16 0,-1-11 0</inkml:trace>
  <inkml:trace contextRef="#ctx0" brushRef="#br0" timeOffset="399">250 187 8099,'-1'-13'119,"-3"1"1,1 1-1,-4 1-72,2 1 0,-1 7 316,2-2 0,1 2-75,-5 2 0,-1 0-260,-3 0 0,-5 6 98,1 2 0,-5 10 1,3 6 43,-2 4 1,5 6 106,-2 0-169,3 2 1,2 1-65,-1 1 0,2-7 97,3-6 1,2-6-172,6-6 0,0-8 84,0-5 0,6-8 0,2-13 84,3-8 1,6-12 58,0-5-105,5-2-33,-3-2 1,2 1 651,0 3-277,0 3-231,4 6 1,-4 10 204,0 6 0,-2 12-52,2 4 1,3 10 357,-4 3 0,0 13-262,1 4 0,-6 8-1106,2 1-727,2 7 1,-3-2 0,4 1 1380,3-5 0,0 1 0,2-4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40:20.5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326 75 7919,'0'-7'11,"0"0"1,-2 4 308,-2-1-156,3 0 0,-5 2 19,6-2 1,-1 3 52,-3-4 0,2 3 237,-2-2-217,3 2-24,1-3 0,-2 0 133,-2 1 68,3 0-391,-5 4 235,6-6-176,0 5 1,2-3 81,2 8 1,-3 3-4,3 6 0,-1 6-39,1 6 1,-2 8 18,2 13 1,-1 9-277,1 15 1,-3 11 82,3 11 1,-2 4-253,-2-4 0,0 1 311,0-1 0,0-15-322,0-1 1,0-12 103,0-10 1,0-6 89,0-10 0,4-12-140,0-5 1,2-11 43,-2-6 1,-3-8-186,3-4 0,2-3 112,-2-2 0,0-5-1345,-4-3 1616,0-3 0,6-6 0,1-2 0</inkml:trace>
  <inkml:trace contextRef="#ctx0" brushRef="#br0" timeOffset="396">100 663 7919,'-12'0'0,"-5"0"0,1 0 209,-1 0-241,4 0 1,5 1-33,0 3 1118,5-2-670,-3 3 0,6-3 238,0 2-357,0-3 1,6 10 14,2-2 0,5 3 121,3 5 1,4 2-52,5 7 0,0 8-105,0 4 1,4 10-225,0-2 1,1 6 131,-5-6 0,-5-2-188,1 2 1,-4-6 70,4 2 0,-6-10-94,2-7 0,-7-7-11,-2-9 1,-4-4-117,4-5 1,-3-5 635,3-4 1,-4-9-178,5-7 1,-5-5-196,4-8 0,2-1 46,6-3 0,0 3-809,5-2 0,-5 2 414,5 1 0,1 2-1477,8 3 1747,-4-3 0,10-2 0,-4-7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40:22.3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201 0 7919,'-13'0'-164,"1"0"601,-1 0 291,1 0-213,5 0-69,-4 0-52,9 0-251,-3 0 4,5 0 1,0 6 95,0 2 0,4 3-160,0 2 0,4 6 57,-3 6 1,4 6-130,0 6 1,0 7 6,0 1 1,6 10-80,-2 3 0,2 9 60,-3 4 1,1 11-341,-1 1 0,1 6 331,-1-5 1,0-2-139,-4 1 0,3-1 89,-3 2 0,-1-9 45,2-8 0,-5 2-242,4 2 1,-1-3 235,1-1 1,2-3 127,-6-2 0,1 4-84,-5 5 0,4-6-4,0 6 1,0-6-11,-4-2 1,0 2 110,0 6 1,1-10-121,4 6 0,-4-7 6,3-2 1,-2-1 198,-2-2 0,0-8-99,0 3 1,1-7-86,3 3 0,-2 1 34,2 7 0,-3-2 135,-1 2 0,4-2-226,0-2 1,1 1-65,-5 3 1,1 3 63,3 6 0,-1-1 6,5 1 0,-4 1-83,5 3 1,-6-9 72,1 1 0,1-7 242,0-1 1,0-7-98,-1-2 0,-2-5 123,2-3 1,-3-9-155,-1-9 1,0 0 44,0 0-465,0-7 220,0 2-864,0-11 677,0 0 0,-4-6-334,0-2 0,-2-5 108,2-3 1,3 0-13,-3-4 1,2-1 549,2-4 0,-5-6 0,-2-1 0</inkml:trace>
  <inkml:trace contextRef="#ctx0" brushRef="#br0" timeOffset="386">63 3379 7846,'-18'0'1072,"4"0"-451,-4 0-328,11 0 0,2 2 3,5 2 1,0 3 12,0 6 1,5-1-135,3 1 0,9 6 164,4 6 1,3 1-65,1 8 1,4 3-172,0 5 1,4 1 117,-3-1 0,-1-2-230,-4 6 1,3-3-21,-3-1 1,1 0 22,-9-9 1,4-2-398,-5-2 224,1-8 482,-4-9 1,-6-21-105,-3-12 1,-3-18 432,-1-7 1,2-6-213,2-10 1,3 2-419,5-7 1,1 5-153,-1 3 1,2 5-191,3 8 0,2-1-1019,6 5 0,2 2 1358,2 6 0,3-2 0,5 4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40:25.9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145 514 7916,'-6'-18'-387,"5"4"387,-10-4 551,4-1-301,0 6 0,-3-5-8,6 5 0,-1 6-21,0 3 1,4 1 58,-3-1-300,2 3 262,2-5-181,0 6 27,0 0 21,0 6 1,0 0-12,0 7 1,0 0 169,0-1 0,0 7-143,0 7 1,0 4 64,0 8 1,0 6-41,0 6 0,5 7 177,-1 10 1,0 4-58,-4 8 0,0 3-211,0 6 0,4 4-155,0-1 0,2-4 98,-2-8 0,-3-10-887,4-6 1,0-9 470,-1-12 1,6-17-465,-2-17 0,-1-13 27,2-12 851,-6-8 0,2-7 0,-5 1 0</inkml:trace>
  <inkml:trace contextRef="#ctx0" brushRef="#br0" timeOffset="1784">220 476 7381,'0'-7'-1295,"6"-4"1677,-5 10 0,6-5 234,-3 6-431,3 0 1,7 0-36,3 0 0,-3 0-37,2 0 0,4 0 46,1 0 1,2 0 6,2 0 1,2 0-47,2 0 0,-1 0-78,5 0 0,-5 0 62,1 0 1,2 0-97,-2 0 1,6 0 48,-2 0 0,-1-4 40,1 0 0,1-2-65,3 2 1,1 1 47,0-5 0,-1 5-103,1-1 0,-5-2 50,0 2 1,1-1-86,3 0 1,1 0-18,-1-3 0,0-2 112,-4 6 1,7-6-122,-2 2 1,-2-4 84,-3 0 0,-3 4-137,3-1 1,-1 1 109,1-5 0,-2 2 46,-6 3 1,1 1-52,3 3 1,-2 2 129,2-2 0,-2 3-47,-2 1 0,4 0-46,0 0 0,4-4-21,-3-1 1,-1 1 28,-4 4 1,4-1-105,0-3 1,2 1 86,-2-5 1,-3 1 11,4-2 1,-4 0-34,-1 4 0,4-3 105,0 4 0,1-4-87,-5 3 1,4 1 25,0 4 1,4-4 11,-3 0 0,0 0-15,-1 4 1,-1 0 34,6 0 1,-5 0-36,4 0 1,-5 4-34,1 0 1,2 0 33,-2-4 1,4 0-42,-3 0 0,3 0 17,-4 0 1,6 0 14,-2 0 1,8 0-25,0 0 0,1-1 18,-4-3 0,-1 2-41,1-2 0,-1 3 33,1 1 1,-5-4 2,1-1 1,-1 1-33,5 4 1,-1-4-3,1 0 0,-1 0-36,1 4 1,-1-5 54,1 1 1,-1-4 23,1 4 1,1-2-32,3 2 1,-4 1 44,4-5 1,-3 4-41,-1-5 1,3 5 48,1-4 1,5 4-28,-1-5 0,-3 7 6,-1-3 0,-3 0-1,-1 1 0,-1 0-2,1 4 0,-1-5-15,1 1 0,-3 0 9,2 4 1,-2-1 72,7-4 0,-3 4-69,-2-3 0,1 2 21,-1 2 0,2 2-23,3 2 0,-7-3 0,2 4 0,-3 0-10,-1-1 1,3 2 20,-3-2 1,4-3-87,0 4 1,-3-4 73,-1-1 0,0 0-80,5 0 1,-2 0 57,-3 0 1,-2 0-19,-6 0 0,0 0-61,0 0 0,-6 0-347,-2 0 35,-3 0 188,-7 0 194,-1 0 1,-8 0-74,-2 0 1,1 0 293,-5 0-143,0 0 193,-5 6-12,6-5-149,-4 5 14,10-1-10,-5-3 4,6 3 0,0-4-34,0 4 20,0-4 1,0 10-47,0-3 1,0 5 165,0 4 0,1 6-129,4 7 0,-4 11-121,3 5 0,-2 8 308,-2 9 0,0 8-112,0 0 1,0 4 76,0-8 0,-5-1-64,1-3 1,0 2-270,4-2 0,0-3 79,0-10 0,0-2-151,0-2 1,0-4-32,0-9-19,0-8-75,0-6 196,0-13 5,0 0 164,-6-12 0,5 4-74,-3-7 0,1 7-103,-1-3 0,1 4 73,-5 1 1,4 0-16,-5 0 0,5 0-38,-4 0 1,-1 0-13,-3 0 0,4 0 179,-1 0 0,1-4-135,-5 0 0,-3 0 158,-1 4 0,-1-5-130,1 1 1,-2-1 161,-6 0 0,1 3-66,3-7 1,-7 7-83,3-3 1,-4 4 31,0 1 0,1 0 10,-5 0 0,4 0-85,-5 0 1,1 0 68,-5 0 0,-3 6-23,-1 2 1,-1-1 9,1 1 1,-2 1 18,-7 3 1,6-4 30,-1 1 0,1-5 104,-1 4 0,2-1-66,2 2 1,2 0-51,-6-5 0,4 6-28,-4-1 1,5-3 40,-5 3 0,1-5-64,-1 4 0,-1-4 41,5 5 0,-5-5-10,1 4 1,3-3-35,1 3 1,-2-4-1,-2 4 1,-4-3 89,-4 3 1,4-1-60,-1 1 0,1 3 136,5-2 1,-4 2-120,-1 1 1,0-3 21,0-1 0,0-1 16,0 1 1,-2 2 6,-2-6 1,7 5-36,-4-5 1,8 1-6,-3-1 0,5-2-42,-5 2 1,1-3 47,-1-1 0,-2 0-51,2 0 0,-1 0 42,1 0 0,-2 0-118,7 0 0,-2-4 95,1 0 1,3 0-8,-3 4 1,-1 0 10,1 0 1,-5 0-9,1 0 1,-2 1 17,-2 3 1,4-2-17,0 2 0,4 2 15,-4-2 0,2 4-8,-2-4 0,-2 2-40,7-2 0,-7-1 24,3 5 1,-4-5-5,-1 1 1,4-3 117,0-1 1,4 0-105,-4 0 1,1 5 69,-5-1 0,4 0-59,0-4 1,-4 1 99,-5 4 1,1-4-82,4 3 1,1-3 15,4-1 1,-3 5 4,7-1 1,-7 0 27,2-4 1,3 4-33,2 0 1,-3 5 2,3-5 0,0 1-298,8 0 1,4-3 98,8 7 0,3-7-2269,5 3 2426,6-4 0,7-7 0,7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40:32.91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5157 176 8050,'0'-12'-207,"0"-1"240,-5 1 284,3-1-167,-3 1 12,5-1 54,5 0 1,-3 7-272,9 0 172,-10 6 0,6 0 59,-3 0-97,-2 0 0,5 1-81,-3 4 0,-1 1 92,5 7 0,-5 5 1,1 3 0,1 8 51,0 5-17,4 7-245,-7 9 182,3 7 0,0 13 59,-1 5-1822,0 11 1728,-4-37 0,0 2 1,2 4-1,0 2 17,0 1 0,0 0-124,1-2 0,-2 0 0,0-1 1,-2-1 64,1-1 0,0-1 0,0-2 1,0 0-317,0 46 1,5-21 169,-1-4 1,1-21-323,-1-8 100,-2-15-182,9-8 1,-5-14 564,2-5 0,3-5 0,-4-8 0</inkml:trace>
  <inkml:trace contextRef="#ctx0" brushRef="#br0" timeOffset="903">5408 1615 7806,'7'0'74,"-2"0"-58,-5 0 0,1 5 427,4-1-254,-4 0 0,10-4-165,-3 0 137,-2 5 0,7-3-141,-1 2 1,2-3 95,7-1 0,-4 5-171,3-1 1,5 0 82,5-4 0,4 0-56,0 0 1,2 0 93,1 0 0,5 0 37,0 0 0,0 0-41,-5 0 1,1 0 4,-1 0 1,1 0-21,-1 0 0,1 0 35,-1 0 0,1-4-102,0 0 1,3-5 97,1 5 1,5-6-141,-1 2 0,-1 1 68,1-1 0,-2 1-65,2-2 1,1 2 26,-5 3 0,0 3 3,-5-3 0,5 2-62,0 2 0,4-4 86,-5 0 1,2 0-72,-1 4 0,1-4 56,3-1 1,-3 0-13,-5 1 0,-1 1-1,1-5 1,4 3 59,-1-3 0,5 4-54,-4-4 1,4 3 60,-5-3 1,10 4-52,-6-4 1,1 5 13,-8-1 0,1-2 11,3 2 0,-4-2-11,4 2 0,-1 3-39,0-3 0,0 1 31,4-1 0,-8 2-69,0-2 1,-2 1 75,2-1 0,1 3-17,0-3 0,-5 2 152,0 2 1,1 0-91,3 0 0,5 0 67,0 0 0,4 0-90,-5 0 0,2 0-45,-1 0 0,-2 0 4,6 0 1,-5 0-10,0 0 0,2 0 49,-1 0 1,7-4-9,1 0 0,0-2 133,4 2 0,-2 3-143,-2-3 0,0 2 66,0 2 1,-1 0-43,-4 0 0,0 0-53,-3 0 0,-2 0 67,6 0 0,-6 0-199,2 0 1,-7-1-17,-2-3 0,-5-2 160,1-2 0,-3-3-223,0 2 1,-7-2 92,-2-1 0,1-1-15,-2 1 0,0 3 67,-8 1 0,2 4-967,-6-5 700,0 7 1,-5-8 362,-3 6 0,-9-6 0,-6 3 0</inkml:trace>
  <inkml:trace contextRef="#ctx0" brushRef="#br0" timeOffset="1212">10026 164 8050,'0'-25'0,"-4"0"0,-1-1 123,1 7 70,-1 1-182,3 11 197,-3 1-278,5 6 262,0 0-56,0 6 0,1 7-52,3 7 0,-2 7 293,2 6 0,-3 13-85,-1 17 1,0 10-195,0 11 1,0 9-248,0-43 0,0 0 0,0 3 0,-1 1-78,-1 4 0,0 1 0,1-1 0,-1 1 49,-2-1 1,0 1 0,2-4 0,-1-1-429,-5 42 1,4-2 605,-4-7 0,1-2 0,-5-3 0,0-5 0,-3-8 0</inkml:trace>
  <inkml:trace contextRef="#ctx0" brushRef="#br0" timeOffset="1962">5433 51 8429,'7'0'727,"-1"0"-565,-1 0 1,2 0 24,5 0 1,2 0-184,3 0 1,2 0 121,6 0 0,7 4-95,6 0 0,5 0 26,7-4 1,7 5-92,6-1 0,3 0 113,5-4 0,2 0-328,-7 0 1,7-4 119,-3 0 1,7-6 160,-2 2 0,3 1-94,-7-2 1,4 5 80,4-4 0,-1 4-35,6-5 0,-5 6 5,4-1 1,-4 3-5,5 1 0,-5 1 6,5 3 1,-5-1 8,4 6 1,-3-2-39,3 1 1,-4 2 33,5-6 1,-1 0 1,5-4 0,-3 0-4,2 0 0,-2 0-236,7 0 0,-2 0 247,2 0 1,0 0-1,-42 0 0,0 0 0,42 0 32,4 0 1,0 0-30,0 0 1,0 0 85,-46 0 0,0 0 0,41 0-72,5 0 1,-4 0 62,0 0 0,-6 0-101,6 0 0,-16 0 0,4 0 1,-7 0-441,2 0 1,-9 0-100,-4 0 0,-13 0-910,-3 0 1465,-17 0 0,2 0 0,-15 0 0,-2 0 0</inkml:trace>
  <inkml:trace contextRef="#ctx0" brushRef="#br0" timeOffset="2898">88 2491 8050,'-12'0'0,"1"-1"0,2-3-594,-2 3 366,10-5 184,-10 0-1,9 5-180,-3-5 159,-1 6 0,5-1 268,-3-3-59,-3 2 1,5-4 317,-2 1-368,3 4 0,1-6 481,0 3-192,0 2 114,0-3-146,0 5 160,0 0-299,0 5 1,0 8 63,0 8 1,1 12-124,3 5 1,2 15-110,2 5 0,3 16 74,-2 13 0,-2-36 0,1 1-345,0 4 0,1 1 0,-1 1 0,0 1 267,-1-1 0,-1 0 0,-2 2 0,0 0-196,1 3 1,-1-1-1,-2-2 1,0-2-27,2-1 0,0-1 1,-2-5-1,-1-2-472,3 39 1,-3-14 3,-1-16 375,0-8 1,5-33-242,-1-17 0,0-14 68,-4-24 0,0-2 449,0-10 0,6 0 0,-5 0 0,3 0 0,-2 0 0</inkml:trace>
  <inkml:trace contextRef="#ctx0" brushRef="#br0" timeOffset="3764">101 2654 8050,'0'-12'0,"0"3"-424,0 1 1,4 4 214,0-5 1,6 5 373,-2-4 1,3 4-48,2-5 1,1 5 107,3-4 0,2 5-126,6-1 1,0 1-2,0-1 1,6 3 116,2-4 1,3 4-112,2 1 1,4 0 40,-1 0 1,8 0-9,1 0 0,-4 0-156,4 0 0,-3-1 144,3-4 1,5 3-191,-1-7 1,6 4 66,-2-8 1,3 4 47,2-8 1,-2-1-126,-3 1 1,4-1 59,-4 1 1,3 3-40,2-2 0,2 2 66,-2 1 1,2 1-13,-7-1 1,-1 5 12,2 0 0,3-1-34,5-3 0,-2 1 26,-6 2 1,2-2-14,-3 3 1,2-3 7,-1-2 1,-4 1-4,-5-1 1,6 1 121,2-1 1,2 5-110,-1-1 0,-5 5 40,-8-4 1,2 5-26,-2-1 1,2-2-11,-3 2 0,4 0-22,-3 4 1,1-4-88,-1 0 1,3-5-12,-3 5 0,-3-1 59,-1 0 0,-3 3-47,-2-7 0,5 5 57,0-4 0,3 5-11,-3-1 1,0 2-4,-5 2 1,5-4 52,0 0 0,-6 0-38,-7 4 0,2 0 91,-2 0 1,-1 4-56,-7 0 1,-2 0-13,-2-4 0,-3 0-9,2 0 1,-2 0 8,-1 0 0,-5 0 24,1 0 0,-5 0-25,4 0 6,-5 0 0,4 0-88,-3 0-6,-3 0 283,5 0 0,-7 0-120,-4 0 1,3 5 156,-7-1 0,5 6-115,-4-2 1,5 3 69,-1 2 0,-2 5-44,2 2 0,0 6 9,4 3 1,0 0-114,0 8 0,0 0 12,0 8 0,0 1-142,0 4 1,0 1 105,0-1 0,1 5-71,3 4 0,-2-2 98,2 1 0,-1 0-105,1 5 0,-3-5 62,3 1 0,-1-2-8,1 1 0,-2-4-175,2-8 0,-1 2 101,1-7 0,-3-4 225,4-8 1,-4-7-104,-1-1 0,1-6-2,3 2 1,-2-3-44,2-2-697,-3-5 252,-1 4-468,0-9-672,0 3 1602,-5-5 0,2 0 0,-5 0 0,5 0 0,-8 0 0,4 0 0</inkml:trace>
  <inkml:trace contextRef="#ctx0" brushRef="#br0" timeOffset="4337">401 3993 8050,'-1'-8'-104,"-3"0"60,2 5 64,-3-8 0,6 8-189,3-5 1,3 5 379,6-1 0,-1 2-92,1 2 0,4 0 66,-1 0 1,6 0-104,-1 0 1,9 0 339,3 0 0,4-1-116,5-3 1,3 2-216,5-2 1,7 3-25,5 1 1,2 0 95,7 0 0,4 0-364,5 0 1,6-6 223,1-2 0,2 1-377,7-1 0,0-5 387,-46 5 1,0-1 0,4 0-1,0 0-21,2 1 0,0 0 0,0 1 0,1 0 20,1-1 0,1-1 0,-2 0 0,1 0 5,0 0 1,1 1-1,2 0 1,0 0-28,6 1 0,0 1 1,-6-1-1,0 0-196,2-1 1,-1-1 0,0 3 0,-1-1 113,-1-2 1,1 1 0,-2-1 0,1 0 62,1 0 0,-1 1 0,-5 0 0,0-1-50,0 3 0,-1 0 0,-3 0 0,-1-1-81,46-5 0,-8 5-236,-9 3 1,-10 2 112,-6 2 1,-7 0 262,-11 0 0,1 3 0,-5 3 0,-1 2 0,2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40:38.16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50 138 7888,'-5'-13'0,"-1"1"26,-2-1 1,-3 6 188,9-4 1,-3 10-166,-1-5-75,5 6-112,-5 0 141,6 0-34,0 0 54,0 6 1,0 2 141,0 9-54,0 8-8,0 7-20,0 5 0,0 12 137,0 5 1,2 9-102,2 8-1526,3 5 1462,5 18 1,-6-45 0,1 2-73,-1 3 1,0 0 0,-1-2 0,-1 0-84,0-1 0,0-1 1,3 43-236,1-10 179,3-2 71,-9-6 1,5-13-647,-3-7 329,-3-15-49,10-15-114,-9-12 0,9-20 564,-3-14 0,-2-14 0,-1-4 0,-5-4 0</inkml:trace>
  <inkml:trace contextRef="#ctx0" brushRef="#br0" timeOffset="1120">113 88 7888,'0'-13'-8,"0"1"48,0-1 0,1 2 3,3 3 0,-1 2 93,5 6 1,2 0-103,7 0 1,-2 0 72,6 0 0,0 4 54,4 1 1,4 3-13,0-4 1,6 6-147,-2-2 1,4-1 44,0 1 1,6 1 72,3 3 1,3-3-136,1-1 0,0-5 112,0 1 1,-4-3-204,0-1 0,4 0 52,4 0 0,2 0-34,-2 0 1,3-4 113,6 0-975,-1 0 953,1 4 1,-1-2-50,1-2 0,-3 3-641,2-3 672,4 2-6,3 2 0,-1 0-2,-5 0-2,-1 0 1,1-4 0,0 0 0,-1-2-4,1 2 1,-1 1 60,1-5 0,4 5-64,-1-1 13,1-3 0,-10 6 2,-3-3 5,3 2 0,0 2 4,6 0 1,-6 0 1,-3 0-6,-2 0 0,-2 0-90,0 0 0,-1 0 80,-4 0 0,-1 0 286,-7 0 0,5 0-303,0 0 1,3 0 82,-3 0 1,-2-4-154,-6 0 1,-2-4 32,-3 3 0,-4 0 12,0 1 0,-5 2 10,-8-2 0,1-1 149,-1 0-135,1 1 316,-1 4-200,-5 0 45,-1 0 50,-6 0 152,0 0-58,0 6-210,0 1 1,-5 5 135,1 1 0,0-1-96,4 1-18,0-1 182,0 1-166,0-1-33,0 6 0,2-2-91,2 5 1,-2 1 97,7 7 1,-2 0 34,1 9 0,3-2 16,-2 10 0,2 1 12,1 7 1,1 5 24,-1 7 1,1 0-67,-1 5 0,-3-2-139,-1 2 0,-4 3 89,4-3 0,-5-9-165,1-3 0,-2-6 127,-2-3 1,1-3-77,3 3 0,-2-10 23,2 2 0,-3-4-148,-1-9 1,2 0 247,2-4 1,-3-4-45,3 0 1,-1-4 87,1 3 0,-2-3-102,2 4 1,-3-6 9,-1 2 0,5-3 14,-1-2 1,0 1-99,-4-1 77,0-5-10,0-1 0,-2-6-13,-2 0 1,2 0 18,-7 0 0,5-4 17,-4 0 0,-1-6-19,-3 1 1,2-2 30,-2-1 1,2-1-16,-7 1 1,2-1 8,-2 1 0,2 1-24,-6 2 1,4-2 11,-4 3 1,-4 1-146,-4-1 1,-4 5 84,4-1 1,-8 2 20,0 2 0,-2 0 9,-7 0 0,-1 0 19,-7 0 1,1 0-36,-6 0 0,2 0 50,-1 0 0,-3-4 18,2 0 0,-3-6-33,-5 2 1,-3-3 139,-5-2 0,4 5-209,1-1 0,3 1 312,-4-4 0,-4 5-71,-4 2 0,-1 0 8,5 1 1,0 0-40,0 4 0,-4 4 26,-1 0 0,0 1-91,1 0 1,-2-4-76,-3 3 1,-2-2-69,3-2 0,-3 0-155,-2 0 1,2 0 135,2 0 0,-6 0 67,2 0 0,2 0-45,3 0 0,9-5 57,-1 1 1,11-6-401,5 2 1,9-3-1060,13-2 0,5-6 1474,3-6 0,2-4 0,2-5 0,0 5 0,0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04:58.85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133 265 7934,'-23'0'117,"2"-5"268,6 0-152,-6-7 0,10 9 316,-4-7-251,4 7-152,2-3 1,3 4 0,8-1 11,2-2 0,11-5 15,10 5 1,4-6 3,5 1 0,4-2-151,6 3 1,7-4 0,3 3 105,3-3 1,2-2-147,-1 0-701,-5 1 824,4-1-15,-5 0 1,5 5 59,-3 1 1,-5 0 1,-10 0 0,-4 2 34,-11 7 132,4 0 0,-18 7 329,-1 2 1,-17 11-195,-6 5 0,-13 9 155,-2 5 0,0 4-392,-6 1 1,-1 1-505,2 4 1,0 2 238,4 3 0,1-4-1788,0-5 0,6-1 1833,3 0 0,4 0 0,1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5:03:04.68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323 57 7853,'0'10'-751,"-1"-2"1,-2 1 750,-2-1-148,-7 1 1,11 1 320,-4 0-367,3-7 175,2 10 0,0-9-15,0 5 71,0-5-111,0 2 81,0-6 150,0 0-137,-6 0 11,4 0-77,-5 0 83,7 0-361,0 0 272,7 0 83,-5 0-63,11 0 47,-12 0-30,12 0 15,-11 0 0,11 0 0,-5 0 0</inkml:trace>
  <inkml:trace contextRef="#ctx0" brushRef="#br0" timeOffset="785">368 101 8323,'0'-8'1791,"0"-5"-1528,0 12 1,0-8-7,0 5 0,0 0 291,0-6-241,0 1 11,0 1-84,0-6 0,0 11 331,0-7-344,0 7 0,0-2 279,0 10-344,0 3 1,-7 14-1,-3 4 51,-3 6 0,-3 12 31,-4 10 1,-3 12-156,-6 7 1,-2 1-166,-3 4 0,3 2 198,-4-2-75,4 7 0,4-21 1,2-3-450,5-13 9,11-13-201,2-14 288,7-19 0,0-4 93,0-13 0,5 1 169,0-1 1,5-1-198,-5-4 1,4 2 27,-4-6 1,7-1 64,-2-4 0,-2-1-266,2 1 298,-1-1 0,1-1 0,0-1-82,1-3 0,2-4 111,2 5-25,0-7 1,-1 4 0,1-6-2,0 4 0,0-2-21,-1 7 1,1-1 232,0 6-73,-1-7 1,-4 12 0,0-1 96,1 7 0,-4 3 309,-2 1-182,3-1-81,-6 0 0,6 6 5,-3-1-76,-4 7-33,12-11 0,-4 13-13,5-4 0,-4 3 10,0 2 1,0 0 0,4 0 0,1 5 5,0 0 0,-1 7-9,1-3 0,2-1-94,2 2 0,-3-2 88,4 2 0,1 2-54,-1-7 0,1 4 47,-1-4 1,-4 2-7,4-2 0,-4-4-15,-1 4 0,-1-1 167,1 0 0,-5 0 229,0 5 1,-7 1 51,2 5 0,-4 5 106,-1-1 1,-6 12-170,-4-1 0,-5 9-144,-4 0-111,2 10 1,-10-2-1,2 7-236,-3 2 1,1-4-379,2 2 1,-1-7-598,6 2 0,-1-5-1554,2-4 1933,2 2 1,-2-16-1,7 2-1954,2-5 2637,1-4 0,-6-10 0,0-3 0</inkml:trace>
  <inkml:trace contextRef="#ctx0" brushRef="#br0" timeOffset="1345">1073 484 7853,'15'-9'-1038,"0"-4"712,-1 5 1,-4-2-67,0 1 947,-7 5-227,4-2 733,-7 6-81,0 0 1,-7 8-29,-3 7-582,-3 6-17,-8 8 0,-2 9 397,-6 6-490,-1 7 1,-1 3 11,-3-1-100,3 8 0,-11 1-165,2 7 1,4-12 73,2 1 0,8-10-308,1-4-16,14-13-284,-9-10 1,20-14 288,0-7-135,7-7 0,8-14-2,-1-4 154,1-2 20,0-3 65,-1 1 0,6-7-185,0-3 475,6-4-130,-10 6 0,10-6 258,-6 4-179,6-3 74,-3-2 65,0-1 1,3 1 65,-7 0-232,8 7 1,-11-3 246,4 11-286,-4-4 121,-1 17 95,-7 1 1,3 7 148,-6 3 34,0 4-152,-5 1 51,0 8 418,0 13-213,-7 2-267,6 6 0,-14 9 170,0 6 0,6 2-157,-6 8 0,3-5-116,-2 5-98,6-7 0,-4 2 245,7-10-1401,0 4 1,5-11-1103,0 7 1,0-12-1,0-3-185,0-6 2371,7-10 0,1-1 0,7-7 0</inkml:trace>
  <inkml:trace contextRef="#ctx0" brushRef="#br0" timeOffset="1918">1705 763 7853,'15'-16'-1060,"0"-4"856,-1 4 1,3-7 0,1 5 395,1-2 10,1 1 1,-4 2 528,4-2-270,-4 2-266,5-10 0,-11 10 156,0-2 1,-7 2 14,2 3 0,-3-1-51,-2 0 0,-4 2 259,-5 3-362,-1 4 0,-18 6-47,-1 0-6,-9 6 0,-6 9 159,0 10-246,0 9 0,-5 3 0,0 8 168,1-1 0,4 0 37,5 0-717,3 6 411,7-4 1,4 2-241,1-4 446,12-10-431,-1 8 1,21-19 140,7-3 32,6-10-414,9-4 357,6-12 1,1-9-89,7-10 133,7-9 0,-4-3 63,7-7 0,-6-1 134,1 1 0,-9 0-19,0 0 1,-3 0 569,2 0 1,-4 8 509,-11 7-44,-3 6-540,-12 8 1,-3 9-157,-6 6 0,0 6 33,0 9 0,-6 8-370,-4 6 0,-3 5 68,-2 6 0,-5 0-1239,1-5 563,-1 5 359,6-2 116,5 0-1957,-4-2 1,7-7 869,-4 0 0,-1-1-1252,6-3 2384,0-4 0,-2-6 0,-1-1 0</inkml:trace>
  <inkml:trace contextRef="#ctx0" brushRef="#br0" timeOffset="2598">2528 351 7853,'0'-14'715,"0"-8"-354,0 13 0,0-11 574,0 10-616,7-3 1,-5 3 1258,2 1-1071,-2 5 0,-2-1 284,0 10 0,0 5-154,0 10 1,0 3-229,0 6 1,0 5-428,0 1 61,0 5 45,0-2 1,0 1-432,0 0 1,-2-1 270,-2 1 0,2-1-851,-3-4 480,-3-3 300,6 11 1,-11-9-582,3 6 1,-1-6 0,-1 1-147,3-3 1,-1-6 463,-5-1 0,5-11 368,1 2-49,5-10-52,-2 2 366,6-7-192,0-7 0,0-1 0,1-7 251,4 0-305,3 1 127,7-1 1,0 0-58,0 1 0,4-1 0,2 0-22,2 1 1,-3-6-10,4 0 0,1-4-20,4 4 70,1-6 1,-1 5 207,0-4-139,-6-2 337,5 4-273,-5-7 0,6-4-16,1 0 287,-1-1-250,-6 6 0,3 0 27,-6-1 1,-1-2 110,-4 2 1,0-1-73,-1 12 347,-5-1 125,-3 12 67,-6-5-451,0 11 1,0-4 294,0 12 0,0 4 72,0 10-486,-6 2 0,-3 9 123,-5 4 1,-3-1-42,-2 10 0,2-3-297,-2 8 0,3 0-369,1-5 0,2 3-520,3-7 1,-1 5-2216,6-1 0,-5-1 427,5-9 2633,0-3 0,12-1 0,1-9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5:03:15.0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148 280 8355,'0'-15'332,"0"6"0,0-1 820,0-2-978,0 6 294,0-7-1,0 5-204,0-1 447,0 3-158,0-1-66,0 6-102,0-6-188,0 7 1,1 0 197,4 0 641,-3 7-618,4 1 1,-6 15 372,0 6 0,0 9-270,0 11 1,-4 5-71,-1 9 0,-7-2-147,2 2 0,2-1-242,-2 2 1,1-2 35,-6 7 1,5-14-109,0-1 1,5-6-314,-4-4 0,5-12-1885,-1-2-1655,-3-17 2850,7 0 0,-6-20-570,7-2 1,0-13 789,0-7 1,5-7 285,0-8 0,0-2 508,-5-3 0,0 3 0,6-11 0,3 5 0</inkml:trace>
  <inkml:trace contextRef="#ctx0" brushRef="#br0" timeOffset="175">30 398 8355,'0'-44'209,"-5"11"53,0 3 0,-1 11 311,1-1-109,3 4 0,-4 6-135,6 0 1,1 7 527,4-2 0,3-3-314,7-2 0,6 2 335,4-2 1,9 0-232,5-4 0,4-6-65,1 1 0,7-3-478,2 3 1,-2 2-309,-2-2 1,-5 4-448,-5 5 0,-3 4 527,-6 6 0,-7 0-2305,-4 0 1,-3 1 125,-1 4 2303,-7 3 0,-1 14 0,-7 1 0</inkml:trace>
  <inkml:trace contextRef="#ctx0" brushRef="#br0" timeOffset="896">780 618 8252,'-15'-6'-310,"5"4"653,0-3 0,1 2 1227,-6-2-1165,7 3 0,-5-4 516,3 6-579,3 6 1,-4 2-74,6 7 0,-5 0-7,5-1 1,-4 3-84,4 2 1,0 4 115,5 7 0,0 4-67,0 0 1,1 7-103,4-2 1,3 2 107,7-2 1,2 2-381,2-7 1,-1 1 94,7-6 0,-1-8-90,5-6 1,3-7-1,0-11 213,2-7 1,6-9 251,-6-21 0,7-5 85,-2-14-145,3 0-216,-4-6 1,-9 9 57,-9-3-18,-10 10 0,-4-1 740,-6 6-516,-6 13 0,-11 3 1,-10 15-516,-6 3 1,-8-1 116,2 6 0,-3 6-1305,-3 9 0,6 10 326,0 4 1,6 4-157,-1 1 1,10 1-1585,4-1 2805,4 1 0,1 6 0,0 1 0</inkml:trace>
  <inkml:trace contextRef="#ctx0" brushRef="#br0" timeOffset="1329">1882 427 8355,'0'-20'765,"0"1"0,0 4 0,-1 5 215,-4-1 1,3 3 4,-3-2 516,-3 7-984,6-10 1,-6 11-6,3-3 0,4 5 1,-6 7 486,1 7-733,4 8 1,-9 9 0,4 3 55,-1 5-261,-2 3 152,-5 9 0,1-4-949,-1 7 569,0-6 1,5 1 123,1-10-2698,-1 3 1854,2-11 1,1 5-1628,7-6 0,0-12 1306,0-4 0,2-10 672,3-4 1,3-13 535,7-12 0,6-9 0,2-4 0</inkml:trace>
  <inkml:trace contextRef="#ctx0" brushRef="#br0" timeOffset="1524">1970 221 12489,'0'8'2505,"0"5"-1827,0-3 0,0 3-205,0 2 0,-1 1-294,-4 4 0,3 3-644,-3 6 298,4 7 237,1-5 0,-5 12 0,0-6-1033,2 1 0,-1 4 79,-1-3-1146,4 4 1,-12 1 127,3 0 407,3 0 1415,-12 0 1,9 0-1,-11 0 1</inkml:trace>
  <inkml:trace contextRef="#ctx0" brushRef="#br0" timeOffset="1758">1265 1338 8355,'-15'0'1350,"7"0"0,3-5 1,12-1-344,7-2 1,11 3 864,14-5-1224,13-6 1,22-7 126,9-7-717,10 1 0,-44 12 0,0 0 313,5-1 0,0 1-772,-2 3 1,0 1-1,1-1 1,-1 2 222,46-8 0,-13 7-2099,-2 8 2277,-19 3 0,-7 9 0,-13 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5:03:30.36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74 339 8161,'-7'-15'102,"4"-5"-51,-7 1 1,7 4 157,-2 5-75,-3 1 1,4-1 643,-5 0-194,5 7-185,-2-4-95,6 7-471,0 0 123,0 7 0,0-2 97,0 9 1,0-2 9,0 7 0,0 9-5,0 1 1,-5 9-133,0-4 0,0 6 69,5-6 1,0 5-198,0-5 1,0 4 75,0-9 0,2 4-36,3-9 1,3-2 17,7-3 1,-1-7 103,1-3 0,5-5-40,-1 1 1,2-12 3,-1-8 0,1-1 142,4-8 0,1-6-59,-7-4 1,3-5 243,-3 4 0,-2-4-83,2 5 0,-2 0 36,-3 4 0,1 1 41,0-1 0,-1 8-83,1 2 1,-5 4-16,0 1 1,-5 7-27,4 3 0,-4-2 333,5 2-183,-7 1-263,10 4 0,-9 0 215,5 0-299,-5 6 130,9-4 1,-12 6-111,4-3 0,-1-2 150,0 7 0,-2 0-38,3 4 1,-3 3 92,-2 2 0,0 4-92,0 7 1,-2 1 22,-3 3-35,3 3 1,-6 14 0,5 3-270,-2 3 1,-5 8-96,5 4 1,-6-2-204,1 2 0,-3-2 287,-2 1 0,1-3 60,-1-6 0,0-8-142,1-7 0,1-8 43,3-12 1,-3-9 420,3-10 0,3-7-132,3-7 0,-5-1 296,0-10 0,0-1-104,0 1 0,4-6-36,-5 2 1,2 1-272,-2-2 0,-3 6 153,3-6 1,4 7-439,1-1 1,3-3 153,2 3 1,0-2-544,0 1 0,2 2 297,3-6 0,4 4-638,11-5 1115,-4 1 0,12-5 0,-5-1 0</inkml:trace>
  <inkml:trace contextRef="#ctx0" brushRef="#br0" timeOffset="771">1117 398 6092,'8'0'1878,"-1"0"-1437,0 0-364,-6 0 157,6 0 141,-1-7-214,-4 5 0,4-6 30,-6 3 1,5 2 34,0-7 1,2 5 14,-2-4 1,-2-1-30,7-5 1,-7 5-4,2 0 1,-2 1 27,2-6 1,-3 0-76,3 1 1,-4 4 3,-1 0 0,0 5-8,0-5 0,-6 7-55,-4-2 0,-3 3 94,-2 2 0,-6 2-227,-4 3 1,3 5 104,-3 9 1,1 4-128,-6 7 1,2 4 36,4 0 1,-2 7-34,6-2 1,5 4 53,6 1 1,5 5-3,-1 0 0,5-2-33,5-8 1,5-3-130,10-6 0,1-6-270,4 1 0,2-14 172,-2-1 1,7-8-161,3-7 1,7-12 94,2-12 0,0-7-39,5-8 1,-3-2-25,-2-3 0,0-3 515,0-7 0,-6 7-23,-4 3 0,-9 10-12,-6 4 1,-2 4 890,-3 2-454,-5 6 754,-3 8-866,-6 9 0,-5 9 15,0 7 0,-6 1-86,1 14 1,-3 1-354,-2 8 0,1-1 94,-1 6 0,5-5-61,0 6 1,2-3-321,-2 2 0,2-3 161,3-6 0,4-3-499,-4-2 1,8-4 295,2-6 1,8-7-127,2-3 0,3-12 94,11-7 1,-1-9 15,11-11 0,-5-6 131,5-9 0,1 2 219,4-7 0,0 2 341,0-2 1,-6 3-228,-4 7 1,-8 2 287,-2 3 1,-6 4-168,2 11 0,-5 7 577,-5 8-172,-4 5 68,-6-2-333,0 6 0,0 6-87,0 4 1,0 5 118,0 4 1,-5-1-107,0 7 1,-6 6 172,1 8 0,2 2-165,-2-2 1,5 4-218,-5-4 0,5 2-52,-4-2 1,5 2-217,0-7 1,2 0-1572,2-4 1,0-7 889,0-4 0,2 1-2786,2-6 3641,-2 4 0,11-16 0,-5 5 0</inkml:trace>
  <inkml:trace contextRef="#ctx0" brushRef="#br0" timeOffset="1872">2690 177 8161,'8'-15'394,"5"1"13,-11 5 0,9 1 773,-6 3-205,0 4-394,-5-6 82,0 7-390,0 0 0,-1 5 96,-4 0 0,1 8-127,-5 2 1,-6 6 16,-5 8 1,-7 2-76,-3 4 1,1 2-117,-6 7 1,0 5-152,0 0 0,-4 5 102,5-5 1,-1-1-393,6-9 0,6-5 63,4-9-716,9-4 719,3-13 1,9-5 14,3-12 0,8-3 116,6-12 1,8-6 29,-3-4 0,4-7 169,1 2 0,1-8-107,-1-2 0,0-2 177,1 2 0,-2 3-40,-4-3 0,2 5 197,-6 5 1,-1 5-84,-4 9 0,-5 4 218,0 6 124,-7 0 215,4 7-134,-7 2-398,0 12 1,0 2 178,0 7 0,0 5-40,0-1 0,-5 7-88,0-1 1,0 8-21,5 1 0,0 7 33,0-2 0,0 3-106,0 3 0,0-1-109,0 0 0,0 0-509,0 0 0,5-2 273,0-2 1,6-6-355,-1-10 1,5-9 215,4-10 1,-1-7-311,7-7 0,1-9 231,8-17 1,4-9 0,6-10 0,-2-3 302,-3-2 1,2 2 156,-6 3 1,-6 4 220,-5 6 1,-6 1-201,2 4 0,-10 5 368,-5 9 0,1 2-194,-1 4 1,0 7 284,-5-3 0,0 9 115,0-4 156,0 7-151,0-4-427,0 7 1,0 7 160,0 3 0,-2 9-139,-3 6 1,2 9-320,-7 5 1,-1 4 96,-9 1 0,9 0-461,-4 0 0,4 0 278,-4 0 1,5 2-61,1 3 0,5-10-124,-1 0 1,5-13-135,5-6 1,3-5-55,7-5 1,8-6 139,6-8 0,2-11 132,9-10 1,-1-9 8,5-5 0,-5-4 201,0-1 1,-6 5-130,1 0 0,-4 1 352,-6-1 1,2-2 52,-6 7 0,-1 1 34,-4 9 1,-2-4 147,-3 4 0,1 2-158,-6 3 1,5 2 78,-5 3 1,5 4 130,-5 0 80,0 7-172,-5-4-51,6 7 0,-4 2 56,3 3 1,-4 3 95,-1 7 1,-1 6 154,-4 3 0,-3 11-181,-7 4 1,-5 3-471,1 3 0,-1 4 90,5 0 1,1 0-257,-1-5 0,7-2 249,3-3 0,3 0-1963,2-9 0,4-4-85,5-11 0,8-2 1994,12-3 0,7-4 0,2-6 0</inkml:trace>
  <inkml:trace contextRef="#ctx0" brushRef="#br0" timeOffset="2430">4483 324 8161,'7'-15'322,"1"1"1,5-1-19,-3 0 1,3 1 165,-3-1 0,-2 0-104,2 0 1,-5 1-50,5-1 1,-7-5-90,2 1 0,-4-2 112,-1 1 1,-6 4 36,-4-4 1,-5 9-125,-4 1 0,1 7-102,-7-2 0,1 5 27,-6 5 0,-1 4-133,-3 11 0,3 3 63,-3 6 1,3 1-24,1-1 0,1 5 14,-1 1 1,9-3-254,7-7 1,0 1-20,10-6 1,-1 4-32,5-4 0,8-7-89,7-8 0,6-4-209,8-1 0,2-1 184,3-4 1,-1-10 50,6-10 0,-1 3 315,1-3 1,2 1-91,-7-6 1,1 2 605,-6 4 1,-6-2-40,-4 6 1,-2 2 942,-3 8-61,-5 4-902,-3 6 0,-12 8-15,-4 7 1,-3 6-149,-2 8 1,-5 7 33,1 4 0,-6 2-274,6 2 0,-7 0-246,1 0 0,4 0-262,1 1 1,-1-3-646,1-3 0,1-3-1188,4-7 0,5-6 1070,1-3 0,4-5-1058,-5-6 1262,7-2 965,-4-14 0,14-7 0,1-9 0</inkml:trace>
  <inkml:trace contextRef="#ctx0" brushRef="#br0" timeOffset="2620">4616 104 7981,'0'-22'0,"0"6"236,0-4 0,0 9 406,0 1 1,0 5 1235,0-5-774,0 7 206,0-3 0,5 14-619,0 7 1,-1 2 206,-4 13 1,0 3-349,0 11 1,0 8 158,0 7 1,-1 1-281,-4 9 0,3-6-1414,-3 6 1,4-5-704,1 4 0,0-6 1688,0 2 0,6-4 0,2-1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5:03:34.84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383 177 7367,'0'-8'475,"0"2"-104,0-1 443,0 5-129,0-11-108,0 12-107,0-12-120,0 4 1,0 0-91,0-1 0,0 5 60,0-5 0,2 7 369,2-2-246,-2-3 293,5 6-457,-7-4 1,5 7 121,-1 4 1,1 10-59,-5 9 0,-1 12-331,-4 8 1,2 12-25,-7 8 0,5 6-2,-5-2 1,2-1-647,-2 2 0,-1-7 384,6 2 0,-2-12-1024,2-8 1,4-6-209,-4-9-1160,3-6 1958,2-8 0,0-15 710,0-10 0,-5-5 0,0-4 0,-6-4 0,3-7 0</inkml:trace>
  <inkml:trace contextRef="#ctx0" brushRef="#br0" timeOffset="207">104 442 7946,'-15'-23'-273,"0"2"227,1 6 1,-1 2 837,0 3 0,5-6-272,1 6 1,5-6-28,-1 6 0,4 2-117,1-2 1,6 0-94,4-5 1,5 1-15,4-1 0,4-1 123,7-4 0,6 2-385,3-6 1,8 1 84,2-2 1,5-1-819,-5 7 0,5-4 423,-5 8 1,0-1-1315,-5 11 0,-8 0 42,-7 5 1575,1 6 0,-14 3 0,5 5 0</inkml:trace>
  <inkml:trace contextRef="#ctx0" brushRef="#br0" timeOffset="521">927 398 7946,'0'-15'977,"0"0"1,-5 1-378,0-1 0,0 5 165,5 0-251,0 7 483,0-4-624,0 27 1,-2 0-172,-2 19 0,2 0-22,-3 5 1,-3 7-109,-2 3 0,2 8-378,-2 1 1,2 3 280,-2-3 1,-3 0-763,3 5 1,2-12 417,-2-2 0,5-9-505,-4-5 1,5-6 298,-1-10 1,4-2-1390,1-8 1964,0-6 0,0-1 0,0-7 0</inkml:trace>
  <inkml:trace contextRef="#ctx0" brushRef="#br0" timeOffset="775">853 839 7946,'0'-9'691,"-6"-4"-193,4 12-89,-4-12 1,10 9-76,1-5 1,7 4 66,-2-5 0,3 2-129,1-2 0,8-3 138,2 3 0,4-9 134,1-6 0,7-4-168,3-6 0,4-4-328,1-10 0,-2-1 143,-2-4 1,-3-4-237,-12 5 0,-7 7 107,-18 2 0,-9 14 57,-5 1 0,-9 11-57,-11 3 0,-2 7-183,-4 8 1,0 3-844,5 7 1,-4 2 483,5 12 0,6 5-1381,9 6 0,-3 6 1861,3-2 0,-1 3 0,5 2 0</inkml:trace>
  <inkml:trace contextRef="#ctx0" brushRef="#br0" timeOffset="1334">1485 471 8982,'0'-8'1055,"12"-5"-559,2 3 1,11 2-119,-1-2 0,6-1 56,4-9 0,5 2-133,10-6 1,-3 1-186,3-2 1,-3-2-32,-2 2 0,-5-1-137,0 1 1,-13-1-11,-1 7 0,-14-1 65,-6 5 1,-3 6-292,-2-1 1,-12 5 128,-2-5 1,-6 7 40,1-2 1,-4 3 467,-7 2 0,1 7-151,0 3 0,-1 3 189,1 1 0,-6 6-104,1 0 0,5 6-35,4-2 1,2 6-16,-1 4 1,-1 2 45,11 3 1,-3 4-41,12-4 0,1 2 163,4-2 0,6 2-380,4-7 1,9 0-376,6-4 0,3-8-730,1-2 1,7-10 584,3-5 0,4-4-704,1-1 1,0-13 25,0-6 1175,7-7 0,-6-10 0,6-2 0</inkml:trace>
  <inkml:trace contextRef="#ctx0" brushRef="#br0" timeOffset="1639">2323 207 7946,'-5'-18'1378,"0"3"1,0 8-520,5-2-389,-6 5 736,4-2-597,-4 6 0,6 1 122,0 4 1,5 5-249,0 10 0,-1 3-179,-4 6 0,0 7-553,0 3 0,0 4 228,0 1 0,0-5-354,0 0 0,0-1 329,0 1 1,0-3-1942,0-7 0,0 1 456,0-1 0,-4-6 1531,-1-4 0,-7-2 0,4-3 0</inkml:trace>
  <inkml:trace contextRef="#ctx0" brushRef="#br0" timeOffset="2266">2852 163 7946,'0'-15'0,"0"0"628,0 0 1,0 6-133,0-1 1,-1 5 321,-4-5-393,3 7-176,-11-4 0,5 7-55,-7 0 0,1 2 27,-1 3 1,-6 3 119,-4 7 0,-3 6-120,-1 3 1,0 4 40,-1 2 0,-4 1 5,0 3 0,-1 2-28,6 3 0,4-1-87,1-4 0,8-3 97,1 3 0,2-3-205,8-1 0,2-3 112,8-2 0,3-4-444,6-6 1,3-2 177,2-3 1,4 1-562,7-6 1,-1 0 134,0-5 0,2-3-97,4-7 0,-4-5 376,3-9 0,2-9 1,-2 4 0,5-9 219,-4 4 0,1-5-81,-2 4 0,-3-4 616,3 5 1,-4-1-258,-6 6 0,-4 6 562,-10 4 0,1 7 178,-6 2-118,0 7 0,-7-3-324,-3 6 0,4 1-177,-4 4 1,-2 3-234,2 7 1,-6 1 105,1 4 0,2 4-247,-2 11 0,5-3 85,-5 8 1,7-6-554,-2 5 0,-1-5-124,1 6 0,0-8-370,5 3 1,6-11 167,4-4 0,5-6 290,5-4 1,2-5 271,8-10 0,1-10 9,3-9 0,-1-17 372,6-8 1,-5-6-174,6-4 1,-8 0 550,2 0 0,-7 2 54,-3 3 0,-6 5 346,2 10 1,-11 10 157,-4 9 1,-1 9-471,1 1 0,-4 8-180,4 2 1,-3 7-135,-2 7 0,0 8-46,0 2 1,0 10-23,0 6 1,-5 7-442,0 2 0,-7 2-476,3-2 1,1 1-830,-2 4 0,6-3-218,0-7 1,2-2 799,2-3 1,2-3-2024,2-6 2966,5-7 0,5-9 0,1-7 0</inkml:trace>
  <inkml:trace contextRef="#ctx0" brushRef="#br0" timeOffset="2649">3764 236 8331,'8'0'2322,"-2"0"-1236,-6 0-66,7 0-164,-5 0-594,4 7 0,-6 1-97,0 6 1,-2 8 83,-2 2 0,0 6-411,-5 4 1,-1-2 191,-5 8 0,0 4-32,1 5 0,4 0-91,0-5 1,2-7-148,-2-2 0,2-6 55,3-4 1,3 1-130,-3-7 154,4-6 1,2-6 54,4-7 0,-1-7-57,5-2 0,1-4 103,5-2 1,-5-5-63,0 1 1,-1-6-36,6 6 0,-5-1-3,0 5 1,-5-4-205,4-1 1,-5 0 89,0 6 1,-2-1-1027,-2 0 1,0 6 1298,0-1 0,0 0 0,0-5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5:03:38.65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15 780 7946,'-7'-8'1653,"6"1"-930,-6 7 282,7 0-418,0 0 0,7 0-175,2 0 1,11 5-362,5 0 0,4 0 127,5-5 1,-1 0-926,6 0 0,-1-2 519,1-3 1,-3 2-710,-7-7 1,1 1 936,-1-6 0,-6-6 0,-2-2 0</inkml:trace>
  <inkml:trace contextRef="#ctx0" brushRef="#br0" timeOffset="234">515 442 7946,'-7'-8'654,"4"1"-379,-7 7 0,5 0-39,-5 0 0,5 0 256,-4 0 1,4 2-117,-5 3 0,5 5 194,-5 9 1,5 1-135,-5 9 1,7-1-237,-2 11 1,-1 5 34,1 5 0,-2 7-295,2-2 0,4-4 104,-4-1 0,3-10-1104,2-4 1,0-6-1188,0-4 2247,7-4 0,1-13 0,7-1 0</inkml:trace>
  <inkml:trace contextRef="#ctx0" brushRef="#br0" timeOffset="512">1029 383 7946,'-15'8'761,"1"4"-428,-1-7 1,2 6 329,3-1 1,-3 5-194,3 4 0,-3 4 1,-2 6 0,1 2-96,-1 4 1,0 2 87,1 7 1,1-1-357,3-4 0,3-3-80,7-7 1,0-1-1181,0-3 875,0 2-1213,0-17 0,7 3 692,3-13 0,-2-1-190,2-4 1,-6-5 988,6-10 0,0-3 0,5-6 0</inkml:trace>
  <inkml:trace contextRef="#ctx0" brushRef="#br0" timeOffset="642">911 280 7946,'0'-14'360,"2"4"848,3 0 0,3 5-535,7-5 1,3 5-172,6-4 1,9 2-397,16-8 0,5 2 54,10-11 1,9-1-585,10-4 0,2-1 89,-1 1 0,-4 6 1,-7 2-1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5:03:40.85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73 280 7946,'0'-14'0,"0"-1"275,0 0-109,0 0 0,0 1 247,0-1 1,0 0 139,0 1 331,0 5-121,6-4-415,-4 12 1,4-4-85,-6 10 0,0 5 198,0 9 0,0 11 168,0 9 0,-1 10-226,-4 5 1,1 8-105,-5 1 0,4 8-79,-5-3 0,5-2-283,-5-3 1,7 3 140,-2-3 1,-1 4-888,1-8 1,-2 1 171,2-11 0,4 0-159,-4-4 0,5-10-913,5-5 1,-2-9 837,7-11 0,-1-12 359,6-12 1,-2-9 510,-3-12 0,3-2 0,-5-14 0,7-1 0</inkml:trace>
  <inkml:trace contextRef="#ctx0" brushRef="#br0" timeOffset="269">102 501 7946,'-5'-38'196,"0"4"1,0-2 38,5 2 1,0 4 36,0 6 1,0 4-39,0-4 1,2 6-1,3-2 1,-2 4 75,7 1 0,0 2-75,4 3 0,3-1 178,2 6 0,-1 0-85,7 5 1,-6 0 92,6 0 0,-1 2-75,6 2 1,-2 5-179,-4 5 1,2 1 192,-6 0-195,-1-1 0,-6 8 0,-3 2 0,-5 4 0,-3 6 32,-2 1 1,-12 10-602,-2-1 1,-11 9 265,1-4 0,-4 0-904,-2-5 0,1 0 493,0 0 0,6-8-1859,3-7 53,4-6 1394,1-8 960,7-7 0,8-15 0,8-9 0</inkml:trace>
  <inkml:trace contextRef="#ctx0" brushRef="#br0" timeOffset="652">690 618 7946,'-10'0'1226,"0"0"-886,7-6 1,-2 4-92,10-3 0,3-3 109,7-2 1,1 2-138,4-2 1,3 0-45,6-4 0,2-7-10,3-4 0,-1 2-109,6-1 0,-4-1 85,4-4 1,-8-4-259,-2 4 0,-3-2 69,-11 11 0,-3 1 138,-12 4 1,0 0-68,0 0 1,-9 7 35,-5 3 1,-3-1 212,-7 1 0,-1 2-109,-4 8 0,0 3 111,-1 6 1,1 3 532,-1 2-561,1 4 1,1 7-1,4 1 250,4 3 1,4-1-185,1 6 0,7 0-365,3 5 0,3-6 108,2-4 1,7-3-796,3-2 0,8-2 424,1-8 1,9-1-626,1-13 0,7 0-925,8-5 1,2-8 961,3-7 1,3-13-349,7-11 1072,0-3 1,6-3 0,2 1 0</inkml:trace>
  <inkml:trace contextRef="#ctx0" brushRef="#br0" timeOffset="1078">1660 236 7946,'-15'0'1775,"7"0"-949,-5 7 1,10 1-320,-7 7 0,7-1-8,-2 1 1,3 1-131,2 4 1,0 3-367,0 6 1,0 1 20,0-1 0,0 0 36,0 1 0,2-1-200,3 0 1,-4 1 147,4-1 0,-3-4-582,-2-1 0,-2-6 241,-3 2 1,4-4-973,-4-1 839,-3-7 1,4-1-107,-5-7 1,5-7 65,0-3 1,-3-9-51,2-6 0,0-9 432,5-5 0,-5 1-44,0-1 0,-1 6 254,1-1 1,-2 3-107,-2 2 1,-3 1 551,7 3 1,-6-1-307,1 7 0,2-1 295,-2 5 0,5 5-111,-5 1-67,7-1 1067,-3 2-630,6-5 231,0 11-329,0-11 0,11 5-517,4-7 0,14-1 11,1-4 0,9 4-831,0-4 0,5 2 510,5-1 0,2 2-654,3-2 0,1 7 364,-6 2 1,0 7 434,-5-2 0,0-3 0,0 0 0</inkml:trace>
  <inkml:trace contextRef="#ctx0" brushRef="#br0" timeOffset="1354">2189 192 12507,'0'18'1036,"0"6"1,-1 8-942,-4 12-8,3 6 0,-11 9 0,5 8-8,0 0 0,-5 5-189,3-4 0,2-2-177,-2-3 0,5-9-304,-5-5 1,7-9-697,-2-6 1,3-8-1459,2-2 1385,0-6 1360,0-3 0,0-10 0,0-10 0,-6-10 0,-2-7 0</inkml:trace>
  <inkml:trace contextRef="#ctx0" brushRef="#br0" timeOffset="1552">2145 736 7946,'0'-34'310,"0"-1"0,2 3-98,3 7 1,-4 4-266,4 6 1,2 0 89,-2 1 1,6 1 445,-1 3-165,3-3 0,7 10 211,-1-7 0,2 2 47,-1-2 1,-2-3-163,6 3 1,1-8-157,4-2 1,-4-6-38,-1 2 1,-1-4-157,2-1 1,-4-6 45,-6 1 1,-7 5-560,-3 4 0,-5 7-96,-5-1 0,-10 4-462,-9 5 0,-4 5-391,-2 10 0,-1 10 639,-3 9 1,-2 4 757,-3 1 0,-3 7 0,4 2 0</inkml:trace>
  <inkml:trace contextRef="#ctx0" brushRef="#br0" timeOffset="1925">2939 207 7946,'0'-8'1534,"0"-1"-658,0 4-318,-7 4 1,1 1-158,-4 10 0,-3 4 32,3 6 1,-1 3-18,1 6 45,-3 7-268,11-5 1,-4 5-40,6-6-78,0-1 1,6 0-9,4 1 1,10-7 110,4-4 0,6-4 186,4-5 0,3-7-97,7-13 1,4-8 204,6-16 1,-7-5-127,7-10 1,-8 3 258,-7-3 1,-10 3-183,-9 2 1,-10 8-371,-5 7 0,-17 6 122,-7 8 0,-16 7-2041,-9 3 1,-2 7 1864,-7 8 0,-1 6 0,-5 13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5:03:45.2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74 177 9261,'-8'7'401,"1"7"0,7 12-39,0 7 1,5 18-113,0 12 1,0 22-197,-5 13 1,2-41 0,1 1-864,-1 5 1,1 1 721,-1 1 1,1 1 89,-3 0 1,0 0 0,-3-3 0,-1 0-105,0-1 0,-2-2 97,0-3 1,-1-1-1,1-4 1,-1-1 0,-4 37-183,1-13 1,7-14 387,-2-27-631,3-13 1,2-16 164,0-10 0,2-10-201,3-9 1,3-10 89,6-6 1,0-7 374,-5-2 0,11-13 0,-4 2 0</inkml:trace>
  <inkml:trace contextRef="#ctx0" brushRef="#br0" timeOffset="995">0 89 8056,'9'-15'-294,"-3"5"333,-6 1 1,2 5 0,1-2 3,2-1 0,6 6-25,-1-4 1,3-2 89,2 2 1,1 0-106,4 5 1,3 0 125,6 0 1,7 0-162,3 0 0,5 0 17,5 0 0,-1 0 8,6 0 0,-1 0 60,6 0-9,0-6 0,6 4 1,2-3 49,0 4 1,3 1-39,-6 0 0,6 0-21,-1 0 0,-4 0 25,-1 0 1,3 5-66,2 0 1,9-1-183,5-4 0,-3 0 193,-1 0 1,-3 0-7,3 0 0,4 0-14,10 0 1,-3 0-60,3 0 0,-8-4 86,-2-1 0,-3 0-55,9 5 0,-9 0 41,8 0 1,-8 0-59,3 0 1,-4 0 44,4 0 0,-5 0 15,6 0 1,-6 5-20,5 0 1,1-1 79,4-4 1,-8 5-32,-7 0 1,1 0-30,-6-5 1,7 2-49,-1 3 1,-1-4 59,-14 4 1,3 2 4,-8-2 1,-3 4-3,-2-4 0,-8 5 19,-2-5 1,-6 5 1,1-5 0,0 5-2,-4-6 1,1 6 260,-12-5 1,1 7-267,-6-3 1,0 0 83,-5 0 0,3-4-80,-7 5 1,4-5 8,-4 5 1,2-5 120,-2 4 9,-4 1 1,11 5-40,-7 0 0,0 1-71,-5 4 1,0-2 78,0 6 1,0 5-51,0 6 1,0 10 73,0 0 1,1 13-61,4 1 1,-3 11-43,3 4 1,1 1-226,-1 8 0,5-4 212,-5 4 0,6-5-56,-1 6 1,-2-3 78,2 3 1,-2-4 10,2-7 0,1-4-16,-6-1 1,2-6-160,-2 2 0,-4-10 90,4-5 0,-3-15-125,-2-4 1,0-11 103,0 1 96,0-10 58,0 3 1,-7-7 99,-2 4 0,-1-2-191,-5-3 0,4-2-9,-9 7 0,-3-5-52,-1 5 1,-6-5 71,-4 5 0,-4-6-328,-6 6 0,-5-5 12,0 5 0,-6-7-5,1 2 0,-5-3 197,-5-2 0,-3 0-26,-6 0 0,-1-5-138,1 0 1,-9-6 114,-6 1 0,5-3-46,-5-2 0,3-5 174,-3 1 1,-9-2 57,46 10 1,-1 2 0,1 1 0,-1 0-33,-1-2 1,-1 0-780,1 2 0,1 0 742,-2 0 1,-1 1 0,-4-3 0,-2 0-33,-4 1 0,-2-1 0,3 0 1,1 0-188,-3 3 1,-1 0 0,2-1-1,0 1 221,-4-1 0,1 1-7,1 0 1,0-1-2,-9-2 1,0-1 0,11 5 0,1 1 238,-2-3 1,-1 1-109,3 1 1,-1 1-456,5 1 1,1-1 418,0-1 0,1-1 0,0 6 0,1 1 15,3-3 0,0 1-559,3 0 1,1 2 299,-38 7 0,10-1 29,9 4 0,2 3-2554,13-3 2682,13 3 0,18 0 0,4-3 0,-4-4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5:03:50.8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456 471 7849,'-9'2'-15,"-1"3"0,5-4 135,-5 4 1,5-3-22,-5-2 207,7 0-257,-3 0 32,6 0 0,0 1 361,0 4 0,0 5-37,0 10 1,0 11-60,0 13 0,0 15-293,0 14 1,4 15-155,-1-37 0,-1 1 1,3 3-1,0 1 76,-2 5 0,-1 1 0,1-3 0,-1-1 49,-2 2 0,0-2 0,-1-5 0,0-1-312,-4 41 0,-1-5 22,-4-5 0,-1-9-99,6-11 1,-5-9 143,5-5 0,0-10-400,5-4 102,0-17 0,0-9 181,0-18 1,0-8 135,0-12 0,-5-9 202,0-6 0,-1-6 0,1-9 0,-3-6 0,0 1 0,-1-10 0,-2-6 0,-5-5 0</inkml:trace>
  <inkml:trace contextRef="#ctx0" brushRef="#br0" timeOffset="808">15 648 7849,'0'-38'102,"-5"-3"82,1 7 1,-1 6-130,5 8 0,8 6 97,7 4 0,6-3-36,8 3-40,1 4 0,5-7 0,5 3 79,2-3 1,12-7-95,0 0 0,8 1 62,-3 4 0,1-4-144,9-1 0,3 2 57,1 8 0,9 2-265,-9 3 1,6 4 267,-1-4 1,2 5-23,3 5 1,-1-4-67,-4 4 1,6-3 99,9-2 0,2-2-13,3-3 0,-2-3-370,-3-7 1,3-1 296,-45 6 1,1 0-1,4 2 1,-1 0 49,-1-1 1,0-2-1,2 1 1,-1-1-30,43-8 1,-47 8-1,-1 2 15,2 1 0,-1 1 0,3 0 0,0 1 1,0 1 1,0 0 0,-3-1-1,-1 1-21,43 0 1,2-1-116,-2 1 0,-42 4 1,-1 0 124,43-4 0,4 3 6,-14 2 0,-1-4-137,1-1 0,-1 0 126,1 5 1,-5 0 118,-9 0 0,-4 0 94,-6 0-201,7 0 0,-13 0 0,1 0 44,-6 0 1,-6 1-32,-3 4 0,-3-1 163,-6 5 0,-7 1-156,-4 5 1,-3-5 478,-1-1 1,1 1-468,4 5 1,-4-2 268,4-3 0,-4 3-261,-1-3 0,5 3 36,-1 1 0,1-4-37,-5 0 0,-1 0 9,1 5 1,-5-1 170,0 1 1,-6 1-99,6 4 1,-6 3 129,0 6 0,-2 7-61,-2 3 0,0 12-162,0 8 1,0 8 152,0 11 0,0 5-174,0 10 1,2-1-67,3 6 0,3-3 111,-1-44 0,0 1 0,8 39-135,0 2 0,0-10 60,-1-9 0,1-1-125,0 1 0,-2-9 136,-4-6 1,-2 0-59,-7-5 1,0-2-94,0 2 0,0-4-248,0-1 1,-2-1 209,-3-14 0,4-1 16,-4-9 493,-3 4 1,5-12-418,-7 4 1,5-9 229,-5-1 1,0-6-171,-4 0 1,-1 3 75,0-2 1,-6 5-38,-4-5 1,-4 4 116,-5-4 1,-4 5-136,-6-5 1,-8 5 5,-7-5 1,-6 4 28,-9-4 1,-4 0-195,-1-5 0,-10 0 175,0 0 1,-9-5-284,0 0 1,45 0-1,-1-1 272,-2 1 1,-1 0 0,-3 1 0,-1 0 11,0-1 1,0 0 0,-2 1-1,1-2 7,1-1 1,0 0-1,1-1 1,-1 1 101,-2 0 0,-1-1 0,1 1 0,0 0-61,-1-1 0,1 1 1,-1 0-1,2 1 147,0 1 1,1 0 0,2-1-1,-1 1-49,-1 2 1,0 1 0,-2-2 0,1 1-85,1 0 0,0 1 1,0 1-1,-1 1 14,4-3 1,-1 1 0,-2 3 0,-1 3-67,1 0 0,0 1 0,-5 2 0,0 0-56,2-1 0,0 2 1,0 2-1,1 0-106,4-1 0,0 1 0,0 3 0,1-1-134,-1-2 0,0 0 1,-1 1-1,1 0-124,2-3 1,1-1-1,-40 9-1803,27-11 2226,17-6 0,11-1 0,7-3 0,-1 4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5:03:49.0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604 500 8084,'-9'-6'22,"-4"4"201,12-5 120,-6 7 0,7 9-68,0 5 1,-1 11 374,-4 14 1,3 13-210,-3 17 1,3 17-224,2 12 1,-2-41-1,0 1-418,0 5 1,-1 1 0,-3-2 0,0 0 287,1 0 0,0-1 0,0-5 0,-1-1-89,1-3 1,0-1 0,-8 39-42,3-12 1,2-9 54,-2-6 0,5-9-11,-4-5 1,4-5-1235,-5-5 618,7-16 1,-2-11-247,10-17 1,-2-10 465,7-9 0,0-11-129,4-4 1,-4-10 671,0-5 0,-2-9-149,2-6 0,1-1 0,-6 1-268,0-3 1,-5-1 0,0-9 0</inkml:trace>
  <inkml:trace contextRef="#ctx0" brushRef="#br0" timeOffset="928">339 632 8084,'0'-35'0,"0"-1"0,0-4 0,7 0 197,2 5 0,9 1-44,2 5 1,8 4-110,1 1 0,2 6-122,8-2 0,-4 5 97,4 5 0,-2-1 150,3 6 1,2 0-17,-3 5 1,4 0-94,1 0 1,0 2 34,0 3 0,2 3-162,3 7 0,3-2 129,7-3 0,6 1 11,4-6 1,7 0-135,3-5 1,1 0-212,-2 0 0,10-7 297,10-3 1,-45 2 0,-1-2-9,-1 1 0,1-1 0,1 0 1,0 0 20,45-4 0,-48 6 0,1 1-19,1-1 1,-1 1-1,2 2 1,0 2 71,-1 0 1,-1 1 0,49-4-115,-12 1 0,2 0 4,3 5 0,7 0-17,-49 0 1,0 0-1,3 0 1,-1 0 58,45 0 1,-47-3-1,1-1-62,1 0 1,1-2-1,1 1 1,0-1 45,1 1 1,0 0 0,2-1 0,-1-1-90,-3 2 0,0 0 0,3-1 0,0-1 29,-1 0 0,1 0 1,2-1-1,1 1 57,-1 0 1,-1-1 0,1 1 0,-2-1-27,-3 1 1,0 0 0,1 2 0,0 0 105,1 0 1,0 0-1,3 3 1,0 1-19,-5-2 0,0 1 0,-1 1 1,0 0 150,40 1 0,-2 7-93,7 3 1,-3 1-70,-2-1 0,-1 3-50,-14-3 1,7 1 96,-2-1 1,2 3-334,-2-3 0,-7-2 232,-8 2 0,-6-5-148,2 5 1,-5-7 88,-5 2 1,-4 1 47,-6-1 1,-6 2-34,-4-2 0,-4 1 29,-6 4 0,-8 3 257,-6-3 0,-6-2-264,0 2 0,-2-5 429,-2 4-364,0 1 0,0 5 126,0 0 0,0-6-95,0 1-50,0 0 0,5 6 200,0 4 0,5 3-106,-5 6 1,1 9 221,-1 6 0,-3 21-60,3 19 0,-4 9-392,-1-43 1,0 3 0,0 3 0,0 2 161,0 0 0,0 1 1,0 3-1,-1-1-57,-2 0 0,1 0 0,1-4 1,0-1-2,-1 1 0,-1-1 1,0-3-1,0-2 3,-2 47 1,0-3-111,5-7 1,1-13 14,4-6 1,-1-7-19,5-3 1,-4-2 48,5-3 1,-5-5-228,5-10 1,-7-3 13,2-7 1,-3-6-139,-2-3 1017,0-10-768,0-4 0,-9-6 428,-5 0 1,-8 0-266,-7 0 0,-7 5 9,-3 0 1,-10 2-88,-5-3 0,-8 0 144,-2 6 0,-8-6-204,-1 6 0,-9-7 153,-11 2 0,2-3-339,-7-2 1,5 0 330,-5 0 1,47-1-1,0 0 36,0-1 0,-1-1 0,-1 1 0,-1-2-44,2-1 1,1 0 0,0-1 0,-1-1 69,-2 2 1,0 0-1,-3-1 1,0-1-53,1 0 1,-1 0-1,-3 0 1,1 0 44,2 2 0,1 1 1,-2 0-1,-1 1-33,-2 3 1,-1 0 0,0 0 0,-2 0-3,-2 0 1,0 0 0,1 0 0,-1 0-211,3 0 0,-1 0 0,-1 0 0,1 0 215,3 0 0,-1 0 0,-6 0 0,-1 0-16,3 0 1,0 0-1,-1 0 1,0 0 10,5 0 0,2 0 1,-1 0-1,1 0-42,-4 0 0,0 0 1,-3 0-1,-1 0 37,-1 0 1,1 0 0,-1 0 0,2-2 11,6 0 1,0 0-1,-4 1 1,-1 0-36,-2-1 1,-1-1-1,-2 2 1,0 0-5,2 1 0,0 0 0,-2 0 1,-1 0-22,1 0 0,0 0 1,-2 0-1,0 0 37,0 0 1,-1 0-1,0 0 1,0 0 140,2 0 1,2 0 0,2 0 0,2 0-49,8 0 1,3 0 0,1 0 0,0 0-163,-44 0 0,5 0-54,10 0 0,9 0-1017,11 0 1,9 0 304,5 0 831,3 0 0,3-3 0,4-3 0,5-4 0,3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5:03:47.2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103 559 8065,'-6'-15'653,"4"7"-713,-4-5 112,6 11 1,0 2 158,0 10 1,0 5-38,0 4 0,5 6 101,-1 9 0,8 5-196,-2 10 0,3 5 56,1 10 0,-4 9-134,0 11 1,-2 10-85,-3-42 1,0-1-1,1 2 1,-1 1 36,-2-1 0,-1 1 0,1 0 0,-1-2 18,-2 42 1,0-6-238,0-5 0,0-9 124,0-6 0,0-11-146,0-17 0,-5-6-345,0-10 196,1-9-704,4-8 1292,0-14 0,-7-1 1,-1-7-1</inkml:trace>
  <inkml:trace contextRef="#ctx0" brushRef="#br0" timeOffset="1069">0 441 8092,'15'-14'0,"1"-1"-572,4 0 1,-2 0 243,7 1 0,-6-1 545,6 0 1,1 6-23,8-1 0,-3 2-69,3-2 0,4-2-55,1 7 1,9-4 107,1 4 0,1-5-93,-1 5 1,3-5 12,7 5 0,-2-6-67,-3 1 1,2 2 14,-7-2 1,6 5 22,-1-5 0,8 7-2,2-2 0,6-1-44,-1 1 0,3-5-73,1 5 0,7 0 10,3 5 0,-1-5-162,1 0 0,1-1 236,4 1 1,0 3-42,0-2 1,-4-3-12,-1 2 0,5-1-55,5 1 1,5 1 82,-5-5 0,-1 4 115,-9-5 0,8 5-107,-2-5 0,7 5 132,-3-5 0,0 7-73,-5-2 0,1-1-30,-1 1 0,5 0-90,0 5 1,0 0 96,-5 0 1,0-2-145,1-3 1,-1 4 77,0-4 1,-1 3-61,-4 2 1,3 0 67,-2 0 1,1 0 7,-2 0 0,2 0-26,-7 0 1,1 5 3,-6 0 1,2 5-48,-6-5 0,-2 6 54,-18-1 1,0-2 19,-5 2 1,-2-5-10,-2 5 0,0-5 119,-5 4 0,1-4-125,-2 5 1,-8-7 176,4 2 1,-11 2-198,1-2 0,-4 4 88,-1-4-99,-1 0 15,-5 2 1,-3-4 134,-6 7-149,0-7 159,0 10 0,0-5-122,0 7 1,0-5 127,0 0 0,0-1-65,0 6 1,5 0 83,0 0 1,0 1-41,-5 3 0,0 4 162,0 7 1,0 12 106,0 7 1,0 10-96,0 10 1,-5 7-451,0 17 0,-6 5 256,5-44 1,2 0 0,0-1-1,1-1-131,1 2 1,-1 0 0,0-2 0,0 0 53,0 0 1,1-1 0,-3 47-33,5 0 0,0-13 3,0-2 1,2-11-146,3-3 1,-2-7 212,7 1 0,-7-9-42,2-5 1,1-9-86,-1-6 0,0-2 86,-5 3 0,5-9-115,0 3 0,0-9 98,-5-1 1,0 3 228,0-3 1,0 1-216,0-5 0,-7 1-10,-2 4 1,-11-4-22,-5 3 0,-2-2 0,-3-2 1,-1 1-91,-3 3 0,-4-4 96,-6 0 1,-5-2-84,0-8 1,-6 5 7,1-5 0,-3 4-8,-2-4 0,-5 0-30,1-5 0,-13 0-113,3 0 0,-15-6 185,0-4 1,-9-3-248,4-2 0,43 8 0,-1-1 341,0 1 0,-1 0 0,-2-3 1,0 0-40,-2 0 1,-1 0-1,0 0 1,0-1 49,3 1 1,0 1 0,-3 0-1,0 0-8,1-4 1,-1 1 0,-2 3 0,-1 0 59,1 0 0,0-1 1,1-1-1,0 0-55,5 1 0,-1 1 0,-2-1 0,-1 0-7,-4 2 0,0 1 0,-4 1 1,0-1-52,0 2 1,-2 1 0,-1-2 0,1 0-221,3 4 0,0-1 1,-4-2-1,-1 0 323,-2 3 0,0 0 0,-1-2 0,0 1-45,1 0 1,0 1-1,-1 1 1,0 0 36,3-1 1,1 0 0,2-2 0,0 1-9,2 1 0,1-1 0,0-2 0,1 0-84,1 3 0,0-1 0,2 1 0,2 0-13,5 1 0,1 2 0,-44-1 132,7 0 1,10-5-839,14 0 1,7 0 398,13 5 0,13 0 332,6 0 0,6 5 0,-1 0 0,-3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04:45.347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381 530 8661,'0'-21'534,"-1"5"0,-2-4 120,-2 4-606,0 1 1,5 0 312,0 1 598,0-1-26,0 0-543,0 0 0,-7 2 75,-3 4 1,-3 2-197,-1 7 0,-3 0-15,-2 0 1,-4 7-1,-7 2 132,1 4 1,0 2 252,-1 0-405,7 6 0,-3-5 234,7 4-280,-1-4 32,5-8 1,7 6 224,3-5-358,4 4 127,1 9 1,6-6-35,4 4 1,5 1-122,4-2 0,4 6-144,7-6 0,-1 3 102,0-3 0,6-2-6,-1 2 0,5 2 55,-5-1 1,1 6-540,-6-1 1,-6 4-1,-5 5-411,-7 6 0,1 9 428,-7 5 0,-13 3 437,-12 1-4,-13-5 0,-4-3 842,-7-6-572,0-13 0,-1-4-160,1-18 1,2-2-147,3-7 1,0-8-1052,9-7 1,6-13 0,14-11-415,5-3 1,5-6 1523,5-6 0,10 1 0,7-13 0</inkml:trace>
  <inkml:trace contextRef="#ctx0" brushRef="#br0" timeOffset="363">205 1 8661,'-8'0'1724,"1"0"0,2 6-740,1 4-159,-1 16-414,5 5 1,0 27-62,0 5 1,0 16 119,0 9 0,0 7-621,0-44 1,0 1-1,-2 44 402,-3-3 1,4-3-1174,-4-2 1,-2-6 473,2-4 1,0-8-3500,5-1 3946,0-14 1,-6 9 0,-2-12 0</inkml:trace>
  <inkml:trace contextRef="#ctx0" brushRef="#br0" timeOffset="644">293 16 8661,'0'-9'4022,"0"3"-3129,0 26-609,7 4 0,-4 27 2,7 3 0,-7 16-50,2 8-541,-3 20 1,-2-46 0,0 1 71,0 5 1,0 1 0,0-1 0,0 0 204,0-1 0,0-1 0,0 1 0,0 0-1947,0-3 1,0 0 1974,0 0 0,0 0 0,0 42 0,0-1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5:04:05.0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2191 8195,'0'15'-219,"0"-1"1,0 1 87,0 0 0,-5-1 104,0 1 0,0 1 191,5 4 1,-5-4 756,0 4-437,0-4 1,4-3 175,-4-3-427,3 3-58,-4-11 0,7-4-219,4-13 1,3-6 29,7-8 0,6-7-8,4-3 0,4-10-127,6-5 0,2-5 25,7-5 0,2-3-368,3-6 0,5-6 442,-23 40 1,2 0 0,0-5 0,1 0 61,2 2 1,1 1-1,-3-3 1,1 1-29,-1 6 0,0 1 0,0-3 0,1 2 124,38-26 0,1-1-90,-1 5 0,6 7 13,-1 3 1,7 3-38,-2 2 1,2 0 28,-1 0 0,2 5-152,-3 0 0,6 1 131,-43 19 1,1-1 0,0-2 0,0 1-75,2 1 0,0 1 1,-1 0-1,-1 1-2,41-22 0,5 8 22,0-3 0,-44 20 0,-1 1 11,40-11 1,-5 1-68,-14 9 0,-2-3 139,-3 9 0,-6 2-73,1 2 0,-7 3 55,-7 2 1,-6 0-43,0 0 1,-13 2-381,-1 3 1,-12 3 131,-4 7 0,-5 1-23,1 4 1,-5-6 299,-5 1 33,-10 0 0,-8-7 0,-6 7 0</inkml:trace>
  <inkml:trace contextRef="#ctx0" brushRef="#br0" timeOffset="302">2779 133 8195,'0'-29'-415,"2"6"345,2 3 1,5 4 142,5 1 0,8 2 53,2 3 1,10 4 196,6 6 0,10 0-1,9 0 0,1 1-135,9 4 0,-7-2 103,2 7 1,1 2-79,-1 7 0,-1-2 59,-4 2 1,-5-2-89,0-3 1,-7 1 30,2 0 1,-11-2 2,-9-3 1,-6 1 3,-8-6 1,-7 6-130,-3-1 0,-12 3 102,-7 2 0,-9 6 60,-11 4 0,-15 7-72,-10 3 1,-3 5-518,3 0 0,0 7 125,0 2 1,2 10-284,3-5 1,5 4 93,10-9 399,10 7 0,6-4 0,6 4 0,3-7 0,2-7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5:04:03.6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530 291 8195,'-15'7'526,"0"-5"-484,7 4 0,-3-4 51,6 3-27,0-4-27,-1 6 1,4-1 370,-3 4-27,3 3-282,2 2 295,0 6-180,0 2 1,5 6-86,0 1 0,5 6 14,-5 3 1,1 5-64,-1 5 0,-1 0 72,5 10 0,1-2-70,5 12 0,0 1 66,-1 8 1,7-1-369,4 6 0,3 1 294,1 4 0,-11-40 0,2 0-53,1 3 0,2 1 0,-1-1 0,0 1-147,2 2 1,1 0-1,-2-2 1,0 0 199,-1 0 0,0-1 1,2 3-1,1 0 102,-1 0 0,1 0 0,2 2 0,0 0-40,-3-2 1,1 0 0,2 3 0,1-1-123,-1-2 1,0 0-1,3 1 1,2 1 40,-1-4 0,2-1 0,2-1 1,2-1-62,-1-4 1,1-2-1,2 2 1,1 0 68,1 2 0,1-1 0,1-1 0,-1 0-317,-3 2 0,0-1 0,-2-4 1,0-2-66,-3-3 1,0-1 0,35 36-531,4-8 0,-1-4-741,-3-11 1,-5-13 133,-11-16 1454,5-10 0,-11-7 0,4-10 0,-6-2 0,-4-1 0</inkml:trace>
  <inkml:trace contextRef="#ctx0" brushRef="#br0" timeOffset="605">353 144 8195,'-24'-5'838,"-1"1"-623,1-1 0,-5 11-12,-1 4-102,7 10 0,-4 9 433,2 10-237,-3 17 1,1 4-117,2 14 1,4-2-130,6-4 1,2-4 378,3-10-420,4-4 1,6-24 177,0-6 0,1-15-450,4-5 0,3-8 115,7-12 0,0-9-67,-1-10 1,1-5-31,0-5 0,4-5-40,1-10 0,5 4 157,-6-4 1,6-2 50,-6 3 0,7 1 852,-1 8 0,-2 10-402,1 9 0,1 17 654,4 9 1,5 14-421,1 9 0,4 21-57,-5 14 1,1 6-115,-6 4 1,5 5-1146,1-1 1,-1-6-272,-5-8 0,1-9 709,-1-6 1,0-6 268,1-9 0,6 1 0,1-12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5:04:02.3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1956 118 8195,'0'-16'0,"0"-4"0,-5 4 467,0-4 1,-2 9-22,2 1 1,4 5-168,-4-5 213,3 7-175,2-4 176,0 7-353,0 7 0,0 1 125,0 7 1,0 1-31,0 4 0,0-2-196,0 6 0,5 1 111,0 4 0,2 7-165,-3 3 0,-2 9 124,3 1 1,-3 6-201,-2-1 0,0 10 2,0 4 0,-7 11-230,-3 4 0,-3 12 402,6-44 0,-1 1 0,-6 46-290,7-47 1,-1 0-1,-8 43 382,-4-1 0,4-3-130,-4-2 0,4-8 11,1-7 1,-1-6 39,-4-8 0,2 5-343,-6-1 1,-1 1 65,-4-5 0,-1 1 70,1 4 1,-7-2-243,-3 7 1,-3-2 108,-3 1 0,5 2 151,-5-6 0,5 5-37,-9-6 0,1 1 328,-1-5 1,2-5-46,-7 0 0,0-5-18,-5 5 0,2-14-92,3 0 0,4-8 149,6-2 0,4-3-179,1-2 0,6-4 38,-1-6 1,5 0-128,4-1 0,4-4-290,6 0-1136,7-7 236,2 4-126,19-27 1392,-3 2 0,17-18 0,-4 7 0</inkml:trace>
  <inkml:trace contextRef="#ctx0" brushRef="#br0" timeOffset="420">736 2690 8195,'-15'0'0,"0"0"532,0 0 1,6-5 153,-1 1-693,7-1 0,-9 6 50,7 4 0,-1-2-23,1 7 1,2 0-27,-7 5 0,5-5-7,-5-1 1,5 6-24,-5 5 0,-1 1 81,-9-2 0,2-1 149,-6 7 0,-2 4-98,-9 6 1,3 1 254,-7-2 0,-1-1-82,-4 6 0,2 0-20,3 5 1,-2-5-67,6 0 1,-4-4 28,5 4 1,1-3-104,9-2 1,9-1 77,10-14 1,4 1 131,1-5 1,6-6-112,4 1 0,10 2 243,4 7 0,10-1-204,6 7 0,2-2-329,2 1 1,7 2-88,3-6 1,9 6-386,6-1 0,-4 1-597,-1-2 1,-5 4 599,-5-4 0,-2-1-2396,-3 2 2947,-10-14 0,-3 2 0,-15-13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5:04:01.0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44 8195,'-7'-8'334,"4"0"-152,-7 3-123,7 3 218,-3-4-1,1 4 129,0-3-158,0 4-1,5-6 61,0 7-416,0 0 173,6 0-371,3 0 260,5 0 1,3 0 190,2 0 0,4 0-191,6 0 0,1 0 18,-1 0 0,5 0-25,1 0 0,6 0 9,-2 0 0,2 5 44,-2 0 0,3 6-11,-2-1 1,-3 2 34,2-3 0,-1 6 50,1 0 1,3 0-46,-2 4 1,4-3 351,5-1-219,-3 6 1,11-4-117,-3 2 1,8 3 31,1-3 0,1 2-122,-5-1-629,0-4 587,-1 12 59,8-5 1,-6 1-62,4 1 0,-4 1 81,-1 8 0,0-1-8,0 6 0,-7 0-2,-3 6 1,-2-6 0,1 2 13,1 4 1,5-1 11,-5 5 155,6-3-155,-9 5 0,4-4-44,-5 7 0,2-2-1,-3 2 0,2 2 335,-12-7-283,0 6 0,-4-3 18,-1 7-14,1 0-68,-1 0 0,-5-5 82,1 0 203,-7-7-111,10 4 0,-12-9-82,4-3 136,2-3 1,-5-6-118,2-1 0,-2 0 166,-3 1 0,1-6-76,0 1 1,-2-6-28,-3 6 1,3-7 94,-3 1 1,-4-2-279,-1-2 0,2-6-2,-3 1-13,8-7-1432,-11 4 1065,6-7 1,-7-2-1828,0-3 2267,0-3 0,0-20 0,0-3 0</inkml:trace>
  <inkml:trace contextRef="#ctx0" brushRef="#br0" timeOffset="540">3102 1749 8195,'0'-14'385,"0"-1"0,0 0-100,0 1 0,0 4 131,0 0-47,0 7 291,0-10-185,0 4-106,0 1-232,0 2 211,0 6-146,0 0 1,0 6-102,0 4 0,0 8 103,0 2 1,0 7-186,0 3 0,0-1 99,0 6 1,5 2-259,0 2 0,0-1 72,-5 1 0,5-5-195,0 6 0,0-6 120,-5 5 1,0-1 40,0 1 1,0-3 13,0-7 0,-5 1-143,0-1 0,-7-6 268,3-4 1,-6-9-107,-5-5 0,1-3 132,-11-2 0,-2 0-99,-12 0 0,-2-7 335,-3-3 1,-3-8-92,-7-1 1,2-1 231,3 6 1,10-1-162,9 0 0,6 2 95,4 3-2121,4-3 1371,13 12 1,15-6 375,12 7 0,7 7 0,4 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07:21.512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265 910 7858,'10'-14'-688,"0"-1"1,0 0 1950,-2 1-547,-1 5-205,-7-4 130,6 5 258,-4-6-360,4 5-114,-6 3-80,0 6 133,0 0-353,-6 0 1,-2 13 86,-7 6 1,3 11 22,-2 9 0,2 7-62,-7 13 1,-3 8-95,3 6 1,-7 9-64,1 11 1,12-43 0,-2 1 98,0 3 1,1 0-1,2-1 1,1 0-110,-8 45 1,4-7 93,5-12 1,-1-12-152,6-23 77,0-10 1,5-27-269,0-7 162,6-7 0,1-12-602,3-1 0,3-6 292,-3 1 1,3-9-282,1-5 0,-1-10-109,-3-5 0,3-3 340,-3-2 0,2-5 299,-3 1 1,4-1-35,-3 5 0,2-1 40,-3-4 0,5-1-43,-5-4 0,-1 9 345,2 6 0,-2 6-14,2-1 1,2 7 238,-7 8 1,4 1 92,-4 13 0,2-1 13,-2 2-36,-4 2 0,7-2 180,-3 9 92,-3-3-127,5 11 224,-7-4-453,0 6-282,0 0 1,1 6 128,4 4 1,-2 6-1,7 9 1,0 1-135,5 13 0,1 7 113,4 8 0,-2 5-259,6 4 0,1 3 43,4 2 0,0 4-261,1-3 1,-1 2-47,1 3 0,-3-5-191,-2-1 1,1-6 161,-6 2 0,-1-10 90,-4-5 1,0-12 492,-1-7-280,-6-7 580,-1-9-412,-7-5 0,0-5 712,0-8-471,-7 2 0,4-5 151,-7 7-448,7 7 32,-10 1 1,6 2 0,-4-2 18,1-1-136,7 4 0,-10-4 39,3 2 1,-8 3-232,-1-7 46,-8 6 73,-2-9 1,-4 9 94,-6-6 51,-7 0 1,1-5-40,-4 0-17,3 0-184,2 0 196,6 0 0,4-5-446,10 0 1,4-6 192,10 1 1,4 2-1459,6-2 1,1 0 162,4-5 1537,3-6 0,7-2 0,0-6 0</inkml:trace>
  <inkml:trace contextRef="#ctx0" brushRef="#br0" timeOffset="611">163 249 7857,'-15'0'0,"0"0"356,0 0 1,1 0 330,-1 0-369,0 0 240,1 0-167,-1 6 1,7 3-135,3 5 0,3 3-45,2 2 0,0 4 30,0 7 1,2 1-18,3 3 1,3-1-14,7 6 0,1-5 13,4 5 1,-2-4-111,6 4 1,1-8 17,4-2 0,5-1-125,1-8 1,0-3-49,0-7 0,-3-3 66,8-7 0,-3-10-171,2-10 1,4-16 47,-4-17 0,-3-11-15,-2-5 0,-9-3 105,-6-1 1,-4 1 128,-5 3 0,-5 7 303,-10 13 0,-7 4-160,-12 15 0,-2 3 161,-13 7 1,-1 10-122,-4 0 1,0 9-37,0 6 0,2 9-247,2 11 0,5 4 0,5 6-1468,1 4-2188,6 10 1211,2 3 1731,13 0 0,1 5 692,7-3 0,0 3 0,3 2 0,7 0 0,6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07:28.1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1015 7902,'0'-15'-175,"0"1"311,0-1 238,0 7-132,0-5 1,-1 11 142,-4-3 5,3-3-160,-5 6 160,7-4 127,0 6 2,0 0 0,7 0-215,3 0 1,3 8-83,2 7 0,7 6 153,8 8 0,6 14-159,8 6 1,2 11-139,3 4 84,-4 6 1,11 2 0,-7 6-75,-2-1 1,-6-2-1676,-2-1 1560,-6-7 1,1 1 0,-9-9-267,-6-7 0,-2-6 166,-3-7 0,-1-4-825,-3-11 652,-3-9 0,-7-10 174,0-10 0,-2-3-24,-3-7 0,2-1 153,-7-4 1,5-8-467,-5-6 1,6-10 83,-6 5 1,6-12 92,0 7 0,-3-4 42,2 4 0,0-5 135,5 0 0,0-1-72,0 1 1,0 1 165,0-5 0,5 0-61,0-1 0,6 4 350,-1 6 0,3 1-156,2 4 0,3-4 74,-3 4 0,3 3 78,-9 2 1,0 5 197,0 4 0,-5-1 6,1 6 1,-4 6 187,-1 4-241,0 7 0,0-2-136,0 10 0,-6 3-212,-4 7 1,2 6 131,-2 3 0,5 6-142,-5 4 1,5 2-3,-4 3 0,4 4-56,-5-4 1,5 10-129,-5 5 1,5-2 74,-5 2 1,6 6-55,-6 9 1,0 14-294,-5 5 0,1 5 112,-1 1 0,2-6-451,3 0 462,-3-13 1,11-24 46,-3-17 0,4-24-1510,1-20 1735,0-23 0,-7-6 0,-1-12 0</inkml:trace>
  <inkml:trace contextRef="#ctx0" brushRef="#br0" timeOffset="489">221 956 7823,'-21'0'0,"3"-5"345,-7 0 1,7-1-48,-1 1 0,2 3 276,3-3-365,6 4 0,1-1 265,7-3-254,0 4 1,7-6 0,2 7 0,11-2-50,4-2-32,11 2 1,2-11-1,7 5-343,0-1 1,5-4 144,0 4 0,5-4-557,-5-2 481,0 7 0,0-5 0,0 1 135,-1-6 0,-3-5 0,0-6 0</inkml:trace>
  <inkml:trace contextRef="#ctx0" brushRef="#br0" timeOffset="910">294 295 7876,'-16'5'213,"-3"-1"1,2 3 151,-2-2-216,2 3 1,3 2 163,-1 0-104,7-1 134,-5 6 0,11 2 111,-3 2-233,3-3 0,2 11 220,0-8-178,0 7-3,14-3-104,-5 7 1,19-6 156,-3 1-466,9-7 181,-3-4 51,11-1-337,-4-11 216,0 4 1,2-14 137,-5-6 104,5-14 0,-8-18-5,2-13-32,-3 0 1,-10-12 239,-6 2 1,-7 4 376,-8 1-856,-13 10 201,-3 10 1,-20 15-373,-4 9 351,-2 10 124,-9 4-1029,6 12 1,0 9 284,11 9 442,3 11 74,15-4 0,-2 10 0,13-7 0,0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07:31.2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72 295 8003,'7'-8'233,"-5"-5"531,3 3-538,-4 3 1,-1-1 209,0 3 1,0 2 162,0-7-30,0 7-324,0-4 10,0 1 1,-1 4-8,-4-3 1,3 10-8,-3 5 0,3 3-38,2 2 0,0 6 24,0 3 0,0 4-144,0 2 1,2 4 19,3 0 0,5 5-92,9-4 0,4-1 5,7-5 96,-1 1 0,5-7 0,2-5-309,2-7 0,-4-6 114,5-10 1,-4-10-30,4-9 0,-8-12 127,-2-8 1,-6-7-81,-8-8 1,-2-1 42,-3-4 1,-7 10-45,-13 1 0,-8 7 242,-16 7 0,-5 3-63,-10 6 0,3 14 184,-3 6 0,-2 7-59,2 3 1,0 3-32,5 7 0,7 1-81,2 14 1,13-1-749,7 6 0,2 4 362,8 0 0,2 1-1545,7-6 1,5 7-1194,5 3 2998,1-3 0,6 13 0,2-3 0</inkml:trace>
  <inkml:trace contextRef="#ctx0" brushRef="#br0" timeOffset="880">278 706 7865,'0'-14'289,"0"-1"1,0 5-21,0 0 1,0 6-32,0-6 271,0 6 327,0-2-429,0-1 1,0 7-148,0 0 1,0 13 104,0 12 1,-6 11-94,-4 8 1,-3 13-106,-2 12 0,0 9-176,1 5 1,-7 11 44,8-46 0,1 2 0,1-1 0,1 1 82,-10 48 1,-1-3-150,1-7 1,1-11-279,4-4-410,7-22 552,1-15 1,7-31 29,0-20 1,2-14-196,3-15 1,3-4 53,7-11 0,-1-3-95,1-11 0,0-1-18,0 1 0,-6-1 384,1 1 0,0-5 226,5-1 0,-1 6-146,1 4 0,0 12 111,-1-2 0,-4 13 165,0 7 0,-2 10 594,2 14-629,-3 7 1,-7 3 5,0 10 0,4-2-66,1 7 1,2 0 58,-2 4 1,3 6 53,7 0 0,-1 7-181,1 3 1,5 6-116,-1 8 1,6 2 46,-6 3 0,7 1-96,-1 4 1,-2 5 134,1 0 1,1 4-350,4 6 0,-4-4 3,-1-6 0,1 0-1,4 0 1,-1-2-371,-4-3 1,-2-10 274,-8-10 1,1-4 119,0-6-123,-7-9 455,-2-9 0,-12-12-142,-4-4 1,-10-8 98,-4-2 1,-5 6 58,-6 4 0,-2 2-65,-7-2 0,-5-2 63,0 8 0,-7 5-70,2 9 1,2 5 454,-2 4-365,0 11 0,7 1 1,6 3-324,8-3 0,7-3 22,11-4-2760,7 4 1934,2-12 0,7-1 926,4-10 0,10 3 0,8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07:34.9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236 765 8097,'0'15'-303,"-1"-5"-732,-4 0 763,3-7 29,-5 10-55,1-5 251,4 7 1,-6-7-28,3-3 72,4 3-7,-6-6 5,7 4-9,0-6 1,0-1 11,0-4 0,0 1 1,0-5 0,0 5 0,0-2 0</inkml:trace>
  <inkml:trace contextRef="#ctx0" brushRef="#br0" timeOffset="1228">310 677 8097,'-8'0'-2047,"1"0"2264,7 0 262,-7 0 29,6 0-162,-6-6-169,7 4 83,0-5-111,0 7 1,-1 0 106,-4 0-110,3 0 1,-4-1 178,6-4-63,0 3 123,0-4-101,0 6 589,0 0 0,0 6-587,0 4 0,-2 16-90,-3 8 0,-3 17-46,-7 13 1,-6 11-47,-4 18 1,12-42 0,-1 1-218,-1 4 0,0 1 0,1 0 1,-1 2 168,0 0 0,0-1 1,4-6-1,0-1-88,-9 42 0,5-18-158,6-16 99,2-20-96,7-18 0,2-25 68,3-11 0,3-16-35,6-3 0,1-9-97,0-6 1,-1-3 176,1-7 0,2-5-31,2 1 1,-3-1-24,4 5 0,-4 0 135,-1 1 0,0-5-78,-1 5 1,1-3 325,0 12 0,-5-3-108,-1 8 0,0-5 83,0 15 0,3-2 74,-7 16 0,1 7 56,-1 8 0,-3 2 254,3-2-300,-4 3 110,-1-4-203,0 6 0,5 1-225,0 4 0,2-1 29,-2 5 0,-2 3-55,7 7 1,-1 6 132,6 9 0,0 10 155,0 10 0,4 3-187,1 2 1,-1 2 50,-4 2 0,5-1-187,-1 7 0,6 4 111,-6 6 0,3-6-579,-3-4 0,-1-7 317,7 2 0,-2-7-31,1-8 0,-3-8-166,-6-17 656,0-3-235,-1-12 358,-5-3 0,-5-11 111,-8 0 0,-5-6-94,-5 1 0,-1 2-442,0-2 0,-6 7 140,-3-2 1,-6 3-65,-4 2 0,3 0 67,-4 0 0,-4 0-177,-5 0 0,0 7-40,-5 3 0,3 1 87,2-1 0,-1 3-264,-4-3 0,9-2-472,1 2-703,13-7 1,6 2 673,11-10 0,9-5-1054,9-9 1865,11-11 0,3-7 0,6-8 0</inkml:trace>
  <inkml:trace contextRef="#ctx0" brushRef="#br0" timeOffset="1697">163 207 8097,'-23'0'490,"2"0"-343,6 0 0,0 0 158,0 0-139,1 0 320,-1 0 1,2 6-97,3 4 1,4 3-225,6 2 0,1 4-96,4 1 1,3 4 113,7-4 1,6 6-181,4-1 0,7 1 98,3-2 0,6-2-73,-2-8 0,3-1 29,2-3 1,-1-3-150,-4-7 1,2-10 177,-7-10 1,5-9 164,-4-15 1,-8-12 436,-7-3 1,-10-1-229,-5 6 0,-5 0-14,-5 10 1,-16 10-56,-14 14 1,-7 10-270,-7 6 1,-3 2 53,-7 2 0,5 13-787,0 7 0,7 6 465,-2 3 1,11 5 144,9 1 0,-1 6 0,7-4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07:41.7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294 925 8142,'0'15'867,"0"-1"0,-3 16-258,-7 9 1,-1 13-219,-14 17 0,6 12-239,7-32 1,-1 0 0,-1 1 0,-1 0-230,-2-1 1,0 0 0,1 1 0,2 0 332,-10 43 0,6-8-184,-2-12 1,6-14 196,4-15 0,-2-13-417,7-11 0,0-12 51,5-8 0,2-8-55,3-12 1,-2-6 51,7-13 0,0-7-53,5-13 0,-1-6 4,1-4 1,5-9 77,-1-5 0,6 3 58,-6 1 1,2 6-1,-1 4 1,-2-3-41,7 4 1,-7 9 25,1 5 0,-3 13 57,-1 7 0,-5 9 114,0 6 320,-7 2-244,4 9 0,-7 3 108,0 10 1,1-2-272,4 7 1,-3-5 96,3 5 1,-2 0 190,2 4 1,-2 8-71,7 2 1,0 10 13,4 6 1,6 9-83,0 5 0,4 9 20,-4 6 1,6 3-238,-2 1 1,2 12 198,-1 3 0,3-1-223,-4-4 1,2-8 80,-1-1 0,1-6-565,-6-14 0,-1-6 19,-4-19-105,0-13 481,-1-3 0,-6-19 329,-3-4 1,-10-3-282,-4-2 1,-4-3 18,-2 4 1,-5-4 92,1 8 0,-12 2-39,1-2 1,-7 7 38,2-2 1,-5 3-24,0 2 0,-2 2 272,-2 3 0,0 3-168,0 7 0,1-1 27,4 1 1,3 0-307,7-1 1,6 1 188,3 0-2931,10-7 1575,4-2 1328,12-6 0,9-13 0,8-3 0</inkml:trace>
  <inkml:trace contextRef="#ctx0" brushRef="#br0" timeOffset="467">368 396 8172,'-5'-10'330,"0"0"50,-6 0-140,3 2 1,-7-3 370,0 6 0,5 0-142,1 5 0,-1 0 48,-5 0 1,5 0-96,0 0 1,2 6-151,-2 4 1,4 5-32,6 5 0,0-3 61,0 8 0,6 1-266,4 8 1,10-3 72,4 4 0,6-9-316,4-2 1,2-6 119,3 2 0,4-10-74,-4-5 0,3-18 60,2-12 1,4-16 376,-4-13 1,-5-11-194,-14-8 0,-11-1 359,-9-4 0,-5 11 282,-5 8 1,-14 15-243,-11 14 1,-11 9-410,-3 11 1,0 5 52,-5 10 1,5 4-1593,5 5 1,0 7 296,9 4 1169,4 3 0,5 8 0,-2 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07:57.5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118 16 7775,'8'0'707,"-1"-2"55,-7-3-214,0 3 195,0-4-236,0 6 92,0 0-15,6 0 0,-4 0-351,4 0 23,-6 0 0,0 2-218,0 2 0,0 5 111,0 5 1,-5 6-54,0 0 1,-1 7 9,1 3 0,2 6-100,-7 8 1,2 1 21,-2 4 1,-3 9 43,3 5 0,2 3-90,-2-3 0,5-1 84,-5 7 1,6-2-120,-6 2 0,7-4 80,-2-6 1,1-2-103,-1-3 1,4 1 63,-4-6 0,3-1-88,2-9 0,0 2 82,0-7 0,2 7 4,3-2 0,-4 3 190,4 3 1,-1-1-114,1 0 1,-4 5-61,4 0 1,2 1 23,-3-1 0,3-1-8,-2 6 0,-3-2 25,2 2 0,3 3-210,-2-3 1,5 3 61,-5 2 0,4 4-65,-4 1 0,5 5 157,-5-6 0,2 8-54,-3-3 1,0 4 115,5 2 1,-4-1-219,5 1 0,-7-6 172,2 1 0,2 3-23,-2 1 0,6 4-2,-1-8 0,-2 2 29,2 3 0,-5 9-18,5 0 0,-5 7 21,4-6 0,1 5-377,5 9 1,-5-1 371,-5-46 1,-1 1 0,1 2-1,0-1-12,3-1 0,-1-1 0,-2 6 0,0 1-40,0 0 1,0 1-1,-1 0 1,0 0 40,0 2 1,2 0-1,0 0 1,-1-1-47,-2 1 0,-1 1 0,1 0 0,0 1 26,0 4 1,-1-1-1,-1-3 1,0 0-229,1-2 0,1 0 0,-2 2 0,-1 0 435,1 0 0,-2 1 0,1 2 1,0 0-91,0 3 1,0 0 0,0-2 0,0 0 52,0 1 1,0 1 0,0-1 0,0-1-42,0 2 1,0 0 0,0 0 0,0 2 16,1 2 1,-2 1 0,1-3 0,-1-2-14,-2 0 1,1 0 0,1-3 0,0 0-14,-1-2 0,-1-1 0,2 3 0,1-1 14,0-1 0,0-1 0,0-6 0,1-1-59,2-2 0,-1 0 0,5 45-171,3-1 1,4-8 264,1-6 1,0-9-228,4-2 0,-2-7 184,-3-13 0,6-2-199,0-7 1,-1-6 351,-4-4 1,-5-9-1708,-1-6 453,-5-3-576,9-7 0,-12-16 1688,4-13 1,-10-19-1,-3-6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04:43.680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250 132 8184,'0'-10'1599,"0"0"-1334,0 13 1,0-1-141,0 13 0,5-1 30,0 1 0,0 0-42,-5-1 0,5 6 35,-1-1 0,3 3-2,-2-3 1,-4 3-28,4 2 0,-1 5-147,1 1 0,-4 1 68,4 8 1,-3-1-175,-2 1 0,0 3 246,0-2 1,5 7-47,0 2 0,-1-5-27,-4-5 0,0-6 69,0 1 1,2 2 121,3-2 1,-3-1-182,2-8 0,-2 2-74,-2-2 1,0 1 48,0-2 0,2 3-129,3-8 1,-4 6 27,4-6 1,-3 7 65,-2-1 0,0 1-215,0-2 0,0 4 51,0-3 0,0 3 66,0 1 0,0 0 77,0 1 0,0-1 26,0 1 0,0 4-98,0 0 0,0 0 41,0-4 1,0-1 242,0 1 0,0-1-52,0 0 0,0-1-265,0-3 1,0 2 144,0-2 0,0 3 231,0 1 1,0-4-136,0-1 0,0-4 14,0 4 0,1-1-100,4 2 0,-3 1 28,3-7 0,-3 6-84,-2-6 1,0 6 82,0-6 1,0 6-94,0-5 0,0 1 89,0-2 1,0 3-53,0 2 1,0 2 16,0-6 1,0 6 0,0-2 1,0 3-66,0-3 1,0 6-142,0-1 1,0 0 333,0 6 1,0 1-93,0-2 0,0 0-52,0-4 0,0 4 5,0 0 1,0 0-30,0-4 1,0-1 23,0 1 1,0-1-9,0 0 1,0-1 14,0-3 1,0 1 7,0-7 1,0 8-23,0-3 1,0 4 6,0 1 0,-5 6 85,0-1 0,0 2-78,5-2 0,0-1 124,0 6 0,-5-5-104,0 5 1,0 1-140,5 4 1,0-2 262,0-3 1,0 2-119,0-7 1,0 7 30,0-1 1,0-5-32,0 0 0,0 1 93,0-2 0,0 2-87,0-2 0,0 2 197,0 3 1,-5-1-102,0-4 1,0 4 66,5 6 1,0-5-171,0 0 1,0-1 73,0 1 1,0 5-179,0 0 1,-4-5 163,-1 5 0,0-3-263,5 3 1,0-1 125,0-4 1,0 2-79,0-7 1,0 2 55,0-2 1,0 4 35,0 6 0,0-5 40,0 0 0,0 1-20,0 4 1,0 5 157,0 0 0,0 0-90,0-5 1,0 5 146,0 0 1,0 5-103,0-5 1,0 0-49,0-5 0,0 0 26,0 0 0,0 0-5,0 0 0,5-1-56,0-4 0,-1 3-11,-4-2 1,0 2-81,0 2 1,0-5 104,0 1 0,2-1-76,3 5 0,-3 5 51,2 0 1,-2 0-20,-2-5 0,0 0 22,0 0 1,5 5-215,0 0 1,0 0 141,-5-5 0,0 0 33,0 0 1,0 0-26,0 1 0,5-1 14,0 0 0,0 0 91,-5 0 0,0 0-86,0 0 1,0 2 190,0 3 1,0-3-59,0 3 1,0 3-31,0 2 1,0-2-5,0 2 1,0-5 22,0 5 1,0 0-92,0 5 1,4-6 53,1 1 1,0-5-70,-5 5 1,2-6 52,3 1 1,-4-4-63,4-1 0,-3 2 47,-2 3 0,2-6-25,2 6 0,-2-12-157,3 7 1,-3 2 164,-2 3 0,4 0-170,1-5 0,0 0 142,-5 0 0,0 0-85,0 0 0,0-1 60,0-4 1,2 4-43,3-4 0,-4-2 15,4 3 0,-3-1 157,-2 5 1,0 0 37,0 0 0,0 2-142,0 3 1,0-2 212,0 7 0,0-2-106,0 2 0,0 5 105,0 0 1,0-5-78,0 4 1,0-9 0,0 0 1,2-1-33,3 1 0,-4-8-63,4 3 0,-3-8 78,-2 3 1,0-5-14,0 5 1,5-1 236,-1 1 1,1-1-84,-5-4 1,0-3 114,0 3 1,0-4-116,0-6 0,0-3-156,0-6 0,0-5 367,0 0-966,0-7 0,0 2-314,0-10 0,0 0-768,0-10 1,0 2 1609,0-11 0,0-7 1,0-7-1</inkml:trace>
  <inkml:trace contextRef="#ctx0" brushRef="#br0" timeOffset="796">162 146 8659,'-7'-14'663,"6"5"93,-13 3-68,13-1 335,-12 6-444,11-6 4,-11 7 72,11 0-73,-11 7-366,12 7 0,-12 9 69,3 7 0,2 7 44,-2 7 0,0 0-336,-5 5 1,7-3-548,3-2 1,-1-6 416,1-4-447,0-3 0,10-16 298,0-10 0,11-12-52,-1-12 1,4-11 50,1-9 1,-4-4 229,4-1 1,1-5 74,-1 0 0,6 0 324,-2 5 0,-2 5 266,-3 0 0,3 8-242,-3 1 1,1 4 547,-6 12 1,-4 4-157,0 15 1,-5 6 58,5 14 0,-7 1-282,2 13-325,3 0 1,-5 10-210,7 0 1,-2 5-432,2-5 1,1 0-913,-6-5 1,7-1 1338,-2-4 0,9-3 0,4-7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08:03.2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87 102 8142,'-1'-15'1018,"-4"0"-178,-3 1 351,0-1 575,1 7-1255,1 1 1,4 14 10,-3 2 1,3 6-196,2 5 0,2 4 271,3 11 0,-2-1-128,7 10 0,-5-2-83,5 12 1,-2-6-103,2 1 0,3 1-327,-3-1 0,-2 7-898,1-2 0,1-4 628,5-1 0,-5-8-658,0-2 1,-2-6-41,2 1-2872,3-9 2860,-5-10 0,5-17-240,-3-13 1262,3-6 0,-12-21 0,6-4 0</inkml:trace>
  <inkml:trace contextRef="#ctx0" brushRef="#br0" timeOffset="250">73 190 8142,'-15'-15'801,"0"0"260,1 1 161,-1-1-628,7 0 1,3 6-175,10-1 1,3 5 129,7-5 0,6 0-118,3-4 1,4 4-320,2 0 1,-1 2 141,0-2 1,1 2-301,-1 3 0,1 3 105,-1-3 1,-1 9-124,-4 1 0,-1 13-86,-3 1 0,-6 7 72,1 4 1,-7 6-214,-8 3 0,0 10 114,0 5 1,-8 1-403,-7-1 0,-1 2 225,-8-7 1,1-2-93,-2-8 1,-1-3-381,6-6 0,1-13-1771,4-2 2596,7-3 0,1-4 0,7-2 0</inkml:trace>
  <inkml:trace contextRef="#ctx0" brushRef="#br0" timeOffset="705">734 631 8142,'0'-8'47,"0"1"727,0 7 0,2-2-259,3-2 1,3 0 19,7-5 1,1-1-142,4-5 0,-4 0-146,4 1 1,-4-6-326,-1 0 1,-2 1 141,-4 4 1,3 0-68,-7 1 1,0 4 87,-5 0 0,-2 7 197,-3-2 1,-5 3-193,-9 2 0,1 7 199,-7 3 0,6 9-148,-6 6 0,2 3 38,-1 1 0,-2 2-110,6 3 0,2-3 150,8 4 1,4-9-450,6-2 1,0-1 161,0 2 0,6-4-642,4-6 0,10-7 348,4-3 1,6-4-1382,4-1 0,-3-1 609,3-4 1,2-3 509,-2-7 1,6-5 622,-6 1 0,0-1 0,-4-1 0,-1-2 0</inkml:trace>
  <inkml:trace contextRef="#ctx0" brushRef="#br0" timeOffset="1021">1278 499 8855,'-5'9'902,"0"1"0,0 0-338,5 5 1,0-1-114,0 1 0,0 1-490,0 4 0,2-4 142,3 4 0,-2 1-378,7-1 0,-5-1 257,5-4 1,-5-2-1098,4-3 1,-4 3-564,5-3-78,-7-4 1756,4 1 0,-7-7 0,-7 0 0,-2 0 0,-6-7 0,-5-3 0,-1-7 0,-3-3 0,-4-5 0,3 6 0,-1-2 475,2 1 1,-2 4-71,6-4 0,2 4 711,8 1 1,4 0-208,6 1 1,1-1-323,4 0 1,12 1-1030,12-1 0,8-2 352,12-2 1,9 1-3054,5-7 3143,8 1 0,2-5 0,9-1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07:59.0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15 221 8142,'0'-15'1101,"-2"7"-488,-3 3 171,4-3-193,-6 6-1,7-4-150,0 6 1,0 6-66,0 4 1,2 9 117,3 6 0,3 9-110,7 5 0,-2 9-214,-4 1 1,4 6 86,-3-1 0,3-1-246,2 0 1,-5-5-162,0 1 0,-5-8 190,4-2 1,-5-13-1680,0-2 1206,-2-6 1,-2-11-290,0-7 1,0-7 257,0-7 0,-5-12-54,0-4 0,-6-7 269,1 2 1,-3-6 8,-2 2 0,6-3 300,-1-2 1,0 0-100,-5 0 1,5 1 373,1 4 1,5-2-176,-1 7 0,-1-1 357,1 6 0,0 6-214,5 4 0,2 4 66,3 5 1,3-1-38,7 6 1,-1 0-116,1 5 1,5 0 108,-1 0 0,6 0-130,-6 0 0,6 0-154,-6 0 0,6 6 167,-6 4 1,6 5-268,-5 4 0,-1 4 62,-4 7 0,0 1-280,-1 3 0,-6 5 39,-3 10 1,-3-3-79,-2 3 0,-2 2 259,-3-2 1,-4-2-39,-11-8 1,-1-5 209,-4-9 1,-1-4-137,7-6 0,-6-7-322,5-3 0,6-3-148,4-2 1,7-7-1169,-2-3 1,6-9 1658,9-6 0,7-3 0,12-1 0</inkml:trace>
  <inkml:trace contextRef="#ctx0" brushRef="#br0" timeOffset="476">809 515 8142,'-10'-15'0,"-2"2"-112,-4 3 1,1-1 391,-4 6 0,2 0 470,3 5 0,-3 1 18,-2 4 1,2 5-300,-2 10 1,2 3-36,3 6 0,-1 2-134,0 3 0,1 2-207,-1 3 74,7 4 0,1-12 1,7 3-38,0-3 1,2-3-597,3-3 0,3-9 390,7-6 1,4-7-1082,1 2 856,-1-17 0,1-1 0,0-14-130,-2-4 0,3-7 108,-2 4 0,-4-7 572,-5 2 1,-2 3-45,2 1 0,1 0 34,-6 0 0,5 7 576,-5 9 1,0 3 178,-5 1 405,0 7-954,0 1 0,-2 10-284,-3 7 1,4 2 79,-4 12 0,3-4-485,2 4 0,0-1 273,0 2 0,0 2-373,0-2 1,0-4-381,0-1 1,0-4-748,0-1 0,2-1-558,3 1 0,-2-5 2029,7 0 0,0-7 0,4 4 0</inkml:trace>
  <inkml:trace contextRef="#ctx0" brushRef="#br0" timeOffset="1025">1073 515 7172,'-8'0'1846,"-5"0"1,10 1-1367,-7 4 1,7 3-107,-2 7 0,3 0-94,2-1 1,0 8 44,0 2 1,2-1-71,3 2 1,-2-3-156,7 3 1,-1 1 22,6-6 1,0-1-82,0-4 0,-1-2-283,1-3 0,5-4 176,-1-6 1,2-6-263,-1-4 0,-2-11 164,6-9 0,-6-4 44,2-5 0,-9-4 55,-1 4 0,-6 3 33,0 2 0,-10 5-73,-9 4 420,-6-3-206,-8 12 1,-6 0 555,1 6 0,-5 5-316,4-5 0,-4 5 277,5-5 0,0 6-182,4-6 0,6 2 158,-1-2 1,9-8-195,1 3 1,7-3-375,8 3 0,0-6-843,0-3 0,12-4 556,2-1 1,11 4-612,-1 1 0,4 1-1118,1-2 0,1-1-811,-1 6 2792,-6 1 0,5 11 0,-5 1 0</inkml:trace>
  <inkml:trace contextRef="#ctx0" brushRef="#br0" timeOffset="1512">177 809 8142,'-9'0'1007,"-4"0"691,12 0-689,-12 0 34,11 0-660,-5 0 1,7 1 1429,0 4-1210,0 3 1,0 9-491,0 2 1,5-1-426,0 7 0,2-1-516,-2 6 1,-4-1-1470,4 0 1,3-1 391,2-3 1905,-3 2 0,6-4 0,-5 7 0</inkml:trace>
  <inkml:trace contextRef="#ctx0" brushRef="#br0" timeOffset="2041">1705 632 8142,'-14'15'65,"-1"1"-65,0 4 0,2-4 358,3 4 0,-1-4 218,6-1 1,0 4 232,5 1 1,0 0-344,0-6 0,7 3-156,2 2 1,4-2-99,2 2 0,6-7 28,4-3 1,-2-5 15,1 1 0,2-4 0,9-1 0,-4-3-171,3-7 0,-3-3-49,-2-16 0,2-4-377,4-11 1,-11-2 244,1-3 1,-7 3 114,-4-3 0,-5 5 323,-5 5 0,-5 5-101,-9 9 1,-8 6 150,-16 9 1,-5 3-47,-10 7 0,3 9-225,-3 5 1,0 8-245,5 7 1,-2 2-544,12 3 0,1-3-168,9 4 1,4-4 452,10-2 1,5 0-3396,10 1 3776,10-7 0,8-2 0,6-6 0</inkml:trace>
  <inkml:trace contextRef="#ctx0" brushRef="#br0" timeOffset="2583">2528 456 8142,'-14'-8'656,"4"1"158,0 7 1,7 7-274,-2 2 1,3 5 155,2 0 1,0 7-242,0 4 0,0 4-30,0 6 1,0-3-143,0 8 1,7-8-210,3 2 0,3 2 59,1-1 1,-1-3-78,-3-7 1,3 1-806,-3-6 1,-2-1 419,2-4 0,-5-7-2463,5-3 1974,-7-3 0,4-6 129,-7-5 0,0-8 258,0-12 1,-2-6 170,-3 1 0,-5-7 103,-9 2 1,1 2 164,-7-3 1,1 8 526,-6-3 0,1 4-381,-1 2 0,6 8 1066,-1 6 1,3 2-535,-3 8 1,4 5 535,6 5 1,2 6-560,3-1 1,4-2-196,6 2 1,1-2-260,4 2 1,8 2-223,7-7 1,11-1-1052,-2-4 0,7-1 748,4-4 0,-1-3-1865,10-7 1,-2-1 2179,2-4 0,-3 4 0,4-5 0</inkml:trace>
  <inkml:trace contextRef="#ctx0" brushRef="#br0" timeOffset="3140">3219 426 8142,'-14'-8'1802,"4"2"-660,0 6-504,0 0-102,-5 0 0,2 6 368,4 4 1,-3 10-231,7 4 1,-1 6-237,1 4 1,3-1-347,-3 6 1,4 0 128,1 5 1,0-2-213,0-2 1,1-4 92,4-7 0,-2-6-391,7-4 0,-5-4-409,5-5 1,-2-5-595,2-10 1,3-5 100,-3-9 0,-2-11 407,2-9 1,-2-3 350,2-3 0,1 1 118,-6 0 0,5-3 550,-5 3 0,1-4-238,-1 9 1,-3 5 180,3 4 1,-4 3 543,-1 7 1027,0 7 155,0 7-1327,0 19 0,0 1-119,0 11 0,2 1-202,3-6 0,-2 4-164,7-4 0,-5 4 114,5-4 1,-5 4-334,4-4 0,-5 4-600,0-4 0,3 1 439,-2-1 0,0-2-783,-5 6 0,0-4 480,0 4 0,0-1-703,0 2 1,0 2 594,0-2 0,0 1 699,0-1 0,-7-4 0,-1-13 0,-7-3 0,1-10 0,-1-5 0,0-3 0,1-2 0,-3 1 590,-2-1 1,1 2-222,-7 3 0,7-1 1301,-1 6 0,2-2 223,3 2-217,5 4-1166,3-6 1,14 6-330,7-4 0,6 1-787,8-5 1,9-1 605,6-5 0,7-6 0,8-2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08:08.382"/>
    </inkml:context>
    <inkml:brush xml:id="br0">
      <inkml:brushProperty name="width" value="0.11429" units="cm"/>
      <inkml:brushProperty name="height" value="0.11429" units="cm"/>
      <inkml:brushProperty name="color" value="#66CC00"/>
    </inkml:brush>
    <inkml:brush xml:id="br1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1 309 19774,'0'16'1034,"0"4"0,1 3-824,4 6 1,-3 7 232,3 3 0,1 10-111,-1 5 1,5-2-354,-5 2 1,0-2 157,-5 2 1,5 2-300,0-7 0,1-2-1365,-1-8 0,-3-9 841,2-11 1,0-7-1047,1-2 1,-4-9 756,4-1 0,-2-1-546,2-9 1,-1-5 733,5-4 1,-4-6-365,5 5 1198,0-6 0,5 3 1,-1-6-1</inkml:trace>
  <inkml:trace contextRef="#ctx0" brushRef="#br0" timeOffset="569">89 456 9722,'-13'-10'0,"1"2"657,3 1-173,5-4-183,-9 3 0,12-7 278,-4 0 1,3 4 95,2-4-414,0 10 0,7-19 214,2 9 1,9-3 31,2 3 1,4 1-162,-4-1 0,1 2 89,-1 3 1,-4-1-156,4 6 1,-4 0 63,-1 5-260,0 0 0,-6 0-182,1 0 1,-7 8-114,2 7 0,-3 1 199,-2 9 1,-5-6-39,0 6 1,-5-1-91,5 6 1,-1-1 76,1 0 0,3-1-127,-3-3 1,4 2 180,1-2 0,0-4 13,0-1 0,0-4 132,0-1 0,6 0-95,4-1 0,3 1-11,2 0 0,0-6 168,-1 1 1,1 0-356,0 5 0,-1-6 204,1 1 1,5-5 75,-1 5 0,1-5-11,-5 5 1,-1-2-284,1 2 1,-5 3-21,0-3 0,-7 7-230,2 3 0,-7 6 174,-8-1 1,-1 2 206,-14 3 1,1-2 466,-5-4 1,-1 2-171,1-6 0,-6-1-81,1-4 1,0 0-54,4 0 0,3-6-714,2 1 1,2-5 185,4 5 461,9-7 1,-3 10 0,13-5 0</inkml:trace>
  <inkml:trace contextRef="#ctx0" brushRef="#br0" timeOffset="1163">1162 706 11468,'0'-15'-640,"0"5"640,0 0 1,0 1 279,0-6 0,0 0-206,0 1 1,0-1 173,0 0 0,-2 0 433,-3 1-333,-3-1 0,-7 5-12,1 0 1,-6 7 128,1-2 0,-3 5-455,3 5 0,1 5 47,-7 10 0,6-2-15,-6 6 1,2 5 28,-1 6 0,-2 4-38,6-5 1,0 5-8,6-4 1,1 6-276,3-2 1,3-3 181,7-2 1,0-5-445,0-4 0,7-4 300,3-6 1,4-7-115,6-3 1,-2-5 20,6-5 1,-4-5-39,5-9 0,-3-6 118,3-9 0,3 1 112,-4-6 1,-1 1 304,2-1 0,-6 3-111,6 7 1,-7-1 380,1 1 1,-4 6 14,-5 4 243,3 9-392,-12 3 1,8 19 298,-5 2 1,-2 12-264,3 4 1,-3 1-264,-2 8 0,0-6-1097,0 1 0,-5-3 602,0-2 1,0-4-1928,5-1 1,0-1 253,0 2 2066,0 3 0,0-12 0,0 5 0</inkml:trace>
  <inkml:trace contextRef="#ctx0" brushRef="#br1" timeOffset="1700">1838 588 7938,'-15'-15'467,"1"7"1,-1 2-285,0 6 1,1 0 38,-1 0 1,0 1 165,0 4 0,-4 3-166,-1 7 1,-1 1 110,1 4 0,2-2-20,-6 7 0,1-3 96,-1 3 1,1 3-187,3-4 0,4 2 27,-4-1 1,5 3 203,6-4 1,-3 4-80,7 1 1,0-4 161,5-1 1,2-4-135,3 4 0,5-6-268,9 2 0,-1-5 101,7-6 1,-1 3-727,6-7 1,4 0-560,0-5 0,7-7 614,-2-3 0,4-3-1916,1-2 0,0-6 2351,0-3 0,0-11 0,0-2 0</inkml:trace>
  <inkml:trace contextRef="#ctx0" brushRef="#br1" timeOffset="1922">2147 573 7961,'-10'-4'1197,"0"-1"-745,7 0 1,-5 5 398,3 0 0,3 1-343,-3 4 1,4 3 259,1 7 0,0 6-225,0 4 1,0 3-29,0 1 1,0 7-360,0 3 1,1-1 33,4 1 1,-3-2-903,3 3 1,-4-4 541,-1-7 1,5 0-4253,0 1 2333,7-7 2089,-4-2 0,6-13 0,1-1 0</inkml:trace>
  <inkml:trace contextRef="#ctx0" brushRef="#br1" timeOffset="2268">2470 588 7871,'-23'0'0,"0"5"-131,4 0 0,2 6 107,-2-1 0,-2 3 712,1 2 1,0 0-213,6-1 1,-1 1-74,0 0 0,-3 4-123,4 1 0,-4 1 0,8-1 0,3-4 898,2 4-790,4 3 1,1-7 310,0 3 0,1-7-253,4-2 0,3-2-184,7 2 1,2-4-36,2-6 0,-1 0-591,7 0 1,-1 0 281,5 0 1,1-6-312,-1-4 0,1-3-640,-1-2 1,5-1-2774,1-4 3806,-1 4 0,2-12 0,1 5 0</inkml:trace>
  <inkml:trace contextRef="#ctx0" brushRef="#br1" timeOffset="2690">2911 735 7871,'7'-8'538,"-6"-5"0,6 10 44,-7-7 0,1 5-198,4-5 0,-3 5 44,3-5 1,-2 6-128,2-6 0,-3 0-186,3-5 0,1 1 13,-1-1 0,5 0-102,-5 0 0,0-4-39,-5-1 1,0 1 206,0 4-243,0 0 0,-2 2-5,-3 3 1,-3 4 368,-7 6 0,-1 6-57,-4 4 0,2 10 32,-6 4 0,4 4 65,-4 1 0,6 7 172,-2 4 1,4 0-166,1 0 0,5 0-149,0-5 1,7-1-211,-2-5 0,5 4 68,5-4 0,8-1-1465,7-8 1,6-9 709,-2 4 1,4-10-756,2 0 1,4-5 1438,0-5 0,7-10 0,-3-8 0</inkml:trace>
  <inkml:trace contextRef="#ctx0" brushRef="#br1" timeOffset="3219">3426 573 7871,'-15'-8'335,"0"3"0,0-1-168,1 1 1,4 0 1503,0 5-251,7 0-686,-10 0 1,6 8-215,-3 7 1,4 1 15,6 9 0,0-1-162,0 6 1,0-1-162,0 0 1,0 1-143,0-1 1,0-1 85,0-4 1,2 3-618,2-8 1,0-4-34,6-5 1,-1-7-459,6 2 1,0-12 324,-1-7 1,1-9 208,0-12 0,1 3 49,4-7 1,-4 6 151,4-1 0,-9 3 597,-1 1 0,0 2-183,4 4 665,1 3 0,-5 13-124,0 3 0,-7 5 182,2 5 0,-2 4-551,2 11 0,-3 3-130,3 6 1,-4 4-1186,-1-4 1,0 4 607,0-9 1,0 4-618,0 2 1,2-3 420,3-2 0,-2-4-2694,7-6 3227,0-1 0,4 1 0,1 0 0</inkml:trace>
  <inkml:trace contextRef="#ctx0" brushRef="#br1" timeOffset="3759">4160 720 7871,'0'-9'26,"0"-1"114,0 0 0,0-5 604,0 1-460,0-1 0,2 0 49,3 1 0,-3-1-84,3 0 0,-2 5-43,2 1 47,-4-1-298,6-5 0,-7 5-28,0 0 274,0 7-79,0-3 1,-7 6-46,-2 0 1,-1 0 272,-5 0 1,4 8-82,-9 6 1,2 8 71,-2 7 1,-2 1-78,-8-1 0,6 5-103,-1 0 0,7 1-459,-1-6 0,2-4 140,3-1-137,5-6 0,5-3 185,8-10 0,6-13-541,10-12 0,3-6 222,6-18 0,0 1 77,1-11 1,-1 1 206,1-6 1,-7 0 309,-4 0 0,2 5 55,-1 0 0,0 5-171,-6-5 0,-1 12 383,-3-2 0,2 10-170,-8-1 1,6 6 973,-5 4-106,0 11-460,-5 7 0,0 9-184,0 3 0,0 4 49,0 11 1,0 5 21,0 9 1,-2 10-193,-2 10 1,0 3-274,-6 2 0,6 0 148,-6-1 1,6 1-1440,0 0 0,2 0 729,2 0 1,2-6 469,2 1 0,5 0 0,5 5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08:12.89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16 630 8323,'0'-10'1508,"0"0"-997,-7 7 0,5 3 43,-3 10 0,4 11-26,1 8 0,0 2 65,0 8 1,0 2-133,0 8 1,0-1-184,0 6 1,0-2-212,0 2 0,5 6 45,0-6 1,4 0-769,-4-10 1,2-2 183,-2-2 0,-2-1-253,7-10 0,-5-3-956,5-11 1,-6-7 788,6-3 1,-5-11 405,5-9 1,-7-13 485,2-11 0,3-10 0,0-3 0</inkml:trace>
  <inkml:trace contextRef="#ctx0" brushRef="#br0" timeOffset="202">60 821 7943,'-15'-15'1577,"0"0"-916,7 1 1,2 4 229,6 0-551,0 0 1,8-4-66,6-1 1,8 0-42,7 0 1,2 1-316,3-1 0,4 5 134,6 0 1,0 7-764,0-2 0,-6-1 407,-4 1 1,-5 2-415,-4 7 0,-4 0-136,-6 6 0,-7 4-159,-3 6 0,-5 6 1012,-5-2 0,-3-2 0,-13 12 0,-2-3 0</inkml:trace>
  <inkml:trace contextRef="#ctx0" brushRef="#br0" timeOffset="344">207 1012 7943,'-9'15'0,"-2"-1"1006,6 1-193,-6-7 799,9 5-1071,-4-11 1,7 4-326,4-6 1,3 0 4,7 0 0,6 0-165,4 0 0,2-6-494,3-4 1,4 2-1416,0-2 1853,1 0 0,7-4 0,4-1 0</inkml:trace>
  <inkml:trace contextRef="#ctx0" brushRef="#br0" timeOffset="1210">780 938 7943,'-15'-8'2202,"5"2"-1137,1 6-740,5 0 1,-4 6 0,5 4 232,-2 3 0,0 3-203,5 4 1,0-2-66,0 6 0,2-1-132,3 2 0,-4 3-112,4-4 0,2 4-99,-2 1 1,4-4 101,-4-1 0,5-4-487,-5 4 1,5-6 253,-5 2 1,4-4-332,-4-1 0,2-2-115,-2-3-694,-4-4 851,6-6 0,-7-6 64,0-4 1,0-10 216,0-4 1,0-4 165,0-1 0,0-1 271,0 1 0,0 0-229,0-1 1,0 2 241,0 4 0,0-2-130,0 6 1,0-1 292,0 1 0,5 2-125,0-6 1,6 6 25,-1-2 1,-2 4-60,2 1 0,0 2-110,4 3 0,1-1-123,0 6 1,0 0 108,-1 5 0,-4 0-148,0 0 0,-7 2 82,2 3 0,2 3-180,-3 7 1,0 6 97,-9 3 1,2 4 183,-7 1 0,0 6-144,-5-1 0,5 7 24,1-2 0,0-1-120,0 1 0,-3-7 78,7 3 0,0-11-91,5-4 1,0-4 90,0-1 1,7-7-131,3-3 1,4-10-38,6-5 1,-2-9-156,7-6 0,-1-3 363,5-1 0,1 5-60,-1-1 0,-4 2 229,-1-1 1,-1-2-83,2 6 0,1 0 17,-7 6 0,1-1 130,-5 0 284,6 1-222,-5 5-396,5 3 0,-8 7 27,-3 4 64,-3 4 1,-2 10 176,0 1 1,1-1-108,-1-4 1,-2 5 51,7-1 1,-7 1-16,2-5-202,3 6 0,-1-5-230,3 4-60,3-11 0,-5-4 109,7-10 0,-1-9 74,1-11 0,-2-2 96,-3-3 0,3-6-62,-3-3 0,-2-3 288,2-3 1,-7 3-92,2 3 0,-10 0 310,-5 9 1,-9 1-137,-6 14 1,-7-1 4,-3 11 0,-4 2-812,5 7 1,-1 11 293,6 10 0,0 4-557,-1 5 0,7-1 389,4 6 0,9-4 433,5 4 0,10-7 0,3 4 0</inkml:trace>
  <inkml:trace contextRef="#ctx0" brushRef="#br0" timeOffset="1740">1912 968 7894,'-5'-15'878,"0"0"-420,0 1 1,5 4 272,0 0 91,0 7-278,0-4 13,0 27 1,0-7-144,0 16 0,0-1-151,0 6 1,0-3-210,0 4 1,0-4 134,0-2 0,0 1-420,0-1 1,0-6 222,0-4 1,0-7-988,0-2 714,0-7 1,7-5-114,2-12 1,4-8 139,2-7 0,0-5 141,-1-1 0,3-4 181,2 5 0,-2-5-77,2 4 1,-2 3 584,-3 7 0,1 6-268,0 9 1,-5 3 316,-1 7 0,-5 2-226,1 3 1,-4 5 25,-1 9 0,0-1-340,0 7 1,0-1-427,0 6 0,0-6-266,0 1 1,0-8 392,0 3 1,0-4-1665,0-1 0,2-2 42,3-3 1836,-4-3 0,19-1 0,-4 2 0</inkml:trace>
  <inkml:trace contextRef="#ctx0" brushRef="#br0" timeOffset="2086">2632 615 8380,'-2'-8'2468,"-3"3"-1630,4 3-228,-12 2 1,11 7-185,-3 3 1,4 4-156,1 6 0,0-2-55,0 6 0,0 1-437,0 4 1,0 2 119,0 4 1,4-9-21,1 3 0,5 0-824,-5 1 0,5 3 419,-5-9 0,0 4-713,-5 1 1,5-4 544,-1-1 0,1-6 252,-5 2 1,-5-4 377,1-1 1,-8-7-49,2-3 1,-3-3 127,-1-2 1,-1-2-38,0-3 1,0-3 588,1-7 1,-6-4-335,1-1 0,-6 0 848,5 6 1,1-1-390,4 0 0,0 2 562,1 3-895,6-3-522,1 5 1,7-2 31,0 1 1,8 4-130,7-5 1,1 5-1517,9-5 1,4 2 1774,5-2 0,7-9 0,-3 2 0</inkml:trace>
  <inkml:trace contextRef="#ctx0" brushRef="#br0" timeOffset="2478">3088 997 7892,'-15'7'0,"5"-6"364,0 4 216,7-3 242,-3-2-549,6-7 1,6-1 13,4-7 1,8 1-37,1-1 0,6-1-35,-5-4 0,6 4-198,-2-4 1,-1 2 84,2-1 0,-8 2-164,3-2 1,-4 2 82,-1 3 1,-5-1 40,0 0 0,-7 5 63,2 1 0,-5 5 155,-5-1 0,-8 4-45,-7 1 0,-4 8 242,4 7 0,-6 1 157,2 9 1,1-1-214,-2 5 0,2 2 33,-1 4 0,3-3-60,6 8 1,2-6-29,3 5 0,4-6-316,6 1 0,3-8-193,7-1 1,3-7-1204,16 1 1,-1-9 723,11-5 1,0-3-1607,5-2 0,4-9 233,6-5 1994,-1-7 0,13-15 0,-7-2 0</inkml:trace>
  <inkml:trace contextRef="#ctx0" brushRef="#br0" timeOffset="2972">3764 821 7892,'0'-15'1431,"0"0"-725,0 1 820,0 5-577,0-4-335,0 12 0,0 1-207,0 10 1,0 4-65,0 6 1,0 1-59,0 4 1,0 2-349,0-2 1,0-2 111,0 1 0,0-6-429,0 2 1,0-4-1610,0-1 1529,0-7 1,1-1-54,4-7 1,3-9 155,7-5 1,0-9 126,0-12 1,1 0 180,4-5 1,-3 3 301,8 2 1,-7 9 494,2-3 1,1 8-410,-2-4 1,1 14 255,-5 1 1,-6 7-213,1 3 0,-6 6-367,0 4 0,3 10 144,-2 4 1,0-1-444,-5 2 0,0-6-443,0 6 0,0-7-780,0 1 1,1-4 88,4-5 0,-1 1 455,5-6 962,1 0 0,5-5 0,0 0 0</inkml:trace>
  <inkml:trace contextRef="#ctx0" brushRef="#br0" timeOffset="3372">4455 791 7892,'0'-14'-1708,"0"-1"2262,0 0 0,0 5 353,0 1-542,0-1 1,0-5-190,0 0 1,0 6 175,0-1-50,0 0-59,0-5 0,0 6-57,0-1 25,-7 6 1,1 0-249,-4 8 0,-8 5 31,3 5 1,-4 8 134,-1 2 1,-1 5 40,-4 6 1,-1-4-49,6 3 1,-4-3-288,4-1 0,6-8 64,4-2-41,7-4 0,-2-9 69,10-7 0,4-15-370,11-14 0,8-9 159,6-11 1,5-10-9,-4-9 0,0-4 413,0-2 1,-4-4-28,3 0 1,-8 6 352,-1 8 0,-7 5-237,1 5 0,-2 2 773,-3 13-308,-6 6 536,-1 25 1,-7 5-305,0 13 0,-2 8 19,-3 16 0,-3 12-14,-6 12 0,-1 13-401,0 7 0,-1 5-1477,-4-4 0,4 4 684,-4-5 0,9 6-2043,1-6 2325,7-6 0,-4-2 0,11-6 0,5-2 0,8-2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08:21.972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59 294 7993,'-15'0'0,"7"0"0,-5-6 0,5-3 0</inkml:trace>
  <inkml:trace contextRef="#ctx0" brushRef="#br0" timeOffset="787">74 44 8000,'0'-14'343,"-2"4"323,-3 0-213,3 7 46,-4-4 1,4 7-82,-3 0 1,4 8 10,-4 7 1,3 8-26,2 11 1,0 10 75,0 10 1,0 8-83,0 2 0,5 6-116,0-1 0,0 8-151,-5 1 0,5-1 95,0-9 1,0-2-598,-5-8 0,1 1 306,4 0 0,-3-13-433,3-7 1,-2-13-952,2-6 156,-4-10 1,8-4 157,-5-6 0,-2-8 549,3-7 0,2-8 243,-3-11 1,1 1 342,-5-6 0,0 0 0,0-5 0,0 0 0,0 0 0</inkml:trace>
  <inkml:trace contextRef="#ctx0" brushRef="#br0" timeOffset="1112">59 309 8000,'-8'-23'50,"-5"-3"53,3 6 1,3 1 644,2 4-168,-3 7 136,7-5-263,-6 11-208,7-4 1,7 6-19,2 0 0,6 4 209,5 1 1,-2 5-62,6-5 1,6 7-155,4-3 0,5 4-118,-5 2 0,7 1 111,-2 4 0,9-2-211,1 6 1,0 1 74,-5 4 0,-7 6-49,-2-1 0,1 7-30,-2-2 0,-6 3-268,-9 3 1,-9-1 126,-5 0 1,-3 0-109,-2 0 1,-14-6 153,-5-4 1,-7-8 211,-4-2 0,-6 1 16,-3 4 1,2-6-84,-3-3 0,3-2-228,-2 1 0,-2-2 136,7 2 0,1-2-1932,8-3 1975,4 1 0,6 0 0,1-1 0</inkml:trace>
  <inkml:trace contextRef="#ctx0" brushRef="#br0" timeOffset="1721">1044 809 7889,'-9'8'-132,"-4"5"383,12-11 89,-6 4 1,14-6-213,3 0 0,3-6 87,1-4 1,3-3 41,2-2 1,-1-5-16,7 1 1,-2-6-79,1 6 1,2-7 37,-6 1 1,4 2-204,-4-1 1,0-1 7,-6-4 0,-1 6-13,-3 3 0,-3 4 125,-7 1 0,-4 7-42,-5 3 0,-3 4-107,-12 1 1,-3 8 95,-7 6 0,-2 8 209,-3 7 1,-2 5-117,7 1 1,-5 6 341,4-2 0,-2 3-161,7 2 1,-1 0 233,12 0 0,6-4-100,8-1 0,3-6-21,2 1 0,8-10-83,7-4 1,5-4-93,4-1 0,9-7-487,-4-3 0,4-3 212,-4-2 1,7-9-1329,3-5 0,2-4-271,-2-12 0,4 3 1596,-4-13 0,4 1 0,1-5 0</inkml:trace>
  <inkml:trace contextRef="#ctx0" brushRef="#br0" timeOffset="2165">1852 529 7862,'-6'-14'0,"-3"-1"336,-5 0 1,4 7-101,0 3 0,-1 4 74,-9 1 0,2 6-9,-6 4 1,-1 8-89,-4 1 1,-2 9 108,-4 2 0,11-6-92,-1 6 0,7-6-65,4 1 0,6-4 240,3-7-55,3 1 0,10-5-59,7 0 0,6-7 105,9 2 1,4-3-78,0-2 1,2 4-44,-2 1 0,-1 2 122,6-2 1,-6-2-83,1 7 0,2-5-100,-2 5 0,-4-6 10,-6 6 0,-1 0-354,2 5 0,-6-1 184,-9 1 0,-3 6-581,-7 4 1,-7 3 134,-3 1 1,-11 7-82,-8 3 0,-2-1-545,-9 1 1,8-8 380,-3-2 1,4-6-272,2-8 0,1-7 386,4-3 0,4-5-280,10-5 0,4-5 298,6-9 0,0 1 502,0-7 0,8-1 0,7-8 0,6 3 0,8-5 0</inkml:trace>
  <inkml:trace contextRef="#ctx0" brushRef="#br0" timeOffset="2373">2161 515 7862,'0'-15'1359,"0"0"-616,0 7-486,0 2 0,0 7 331,0 4 1,0 5-151,0 10 1,1-3-80,4 8 1,-1-5-109,5 4 0,0-1 102,0 1 0,4 4-234,-3-3 1,-2-2 93,2 1-1,-2-4-712,2 4 0,2-4 356,-8 4 1,6-6-1397,-5 2 1,5-2 98,-5 1 1441,6-9 0,-3 16 0,7-9 0</inkml:trace>
  <inkml:trace contextRef="#ctx0" brushRef="#br0" timeOffset="2665">2514 515 7836,'0'-15'0,"0"0"0,0 1 248,0-1 0,0 5 222,0 0 0,-7 7 328,-3-2 0,-3 10-480,-2 5 0,1 9-95,-1 6 0,-6 3-208,-4 1 0,2 5 58,-1 1 0,4 4 150,-4-5 0,4 7 113,-4-2 1,11-3 175,-2-2 0,10 2-116,0-1 1,4-1-121,1-5 1,1-6-528,4-3 1,10-4 243,9-1 1,4-7-1499,1-3 1,6-3 791,-1-2 1,5-7 712,-4-3 0,5-9 0,-2-4 0</inkml:trace>
  <inkml:trace contextRef="#ctx0" brushRef="#br0" timeOffset="3357">3057 588 7852,'-14'-5'763,"-1"0"-396,7 0-415,-5 5 340,11 7 1,-4 1 413,6 7 1,0 4-191,0 1 0,0 5-22,0-6 1,6 6-271,4-6 1,3 7 13,2-1 0,-5 1-135,-1-1 1,1 2 121,5-2 0,-5-2 46,-1 1 0,0-4-502,0 4 0,0-6-603,-5 2 0,-2-9-914,3-1 1296,-3-7 0,-4 2-156,-3-10 1,-5-3 179,-9-7 1,2-6 414,-2-3 1,-4-9-68,-2-1 1,3-5 62,-3 4 1,2-2 179,-1 7 0,2-1 241,8 12 1,-1-6 232,0 6 1,7-1-305,3 5 1,5 5-29,5 1 0,3-1-74,7-5 1,5 0 73,-1 1 1,7-1-98,-1 0 0,4 1-58,6-1 0,-4 0-25,3 1 1,-8 4-162,-1 0 1,-1 5 5,5-5 0,-4 7 39,-1-2 0,-11 3 23,2 2 60,-3 0 1,1 2-11,-4 3 1,-2 3-29,-7 7 0,0 1 75,0 4 1,0-2-94,0 6 0,0 1-62,0 4 0,0 2 202,0 4 0,2-4-102,3 3 0,-2 2-123,7-2 0,-1 4 65,6-9 0,1 2-136,4-11 0,-2-1 46,6-4 0,1-7-172,4-3 1,1-12 38,-1-7 1,1-14 30,-1-11 1,-1-10 373,-4-5 1,-3-2-108,-6 3 1,-2-5 0,-3 4 1,-5 4-61,-10 1 0,-5 11 72,-9 9 1,-4 8-47,-7 11 0,-4 3-202,0 7 0,-1 13-413,6 7 0,5 6-1399,-1 3 1956,1 7 0,1 2 0,1 6 0</inkml:trace>
  <inkml:trace contextRef="#ctx0" brushRef="#br0" timeOffset="3941">4204 456 7842,'-8'-7'0,"-5"6"0,3-4 0,2 3 1086,-2 2 1,5 0-452,-5 0 1,5 12 321,-4 2 0,5 11-304,-1-1 1,4 11-94,1 4 1,1 3-507,4 2 1,3 5 104,7 0 1,0 0-186,0-5 0,-1-1 86,1-4 1,0-3-871,-1-7 1,-1-6-8,-3-3-1928,3-4 598,-5-8 1211,1-1 0,-3-14 554,-6-2 1,-6-6 223,-4-5 0,2 2 120,-2-6 0,0-1 38,-5-4 0,2 0 288,3-1 1,-1 6-327,6-1 1,-5 2 913,5-1 0,-1 4-195,1 10 1,3-3-53,-3 4 0,5 2-208,5 2 1,4 2-50,5-2 1,1 2-116,0-7 0,6 5-47,3-5 1,-1 0 53,2-4 1,-1-3-54,6-2 0,-3-1-146,-2-9 1,1 1 313,-6-11 1,-2 0 260,-9-6 0,-2 3 97,-7 3 0,-8 5-261,-7 9 1,-6 4-354,-9 6 0,-1 7 42,-3 3 1,3 16-1309,-3 9 0,4 8 1143,6 6 0,3 4 0,6 6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08:27.71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15 404 7889,'9'-7'-294,"-3"4"324,-6-7 1,0 5 171,0-4 0,0 4 66,0-5 0,0 5 397,0-5 313,0 1-209,-6-6 120,4 0-523,-11 7 1,11 0 479,-3 3-566,4 3 0,1 7 115,0 10 1,0 11-112,0 3 0,1 7 51,4 8 0,-1 2-158,5 3 0,1-2-206,5 7 0,0-6-270,-1 1 1,-4-5 281,0-5 0,0 2-237,4-7 1,1-1 118,0-9 1,-6-4-651,1-10 0,0-4 301,5-6 0,-5-13 117,-1-6 0,1-14 98,5-6 0,0-9 263,-1-1 1,-1 0 371,-3 5 1,3 2-259,-3 3 1,1 3 65,-1 6 1,2 12 134,-7 4-98,-1 9 0,1 0-45,0 10 0,2 3 81,-2 7 0,-4-1-154,4 1 0,-3 0-5,-2-1 1,2 1-76,2 0 1,-2-1 75,3 1 1,1 0 39,-1 0 1,5 1-48,-5 4 1,5-4 38,-5 3 0,5-1-39,-6 2 0,6-4-158,-5 4 0,5-4-99,-5-1 1,6-7 56,-1-3 0,3-7 226,2-7 0,0-9-94,-1-17 1,8-9-125,2-10 0,-1-4 84,1-6 1,-1 5-471,2 0 0,1 2-356,-7 8 0,6 8-1777,-5 12 2629,-1 6 0,-4 8 0,0 1 0</inkml:trace>
  <inkml:trace contextRef="#ctx0" brushRef="#br0" timeOffset="443">1103 654 9766,'15'-2'651,"0"-3"1,1 2-322,3-7 1,9-6 52,7-9 1,4-2-145,-5-3 1,5-1-206,-4-3 0,-1 1-331,-5-6 1,-11 8 244,-3 2 1,-12 6 11,-3 8 1,-8 7 53,-12 3 0,-4 3-126,-10 2 1,1 12-33,-6 3 1,4 11 583,-4 3 0,7 0-194,-3 6 0,4 2 410,2 3 0,6 0-112,3 0 0,6 2 48,4-3 1,3-1-206,7 1 1,2-6-180,3 1 1,10-5-609,9-4 1,1-6 330,4-9 0,-3 2-1681,8-7 1,2-1 1749,-1-4 0,12-6 0,-1-2 0</inkml:trace>
  <inkml:trace contextRef="#ctx0" brushRef="#br0" timeOffset="1059">1838 580 7893,'-15'9'0,"1"-3"869,-1 1-509,7 1 1,-4 6 792,7 1-773,1 0 0,4 4 95,0 1 0,1 1-117,4-1 1,3-2-114,7 6 1,1-6-30,4 2 0,1-9-248,4-1 1,4-7 104,0 2 0,1-10-297,4-4 0,4-11-34,1-4 1,-2-11-239,3-4 1,-8-10 266,3-5 0,-4-1 42,-2 1 1,-11-2 171,-3 7 0,-10 7-111,0 7 1,-12 11 196,-8 4 1,-6 6-101,-8 4 1,-6 3 346,1 7 1,-5 8-122,5 7 1,-6 0 224,6 4 1,1 3-190,9-3 1,4 6-100,11-6 0,-3 1-407,7-5 245,0-1 0,12-1-190,3-3 1,9-5 108,6-10 1,-2 0-66,1-9 0,1-3 49,4-7 0,0-9 59,1 4 1,-2-6 131,-4 1 0,1 3 255,-11-3 0,4-2 143,-8 2 1,-5-1-178,-5 6 1,-8 6 567,-12 3 1,-8 9-343,-6 1 0,-7 9-55,2 1 1,-3 6-134,-3 9 1,5 11-239,5 3 0,3 12-3077,12 3 2990,7 0 0,6 20 0,7-3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08:47.06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30 1103 7969,'0'15'-908,"0"-7"0,-5 0 908,0-3 132,0-4 98,5 13 1,0-11 227,0 7-276,0-7 1,0 5 73,0-3 0,-2-3 186,-3 2 1,4 0 647,-4 1-251,3-4-569,2 6 1,0-14-34,0-3 1,5-4-192,0-6 0,5-4 9,-5-11 0,5-2 21,-6-7 0,8-2-64,-2-3 1,-2-3 49,2-7 1,-2-5-51,2 1 0,1-1 71,-6 5 0,5 13 231,-5 7-215,0 6 1,-4 15 25,4 4 1,-3 12 89,3 7 1,-4 11 133,-1 19 0,5 4 52,0 10 1,5 5-100,-5 9 1,6-2-362,-1 3 1,3-4 113,2-1 1,-5-2-544,-1-3 0,3-10 280,7-10 0,-2-4-453,2-6 1,-2-9 249,-3-10 0,1-18 7,0-12 1,-1-11 62,1-13 0,0-5 123,0-9 1,-1 2 364,1-2 1,-5-4-175,0-2 0,-2 9 496,2 1 1,1 11-303,-6 4 1,1 7 606,-1 7-323,-3 7 1,9 10 153,-6 13 1,2 9-43,-2 10 1,-4 6 68,4 9 1,2 5-162,-2 10 1,1 3-122,-1 7 1,-2 0-513,7 0 1,-5-7 220,5-3 0,-7 0-543,2-5 1,3 2-492,2-12 1,-2-1-1036,2-9 0,0 3 123,4-8 0,1-6 1887,0-8 0,6-3 0,2-2 0</inkml:trace>
  <inkml:trace contextRef="#ctx0" brushRef="#br0" timeOffset="266">956 794 8430,'0'15'1028,"0"0"-481,0-1 1,0 8 38,0 2 1,0 4-227,0 1 1,5-6 40,0-3 0,8-4-137,1-1 1,1-2-45,5-3 0,1-10-262,-2-10 1,8-15 131,-3-4 1,4-15 22,1 0 1,-6-4-69,-3 4 0,-11 0-170,-4 0 1,-5 6 28,-5 4 0,-9 16-22,-11 8 0,-7 7-66,-3 3 0,-6 13 84,2 7 0,3 12-830,2 8 0,3-1 437,2 5 1,7-5 492,8 5 0,-1 0 0,7-6 0</inkml:trace>
  <inkml:trace contextRef="#ctx0" brushRef="#br0" timeOffset="981">1632 89 7882,'-10'-15'107,"0"0"1,5 2-36,-4 3 1146,5 4-645,-2 6 1,6 8-16,0 7 0,0 8 174,0 11 0,0 3-251,0 8 1,5 5-49,0 4 1,1 3-163,-1 2 1,-3 1-170,3 4 0,-2-3 66,2 2 1,-4-4-232,4-5 0,-3-3-89,-2-7 0,0-2-183,0-3 0,0-9-1462,0-11 869,0-9 195,0-3 349,6-20 1,1-5 292,3-17 0,3 4-72,-3-3 0,3-2 298,1 2 1,1 0 57,0 4 0,-1 2 148,1 4 0,2-2-152,2 6 0,-1 1 30,7 4 0,-6 2-171,6 3 1,-2 3 37,1 7 1,4 0 92,-4 0 0,-2 2-107,-3 3 0,-3-2-23,-1 7 1,0 0 65,0 5-21,-7-1 1,-2 1 131,-6 0 0,-1-1-80,-4 1 0,-3 0-138,-7-1 0,-6 1 97,-4 0 1,-4 1-196,-6 4 1,4-4-135,-3 4 0,-2-9-148,2-1 0,4-2-26,6 2 0,6 1-913,-2-6-1134,4 0 1791,8-5 1,13 0 653,10 0 0,16-6 0,0-3 0</inkml:trace>
  <inkml:trace contextRef="#ctx0" brushRef="#br0" timeOffset="1139">2323 647 8557,'0'15'1012,"0"0"1,0-1-469,0 1 1,0 5-128,0-1 0,0 2-503,0-1 0,5-4 116,0 4 1,-1-9-1220,-4-1 0,2-7 1189,3 2 0,-3 4 0,4-1 0</inkml:trace>
  <inkml:trace contextRef="#ctx0" brushRef="#br0" timeOffset="1275">2249 280 7882,'-14'-8'933,"-1"1"-700,0 7 1,5-5 946,1 0-604,5 0-559,-2 5-413,6 0 0,6 0 80,4 0 316,10 0 0,3 7 0,6 1 0</inkml:trace>
  <inkml:trace contextRef="#ctx0" brushRef="#br0" timeOffset="1563">2734 0 7847,'-14'0'0,"-1"0"486,0 0 0,5 5-65,1 0 0,5 7 267,-1-2 1,4 9-175,1 6 1,0 11 5,0 8 0,0 6 168,0 9 1,6 0-275,4 0 0,3 3 3,2-3 1,-5 3-143,0-9 0,-1-2-312,6-2 1,-2-10-369,-3-4 0,3-4-458,-3-2 0,-2-6 256,2-4 0,-5-4-1330,4-5 1937,-5-3 0,9-1 0,-5 2 0</inkml:trace>
  <inkml:trace contextRef="#ctx0" brushRef="#br0" timeOffset="1882">2940 691 8529,'7'9'1470,"2"-5"1,11-4-819,5-4 1,9-1 51,5-10 1,10 3-271,5-7 1,1 1-422,-1-2 0,2 2 36,-7-6 1,-7 4-455,-7-4 1,-8 4 145,-7-4 1,-2 6-171,-13-2 0,-7 9 247,-8 1 1,-9 7-71,-6-2 0,-7 3 625,-3 2 1,-5 2-233,0 3 1,-2 3 889,-2 6 0,1 8-468,4 2 0,-2 6 441,7 4 0,5-1-423,4 6 1,9 0-147,1 5 1,15-6-85,15-4 0,14-5-85,15-4 1,13-6-917,12-9 1,9-3 472,6-7 1,2-12-45,2-2 0,7-17 1,-47 15-1,1 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08:41.15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29 1074 8153,'0'14'-566,"0"1"855,0-7 1,-4 5 59,-1-3 0,0-2 196,5 2 225,0 0-190,0 5 8,-7-1-2,6-6-293,-6-1 0,14-10-246,2-7 0,0-3 59,0-17 1,1 3-274,5-13 0,0-5 172,-1-9 1,6-8-102,-1-2 0,1-6 31,-5 1 1,4-7-277,1-3 1,0-9 201,-6 5 1,-4 6 114,0 13 0,-5 10 214,5 5-121,-7 10 183,3 10 0,-6 16-60,0 13 0,0 1-75,0 9 1,0 5-20,0 4 0,0 7 149,0-1 0,0 9 61,0 5 1,2 4-199,3 1 1,-2 5-193,7 0 1,0 2 60,4-2 1,-4-4-338,0 4 0,0-3 165,5-2 0,-1-1-174,1-4 0,-2-10 85,-3-9 1,3-10-39,-3-5 1,-4-12 52,-1-8 1,2-12 84,-2-13 0,1-4 186,-1-5 0,-2 2-47,7-7 0,-5 0 250,5-5 0,-5 5-83,4 1 1,-4 5 105,5-1 0,-2 10-34,2 5 1,2 9 628,-8 6-560,8 9 1,-9 10 233,7 10 0,-7 11-38,2 8 0,2 7-60,-2 8 0,-1 7-544,-4 3 0,0 3 172,0 2 1,0-2-167,0-3 1,5-4 104,0-5 0,0 3-1162,-5 1 1,5-6 122,0-9 1071,6-9 0,-2-4 0,5-6 0</inkml:trace>
  <inkml:trace contextRef="#ctx0" brushRef="#br0" timeOffset="352">1014 486 7978,'-14'0'529,"-1"0"1,5 1-266,0 4 1,2 5 581,-2 10 0,4-1-224,6 11 1,0-3-36,0 13 0,0-1-730,0 5 0,1-5 165,4 0 0,-1-11-379,5 1 0,-4-9 187,5 0-1301,0-4 0,3-9 1471,-3-7 0,9-14 0,-2-8 0</inkml:trace>
  <inkml:trace contextRef="#ctx0" brushRef="#br0" timeOffset="496">1000 251 7978,'-7'-9'560,"4"-2"123,-7 6 0,7-2-486,-2 3-5,-3 2 1,6-5-98,-4 7 0,7 0-1952,4 0 1857,-3 7 0,17 1 0,-2 7 0</inkml:trace>
  <inkml:trace contextRef="#ctx0" brushRef="#br0" timeOffset="830">1558 412 8060,'0'-14'545,"-6"-1"-405,4 0 0,-6 0-207,3 1 287,3 6-208,-11 1 1,10 2 102,-7 0 0,5 0-90,-5 5 1,1 7 219,-6 3 0,-5 4-136,1 6 0,-2 3 364,1 6 1,2 7-29,-7 3 0,6 4 57,-6 1 1,12 5 4,-1 0 0,4 0-80,0-5 1,4-2-189,6-2 0,1-6-9,4-10 0,8-4-451,7-10 0,6-4-260,-2-6 1,9-1-541,1-4 0,7-5 421,-2-10 0,2-2 600,-2-8 0,4-12 0,-6-4 0</inkml:trace>
  <inkml:trace contextRef="#ctx0" brushRef="#br0" timeOffset="1463">1882 427 8047,'-10'-5'548,"0"0"0,5 0 85,-5 5-467,7 0 0,-4 2 535,7 3 1,0 0-214,0 9 0,5-2-210,0 7 0,7 4-232,-3 2 1,0 4 132,0 5 1,0-1-155,0 6 0,4-4 84,-3 4 1,-2 0-155,2 5 1,-6-5-268,0 0 0,3-6-276,-2 1 1,0-1 286,-5 1 0,5-9-523,0-1 175,-1-12 0,-4-7 179,0-10 0,-4-11 41,-1-14 0,-5-6 134,5-8 1,-5-2 272,5-3 0,-6 4-75,1-4 0,2 5 40,-2 4 0,5 0 285,-5 5 0,5 1 375,-4 5 0,4 6 90,-5 3 0,7 4-306,-2 1 1,-2 0 180,2 1-304,0-1 0,5 0-20,0 1 1,2-1-31,3 0 0,-2 5 226,7 1 0,0 5-91,5-1 0,-1-1 128,1 1 1,0 2-306,-1 8 1,1-2 12,0 7 1,-5-1-253,-1 6 1,1 0 147,5 0 1,-7-1-330,-3 1 0,1 1 147,-1 4 0,0-2-90,-5 6 1,0 1-15,0 4 1,-6 1-88,-4-1 0,2 0 379,-2 1 0,0 4-87,-5 0 0,6 1 210,-1-6 1,7 0-70,-2 1 1,3-2 213,2-4 1,2-4-90,3-10 0,4 1-106,11-6 1,0 0-75,9-5 1,-3-2-187,8-3 0,-1 2-685,1-7 0,-3 0 437,4-4 0,-11-1-1390,-4 0 0,-4 1 25,-1-1 1713,0 0 0,-1 0 0,1 1 0</inkml:trace>
  <inkml:trace contextRef="#ctx0" brushRef="#br0" timeOffset="1769">2440 589 7937,'-15'-5'838,"1"0"0,4 0-281,0 5 0,5 0 833,-5 0-960,7 6 1,-3 8-26,6 5 1,0 2-124,0-1 1,1-2-129,4 6 1,3 1-10,7 4 1,0-4-98,-1-1 1,3-6-78,2 2 1,-1-5 103,7-6 0,-6-2-449,6-7 0,-1-3 210,6-7 0,-1-8-59,1-16 0,-8-4 119,-2-6 0,-4-2 127,-1-3 0,-7 3-33,-3-3 0,-10 10 4,-5 5 1,-14 9-226,-5 6 1,-11 4 132,1 5 0,-2 12-577,2 13 1,-3 6 276,2 8 1,11 7 397,5 3 0,-1 10 0,2 4 0</inkml:trace>
  <inkml:trace contextRef="#ctx0" brushRef="#br0" timeOffset="2569">3175 515 7353,'-6'-8'-55,"4"0"1035,-3 3-497,3 3 1,2-11-179,0 3 1,0 2-65,0-2 0,-5 1 0,1-6 1,-1 5 249,5 0-264,0 1 1,-5-1 123,0 0-170,-7 7 1,4-2-16,-6 10 0,-1 0 19,0 9 0,2-2-24,3 7 1,-1-2 72,6-3 1,0 1-27,5 0 0,0-1 223,0 1 1,7 0-77,2 0 0,9-1-24,2 1 0,11 0-155,-2-1 0,4 1-1,-4 0 1,6-1-47,-1 1 1,5 0-230,-4 0 1,-1-1-104,-5 1 0,-6 0 126,-3-1 1,-6 1-566,-4 0 1,-5 4 287,-10 1 1,-3 1-387,-7-1 1,-6-4 100,-3 4 0,-4-6-83,-2-4 1,1-3 38,0-7 0,1 5-951,3-1 458,4 1 1176,6-11 0,1-2 0,-1-7 0</inkml:trace>
  <inkml:trace contextRef="#ctx0" brushRef="#br0" timeOffset="3295">3410 721 8007,'23'-10'16,"-3"0"0,-7 1-17,1-6 1,-2 0 698,8 0 1,2 1-214,3-1 0,3 0 178,1 1 1,0-6-214,1 0 1,-1-4-17,1 4 1,-1-6-181,0 2 0,1 1-70,-1-2 1,-6 7-436,-3-1 1,-9 2 239,-1 3-355,-7-1 1,-3 7 186,-10 3 0,-8 3-72,-1 2 0,-7 0 270,1 0 1,2 7 332,-1 3 0,1 8-200,-2 1 0,-1 7 186,7-1 1,-1 3 341,5 1 0,1 5-224,-1 1 1,2-1 28,3-5 1,4 1-106,6-1 1,0 2-539,0 3 0,8-9 55,7-1 0,4-6-906,6-3 1,4-7-228,0-3 0,1-5 624,4-5 0,-3-9-649,-1-11 1,-1-8 575,0-1 0,-1-2-7,-3 2 1,-4 3 691,-6-3 0,-6 4-317,1 6 0,-5-1 474,5 10 0,-7-3 263,2 9 198,-3 2-402,-2 1 1799,0 6-1381,0 0 0,0 6 469,0 4-693,6 3 0,2 7-165,7-1 1,-5 2-22,0-1 1,-5-4-179,4 4 1,-4 1 111,5-1 1,-5 4 123,5-4 0,-7 0-327,2-6 1,-2 6 21,2-1 0,-3 1-610,3-5 1,-4-6 75,-1 1-1205,0-6 1121,0 2 0,-1-8 14,-4-2 1,1-5 294,-5-5 0,4-3 108,-5-2 1,2 1 244,-2-7 0,-3 6-81,3-6 0,2 7 408,-2-1 1,7-3-238,-2 3 0,-2-1 271,3 6 0,-1-1-130,5 0 1,0 0 20,0 1 0,0-1-11,0 0 1,6 6-86,4-1 0,-2 2-62,2-2 1,0 2-3,4 3 1,-4 3-6,0-3 6,0 4 1,3 2 136,-3 4 1,1 0-44,-6 10 1,2-4 71,-3 9 1,-2 3-20,3 1 0,-3 4-93,-2 1 1,0 6-191,0-1 1,0 7 128,0-2 0,5-3 43,-1-2 1,3-5 13,-2-4 1,3-1-209,7-9 0,-1 1-143,1-11 0,5-1-148,-1-9 1,6-3 334,-6-7 0,14-6 0,-2-2 0</inkml:trace>
  <inkml:trace contextRef="#ctx0" brushRef="#br0" timeOffset="3889">4616 471 7901,'-7'-8'285,"-1"-5"0,-2 6 399,0-3 93,7-3-159,-4 12 330,7-6-502,0 7 1,7 7-169,3 3 1,3 3 42,2 1 1,-1 6-106,1 0 1,0 4-164,-1-4 0,1 4 36,0-4 1,-1 6-124,1-2 1,-2-2-280,-3-3 0,3 2 239,-3-1 1,1 0-417,-1-6 1,2 1-16,-8 0 336,8-7 0,-9-2 62,7-6 1,-7-1 176,2-4 1,-2-3 73,2-7 1,-1-6 225,5-4 0,-5-2-10,1-3 0,1 1-84,-1-1 1,5 1-549,-5 0 1,6 1 203,-1 3 0,-2-3-287,2 4 0,-2-2 169,2 1 1,3 4-1175,-3 6 1,1 1 389,-1-1 1,3 2-326,-3 3 1295,3 4 0,2-1 0,-1-1 0</inkml:trace>
  <inkml:trace contextRef="#ctx0" brushRef="#br0" timeOffset="4148">5189 442 7901,'-7'8'2642,"6"5"-2243,-4-3 0,3 4-147,2 6 0,2 3 586,3 6 0,-2 1-402,7-1 1,-2 0-258,2 1 1,3-7-1129,-3-4 1,1-2 348,-1-3-2232,3-6 1756,-5-1 1076,7-20 0,-7-3 0,-2-14 0</inkml:trace>
  <inkml:trace contextRef="#ctx0" brushRef="#br0" timeOffset="4287">5174 1 7901,'-15'0'2531,"1"0"-2705,6 0 0,1 1 4,7 4 0,2-3 170,3 3 0,9 3 0,9 0 0</inkml:trace>
  <inkml:trace contextRef="#ctx0" brushRef="#br0" timeOffset="4729">5674 295 7884,'0'-15'722,"0"0"1,0 1-619,0-1 1,-2 5 352,-3 0-152,4 0 0,-7 1-48,3-1 0,1 7 96,-5-2 1,4 3-119,-5 2 1,2 2 13,-2 3 0,-3 4 130,3 11 1,-3 3-115,-2 6 1,6 2 65,-1 4 1,2 2-70,-2 7 1,2-5 231,3 1 1,3-3-64,-3 2 1,10 4-169,5-4 0,5-3-159,4-2 0,4-4-154,6-6 0,2-4 45,4-10 0,2-4 106,7-6 0,5-13-483,0-7 0,5-14 211,-5-10 0,-1-2-462,-9-8 1,-3 2 97,-7-2 1,-6 4-73,-3 6 0,-11 6 163,-4 4 0,-14 8 149,-6 1 1,-5 9 414,1 1 1,1 2-162,-7 8 1,6 2 907,-6 8 1,1 8-453,-6 6 1,7 12 821,4-1 1,-1 14-350,5 0 1,-3 5-134,9 0 1,2-3-1408,2 3 1,7-5 476,8-5 1,6-1-843,13-14 0,14-6 1017,6-18 0,13-13 0,5-3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08:52.1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89 8522,'-10'-2'128,"0"-2"1,7 0 334,-2-6-350,3 7 109,2-3 0,7 6-212,3 0 0,4-5 0,6 0-44,4 2 1,4 1 144,2 2 1,1-5-493,3 0 0,3 0-120,7 5 1,1-5 500,-1 0 0,6-6 0,3 3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08:52.3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15 8374,'15'-1'0,"0"-3"-194,0-1 77,6 1 1,-3 4 0,6 0 97,2 0 0,9 0-108,4 0 1,-2 6-912,3 4 1038,-1-4 0,5 7 0,0-4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04:48.004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1 1441 8668,'0'-14'1051,"6"5"-208,-4-4-145,11 12-201,-5-12 0,2 11 59,0-3-294,-1 3 1,6 2-201,0 0 0,0 0 136,-1 0 0,1 0-68,0 0 0,1 0 91,4 0 0,1 0-438,3 0 0,6 0 157,-1 0 1,0 0-163,6 0 1,2 0-39,3 0 1,4-4 195,5-1 1,-2 0 78,7 5 0,-2-2-14,2-3 1,3 4 63,-3-4 0,8 1-56,2 0 0,6 2 67,-1-3 1,-2 2-190,1-2 0,-4 2 104,5-7 1,6 5-132,8-5 1,-1 5 92,1-5 0,-5 5 26,6-4 0,2 1 4,2-2 0,4-2-255,-9 7 1,9-4 234,1 4 1,3-5 206,-8 5 0,4-5-78,-9 5 1,8-1-41,3 1 1,4 3-63,-5-3 0,0-1 46,-5 1 1,2-2-135,3 2 0,2 2 117,3-7 1,-9 5-105,-5-4 0,1 4 71,8-5 0,1 5-32,4-5 1,-1 7 109,-4-2 0,-2-1 5,7 1 1,-1-5 7,1 5 1,1-2-69,-6 3 1,7 0-1,-2-6 1,-47 8 0,-1 0 5,2-3 1,-1 0 0,1 2-1,-1 1-11,0-3 1,1 0-1,2 3 1,1-1 11,2-1 0,-1-2 0,-1 2 0,0 0-5,-2 0 1,1-2 0,1 0 0,0 1 26,-2 2 1,2 1 0,2-3 0,0 0 0,-1 3 0,1-1 0,0-2 1,0-1-22,-1 1 0,1 0 0,1 1 1,0 0 0,-2-1 0,0 0 0,0 3 0,1-1 14,2-1 1,0-2 0,-5 2 0,1 0-9,4 0 1,0-1 0,-3-2 0,0 0 19,0 2 0,1 1 1,2 0-1,1 0-16,2-2 0,-1 2 0,-4 1 0,0 1-195,4-3 1,0 0-1,-2 3 1,-2-1 170,2-2 1,0 0 0,0 3-1,1-1-2,2-1 1,-1-1 0,-2 1-1,-1-1-94,1 1 0,0-1 0,0-2 1,0 1 67,-3 0-1,0 2 1,3 0 0,1 0 10,4-1 0,0 0 0,-6 0 1,0 0 6,3-2 1,0-1-1,-2 3 1,0 1-12,2-1 1,0 0-1,0 0 1,1 0-1,4-2 0,0-1 0,-7 3 0,0 0 129,2 0 1,0 1-1,0 1 1,-1 1-9,1-3 0,1 0 0,0 2 0,0 1 1,-1-3 1,0 0 0,-4 3 0,1 1-95,0-1 1,1-1 0,-1 0 0,0 0 30,3 0 1,1 1 0,-4-2 0,1 1-40,5 0 0,0 1 0,-6 1 0,1-1 41,5-3 0,0 0 1,-1 3-1,-1-1-119,-1-1 0,1-2 0,3 2 0,0 0 53,2 0 0,-1-2 1,-1 0-1,0 1-9,1 2 1,1 1-1,-1-3 1,0 0 57,-2 3 1,-1-1 0,5-1-1,0-1 64,1 2 1,-1 1 0,0-3-1,0 0-265,-5 2 1,1 1-1,2-3 1,0 0 195,0 3 0,1-1 0,0 0 0,1 0-15,1 0 0,-1 1 1,0 1-1,-2 0 28,-2-1 1,0-1 0,0 0 0,1 0-77,5 0 0,2 1 1,-2-1-1,0 1 40,1 2 0,0 0 0,3-2 0,-1-1-64,1 1 0,-1-1 0,1-2 0,-1 0 91,3 3 1,0 0 0,3-2 0,1 1 0,-2 1 0,0 1 0,0-2 0,0 1 0,-1 0 0,1 1 0,-1 0 0,1 0 0,1 1 0,0 0 0,1 0 0,-1 0 0,1 0 0,0 0 0,-1 0 0,0 0 0,1 0 0,0 0 0,0 0 0,0 0 0,3 0 0,-1 0 0,2 0-1,1 0 98,0 0 1,1 0-1,0 0 1,0 0-131,-6 0 1,1 0 0,3 0 0,0 0-170,2 0 0,0 0 0,0 0 0,1 2 211,-1 0 1,0 0 0,-3-1 0,0 0 111,-4 1 1,-1 1-1,1 0 1,0 1-74,-3-2 0,0 0 0,2 1 0,-1-1 59,-3-2 0,-1 0 1,0 2-1,-2 1-56,-4 0 0,-2-1 1,1 1-1,-1-1 83,-1-2 1,-1 0-1,-1 2 1,-1 1 1,-4-1 1,-1 1-1,-4 0 1,-1 0 128,42 2 0,-4-3 122,0 3 1,-9 1-200,-7-1 0,-12 5-165,-12-5 0,-5 6 1239,-5-1-1466,-3-3 1525,-13 6-2422,-9-12 1137,-7 6 1,-14-7-1226,-2 0 0,-4 0-125,-2 0 1,0 0-822,0 0 1,6-7 572,-1-2 0,5-4 1535,-5-2 1,7-6-1,-4-2 1</inkml:trace>
  <inkml:trace contextRef="#ctx0" brushRef="#br1" timeOffset="328">20594 45 7827,'0'-8'708,"0"-5"32,0 11-301,0-11-795,0 11 336,7-4 1,2 7 173,11 4 288,3-3-169,13 11 1,3-5 271,10 7-260,3 0 1,9 1-1,2 3 0,-1-1-13,7 7 0,-9-7-41,-1 2 1,-7 1-10,-7-2 1,-9 1-93,-7-5 1,-8-1 91,-11 1 1,-4-5 54,-6 0 1,-1-2-69,-4 2 1,-11 4 207,-14 1 0,-7 1-92,-12 9 0,-10-1-61,-10 6 1,-3 4-551,-1 0 1,-5 7 320,-1-2 0,-3 2-1476,9-2 0,-1 2 779,16-6 1,5-1 661,19-5 0,-2-3 0,17-3 0,7-3 0,7-1 0</inkml:trace>
  <inkml:trace contextRef="#ctx0" brushRef="#br1" timeOffset="975">22226 501 7867,'8'-36'0,"3"5"1087,-6-4 0,7 6-457,-3 4 1,0-1-170,0 7 1,6 1-173,5 8 1,-1-2 695,-4 8-591,0-1 1,-1 6-82,1 4 1,-2 3-41,-3 7 0,-4 1 13,-6 4 0,0 9-184,0 11 0,-1 9 111,-4 4 1,-5 6-165,-10 5 1,-2 3 100,-8 6 0,-1 3-594,-3 2 0,1 4 428,-6 6 1,20-39-1,-1 1-87,-2 2 1,0-1 0,0 2 0,1-1 28,1-3 1,1 0 0,-14 42-136,14-12 1,2-16 221,17-19 1,7-19 407,18-15 1,2-7 182,17-3 0,4-8-251,11-7 1,3-1-656,6-9 1,2 1 104,14-6 1,-4 1-231,-2 0 1,-1 1-304,-13 3 0,-7-2-758,-8 2 1,-7 2-325,-7-1 0,-9 6 1812,-17-2 0,-7 6 0,-7 4 0,0 3 0</inkml:trace>
  <inkml:trace contextRef="#ctx0" brushRef="#br1" timeOffset="1211">21505 1353 7875,'7'-15'0,"-4"-4"0,7-1 0,8-4 0,11 4 2225,20 0-1820,18-1 1,25 3 245,-39 6 0,2 0-692,6 2 0,2 2 1,6-3-1,2 1-137,2 1 1,1 3-1,-1 1 1,-1 0 137,0 0 1,-1 0 0,-7 4 0,-1 1-1743,-3-1 1,-2 2 1781,30 5 0,6 7 0,-25-3 0,0-3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08:52.5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8374,'44'8'0,"-5"-1"0,0-7 0,-4 0 349,4 0 0,-2 0-85,3 0 0,2 1-570,-3 4 1,4-3 246,1 3 0,0-4-1289,0-1 1348,0 0 0,7-6 0,1-2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08:53.4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44 8181,'44'-6'293,"0"-2"1,1-5-294,-1 3-653,0 3 0,5 14-90,0 3 128,6 3 483,-9 1 1,11 8 0,-5 0-1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08:54.1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1 104 8628,'0'-15'88,"0"0"1,0 6-588,0-1 1,6 7 85,4-2 517,3 3-68,9 2 0,0 5-631,8 0 328,-1 6 1,9-9 65,6 3 1,2-4 200,7-1 0,6-1 0,5-4 0,1 2 0,-1-7 0,-4 2 0,4-2 0,-10 2 0,-5 3 0,3-3 0,1-7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08:54.2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15 8399,'24'-1'-54,"1"-4"-57,-7 3 0,10-4 0,-2 6 537,6 0 0,-1 5-121,4 0 0,2 1-923,2-1 0,1-2 197,4 7 0,-2-7-555,12 2 976,-7-3 0,17-9 0,-3-1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08:54.4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8388,'44'0'0,"1"0"0,-1 0 0,1 0 6,4 0 0,-3 0 37,3 0 0,-3 5-196,-2 0 0,0 4-136,0-4 0,-1 5 171,-4-5 0,3 5-130,-3-5 1,4 0 247,1-5 0,0 0 0,0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08:54.8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0 118 8259,'21'-36'1096,"2"7"1,8 1-511,4 12 0,2 8-173,7 8 1,7 4-414,3 1 0,3 7 0,2-4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08:55.7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15 8145,'-2'10'-163,"-3"-1"-5,3-5-318,-4 9 411,6-12 1,6 6 142,4-7 1,5 0-34,5 0 0,2 0 63,8 0 1,1 0 2,3 0 1,10-2-134,10-3 1,10 2 80,4-7-333,4 1 0,8-6 0,2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08:55.8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8270,'31'0'-164,"2"0"81,1 0 1,9 2-139,1 3 0,6-2 77,9 7 0,5-1 144,0 6 0,-1 0 0,-4-1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08:56.0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29 8267,'74'0'0,"-6"0"-960,1 0 716,-7 0 1,10 0-1,-2 0 90,7 0 1,-2 0-4,3 0 1,4 0-274,1 0 0,4 0 414,1 0 1,-6-5 15,-4 1 0,-3-3 3,-1 2 1,1 4-4,3-4 0,-11 3 77,-3 2 0,-5 0 67,-10 0 1,4 0 23,-4 0 1,5 7-169,-5 2 0,2 1 0,-2 2 0,5-1 0,3-1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08:56.2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8251,'36'0'-120,"-5"0"222,4 0 0,1 0-50,-2 0 0,7 0 122,-2 0 1,5 0-379,5 0 0,3 5 16,7 0 188,0 0 0,6-5 0,2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05:43.5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3411 7944,'0'-10'405,"0"0"108,0 7-36,0-10 68,-6 11-417,4-4 151,-5 6-208,1 0-39,4 0 1,-4 6 135,6 4 0,0-2-237,0 2 1,0-5 48,0 5 1,0-6-84,0 6 113,0-6 0,0 4-261,0-3 126,0-4 211,0 6 456,0-7 290,0 0-571,0-7-485,0 6 84,0-6-192,0 7 309,0 0 123,0-6-37,0 4 29,0-5-100,0 7-598,0 0 564,0-6-18,0 4 108,6-4-75,-4 6 1,4-2 34,-6-3-21,0 4 1,5-8 19,0 4 1,0 2-39,-5-7 3,7 7 10,-6-10 1,11 10-6,-7-7-14,-1 7 21,3-10 0,-4 6 16,7-3 0,-5-1-15,5 6 0,-5-6 10,4 1 0,0 2-2,0-2 1,5 0 3,-5-5 0,4 1 16,2-1 1,0 0-21,-1 0 0,-4 2 10,0 4 0,0-4-9,5 3 1,-1-3-14,1-2 0,0 5 14,-1 0 1,1 2-55,0-2 1,-1-3-2,1 4 1,0 0 42,0 0 0,-1 4 17,1-5 1,0 0-24,-1-5 1,6 1-21,0-1 1,-1 0 14,-4 1 0,4-3 40,1-2 1,5 2-3,-6-2 1,2 2 4,-1 3 0,-2-6 0,6 1 0,-6-1 3,2 5 0,1 1-15,-1-1 0,1-3 5,-1 3 1,-4-3-4,4 8 1,1-3 1,-2-1 1,8-1-13,-3 0 0,-1 1 8,1-1-1,-4 2 39,5 3 1,-1-6-42,5 6 0,-4-7 1,-1 8 1,-1 1 1,2-2 1,3 0 0,-4-5 0,4 1 31,1-1 0,-4 0-26,-1 0 1,1-4-2,4-1 1,1-1 43,-1 1 1,0 4 5,1-4 0,-1-1-63,0 2 1,1-1 25,-1 5 0,1-4-68,-1-1 1,0 1 63,1 4 1,-6 2-90,1 3 1,-6-3 78,6 3 1,-2 2-98,1-2 1,-2 2 36,-8-2 0,6-1-15,-1 6 0,6-5 86,-5 5 0,-1-6-47,-4 1 0,1 2 6,4-2 0,-4 5-2,4-5 0,1 5 16,-1-4 0,1 5 0,-2-1 1,-1-1 17,7 1 1,-7-2-16,1 3 1,3 2 3,-3-3 1,2-2-28,-1 3 1,-4-3-6,4 2 1,-4 4 15,-1-4 1,-2 1-6,-3-1 1,3 4 24,-3-4 1,3 2-16,2-2 0,-6 3 65,1-3 0,0 2-54,5-2 1,-1 3 18,1-2-15,0-5 0,3 6 1,-4-7 0,9 5-4,-8-4 1,3 4 4,-3-5 0,-1 5-33,1-5 1,1 5 24,4-5 1,-4 6-32,4-6 0,-2 5 28,1-5 1,-2 5 8,2-5 1,3 7-3,-3-2 0,6-1 0,-6 1 1,7-2 0,-1 2 0,-2 2-5,1-7 0,-4 5 13,4-4 0,1 4-8,4-5 0,-4 5-34,-1-5 0,1 5 32,4-5 0,-3 6-2,4-6 0,-4 0 19,8-5 1,-3 5-22,-1 1 1,9-1 27,0-5 1,5 0-26,-10 1 1,7-1 62,-2 0 1,4 1-52,1-1 0,-5 2-11,0 3 1,-6-1 1,1 6 0,4-7-4,1 3 1,-1 0 0,1 0 1,0 4-4,5-5 0,0 0 0,0-5 0,0 6 3,1-1 0,4 2-3,0-2 0,0-3 4,-5 3 0,0-1 8,0 1 1,5-3-8,0 3 1,10-2 46,-6 3 1,3-3-45,-7 7 1,-3-6 2,3 1 1,1 2 20,-1-2 1,0 5-17,-5-5 0,5 2 29,0-2 0,7-3-26,-2 4 1,-2-3-26,2 2 1,-5-3 9,5 3 1,-2 2-5,2-1 0,-3 0 3,-7 0 1,0-3-4,0 7 1,2-5-1,3 6 0,-4-3 7,4 2 1,-1 2-26,1-7 0,-3 0 21,3-4 1,1 4 0,-1 0 1,2 0 14,-2-5 0,1 1 1,4-1 1,4 0 37,-5 1 0,1-1-47,5 0 1,-10 1 38,5-1 1,-7 5-27,-3 0 0,2 5 60,3-4 1,-3 0-62,3 0 1,2 0 6,-2 5 0,6-3 22,-1-3-142,-3 4 112,6-1 1,-10 1-26,7-4 0,0-3 22,5 3 0,1 2 62,4-2 1,-2 2-66,6-2 0,1-3 6,5 3 1,-6 2-111,1-2 0,-6 2 139,6-2 1,1-3-20,9 3 0,-4-3 2,3-1 1,-3 0 24,-1 5 0,1-4-23,3 3 0,-1-3-293,6-2 0,-4 2 282,4 3 0,0-3 100,6 3 1,-6-1-55,0 1 0,0-3 99,6 3 1,5-1-164,4 1 1,-3-3-265,-2 3 0,-1 2 267,1-2 1,3 5 32,-44 1 1,-1-2-1,45-2-131,-3-1 0,-1-5 87,1 5 0,5-3-56,-44 7 1,0 0 0,44-8-33,0 4-1399,0 2 1474,-2-6 12,-41 9 1,0 0 0,-3-1 0,0 0-408,2 0 1,0 0 498,-2 4 1,0-1-82,0-5 0,-1 1 0,4 4 0,0 1-34,1-4 0,0 0 0,-1 2 0,-2 1 39,-1-3 0,-1 0-12,1 3 1,-1 1 20,45-6 1,4 6 1,-49-2 1,1 1-84,48 0 74,-46-1 1,1 0-1,43 1-68,0-3 64,0 3 1,-44-1 0,0 0-19,-1 2 1,2 2-1,1-1 1,0 0-3,-2 0 1,0 0 0,1-2-1,-1-1-22,0 1 0,0-1 0,4 0 0,0 1 31,3 2 0,1 0 0,-4 0 0,0 0-24,-4 0 1,-1 0 0,3 0 0,1 0 16,2 0 1,0 0-1,2 0 1,0 0 25,3 0 0,0 0 1,-4 0-1,-1 0-69,-3 0 1,1 0-1,2 0 1,1 0 63,3 0 1,1 0-1,2 0 1,0 0-24,-2 0 0,0 0 0,3 0 1,0 0 0,-6 0 1,0 0 0,6 0 0,0 0-4,2 0 1,-1 0 0,1 0 0,0 0 11,-3 0 1,0 0 0,-1-2 0,1-1 8,-3 1 0,1-1 0,-2 1 0,0-1-13,-3 3 0,0 0 0,-1 0 0,0 0-118,-2 0 0,0 0 0,-1 0 0,-2 0 196,45 0 1,-10 7-663,-9 3 1,-7 3 590,-9 2 0,1 1 0,-13 4 0,-4 4 0,-5 4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08:56.3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44 8085,'52'-14'169,"0"0"-404,-3 5 1,5 2-379,10 7 0,-4 0 18,4 0-608,3 7 1203,0 1 0,13 7 0,1-1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08:55.0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45 8158,'49'-7'0,"0"-2"0,6-3-17,-1 2 178,-3 4 1,6 6 0,-3 1-1196,3 4 1034,2-3 0,6 11 0,2-5 0</inkml:trace>
  <inkml:trace contextRef="#ctx0" brushRef="#br0" timeOffset="89">1000 60 8158,'54'0'0,"0"0"0,-2 0-45,2 0 1,-8 0 211,-7 0 0,-5 0-80,5 0 0,-6 0 85,1 0 0,-1 1-172,1 4 0,-3 3 0,5 7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08:54.5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8388,'42'-5'-175,"-3"0"0,4-5-207,-4 5 1,8 1 255,2 4 143,-6 0 0,-1 0 0,-2 0-135,2 0 0,1 0 70,-4 0 1,-3 4-206,-7 1 0,5 0 253,1-5 0,5 7 0,-2 1 0</inkml:trace>
  <inkml:trace contextRef="#ctx0" brushRef="#br0" timeOffset="119">1265 15 8332,'29'0'-442,"6"0"-55,-1 0 0,7 0 810,-2 0-65,-3 0 0,6 5-212,-2 0 0,-3 0-177,2-5 0,0 0-208,6 0 0,-6 0-41,0 0 390,0 0 0,5 0 0,0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08:53.0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59 8268,'30'0'544,"-1"0"-278,-6-6 0,3 2 0,-5-4 68,2 2 1,2 1-82,4 5 1,-4 5-577,-1-1 1,1 6 307,4-5 1,0 7-982,1-3 1,-1 0 215,1 0 780,-1-5 0,0 9 0,1-5 0</inkml:trace>
  <inkml:trace contextRef="#ctx0" brushRef="#br0" timeOffset="125">853 118 8268,'44'0'-993,"2"0"744,3 0 1,-5 0 647,0 0 0,0 0-85,-5 0 0,5 0-317,5 0 1,-8 0-5,3 0 0,-3 0 85,3 0 1,0 5-409,0 0 1,-1 0 133,-4-5 0,2 4-484,-7 1 680,7 0 0,-3-5 0,6 0 0</inkml:trace>
  <inkml:trace contextRef="#ctx0" brushRef="#br0" timeOffset="258">2514 103 8268,'29'-23'-118,"1"4"88,-1 2 1,2 3 0,2 1 263,1 3 1,7 3-48,-2 7 1,5 0-1279,5 0 1091,-3 0 0,5 0 0,-7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08:52.7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1 103 8324,'35'7'-223,"-4"-5"85,4 2 0,-4-2 135,-2-2 1,1 0 186,-1 0 1,0 0-157,1 0 0,-1 0 116,1 0 0,-4 5-529,3 0 0,-8 0 385,9-5 0,2 6 0,6 2 0</inkml:trace>
  <inkml:trace contextRef="#ctx0" brushRef="#br0" timeOffset="150">1191 74 8306,'30'0'0,"-1"-2"55,0-3-63,1 4 201,-1-12 0,1 9-142,-1-5 0,2 5 159,3 0 1,2-3-737,3 2 1,4 0 525,-4 5 0,4-6 0,1-3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09:26.18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30 132 8636,'-7'-8'1061,"5"-5"-243,-4 12 59,-1-13 375,6 13-174,-6-6-85,7 7 0,0 4-120,0 5 933,0 8-1260,7 25 1,-1 4 0,6 14 298,-2 4 0,-6 3-363,6 6 1,-5 1-430,5-1 1,-5 1 90,5-1 1,-7-7-339,2-7 0,-2-14 245,2-10 0,-2-11-1818,7-4 1,-5-11 774,5-4 0,-5-11-1402,4-9 1,-4-13 184,5-11 0,-5-8 1276,5-2 0,-7-12 933,2 3 0,-3-6 0,-2 0 0,0 4 0,0-4 0,-2 9 0,-3 1 0,-3 5 0,-7-5 28,7 13 0,-3-2 0,4 16 315,-1 2 585,5 4 1,-2 13-377,10 3 1,3 3 1010,7 2-1090,6-6 1,2 4-1,6-4 206,0-1 0,2 1-256,4-4 0,-3-3 122,8 3 1,-8 2-46,3-2 1,-4 7-137,-2-2 1,-1 3 165,-4 2 0,-3 8-107,-6 7 1,0 1 196,0 9 0,-2 6-162,-4 8 0,-2 5 424,-7 5 0,0 3-277,0 7 1,-2 5-336,-3 0 1,2 1-703,-7-1 0,1-4-836,-6 4 1,5-6-1989,0-4 0,7-11-19,-2-14 79,3 1 3196,2-14 0,0-1 0,0-9 0</inkml:trace>
  <inkml:trace contextRef="#ctx0" brushRef="#br0" timeOffset="395">1294 368 8364,'-30'0'1049,"1"0"1,0 0-392,-1 0 0,2 8-142,4 6 1,-4 9 12,4 12 1,2 2-117,3 7 1,2-1-100,3-4 0,4 2-35,0-7 1,7 0-420,-2-4 1,10-7-57,5-4 1,4-4-52,6-5 1,-2-4 100,6-6 0,-4-8 66,5-7 0,1-1 278,8-8 0,-5 1-263,1-2 0,-1-1 915,-4 6 1,2-4-388,3 4 1,-6 2 857,1 9 0,-7-3-354,1 7 0,-2 0-92,-3 5 1,0 9-639,-5 5 1,3 9 41,-7 11 1,0-1-2192,-5 6 0,1-4 1189,4 4 0,2-12-5540,2 3 6263,11-17 0,-10 7 0,11-12 0</inkml:trace>
  <inkml:trace contextRef="#ctx0" brushRef="#br0" timeOffset="796">2088 235 8364,'-9'15'812,"-4"0"1,7 6 0,-6 3 595,3 4 1,5 3-424,-1 3 1,4 4-382,1 6 1,0 4 241,0-4 0,0 3-322,0-8 0,0-3-418,0-2 1,1-3 75,4-1 1,-1-7-851,5-4 0,-5-7-1554,0-2-37,-2-7 1,-2 2 751,0-10 1,0-5 727,0-10 0,-2 2 109,-2-6 0,-6-1 670,-10-4 0,2-2 0,-6-3 0,-1-4 0,-4-6 0,-1 2 267,1 2 0,5 0-13,-1 5 0,2-4 390,-1 5 1,2 6 3507,8 8-1817,-1 4-1830,7 8 1,9 1-227,14 7 0,8 0-880,11 0 1,-1-1 466,6-4 1,0-3-1815,6-7 1,0-1 226,4-4 1721,-3 4 0,11-12 0,-5 5 0</inkml:trace>
  <inkml:trace contextRef="#ctx0" brushRef="#br0" timeOffset="1226">2573 206 12607,'0'15'1531,"0"1"-56,0 3 1,4 11-675,1 9 0,2 10-5,-2 5 0,-2 3-304,7 2 1,-5 0-424,5 0 0,-6-2-50,6-3 1,-6-5 163,0-10 0,0-5-3897,1-9 2804,-4-4 1,7-13-1364,-3-3 0,-3-5 1085,3-5 1,-5-5-31,-5-9 1,-2-4 736,-2-7 0,-4-6 481,3-3 0,-8-3 0,-2-2 0,-1 0 0,1-1 0,4 1 0,-4 0 0,4 2 0,1 3 0,1-2 545,-1 6 0,0 1-237,1 5 1,5 6 1290,5 3 1,2 9 307,2 1-1140,0 7 1,2-4-61,2 7 0,6 0 33,10 0 1,3-1-374,6-4 0,0 1-104,1-5 0,4 4-1046,0-5 0,7 2 608,-2-2 1,4-1-2293,1 6 1,-5-5 181,0 5 2285,-6 0 0,3-1 0,-7-3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09:21.44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456 133 8364,'0'-15'0,"0"1"739,0-1 1,0 0-140,0 0 0,0 1 290,0-1 0,0 5 208,0 0-122,0 7-115,0-3-229,0 6 1,0 6 27,0 4 1,-5 11 57,0 9 0,-2 7 137,3 12 1,-3 10-289,-3 10 0,-3 2-103,3 3 0,-3 4-341,-1 1 1,1-1-36,3-4 1,-3-3 105,3-2 0,2-5-1262,-2-10 0,7-12-1433,-2-13 246,3-12 0,4-20 695,3-17 0,3-11 801,7-18 1,4-3 150,1-7 1,-1-5 168,-4 0 0,5-6 351,-1 2 0,1-4-106,-5-2 1,-1 7 525,1 4 0,0 2 25,-1 2 1,1 9 599,0 6 1,-2 13 2023,-3 11-2157,3 10 1,-10 5 112,7 10 0,-5 3-371,4 7 0,-4 6-87,5 4 0,-5 3-169,5 1 1,-5 7-309,5 3 1,-6 5-303,6 5 1,0-3 300,5 3 0,-1-2-671,1 2 0,-5 4 380,0 5 1,-2-4-877,2 0 0,1-2 493,-6 2 0,0 4-132,-5-5 0,0 1 280,0-5 0,-7-1-732,-2-14 0,-9-6 521,-2-9 0,-1-9 256,1-5 1,-3-5 393,-6-5 0,4-8-52,1-7 0,-1-6 824,-4 2 1,0-2-540,-1 1 1,-1 4 686,-3 6 1,3 2 248,-3 3 0,4 4 641,6 6 1,-4 0-711,3 0 0,4 6 1196,2 4-1611,9 3 1,3 2-245,7 0 0,2-7-381,3-3 1,8-4 131,6-1 1,12 0-1115,-1 0 1,9-1 678,0-4 0,2-5-4445,-2-10 4774,10 4 0,-16-5 0,9 6 0</inkml:trace>
  <inkml:trace contextRef="#ctx0" brushRef="#br0" timeOffset="796">0 1338 12441,'23'-5'1531,"6"0"114,7 1-1016,22-3 1,10-3-474,20-9 1,9-4 115,-44 8 0,1 0 0,0 1 0,0 1-232,0 0 1,0 1-1,-4 1 1,-2 1 285,30-5 0,-9 7-2492,-20 3 1,-10 5 2223,-19 5 1,-1 10 0,-10 8-1</inkml:trace>
  <inkml:trace contextRef="#ctx0" brushRef="#br0" timeOffset="1363">1558 780 8646,'-14'-10'0,"-1"2"619,0 1 1400,7 2-1317,-5 5 0,11 8 238,-3 7 0,4 6-380,1 9 1,0 4 220,0 0 0,1 9-301,4 1 1,3-5-171,7 5 0,5-5-712,-1 1 1,6-1 315,-6-10 0,8-3-701,-3-11 0,-1-7 486,1-3 0,-1-7-362,2-7 0,-2-9 201,-4-17 1,-2-2 418,2-7 1,-2-2-6,-3-3 0,-1 8 273,-3-3 0,3 10 956,-3 0 1,-2 4 60,2 6 1278,-7 2-1775,4 14 0,-7 3-206,0 10 0,5 10-141,0 9 1,-1 9-363,-4 1 1,0 7-643,0-2 1,0-1-811,0 1 0,0-6-2289,0 1 1,5 0 3704,0-4 0,7 9 0,-4-8 0</inkml:trace>
  <inkml:trace contextRef="#ctx0" brushRef="#br0" timeOffset="1981">2411 927 8364,'0'-15'1249,"0"0"-758,6 1 0,2-1-139,7 0 1,0-4 254,0-1 1,6-1-139,3 1 1,4 4-50,1-4 1,4 4-117,-3 1 1,1 5-189,-12 1 1,1 5 130,-6-1 0,-5 5-16,-4 5 1,-4 3-17,-1 7 0,-1 6-64,-4 4 0,-8 3-230,-7 1 0,0 0 54,6 1 1,4-1 477,0 1 1,7-1-127,-2 0 0,3-1 700,2-3 1,2 2-359,3-2 0,3 3 50,7 1 1,6-4-20,3-1 0,-1-1-192,2 2 0,-1 1-191,6-7 1,-1 1-55,0-5 0,-4-2-646,-1-4 1,-6 3 229,2-7-196,-10 6 349,-4-9 1,-14 11-1140,-7-3 1,-6 3-99,-8 1 1,-1-4-472,1 0 0,0-7-174,-1 2 0,3-3 961,2-2 0,-1-7-762,6-2 1,1-6 237,4-5 1445,7-9 0,1-2 0,7-5 0</inkml:trace>
  <inkml:trace contextRef="#ctx0" brushRef="#br0" timeOffset="2358">3307 868 8364,'10'-15'1232,"0"0"-901,-7 1 1,9-1 136,-7 0 1,0 1 183,-5-1-259,0 0 1,0 1-115,0-1 1,-5 5 189,0 0 0,-7 7-48,3-2 0,-9 3 78,-2 2 1,-6 9-218,1 5 1,-2 8-4,-3 7 1,2 2-257,4 3 0,-2 2 86,6 3 1,2 2-94,8-6 1,-1-1 52,6-5 0,0-1-843,5-3 0,2-11 157,3-9 0,9-3-130,11-2 1,-2-8 707,1-7 1,1-6-121,4-9 1,1 1 1023,-1-1 1,0 3-487,1 2 0,-6 4 440,1 6 0,-2 1-314,1-1 0,-3 7 896,-6 3 0,-2 5-735,-3 5 1,3 3-589,-3 7 1,-2 4-2054,2 1 0,-5 1 1248,4-1 1,1-4-1169,5 4 1,0-6 161,-1-4 1733,1 3 0,6-11 0,2 4 0</inkml:trace>
  <inkml:trace contextRef="#ctx0" brushRef="#br0" timeOffset="2815">3984 706 9888,'-2'-8'1490,"-3"3"-1175,3 3 1806,-4 2-1364,6 14 1,-5-3-215,0 13 0,0 6 234,5 4 0,0 7-386,0-2 0,2-1-324,3 1 0,3-6-626,7 1 1,-1-8 460,1-1 1,5-14-341,-1-1 0,6-9 250,-6-5 0,7-13-830,-1-12 1,1-7 397,-1-8 1,-4 0 546,-7 0 0,1 6 346,0 4 0,0 9 1521,-1 6-966,-6 9-216,6 3 0,-13 14 146,4 3 1,-2 8-171,2 1 0,-3 6-881,3-6 0,-4 6 248,-1-6 0,5 1-914,0-5 1,0 4 137,-5 1 1,0-1-278,0-4 1,5-5 108,0 0 1,0 0 394,-5 4 1,-2-6-1613,-3-3 1538,4-3 0,-12-2-182,3 0 850,-3-13 0,-2-10 0,0-15 0</inkml:trace>
  <inkml:trace contextRef="#ctx0" brushRef="#br0" timeOffset="2947">4072 368 8364,'-25'-15'0,"1"1"0,6 1 1505,-2 3 0,6 2 198,4 3 442,3 3-1684,7-4 0,7-1-414,3-3 0,9 0-492,6-4 1,4 2 358,5-7 0,-1 7 86,6 3 0,0-1 0,5-5 0</inkml:trace>
  <inkml:trace contextRef="#ctx0" brushRef="#br0" timeOffset="3656">4836 618 8364,'0'-15'805,"0"1"0,0 4 155,0 0 0,0 8 200,0 2 1,0 13-288,0 12 1,2 3-338,3 1 0,-2 7-36,7 3 1,-7-3-181,2-2 0,-2 2-701,2-1 0,-3-1 330,3-5 0,1-1-625,-1-3 1,0 1 534,-5-7 1,0 1-1176,0-5-739,0-7 1351,0-2 0,-2-6 340,-3 0 101,4 0 0,-6-1 236,7-4 0,0 2-75,0-7 1,2 2 274,3-2 0,3-3-128,7 3 1,4-3 73,1-2 1,4 0-80,-4 1 0,6-3-106,-1-2 0,7 1 102,3-7 1,-1 6-62,-5-6 1,1 1 298,-1-6 0,-1 1-108,-4 0 0,-2-1 377,-8 1 1,-1-1-197,-3 1 0,-2 1 329,-3 4 0,-3 7 2480,3 8-2300,-4 5 1,-6-1 673,1 10 0,-1 10-725,5 10 1,0 9 146,0 5 1,-5 10-392,0 5 1,0 1-2178,5-1 1,0 2 1038,0-7 1,0 5 576,0-5 0,0 0 0,0-5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09:15.98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368 74 7937,'0'-15'1489,"0"7"-440,0 2 450,0-1-552,0 5-248,0-4-305,0 6 1446,0 0-1279,0 6-298,0 3 80,-7 12 0,4 2 148,-7 6-162,0 7-257,-4 2 125,-1 12 0,-6 9-13,-4 10 1,-3 4-177,-1 6 1,0 7 145,-1 7 1,1-6-181,-1-9 0,3-9 327,2-6-890,4-9 377,13-10-1780,1-14 1454,7-15 1,2-14 5,3-6 1,1-8-138,4-1 0,3-3-341,-3-7 0,3-2-73,2-9 0,-1 3 402,1-8 1,0 3 183,-1-2 1,1-9-245,0 4 530,0-3 211,-1 3 0,1-2 0,0-3 0,-1-2 0,1-3 0,0-3 0,-1 12 0,1-4 0,-5 3 0,0 2 0,-2 6 351,2 4 0,1 4-155,-6 6 1,5-4 651,-5 4 1,5 7 183,-6 3 917,1 2-667,2 4-543,-6 2 8,6 6-177,-7 6-252,0 2 0,0 13 154,0 4 1,5 9-124,0 5 0,0 6-268,-5 4 0,1 3-97,4 7 1,-3-1-184,3 1 1,-4 2 369,-1 2 1,0-1 94,0 7 1,2-9-888,3-1 1,-3 0 341,2-5 1,-2 0-592,-2-5 1,0-3 382,0-17 1,-2 2-423,-2-11 0,0-7 309,-5-8 1,4-5-1,-5-5 1,0-4 173,-5-5 0,1-3 108,-1-2 1,-5-2 37,1-4 1,-7-3 311,1 4-80,4-4 0,-5 5 0,4 4 632,0 2-441,4 3 1,-7 4 1592,10 0-627,-3 7 231,10-4-556,0 7 165,-5 7-234,11-6 1,2 11-425,10-7 1,8 0-332,2-5 0,6 0 306,-2 0-2669,4-7 1713,8-1 0,-3-2 194,6 0 496,-6-6 0,9 0 0,-4-6 0</inkml:trace>
  <inkml:trace contextRef="#ctx0" brushRef="#br0" timeOffset="564">1073 486 9554,'-15'0'933,"6"1"-511,-1 4 1195,0 10-871,-5 8 0,1 13-32,-1 3 1,-1 8-257,-4 2 1,4 5 239,-4-5-468,10 7 0,-3-12-413,3 0 1,4-8 263,1-12-959,3-3 796,2-12 0,2-11-294,3-13 0,3-6-30,7-8 1,-1-7-458,1-3 1,0-4 89,0-1 484,-1 0 28,1 0 1,0-4 633,-1 4 0,1-3-256,0 8 0,-2 1 543,-3-1 0,3 6-99,-4-1 365,5 10-488,0 9 1,-1 10 364,-3 10 0,-3 11-92,-7 14 0,0 6 21,0 8 0,0 1-281,0 4 0,0-3-142,0 3 1,0-3-526,0-2 1,-2 0 222,-3 0 0,3-5-1433,-2 0 1093,2-6 0,2 5 0,-2-7 333,-3-2 0,-3 4 0,-6-10 0</inkml:trace>
  <inkml:trace contextRef="#ctx0" brushRef="#br0" timeOffset="932">1632 456 8853,'-7'-8'294,"6"3"708,-4 10 0,1 10 10,0 9 1,2 6 190,-3 4 0,-2 4-466,3 6 1,-3 0-246,2 0 0,3 0-453,-2 0 0,2-5 122,2 0 0,0-6-318,0 1 0,0-9 263,0-6-2492,0-2 897,6-9 1,-4-3-925,3-10 0,-3-5 1498,-2-9 1,0-9 914,0-7 0,0-5 0,0 2 0,0-6 0</inkml:trace>
  <inkml:trace contextRef="#ctx0" brushRef="#br0" timeOffset="1068">1544 442 8077,'-7'-9'2928,"5"3"199,-4-1-2342,12 6 0,4-8-227,10 5 1,-2 2-152,6-3 1,-4-3-839,4-2 1,6 2-654,4-2 0,0 0-2800,-4-4 3884,-1-1 0,1 0 0,-1 1 0</inkml:trace>
  <inkml:trace contextRef="#ctx0" brushRef="#br0" timeOffset="1491">2205 456 8364,'-15'-8'1093,"1"2"1,-1 7-815,0 4 1,5 3 468,1 7-466,5 0 0,-4 1 1,5 4 87,-2 4 1,-2 4-92,3 1 1,2 6 110,-3-1 1,3 5-69,2-5 0,2 7-86,3-2 0,-2-3 39,7-1 0,1-6 22,9-5 1,-2-2-677,6-8 1,-4-1 253,5-3 0,-1-5 29,5-10 1,1-9 123,-1-11 1,6-9-247,-1-5 0,0-9 36,-4-1 1,-8-6 330,-2 1 0,-5 3 10,-5 2 1,-6 10 149,-8 5 0,-8 4-21,-12 6 0,-7 4-177,-14 10 0,1 5-315,0 10 0,0 10 137,0 10 0,7 2-1790,2 3 1,6 6 160,4 3 1696,4-3 0,6 6 0,1-4 0</inkml:trace>
  <inkml:trace contextRef="#ctx0" brushRef="#br0" timeOffset="2206">3058 530 8364,'0'-10'465,"-2"2"1292,-3 1-1331,3 2 0,-6 4 821,3-4-393,4 3-8,-6-4 1,6 14-284,-4 6 0,3 4 150,-3 12 0,3 3-253,2 11 0,0 1-347,0 4 0,0 4-58,0 5 0,0 1 155,0 0 0,0 1-356,0 4 0,0-8 196,0 2 1,2-9-891,3 0 0,-3-4 410,3-6 0,-4-5-1622,-1-9 0,2-11 879,3-9 0,-2-7 590,7-7 1,-5-9-139,4-17 0,-4-2 203,5-7 0,-7-2 484,2-3 1,2 3-148,-2-3 0,0 4 291,-5 0 1,-2 1-157,-3 0 1,3 2 712,-2 3 1,-5-2-323,0 7 0,0-1 240,0 6 1,5 4 91,-1 1 0,4 4 258,1-4 1,0 6-241,0-2 0,6 4-218,4 1 0,5 2 100,4 3 0,4-3-145,7 3 0,-1 4 59,1 1 1,-1 3-10,0 2 1,4 0-220,-4 0 0,2 7-164,-11 3 0,5 3 142,-6 1 0,-1 6-355,-8 0 0,-4 6 150,-6-2 1,-6 9-825,-4 1 1,-5 5 400,-4-4 0,1 4-446,-7-5 0,6-4-137,-6-6 0,2-1 394,-1 1 0,-2-7-1946,6-7 1667,1-7 1,4 3 854,0-6 0,-6 0 0,-2 0 0</inkml:trace>
  <inkml:trace contextRef="#ctx0" brushRef="#br0" timeOffset="2741">3851 471 8364,'-6'-15'0,"-4"1"947,-3 5 0,3 3 329,0 6-321,7 0 0,-5 6-375,3 4 0,3 10 187,-3 4 0,2 6-265,-2 4 0,4 4-326,-4 6 0,3 0 87,2 0 0,2-2-270,3-3 0,1 2 114,4-6 0,5-8-874,-1-7 0,1-5-538,5-6 0,3-4 569,1-10 0,-1-4 81,1-11 0,-4-8 156,4-6 1,-4-7 629,5 2 1,-7-3-176,1-3 0,-3 6 209,-1 0 1,0 6 352,0-1 0,-1 10 1740,1 4 895,-7 4-2310,5 7 1,-11 6 255,3 13 1,-4 8-420,-1 16 0,0 4-489,0 6 0,0 0 22,0 0 1,0 0-217,0 0 1,-5-1-2110,1-4 1,-1 2 1235,5-7 0,1 0-2436,4-4 1,-2-1 3311,7 1 0,0-8 0,5 0 0</inkml:trace>
  <inkml:trace contextRef="#ctx0" brushRef="#br0" timeOffset="3090">4763 500 8591,'-10'15'872,"0"0"1,5 1-1,-3 4 383,1 4 0,3 4 207,4 1-1027,-7 7 0,5-5 0,-3 5 97,4 0 1,1-5-205,0 3 1,0-2-1,0-3 0,0-1-2393,0-4 1459,0-3-1737,0-6 1080,0-7 187,0-21 0,-2-10 424,-3-16 0,-3-2 497,-7 7 1,-1-7-76,-3 2 1,1-5 844,-7-5 0,5 8 61,-4-3 1,6 10 508,-2-1 1,-1 4 79,2 2 1,4 13 168,5 6-1400,7 7 1,-2 3 53,10 0 0,5 0-270,9 0 1,4 0-534,6 0 0,7-2-965,4-3 1,-3 3 482,2-3 1,1-1-1807,4 1 3003,0-6 0,6 2 0,3-5 0</inkml:trace>
  <inkml:trace contextRef="#ctx0" brushRef="#br0" timeOffset="3672">5351 1029 8779,'-15'0'138,"7"-1"-138,3-4 0,3 2 754,2-7 0,0-6-205,0-9 1,7-3-106,3-1 1,4-9-291,6-6 1,-2-1 134,6-9 1,-1 1 68,2-1 1,-2 4-98,-4 6 0,-4 6 89,0 4 0,-1 0 176,-4 4-54,-3 11-111,-1 12 0,-6 15-30,0 7 1,-6 8 96,-4 11 1,2 5-100,-2 10 1,2 2-174,-2 3 1,2-2 122,3-3 1,3-3-486,-3 3 0,4-10 198,1-5 0,1-9-819,4-6 0,8-9 259,7-5 0,6-13-60,-2-12 1,4-9 175,2-15 1,-1-8 59,0-7 0,-1 5 295,-3-5 1,1 5-136,-7 0 1,3 4 786,-3 6 0,-7 6-307,2 4 1,-7 14 1308,3 5-915,-7 10 0,3 1 119,-6 8 0,0 11-68,0 10 1,0 4-210,0 5 0,0 2-170,0 3 1,-4 4-36,-1-4 1,0 4-278,5 1 0,1-5 94,4 0 1,-1-6-2301,5 1 0,-2-3-10,8-1 1,-4-8 2213,9-2 0,-4-4 0,-1-1 0</inkml:trace>
  <inkml:trace contextRef="#ctx0" brushRef="#br0" timeOffset="4281">6497 339 8364,'-19'0'280,"-1"0"1,0 0 28,6 0 0,-3 6-174,-2 4 0,2 10 916,-2 4 0,2 5-380,3 6 1,-1 4 1178,0 10-1351,1-3 1,5 11-1,5-5 673,2 0 0,2 2-506,0-10 0,8-3-9,7-11 0,1-3-316,9-2-258,-1-4 0,6-13 0,-1-3-532,0-3 0,1-10 356,-1-7 0,5-6-954,1-9 1,-1-1 525,-5-3 0,1-4-228,-1-6 0,-6 2 323,-3 3 1,-6 3 402,-4 6 0,2 7-29,-7 4 0,-2 3-135,-8 1 0,-3 7 405,-7 3 0,-1-2-66,-4 2 1,4 0 67,-4 5 1,-1 0-89,1 0 1,-1 0-995,1 0 593,4-6 1,-5 3 126,6-7 1,7 5 99,3-5-81,-3 7 1,8-9 290,0 8 0,2-6-111,7 5 1,3-5 428,7 5 1,4-5-187,7 5 0,-1-4 39,1 4 1,1-2-104,3 2 0,-1 4-297,6-4 0,-5-2 182,5 2 0,-8 2 48,-1 8 0,-6 3 688,-4 7 1,-9 1-329,4 4 0,-10 3 738,0 6 0,-5 2-557,-5 3 0,-3 4-1000,-7 6 0,0-2 244,0-2 0,-1 1-1195,-3-7 1,1 5 1240,-7-5 0,1 1 0,-6-6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09:28.25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1 632 10103,'6'8'1076,"-3"-1"-521,7-7 1,0 0-196,5 0 1,1 0-231,4 0 1,-2 0 132,6 0 0,-1-7-253,1-2 0,4-4 108,-3-2 0,1-6-298,-2-4 0,3-3-16,-8-1 1,1-2-146,-6-3 1,-4 3 14,0-4 1,-7 6 108,2 4 1,-10 4 204,-5 6 1,-3 7-64,-1 3 0,-8 4 535,-2 1 0,-4 11-78,-1 4 0,-1 9 455,1 1 0,5 3 293,-1 1 1,5 7-490,-4 3 0,8 2 60,1-2 0,2 4-184,8-4 0,0 3-315,5 2 0,7-6 61,2-4 0,9 1-639,2-6 1,11 4-517,-2-9 1,9-8-1018,-4-1 0,9-10-1248,1 0 1,2-12 3156,7-7 0,1-14 0,5-10 0</inkml:trace>
  <inkml:trace contextRef="#ctx0" brushRef="#br0" timeOffset="552">780 324 8364,'-10'8'741,"0"-3"0,5-2-371,-5 2 1,7 5 684,-2 9 1,4-1-401,1 7 1,0 1 390,0 8 1,1 4-423,4 6 1,3-5-132,7 0 1,0 0-374,-1 5 1,1-1 68,0-4 1,-5-3-76,-1-7 0,1-1 182,5-3 0,-5 1-680,-1-7 0,-4 1 123,5-5-1900,-7-7 1584,4 5 0,-5-11-753,3 2 1,-4-4 664,4-4 0,-3 0 647,-2-5 1,0-3 11,0-8 1,0-1-222,0-3 1,0-4 303,0 3 0,0-1-134,0 2 1,-5-2 544,0 6 1,-7-4-108,3 4 1,0 0 272,0 6 1,4-1-22,-5 0-509,0 7 0,0 0-66,1 3 102,5 3 1,-2-2 244,6 8 0,1 5-82,4 5 1,3-4-68,7 0 1,0-2-147,0 2 0,1 1 15,4-6 0,-3 0 62,8-5 1,-1-8 4,6-7 1,4-6-141,0-8 1,2-14 93,-1-6 1,-11-6 250,1-4 1,-9 2-116,-6 3 0,-5 3 402,-10 7 1,-12 13-345,-12 7 0,-2 7-291,-8 7 1,0 4-630,-5 6 0,1 6-220,4 4 1,3 11-538,7 9 0,1 1 690,3 8 0,4-5-4331,6 6 4978,7-8 0,2 4 0,6-6 0</inkml:trace>
  <inkml:trace contextRef="#ctx0" brushRef="#br0" timeOffset="1125">1456 191 8364,'0'-8'2826,"-7"2"-1672,6 6 1,-6 1-196,7 4 0,0 5 155,0 10 1,2 2-382,3 8 1,-2-1-243,7 1 0,0 4-261,4 0 0,-1 7 33,-3-2 0,3-3-603,-3-2 1,1-3 334,-1-1 0,2-1-887,-7 1 0,-1-7-47,-4-4 1,0-3-461,0-1 1,0 0 457,0 0 0,-1-7-151,-4-3 749,3-4 140,-11-1 0,12-1 287,-4-4 0,3-3-172,2-7 0,2-5 437,3 1 1,-2-1-137,7 5 1,-1-4 53,6-1 1,0-1 258,0 1 0,4 2-148,1-6 1,-1-1 205,-4-4 0,5-2-209,-1-3 0,6 1 240,-6-6 0,6 0-157,-6-6 1,6 1 345,-5 0 0,1 5-133,-2 0 0,-7 11 749,2-1 821,-2 9-1557,-4 5 0,-1 15 408,-7 10 1,-2 11-709,-3 9 1,2 6-385,-7 8 0,0 7 0,-4 2 0,0 0-1060,5 1 1,-3-7-344,7 2 1,0-8-603,5-2 0,0-6-1747,0 1 0,7-10 3752,3-4 0,9-4 0,4-1 0</inkml:trace>
  <inkml:trace contextRef="#ctx0" brushRef="#br0" timeOffset="1684">2426 30 8364,'-15'-5'1432,"1"0"1,4-5 205,0 5-846,7 0 1,-9 12-313,7 3 1,-4 9 91,4 6 0,-5 4 78,5 5 1,-2 4 51,3 6 1,2 5 71,-3 0 0,5 5-247,5-5 0,3 5 192,7-5-456,-1-7-249,8 1 249,1-12 135,6 5-201,7-7 1,-5-6-164,3-3 0,-3-4 169,-1-1 0,-1-7-899,0-3 0,-6-4-144,-3-1 0,-5-6-560,-6-4 1,0-3 719,-5-2 328,-2-6 0,5 0 62,-7-4 0,-2-1 447,-3 6 0,-3-4-194,-7 4 0,1-4-27,-1 4 1,-1-4-192,-4 4 0,2-4 48,-7 4 0,6 0-333,-6 6 1,7-1 136,-1 0 0,2-4-198,3-1 0,1 1 73,3 4 1,3 5 396,7 0 1,2 0-79,3-4 0,3 4 139,7 0 1,1 2 49,4-2 0,-2-3 209,6 3 0,1 2 302,4-2 1,-3 1-288,4-6 0,-6 0 324,5 0 1,1 6-225,-6-1 0,4 7 556,2-2 0,-6 3-345,1 2 1,-7 2 263,1 3 1,-3 8 230,-1 6 1,-2 9 457,-3 1 1,-3 7 322,-7 8 1,4 7-972,1 3 1,0 2-943,-5-3 0,-1 5 134,-4-5 1,3-2-4555,-3-2 0,5-10 4542,5-4 0,3-11 0,7-3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6:09:34.0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221 339 8059,'0'-15'0,"0"0"331,0 1 0,0-1 243,0 0 1,0 1 559,0-1-210,6 7-459,-4-5 0,4 11 234,-6-5 1,0 21-34,0 5 1,-1 11 147,-4 9 1,-3 6-112,-7 14 0,0 10-282,1-1 0,-6 8-68,0-8 1,-1 4-93,1 2 1,4 2-379,-3-2 1,2-4-15,3-11 1,4-7 45,0-3 1,7-11-2960,-2-9 2233,3-13 1,4-17-550,3-14 0,3-8 654,7-11 1,-1-10 75,1-10 0,0-5 162,-1-5 0,6-3 92,0-6 1,-1 4-23,-4 1 1,0 1 206,-1-2 0,-1-6 401,-3 6 0,1 7-222,-6 13 1,5 10 695,-5 5 1,2 6-37,-2 9 506,-4 5 1,11 16-452,-8 3 0,6 5 319,-5 9 0,7 4-373,-3 7 0,0 1 29,0 3 1,1 8-264,5 7 1,0 0-169,-1-4 0,1-1-261,0 0 1,-2-2 89,-3-3 0,3 4-405,-4-4 1,4 4 266,2 1 0,-2-5-452,-3 0 0,-3-5 195,-7 6 1,0-6-1389,0 5 0,-2-13 56,-3-1 0,-3-9 898,-7-6 1,0-4 348,1-6 0,-3-6 171,-2-4 1,1-8 266,-7-2 1,1-4-114,-6 4 1,6 1 171,-1 4-105,1 0 1639,-5 1-1148,6 5 1,-3-2 20,6 6 1744,0 0-613,6 5-616,6 0-366,1 0 1,9 5 78,3 0-797,3 0 0,13-5-48,3 0 1,4-7-572,2-2 0,4-6 334,0-5-2238,7 4 0,-3-7 2592,6 4 0,0-4 0,0-7 0</inkml:trace>
  <inkml:trace contextRef="#ctx0" brushRef="#br0" timeOffset="520">1000 706 8522,'0'-14'2164,"0"5"1,0 9-928,0 10 0,0 11-577,0 9 1,0 6-143,0 8 1,0 2-138,0 3 0,0-4-366,0 4 1,0-5 115,0-4 1,1-1-620,4-10 0,-2-4 360,7-16 0,-5-2-713,5-7 0,0-8 205,4-7 0,1-9-55,0-16 0,0 0 373,-1-14 0,6 1 1,1 0 26,2 4 0,-5 4 625,2 6 0,1-2 166,-2 7 1,3 6 523,-3 9 0,-7 9 551,2 5 0,-2 5-724,2 5 1,-5 10-237,-5 9 1,-2 10-185,-2 6 0,0 4-477,0 5 1,0-5 102,0 0 0,0-2-1546,0-7 0,0-1-2582,0-5 1,0-1 4070,0-3 0,0-4 0,0-6 0</inkml:trace>
  <inkml:trace contextRef="#ctx0" brushRef="#br0" timeOffset="1418">2146 897 8159,'0'-14'283,"0"-1"0,0 0-131,0 1 0,2-1 80,3 0 1,-4 0 113,4 1 0,-3-1-85,-2 0 1,5 1-163,0-1 0,0 0 148,-5 1 0,-7-1 103,-3 0 1,-3 2 12,-2 3 0,-6 4-116,-3 6 0,-4 1 65,-1 4 1,-1 10 115,1 9 1,-1 6-174,1 4 0,0 4-8,-1 6 0,7-5-161,4 0 1,9-6 111,5 1 1,3-8-403,2-1 1,9-7 20,5 1 1,9-9-121,11-5 0,-1-3 157,6-2 0,-1-7-2,1-3 0,2-8 129,-7-1 0,2-6-45,-2 6 0,-4-7-123,-1 1 1,-1 2 104,-8-1 1,-1-1-247,-4-4 0,-5 1 36,-1 4 0,-5-4 116,1 3 1,-4 2 36,-1-1-24,0 6 1,-1-2 508,-4 11 1,1 2-197,-5 7 1,4 0 333,-5 0 1,7 7 224,-2 2-334,-3 4 1,6 2-78,-3 0 1,-1-5 94,1-1-125,0 1 108,5 5-418,0 0 0,0-1 15,0 1 0,5 0-9,0-1 0,4 1 138,-4 0 0,5 1-20,-5 4 0,6-2-157,-1 6 0,3 1 149,2 4 1,-5-1-178,0-4 1,-1 3 101,6-8 0,-5 6-791,0-6 1,-5 6 374,4-6 1,-5 1-1214,1-5 189,-4-1 818,-7 1 302,-3 0 0,-5-5 314,-1-1-18,0 1 1,1 0-48,-1 0 0,0-5 209,1 4 293,-1-5-274,0 2 168,7-6-241,1 0-842,7 0 0,2-6 358,3-4 1,-3 2 400,3-2 0,-4 0 0,-1-5 0</inkml:trace>
  <inkml:trace contextRef="#ctx0" brushRef="#br0" timeOffset="2249">2264 809 8084,'-15'-8'1429,"5"1"-437,0 7 524,7 0-228,-3 0-691,6 0-287,0 0 1,0 12 184,0 3 1,1 4-127,4 1 0,3 8 81,7 6 0,0 7-73,-1-2 1,3 3-346,2 2 1,-2 5 70,2 0 1,1 0-158,-5-4 0,3-1-51,-9 0 1,-2 0-105,-2 0 1,-4-5-175,-1 0 1,-6-1 137,-4 1 0,-8-3-528,-1-7 0,-8 1 309,3-1-1,-4-8 237,-1-6 1,-1-7-15,1-8 0,0-3 241,-1-7 1,1-6 47,-1-14 1,6-5-117,-1-5 0,7 3 453,-1-2-188,2-1-95,3 3 0,6-4 587,3 7-379,3-1-125,2 6 0,2 0 402,3-1-310,9 7-468,9-4 1,11 4 69,1-7 31,12-6 1,-8 0-201,10-3 0,-1-2 147,1 7-1687,3-7 1378,7 4 0,-7-1-3,-3 4 0,-5 4-114,-5 6 1,2 1 557,-7 4 0,-7 7-60,-13-3 581,1 10 0,-13-3-219,3 3 230,-4 4 1,-2-7 1119,-4 3 225,3 3-476,-11-11-516,11 11-679,-4-4 38,6 6 289,0 6-288,0 3 57,0 5-145,0 14 0,0-3 58,0 9 1,5 3 203,0 3-823,6 2 373,-9-4 0,11 2-307,-4-5 1,0-1-440,0-5 0,1-6-392,5-3 0,0-5 553,-1-6 0,3-5 322,2-14 0,-2-3 133,2-17 1,-2 3 123,-3-13 1,1 1-214,0-5 1,-1 2 850,1 2 1,-5 5 909,0 5 0,-1 2-788,6 4 1,-5 3 326,0 6 1,-5 7-589,4 3 1,-4 5 0,5 6-109,2 9 0,-6 3-1608,-1 11 935,-3 4 1,3 6 334,-1 1-5866,1-1 2884,-5 5 2978,0-7 0,7 6 0,1-6 0</inkml:trace>
  <inkml:trace contextRef="#ctx0" brushRef="#br0" timeOffset="2657">3498 15 8059,'-1'-8'3533,"-4"3"-2957,3 4 0,-4 20-136,6 11 0,0 15 1019,0 9 1,0 18 107,0 11 1,6 6-1095,4 9 1,3-9-1051,2 0 1,1-16 419,4-14 1,-4-13-1825,4-12 0,-4 0 1172,-1-4 0,-1-4-847,1-11 0,-7-1 1656,-3 1 0,3 0 0,1-1 0</inkml:trace>
  <inkml:trace contextRef="#ctx0" brushRef="#br0" timeOffset="2990">4072 868 8059,'8'-29'1790,"-2"4"-1183,-6 1 1,0-1 427,0-4-738,0 6 1,0-3 0,-1 6 352,-4 2 0,-5 3-74,-9 6 0,1 2-13,-7 7 1,-4 3-195,-6 7 0,1 6-122,5 14 0,1 4-537,3 0 0,1 2 276,9-1 0,-3-4-496,8 3 1,4-9 338,1-6 0,10-3-255,5-1 0,3-2 113,1-3 1,3-3-119,2-7 0,4-2 529,7-3 1,-6-3 149,1-7 0,-2 0 918,1 1 0,-1 4-583,-4 0 0,-2 5 580,2-5 1,-2 7 138,-3-2-860,1 4 0,0 9-210,0 7 1,-7 1-1445,-3 8 0,-4-4-305,-1 4 0,2 1-1150,3 4 1,-4-6 2666,4-3 0,3 3 0,1 0 0</inkml:trace>
  <inkml:trace contextRef="#ctx0" brushRef="#br0" timeOffset="3390">4674 89 8059,'0'-15'1977,"0"0"-1077,0 7-247,0-5-75,0 12-171,0-6-40,0 7 0,0 7 13,0 2 1,0 4 75,0 2 1,0 6 204,0 4 0,0 4-243,0 6 1,0 9 308,0 10 0,-1 9-259,-4 6 0,3 3-55,-3 1 0,-1 4-166,1-3 0,0 1-45,5-12 1,0-2-168,0-12 0,0-3-233,0-17 1,2 2-474,3-11 62,-4-7 0,7-7-1779,-3-6 1678,-3 0 1,4-2-1470,-6-2 0,0-9 2179,0-7 0,0-13 0,0 2 0</inkml:trace>
  <inkml:trace contextRef="#ctx0" brushRef="#br0" timeOffset="3757">4674 427 8059,'-4'-15'683,"-1"1"0,-5-1-211,5 0 0,0 5 106,5 1-317,0-1 1,2-5 171,3 0 0,3 6-88,6-1 0,1 7-38,0-2 1,1-2 106,4 2 0,-4 0-73,4 5 1,-4 7 64,-1 3 1,4 3-126,1 1 0,0 6 148,-6 0 1,-4 6-50,0-2 0,-2 4 61,2 1 1,-4 1-84,-6-1 0,0 2-161,0 3 0,-6 2-305,-4 4 1,-8 2 135,-2-3 1,-6 4 51,2 1 0,-4 5 61,-1 0 1,6-5-96,3-5 1,5-8 51,6-1 0,2-3 888,7-7 1,12-7-292,2-8 0,17-3-35,4-2 0,10 0-342,4 0 1,7-5-228,-2 0 0,3-5-1189,2 5 1,-4 0 718,-6 5 0,-8 0 379,-16 0 0,-11 7 0,-7 1 0</inkml:trace>
  <inkml:trace contextRef="#ctx0" brushRef="#br0" timeOffset="4681">250 1853 8059,'0'-15'362,"0"0"1,0 6 73,0-1-230,0 7 947,0-4 1,0 20-473,0 7 0,0 7 460,0 8 0,5 9-528,0 10 0,6 5 64,-1 4 0,-2 6-111,2 9 1,-2-1-166,2 6 0,3-6-571,-3 1 0,-2-2 188,2-3 0,-2-8-1331,2-6 0,3-7 857,-3-7 1,3-8-1777,1-3 0,3-11 1004,2-8 0,-2-9-46,2-10 1,-4-13 1273,-5-12 0,-4-7 0,-6-8 0</inkml:trace>
  <inkml:trace contextRef="#ctx0" brushRef="#br0" timeOffset="4984">353 2117 8059,'0'-27'284,"0"2"1,-5 4 1076,0 6-506,0 0-285,12 7 0,6 2-130,6 6 1,8 0-1,-3 0 0,4 1-83,1 4 0,5-1-80,1 5 0,4 1-130,-5 5 0,1 1-128,-6 4 1,-6-2 16,-4 6 1,1 1 86,-5 4 0,1 1 77,-11-1 1,0 5-27,-5 1 1,-7 10-112,-2-1 1,-11 5 40,-5 0 0,-2 4-36,-3 5 1,-4 6 157,0 0 0,6-7 166,8-8 1,4-10 209,1-5 1,7-4-176,3-6 0,5-4-445,5-10 0,10 1 108,9-6 1,4 0-644,1-5 1,3 0 403,2 0 0,-2-2-2387,8-3 0,-1-8 238,5-6 2298,-6-1 0,4-8 0,-4-3 0</inkml:trace>
  <inkml:trace contextRef="#ctx0" brushRef="#br0" timeOffset="5475">1294 2691 8059,'0'14'0,"0"1"0,0-7 979,0 5 1,6-6 71,4 3-657,3 3 810,2-5-726,6 0 1,3-1 169,11-7-356,-4 0 1,11-2-244,-3-3 0,4-8 73,1-7 1,0-7-99,0-3 0,-1-1 66,-4-8 0,-10 6-452,-9-1 1,-10 8 179,-5 1 0,-7 7-208,-8-1 1,-8 9 264,-16 5 0,-4 3 242,-6 2 1,0 7 81,0 3 0,0 8 383,0 1 1,6 7-15,4-1 0,-2 3-203,2 1 1,6 2 527,8 3 1,4-1-319,1 6 0,7 1-32,3 4 1,15-5-163,5 0 0,11-6-1111,3 1 1,7-10-457,8-4 1,-3-5-1035,3-5 0,-1-4 199,11-6 1,0-8 2020,4-7 0,1-13 0,0-9 0</inkml:trace>
  <inkml:trace contextRef="#ctx0" brushRef="#br0" timeOffset="5892">2587 2632 8059,'0'-23'716,"0"-3"172,0 6 1,0-4-677,0 4 1,-5 1 34,0 4 0,-8 5 314,-1 0 0,-3 7-140,-7-2 0,-1 5 119,-4 5 0,-5 10-117,-1 9 1,1 4-133,5 1 0,1 6-184,3-1 0,2 2-211,4-2 0,9-3-24,0 3 0,7-9 200,3-5 1,2-4-699,3-1 0,3-7 276,6-3 1,8-4 46,2-1 0,4-11 30,1-4 0,1-4 719,-1-1 0,0 2 138,1-6 1,-1 6 439,1-2 1,-6 4-395,1 1 0,-7 7 277,1 3 0,2 3-96,-1 2 0,-5 13-329,-5 7 1,-7 6-1141,2 3 0,-4 6-18,-1-1 1,5 0-1795,0-4 1,7-3 1443,-3-2 0,6-4-2775,5-6 3801,3-7 0,12-8 0,3-8 0</inkml:trace>
  <inkml:trace contextRef="#ctx0" brushRef="#br0" timeOffset="6210">3278 2558 8010,'-21'10'-243,"-4"0"243,4-7 0,-2 10 1006,4-3 1,1 5-263,-7 4 0,7-1-130,-1 7 1,4-6 540,5 6 1,-1 1-520,6 8 1,0-3 72,5 4 0,6 1-246,4-2 0,10 0-643,4-4 1,4-3 176,1-2 1,2-6-968,4-9 0,4-3-336,10-7 0,-3-8 682,3-7 1,1-13-1265,-1-11 0,7-10 215,-2-5 1360,-4-10 0,8 4 0,-6-5 0</inkml:trace>
  <inkml:trace contextRef="#ctx0" brushRef="#br0" timeOffset="6553">3939 2000 8059,'-6'8'0,"-1"0"1475,-2-3 0,0 5-658,5 9 1,2 1 348,-3 9 1,3 4-473,2 11 0,7 0-198,3 0 1,3 0-21,1 1 1,1-6-171,0 0 0,0-1-386,-1 1 1,-4-3 153,0-7 1,0 0-182,4 1 0,1-6 136,0 1 0,-7-6-738,-3 6 0,-4-7-942,-1 1 0,0 3 768,0-3 1,-6-4-345,-4-5 1,-8 0 592,-1 4 1,-9-6 425,-2-3 0,-1-3-54,-8-2 1,-5-7 495,-5-2 1,0-4-89,5-2 1,0 5 24,0 0 1,8 1 426,6-6 1,9 5 990,11 0 1,4 5-104,6-4 0,15-1-766,9-5 0,12 0-325,13 1 0,10-6-134,9 0 1,14-9-321,1 5 1,9-7 213,-4 6 0,-38 11 0,1 0-2591,5 0 1,1-1 2435,1 0 0,0 0 0,3 1 0,0-1 0,1 0 0,-1 1 0,-1-1 0,1 0 0,-2 1 0,1-1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9AB7BB4-B381-4B36-A878-801C2D535B6C}" type="datetime1">
              <a:rPr lang="ru-RU" noProof="0" smtClean="0"/>
              <a:t>19.02.2022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A3C37BE-C303-496D-B5CD-85F2937540FC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563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66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51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512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648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094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178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104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085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22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2298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1254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556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3421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1205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1661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9833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3828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6546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3498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015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3238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734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239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311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211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084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270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32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D8B4D001-6C79-4FD1-AF42-71BB3FA1B742}" type="datetime1">
              <a:rPr lang="ru-RU" noProof="0" smtClean="0"/>
              <a:t>19.02.2022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FF03FF-A43A-40BF-83AB-CE3349878E54}" type="datetime1">
              <a:rPr lang="ru-RU" noProof="0" smtClean="0"/>
              <a:t>19.02.2022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noProof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8E68B7-A3F8-4FEF-882B-7944E2A82704}" type="datetime1">
              <a:rPr lang="ru-RU" noProof="0" smtClean="0"/>
              <a:t>19.02.2022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noProof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08174E-23E9-4832-894F-8EBFA04B2056}" type="datetime1">
              <a:rPr lang="ru-RU" noProof="0" smtClean="0"/>
              <a:t>19.02.2022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noProof="0"/>
              <a:t>‹#›</a:t>
            </a:fld>
            <a:endParaRPr lang="ru-RU" noProof="0"/>
          </a:p>
        </p:txBody>
      </p:sp>
      <p:grpSp>
        <p:nvGrpSpPr>
          <p:cNvPr id="7" name="Группа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B0CC20-FBBA-4D4C-99D3-BD35DB445E5E}" type="datetime1">
              <a:rPr lang="ru-RU" noProof="0" smtClean="0"/>
              <a:t>19.02.2022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noProof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 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11" name="Рисунок 10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  <p:grpSp>
        <p:nvGrpSpPr>
          <p:cNvPr id="14" name="Группа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Группа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Прямоугольник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Прямая соединительная линия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единительная линия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Прямоугольник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latin typeface="Arial" panose="020B0604020202020204" pitchFamily="34" charset="0"/>
              </a:endParaRPr>
            </a:p>
          </p:txBody>
        </p:sp>
        <p:grpSp>
          <p:nvGrpSpPr>
            <p:cNvPr id="11" name="Группа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Прямая соединительная линия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единительная линия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FF4DDC-A71E-4CFA-82E6-280290985665}" type="datetime1">
              <a:rPr lang="ru-RU" noProof="0" smtClean="0"/>
              <a:t>19.02.2022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noProof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14F0B8-33FA-40F9-A58A-30DB4BB279E6}" type="datetime1">
              <a:rPr lang="ru-RU" noProof="0" smtClean="0"/>
              <a:t>19.02.2022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noProof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03FD05-CCB6-4703-95F1-035600F1D8EA}" type="datetime1">
              <a:rPr lang="ru-RU" noProof="0" smtClean="0"/>
              <a:t>19.02.2022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noProof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65C484-0CAA-4CAD-9AE3-9374BF849181}" type="datetime1">
              <a:rPr lang="ru-RU" noProof="0" smtClean="0"/>
              <a:t>19.02.2022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noProof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C01BF4-B79E-49A8-881C-E61A40A3E9DD}" type="datetime1">
              <a:rPr lang="ru-RU" noProof="0" smtClean="0"/>
              <a:t>19.02.2022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noProof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340FF9-C789-4B98-9496-8946B23EDA26}" type="datetime1">
              <a:rPr lang="ru-RU" noProof="0" smtClean="0"/>
              <a:t>19.02.2022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noProof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  <a:p>
            <a:pPr lvl="5" rtl="0"/>
            <a:r>
              <a:rPr lang="ru-RU" noProof="0"/>
              <a:t>Шестой уровень</a:t>
            </a:r>
          </a:p>
          <a:p>
            <a:pPr lvl="6" rtl="0"/>
            <a:r>
              <a:rPr lang="ru-RU" noProof="0"/>
              <a:t>Седьмой уровень</a:t>
            </a:r>
          </a:p>
          <a:p>
            <a:pPr lvl="7" rtl="0"/>
            <a:r>
              <a:rPr lang="ru-RU" noProof="0"/>
              <a:t>Восьмой уровень</a:t>
            </a:r>
          </a:p>
          <a:p>
            <a:pPr lvl="8" rtl="0"/>
            <a:r>
              <a:rPr lang="ru-RU" noProof="0"/>
              <a:t>Девятый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E92A1406-CFD2-48C3-B2D4-06D1DAAD4CAE}" type="datetime1">
              <a:rPr lang="ru-RU" noProof="0" smtClean="0"/>
              <a:t>19.02.2022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FF54DE5-C571-48E8-A5BC-B369434E2F44}" type="slidenum">
              <a:rPr lang="ru-RU" noProof="0" smtClean="0"/>
              <a:pPr/>
              <a:t>‹#›</a:t>
            </a:fld>
            <a:endParaRPr lang="ru-RU" noProof="0"/>
          </a:p>
        </p:txBody>
      </p:sp>
      <p:grpSp>
        <p:nvGrpSpPr>
          <p:cNvPr id="15" name="Группа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Прямая соединительная линия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4.xml"/><Relationship Id="rId18" Type="http://schemas.openxmlformats.org/officeDocument/2006/relationships/image" Target="../media/image77.png"/><Relationship Id="rId26" Type="http://schemas.openxmlformats.org/officeDocument/2006/relationships/image" Target="../media/image81.png"/><Relationship Id="rId39" Type="http://schemas.openxmlformats.org/officeDocument/2006/relationships/customXml" Target="../ink/ink87.xml"/><Relationship Id="rId21" Type="http://schemas.openxmlformats.org/officeDocument/2006/relationships/customXml" Target="../ink/ink78.xml"/><Relationship Id="rId34" Type="http://schemas.openxmlformats.org/officeDocument/2006/relationships/image" Target="../media/image85.png"/><Relationship Id="rId42" Type="http://schemas.openxmlformats.org/officeDocument/2006/relationships/image" Target="../media/image89.png"/><Relationship Id="rId47" Type="http://schemas.openxmlformats.org/officeDocument/2006/relationships/customXml" Target="../ink/ink91.xml"/><Relationship Id="rId50" Type="http://schemas.openxmlformats.org/officeDocument/2006/relationships/image" Target="../media/image93.png"/><Relationship Id="rId7" Type="http://schemas.openxmlformats.org/officeDocument/2006/relationships/customXml" Target="../ink/ink71.xm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76.png"/><Relationship Id="rId29" Type="http://schemas.openxmlformats.org/officeDocument/2006/relationships/customXml" Target="../ink/ink82.xml"/><Relationship Id="rId11" Type="http://schemas.openxmlformats.org/officeDocument/2006/relationships/customXml" Target="../ink/ink73.xml"/><Relationship Id="rId24" Type="http://schemas.openxmlformats.org/officeDocument/2006/relationships/image" Target="../media/image80.png"/><Relationship Id="rId32" Type="http://schemas.openxmlformats.org/officeDocument/2006/relationships/image" Target="../media/image84.png"/><Relationship Id="rId37" Type="http://schemas.openxmlformats.org/officeDocument/2006/relationships/customXml" Target="../ink/ink86.xml"/><Relationship Id="rId40" Type="http://schemas.openxmlformats.org/officeDocument/2006/relationships/image" Target="../media/image88.png"/><Relationship Id="rId45" Type="http://schemas.openxmlformats.org/officeDocument/2006/relationships/customXml" Target="../ink/ink90.xml"/><Relationship Id="rId53" Type="http://schemas.openxmlformats.org/officeDocument/2006/relationships/customXml" Target="../ink/ink94.xml"/><Relationship Id="rId5" Type="http://schemas.openxmlformats.org/officeDocument/2006/relationships/customXml" Target="../ink/ink70.xml"/><Relationship Id="rId10" Type="http://schemas.openxmlformats.org/officeDocument/2006/relationships/image" Target="../media/image73.png"/><Relationship Id="rId19" Type="http://schemas.openxmlformats.org/officeDocument/2006/relationships/customXml" Target="../ink/ink77.xml"/><Relationship Id="rId31" Type="http://schemas.openxmlformats.org/officeDocument/2006/relationships/customXml" Target="../ink/ink83.xml"/><Relationship Id="rId44" Type="http://schemas.openxmlformats.org/officeDocument/2006/relationships/image" Target="../media/image90.png"/><Relationship Id="rId52" Type="http://schemas.openxmlformats.org/officeDocument/2006/relationships/image" Target="../media/image94.png"/><Relationship Id="rId4" Type="http://schemas.openxmlformats.org/officeDocument/2006/relationships/image" Target="../media/image70.png"/><Relationship Id="rId9" Type="http://schemas.openxmlformats.org/officeDocument/2006/relationships/customXml" Target="../ink/ink72.xml"/><Relationship Id="rId14" Type="http://schemas.openxmlformats.org/officeDocument/2006/relationships/image" Target="../media/image75.png"/><Relationship Id="rId22" Type="http://schemas.openxmlformats.org/officeDocument/2006/relationships/image" Target="../media/image79.png"/><Relationship Id="rId27" Type="http://schemas.openxmlformats.org/officeDocument/2006/relationships/customXml" Target="../ink/ink81.xml"/><Relationship Id="rId30" Type="http://schemas.openxmlformats.org/officeDocument/2006/relationships/image" Target="../media/image83.png"/><Relationship Id="rId35" Type="http://schemas.openxmlformats.org/officeDocument/2006/relationships/customXml" Target="../ink/ink85.xml"/><Relationship Id="rId43" Type="http://schemas.openxmlformats.org/officeDocument/2006/relationships/customXml" Target="../ink/ink89.xml"/><Relationship Id="rId48" Type="http://schemas.openxmlformats.org/officeDocument/2006/relationships/image" Target="../media/image92.png"/><Relationship Id="rId8" Type="http://schemas.openxmlformats.org/officeDocument/2006/relationships/image" Target="../media/image72.png"/><Relationship Id="rId51" Type="http://schemas.openxmlformats.org/officeDocument/2006/relationships/customXml" Target="../ink/ink93.xml"/><Relationship Id="rId3" Type="http://schemas.openxmlformats.org/officeDocument/2006/relationships/customXml" Target="../ink/ink69.xml"/><Relationship Id="rId12" Type="http://schemas.openxmlformats.org/officeDocument/2006/relationships/image" Target="../media/image74.png"/><Relationship Id="rId17" Type="http://schemas.openxmlformats.org/officeDocument/2006/relationships/customXml" Target="../ink/ink76.xml"/><Relationship Id="rId25" Type="http://schemas.openxmlformats.org/officeDocument/2006/relationships/customXml" Target="../ink/ink80.xml"/><Relationship Id="rId33" Type="http://schemas.openxmlformats.org/officeDocument/2006/relationships/customXml" Target="../ink/ink84.xml"/><Relationship Id="rId38" Type="http://schemas.openxmlformats.org/officeDocument/2006/relationships/image" Target="../media/image87.png"/><Relationship Id="rId46" Type="http://schemas.openxmlformats.org/officeDocument/2006/relationships/image" Target="../media/image91.png"/><Relationship Id="rId20" Type="http://schemas.openxmlformats.org/officeDocument/2006/relationships/image" Target="../media/image78.png"/><Relationship Id="rId41" Type="http://schemas.openxmlformats.org/officeDocument/2006/relationships/customXml" Target="../ink/ink88.xml"/><Relationship Id="rId54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5" Type="http://schemas.openxmlformats.org/officeDocument/2006/relationships/customXml" Target="../ink/ink75.xml"/><Relationship Id="rId23" Type="http://schemas.openxmlformats.org/officeDocument/2006/relationships/customXml" Target="../ink/ink79.xml"/><Relationship Id="rId28" Type="http://schemas.openxmlformats.org/officeDocument/2006/relationships/image" Target="../media/image82.png"/><Relationship Id="rId36" Type="http://schemas.openxmlformats.org/officeDocument/2006/relationships/image" Target="../media/image86.png"/><Relationship Id="rId49" Type="http://schemas.openxmlformats.org/officeDocument/2006/relationships/customXml" Target="../ink/ink9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customXml" Target="../ink/ink100.xml"/><Relationship Id="rId3" Type="http://schemas.openxmlformats.org/officeDocument/2006/relationships/customXml" Target="../ink/ink95.xml"/><Relationship Id="rId7" Type="http://schemas.openxmlformats.org/officeDocument/2006/relationships/customXml" Target="../ink/ink97.xml"/><Relationship Id="rId12" Type="http://schemas.openxmlformats.org/officeDocument/2006/relationships/image" Target="../media/image1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customXml" Target="../ink/ink99.xml"/><Relationship Id="rId5" Type="http://schemas.openxmlformats.org/officeDocument/2006/relationships/customXml" Target="../ink/ink96.xml"/><Relationship Id="rId10" Type="http://schemas.openxmlformats.org/officeDocument/2006/relationships/image" Target="../media/image99.png"/><Relationship Id="rId4" Type="http://schemas.openxmlformats.org/officeDocument/2006/relationships/image" Target="../media/image96.png"/><Relationship Id="rId9" Type="http://schemas.openxmlformats.org/officeDocument/2006/relationships/customXml" Target="../ink/ink98.xml"/><Relationship Id="rId14" Type="http://schemas.openxmlformats.org/officeDocument/2006/relationships/image" Target="../media/image10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customXml" Target="../ink/ink106.xml"/><Relationship Id="rId3" Type="http://schemas.openxmlformats.org/officeDocument/2006/relationships/customXml" Target="../ink/ink101.xml"/><Relationship Id="rId7" Type="http://schemas.openxmlformats.org/officeDocument/2006/relationships/customXml" Target="../ink/ink103.xml"/><Relationship Id="rId12" Type="http://schemas.openxmlformats.org/officeDocument/2006/relationships/image" Target="../media/image106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customXml" Target="../ink/ink105.xml"/><Relationship Id="rId5" Type="http://schemas.openxmlformats.org/officeDocument/2006/relationships/customXml" Target="../ink/ink102.xml"/><Relationship Id="rId15" Type="http://schemas.openxmlformats.org/officeDocument/2006/relationships/customXml" Target="../ink/ink107.xml"/><Relationship Id="rId10" Type="http://schemas.openxmlformats.org/officeDocument/2006/relationships/image" Target="../media/image105.png"/><Relationship Id="rId4" Type="http://schemas.openxmlformats.org/officeDocument/2006/relationships/image" Target="../media/image102.png"/><Relationship Id="rId9" Type="http://schemas.openxmlformats.org/officeDocument/2006/relationships/customXml" Target="../ink/ink104.xml"/><Relationship Id="rId14" Type="http://schemas.openxmlformats.org/officeDocument/2006/relationships/image" Target="../media/image10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customXml" Target="../ink/ink113.xml"/><Relationship Id="rId18" Type="http://schemas.openxmlformats.org/officeDocument/2006/relationships/image" Target="../media/image116.png"/><Relationship Id="rId3" Type="http://schemas.openxmlformats.org/officeDocument/2006/relationships/customXml" Target="../ink/ink108.xml"/><Relationship Id="rId7" Type="http://schemas.openxmlformats.org/officeDocument/2006/relationships/customXml" Target="../ink/ink110.xml"/><Relationship Id="rId12" Type="http://schemas.openxmlformats.org/officeDocument/2006/relationships/image" Target="../media/image113.png"/><Relationship Id="rId17" Type="http://schemas.openxmlformats.org/officeDocument/2006/relationships/customXml" Target="../ink/ink115.xm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15.png"/><Relationship Id="rId20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customXml" Target="../ink/ink112.xml"/><Relationship Id="rId5" Type="http://schemas.openxmlformats.org/officeDocument/2006/relationships/customXml" Target="../ink/ink109.xml"/><Relationship Id="rId15" Type="http://schemas.openxmlformats.org/officeDocument/2006/relationships/customXml" Target="../ink/ink114.xml"/><Relationship Id="rId10" Type="http://schemas.openxmlformats.org/officeDocument/2006/relationships/image" Target="../media/image112.png"/><Relationship Id="rId19" Type="http://schemas.openxmlformats.org/officeDocument/2006/relationships/customXml" Target="../ink/ink116.xml"/><Relationship Id="rId4" Type="http://schemas.openxmlformats.org/officeDocument/2006/relationships/image" Target="../media/image109.png"/><Relationship Id="rId9" Type="http://schemas.openxmlformats.org/officeDocument/2006/relationships/customXml" Target="../ink/ink111.xml"/><Relationship Id="rId14" Type="http://schemas.openxmlformats.org/officeDocument/2006/relationships/image" Target="../media/image1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customXml" Target="../ink/ink117.xml"/><Relationship Id="rId7" Type="http://schemas.openxmlformats.org/officeDocument/2006/relationships/customXml" Target="../ink/ink11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customXml" Target="../ink/ink118.xml"/><Relationship Id="rId10" Type="http://schemas.openxmlformats.org/officeDocument/2006/relationships/image" Target="../media/image121.png"/><Relationship Id="rId4" Type="http://schemas.openxmlformats.org/officeDocument/2006/relationships/image" Target="../media/image118.png"/><Relationship Id="rId9" Type="http://schemas.openxmlformats.org/officeDocument/2006/relationships/customXml" Target="../ink/ink1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customXml" Target="../ink/ink126.xml"/><Relationship Id="rId18" Type="http://schemas.openxmlformats.org/officeDocument/2006/relationships/image" Target="../media/image129.png"/><Relationship Id="rId3" Type="http://schemas.openxmlformats.org/officeDocument/2006/relationships/customXml" Target="../ink/ink121.xml"/><Relationship Id="rId7" Type="http://schemas.openxmlformats.org/officeDocument/2006/relationships/customXml" Target="../ink/ink123.xml"/><Relationship Id="rId12" Type="http://schemas.openxmlformats.org/officeDocument/2006/relationships/image" Target="../media/image126.png"/><Relationship Id="rId17" Type="http://schemas.openxmlformats.org/officeDocument/2006/relationships/customXml" Target="../ink/ink128.xm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28.png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customXml" Target="../ink/ink125.xml"/><Relationship Id="rId5" Type="http://schemas.openxmlformats.org/officeDocument/2006/relationships/customXml" Target="../ink/ink122.xml"/><Relationship Id="rId15" Type="http://schemas.openxmlformats.org/officeDocument/2006/relationships/customXml" Target="../ink/ink127.xml"/><Relationship Id="rId10" Type="http://schemas.openxmlformats.org/officeDocument/2006/relationships/image" Target="../media/image125.png"/><Relationship Id="rId19" Type="http://schemas.openxmlformats.org/officeDocument/2006/relationships/customXml" Target="../ink/ink129.xml"/><Relationship Id="rId4" Type="http://schemas.openxmlformats.org/officeDocument/2006/relationships/image" Target="../media/image122.png"/><Relationship Id="rId9" Type="http://schemas.openxmlformats.org/officeDocument/2006/relationships/customXml" Target="../ink/ink124.xml"/><Relationship Id="rId14" Type="http://schemas.openxmlformats.org/officeDocument/2006/relationships/image" Target="../media/image1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customXml" Target="../ink/ink135.xml"/><Relationship Id="rId18" Type="http://schemas.openxmlformats.org/officeDocument/2006/relationships/image" Target="../media/image138.png"/><Relationship Id="rId3" Type="http://schemas.openxmlformats.org/officeDocument/2006/relationships/customXml" Target="../ink/ink130.xml"/><Relationship Id="rId21" Type="http://schemas.openxmlformats.org/officeDocument/2006/relationships/customXml" Target="../ink/ink139.xml"/><Relationship Id="rId7" Type="http://schemas.openxmlformats.org/officeDocument/2006/relationships/customXml" Target="../ink/ink132.xml"/><Relationship Id="rId12" Type="http://schemas.openxmlformats.org/officeDocument/2006/relationships/image" Target="../media/image135.png"/><Relationship Id="rId17" Type="http://schemas.openxmlformats.org/officeDocument/2006/relationships/customXml" Target="../ink/ink137.xml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37.png"/><Relationship Id="rId20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11" Type="http://schemas.openxmlformats.org/officeDocument/2006/relationships/customXml" Target="../ink/ink134.xml"/><Relationship Id="rId24" Type="http://schemas.openxmlformats.org/officeDocument/2006/relationships/image" Target="../media/image141.png"/><Relationship Id="rId5" Type="http://schemas.openxmlformats.org/officeDocument/2006/relationships/customXml" Target="../ink/ink131.xml"/><Relationship Id="rId15" Type="http://schemas.openxmlformats.org/officeDocument/2006/relationships/customXml" Target="../ink/ink136.xml"/><Relationship Id="rId23" Type="http://schemas.openxmlformats.org/officeDocument/2006/relationships/customXml" Target="../ink/ink140.xml"/><Relationship Id="rId10" Type="http://schemas.openxmlformats.org/officeDocument/2006/relationships/image" Target="../media/image134.png"/><Relationship Id="rId19" Type="http://schemas.openxmlformats.org/officeDocument/2006/relationships/customXml" Target="../ink/ink138.xml"/><Relationship Id="rId4" Type="http://schemas.openxmlformats.org/officeDocument/2006/relationships/image" Target="../media/image131.png"/><Relationship Id="rId9" Type="http://schemas.openxmlformats.org/officeDocument/2006/relationships/customXml" Target="../ink/ink133.xml"/><Relationship Id="rId14" Type="http://schemas.openxmlformats.org/officeDocument/2006/relationships/image" Target="../media/image136.png"/><Relationship Id="rId22" Type="http://schemas.openxmlformats.org/officeDocument/2006/relationships/image" Target="../media/image1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customXml" Target="../ink/ink146.xml"/><Relationship Id="rId18" Type="http://schemas.openxmlformats.org/officeDocument/2006/relationships/image" Target="../media/image149.png"/><Relationship Id="rId26" Type="http://schemas.openxmlformats.org/officeDocument/2006/relationships/image" Target="../media/image153.png"/><Relationship Id="rId3" Type="http://schemas.openxmlformats.org/officeDocument/2006/relationships/customXml" Target="../ink/ink141.xml"/><Relationship Id="rId21" Type="http://schemas.openxmlformats.org/officeDocument/2006/relationships/customXml" Target="../ink/ink150.xml"/><Relationship Id="rId7" Type="http://schemas.openxmlformats.org/officeDocument/2006/relationships/customXml" Target="../ink/ink143.xml"/><Relationship Id="rId12" Type="http://schemas.openxmlformats.org/officeDocument/2006/relationships/image" Target="../media/image146.png"/><Relationship Id="rId17" Type="http://schemas.openxmlformats.org/officeDocument/2006/relationships/customXml" Target="../ink/ink148.xml"/><Relationship Id="rId25" Type="http://schemas.openxmlformats.org/officeDocument/2006/relationships/customXml" Target="../ink/ink152.xm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48.png"/><Relationship Id="rId20" Type="http://schemas.openxmlformats.org/officeDocument/2006/relationships/image" Target="../media/image150.png"/><Relationship Id="rId29" Type="http://schemas.openxmlformats.org/officeDocument/2006/relationships/customXml" Target="../ink/ink1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1" Type="http://schemas.openxmlformats.org/officeDocument/2006/relationships/customXml" Target="../ink/ink145.xml"/><Relationship Id="rId24" Type="http://schemas.openxmlformats.org/officeDocument/2006/relationships/image" Target="../media/image152.png"/><Relationship Id="rId5" Type="http://schemas.openxmlformats.org/officeDocument/2006/relationships/customXml" Target="../ink/ink142.xml"/><Relationship Id="rId15" Type="http://schemas.openxmlformats.org/officeDocument/2006/relationships/customXml" Target="../ink/ink147.xml"/><Relationship Id="rId23" Type="http://schemas.openxmlformats.org/officeDocument/2006/relationships/customXml" Target="../ink/ink151.xml"/><Relationship Id="rId28" Type="http://schemas.openxmlformats.org/officeDocument/2006/relationships/image" Target="../media/image154.png"/><Relationship Id="rId10" Type="http://schemas.openxmlformats.org/officeDocument/2006/relationships/image" Target="../media/image145.png"/><Relationship Id="rId19" Type="http://schemas.openxmlformats.org/officeDocument/2006/relationships/customXml" Target="../ink/ink149.xml"/><Relationship Id="rId4" Type="http://schemas.openxmlformats.org/officeDocument/2006/relationships/image" Target="../media/image142.png"/><Relationship Id="rId9" Type="http://schemas.openxmlformats.org/officeDocument/2006/relationships/customXml" Target="../ink/ink144.xml"/><Relationship Id="rId14" Type="http://schemas.openxmlformats.org/officeDocument/2006/relationships/image" Target="../media/image147.png"/><Relationship Id="rId22" Type="http://schemas.openxmlformats.org/officeDocument/2006/relationships/image" Target="../media/image151.png"/><Relationship Id="rId27" Type="http://schemas.openxmlformats.org/officeDocument/2006/relationships/customXml" Target="../ink/ink153.xml"/><Relationship Id="rId30" Type="http://schemas.openxmlformats.org/officeDocument/2006/relationships/image" Target="../media/image15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customXml" Target="../ink/ink160.xml"/><Relationship Id="rId18" Type="http://schemas.openxmlformats.org/officeDocument/2006/relationships/image" Target="../media/image116.png"/><Relationship Id="rId3" Type="http://schemas.openxmlformats.org/officeDocument/2006/relationships/customXml" Target="../ink/ink155.xml"/><Relationship Id="rId7" Type="http://schemas.openxmlformats.org/officeDocument/2006/relationships/customXml" Target="../ink/ink157.xml"/><Relationship Id="rId12" Type="http://schemas.openxmlformats.org/officeDocument/2006/relationships/image" Target="../media/image113.png"/><Relationship Id="rId17" Type="http://schemas.openxmlformats.org/officeDocument/2006/relationships/customXml" Target="../ink/ink162.xm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15.png"/><Relationship Id="rId20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customXml" Target="../ink/ink159.xml"/><Relationship Id="rId5" Type="http://schemas.openxmlformats.org/officeDocument/2006/relationships/customXml" Target="../ink/ink156.xml"/><Relationship Id="rId15" Type="http://schemas.openxmlformats.org/officeDocument/2006/relationships/customXml" Target="../ink/ink161.xml"/><Relationship Id="rId10" Type="http://schemas.openxmlformats.org/officeDocument/2006/relationships/image" Target="../media/image112.png"/><Relationship Id="rId19" Type="http://schemas.openxmlformats.org/officeDocument/2006/relationships/customXml" Target="../ink/ink163.xml"/><Relationship Id="rId4" Type="http://schemas.openxmlformats.org/officeDocument/2006/relationships/image" Target="../media/image109.png"/><Relationship Id="rId9" Type="http://schemas.openxmlformats.org/officeDocument/2006/relationships/customXml" Target="../ink/ink158.xml"/><Relationship Id="rId14" Type="http://schemas.openxmlformats.org/officeDocument/2006/relationships/image" Target="../media/image1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customXml" Target="../ink/ink169.xml"/><Relationship Id="rId18" Type="http://schemas.openxmlformats.org/officeDocument/2006/relationships/image" Target="../media/image116.png"/><Relationship Id="rId3" Type="http://schemas.openxmlformats.org/officeDocument/2006/relationships/customXml" Target="../ink/ink164.xml"/><Relationship Id="rId7" Type="http://schemas.openxmlformats.org/officeDocument/2006/relationships/customXml" Target="../ink/ink166.xml"/><Relationship Id="rId12" Type="http://schemas.openxmlformats.org/officeDocument/2006/relationships/image" Target="../media/image113.png"/><Relationship Id="rId17" Type="http://schemas.openxmlformats.org/officeDocument/2006/relationships/customXml" Target="../ink/ink171.xm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15.png"/><Relationship Id="rId20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customXml" Target="../ink/ink168.xml"/><Relationship Id="rId5" Type="http://schemas.openxmlformats.org/officeDocument/2006/relationships/customXml" Target="../ink/ink165.xml"/><Relationship Id="rId15" Type="http://schemas.openxmlformats.org/officeDocument/2006/relationships/customXml" Target="../ink/ink170.xml"/><Relationship Id="rId10" Type="http://schemas.openxmlformats.org/officeDocument/2006/relationships/image" Target="../media/image112.png"/><Relationship Id="rId19" Type="http://schemas.openxmlformats.org/officeDocument/2006/relationships/customXml" Target="../ink/ink172.xml"/><Relationship Id="rId4" Type="http://schemas.openxmlformats.org/officeDocument/2006/relationships/image" Target="../media/image109.png"/><Relationship Id="rId9" Type="http://schemas.openxmlformats.org/officeDocument/2006/relationships/customXml" Target="../ink/ink167.xml"/><Relationship Id="rId14" Type="http://schemas.openxmlformats.org/officeDocument/2006/relationships/image" Target="../media/image114.png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6.xml"/><Relationship Id="rId21" Type="http://schemas.openxmlformats.org/officeDocument/2006/relationships/image" Target="../media/image163.png"/><Relationship Id="rId42" Type="http://schemas.openxmlformats.org/officeDocument/2006/relationships/image" Target="../media/image172.png"/><Relationship Id="rId47" Type="http://schemas.openxmlformats.org/officeDocument/2006/relationships/customXml" Target="../ink/ink198.xml"/><Relationship Id="rId63" Type="http://schemas.openxmlformats.org/officeDocument/2006/relationships/customXml" Target="../ink/ink206.xml"/><Relationship Id="rId68" Type="http://schemas.openxmlformats.org/officeDocument/2006/relationships/image" Target="../media/image185.png"/><Relationship Id="rId16" Type="http://schemas.openxmlformats.org/officeDocument/2006/relationships/customXml" Target="../ink/ink180.xml"/><Relationship Id="rId11" Type="http://schemas.openxmlformats.org/officeDocument/2006/relationships/customXml" Target="../ink/ink177.xml"/><Relationship Id="rId24" Type="http://schemas.openxmlformats.org/officeDocument/2006/relationships/customXml" Target="../ink/ink185.xml"/><Relationship Id="rId32" Type="http://schemas.openxmlformats.org/officeDocument/2006/relationships/customXml" Target="../ink/ink189.xml"/><Relationship Id="rId37" Type="http://schemas.openxmlformats.org/officeDocument/2006/relationships/customXml" Target="../ink/ink193.xml"/><Relationship Id="rId40" Type="http://schemas.openxmlformats.org/officeDocument/2006/relationships/image" Target="../media/image171.png"/><Relationship Id="rId45" Type="http://schemas.openxmlformats.org/officeDocument/2006/relationships/customXml" Target="../ink/ink197.xml"/><Relationship Id="rId53" Type="http://schemas.openxmlformats.org/officeDocument/2006/relationships/customXml" Target="../ink/ink201.xml"/><Relationship Id="rId58" Type="http://schemas.openxmlformats.org/officeDocument/2006/relationships/image" Target="../media/image180.png"/><Relationship Id="rId66" Type="http://schemas.openxmlformats.org/officeDocument/2006/relationships/image" Target="../media/image184.png"/><Relationship Id="rId74" Type="http://schemas.openxmlformats.org/officeDocument/2006/relationships/image" Target="../media/image188.png"/><Relationship Id="rId5" Type="http://schemas.openxmlformats.org/officeDocument/2006/relationships/customXml" Target="../ink/ink174.xml"/><Relationship Id="rId61" Type="http://schemas.openxmlformats.org/officeDocument/2006/relationships/customXml" Target="../ink/ink205.xml"/><Relationship Id="rId19" Type="http://schemas.openxmlformats.org/officeDocument/2006/relationships/image" Target="../media/image162.png"/><Relationship Id="rId14" Type="http://schemas.openxmlformats.org/officeDocument/2006/relationships/image" Target="../media/image161.png"/><Relationship Id="rId22" Type="http://schemas.openxmlformats.org/officeDocument/2006/relationships/customXml" Target="../ink/ink184.xml"/><Relationship Id="rId27" Type="http://schemas.openxmlformats.org/officeDocument/2006/relationships/image" Target="../media/image166.png"/><Relationship Id="rId30" Type="http://schemas.openxmlformats.org/officeDocument/2006/relationships/customXml" Target="../ink/ink188.xml"/><Relationship Id="rId35" Type="http://schemas.openxmlformats.org/officeDocument/2006/relationships/customXml" Target="../ink/ink192.xml"/><Relationship Id="rId43" Type="http://schemas.openxmlformats.org/officeDocument/2006/relationships/customXml" Target="../ink/ink196.xml"/><Relationship Id="rId48" Type="http://schemas.openxmlformats.org/officeDocument/2006/relationships/image" Target="../media/image175.png"/><Relationship Id="rId56" Type="http://schemas.openxmlformats.org/officeDocument/2006/relationships/image" Target="../media/image179.png"/><Relationship Id="rId64" Type="http://schemas.openxmlformats.org/officeDocument/2006/relationships/image" Target="../media/image183.png"/><Relationship Id="rId69" Type="http://schemas.openxmlformats.org/officeDocument/2006/relationships/customXml" Target="../ink/ink209.xml"/><Relationship Id="rId77" Type="http://schemas.openxmlformats.org/officeDocument/2006/relationships/customXml" Target="../ink/ink213.xml"/><Relationship Id="rId8" Type="http://schemas.openxmlformats.org/officeDocument/2006/relationships/image" Target="../media/image158.png"/><Relationship Id="rId51" Type="http://schemas.openxmlformats.org/officeDocument/2006/relationships/customXml" Target="../ink/ink200.xml"/><Relationship Id="rId72" Type="http://schemas.openxmlformats.org/officeDocument/2006/relationships/image" Target="../media/image187.png"/><Relationship Id="rId3" Type="http://schemas.openxmlformats.org/officeDocument/2006/relationships/customXml" Target="../ink/ink173.xml"/><Relationship Id="rId12" Type="http://schemas.openxmlformats.org/officeDocument/2006/relationships/image" Target="../media/image160.png"/><Relationship Id="rId17" Type="http://schemas.openxmlformats.org/officeDocument/2006/relationships/customXml" Target="../ink/ink181.xml"/><Relationship Id="rId25" Type="http://schemas.openxmlformats.org/officeDocument/2006/relationships/image" Target="../media/image165.png"/><Relationship Id="rId33" Type="http://schemas.openxmlformats.org/officeDocument/2006/relationships/customXml" Target="../ink/ink190.xml"/><Relationship Id="rId38" Type="http://schemas.openxmlformats.org/officeDocument/2006/relationships/image" Target="../media/image170.png"/><Relationship Id="rId46" Type="http://schemas.openxmlformats.org/officeDocument/2006/relationships/image" Target="../media/image174.png"/><Relationship Id="rId59" Type="http://schemas.openxmlformats.org/officeDocument/2006/relationships/customXml" Target="../ink/ink204.xml"/><Relationship Id="rId67" Type="http://schemas.openxmlformats.org/officeDocument/2006/relationships/customXml" Target="../ink/ink208.xml"/><Relationship Id="rId20" Type="http://schemas.openxmlformats.org/officeDocument/2006/relationships/customXml" Target="../ink/ink183.xml"/><Relationship Id="rId41" Type="http://schemas.openxmlformats.org/officeDocument/2006/relationships/customXml" Target="../ink/ink195.xml"/><Relationship Id="rId54" Type="http://schemas.openxmlformats.org/officeDocument/2006/relationships/image" Target="../media/image178.png"/><Relationship Id="rId62" Type="http://schemas.openxmlformats.org/officeDocument/2006/relationships/image" Target="../media/image182.png"/><Relationship Id="rId70" Type="http://schemas.openxmlformats.org/officeDocument/2006/relationships/image" Target="../media/image186.png"/><Relationship Id="rId75" Type="http://schemas.openxmlformats.org/officeDocument/2006/relationships/customXml" Target="../ink/ink2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5" Type="http://schemas.openxmlformats.org/officeDocument/2006/relationships/customXml" Target="../ink/ink179.xml"/><Relationship Id="rId23" Type="http://schemas.openxmlformats.org/officeDocument/2006/relationships/image" Target="../media/image164.png"/><Relationship Id="rId28" Type="http://schemas.openxmlformats.org/officeDocument/2006/relationships/customXml" Target="../ink/ink187.xml"/><Relationship Id="rId36" Type="http://schemas.openxmlformats.org/officeDocument/2006/relationships/image" Target="../media/image169.png"/><Relationship Id="rId49" Type="http://schemas.openxmlformats.org/officeDocument/2006/relationships/customXml" Target="../ink/ink199.xml"/><Relationship Id="rId57" Type="http://schemas.openxmlformats.org/officeDocument/2006/relationships/customXml" Target="../ink/ink203.xml"/><Relationship Id="rId10" Type="http://schemas.openxmlformats.org/officeDocument/2006/relationships/image" Target="../media/image159.png"/><Relationship Id="rId31" Type="http://schemas.openxmlformats.org/officeDocument/2006/relationships/image" Target="../media/image168.png"/><Relationship Id="rId44" Type="http://schemas.openxmlformats.org/officeDocument/2006/relationships/image" Target="../media/image173.png"/><Relationship Id="rId52" Type="http://schemas.openxmlformats.org/officeDocument/2006/relationships/image" Target="../media/image177.png"/><Relationship Id="rId60" Type="http://schemas.openxmlformats.org/officeDocument/2006/relationships/image" Target="../media/image181.png"/><Relationship Id="rId65" Type="http://schemas.openxmlformats.org/officeDocument/2006/relationships/customXml" Target="../ink/ink207.xml"/><Relationship Id="rId73" Type="http://schemas.openxmlformats.org/officeDocument/2006/relationships/customXml" Target="../ink/ink211.xml"/><Relationship Id="rId78" Type="http://schemas.openxmlformats.org/officeDocument/2006/relationships/image" Target="../media/image190.png"/><Relationship Id="rId4" Type="http://schemas.openxmlformats.org/officeDocument/2006/relationships/image" Target="../media/image156.png"/><Relationship Id="rId9" Type="http://schemas.openxmlformats.org/officeDocument/2006/relationships/customXml" Target="../ink/ink176.xml"/><Relationship Id="rId13" Type="http://schemas.openxmlformats.org/officeDocument/2006/relationships/customXml" Target="../ink/ink178.xml"/><Relationship Id="rId18" Type="http://schemas.openxmlformats.org/officeDocument/2006/relationships/customXml" Target="../ink/ink182.xml"/><Relationship Id="rId39" Type="http://schemas.openxmlformats.org/officeDocument/2006/relationships/customXml" Target="../ink/ink194.xml"/><Relationship Id="rId34" Type="http://schemas.openxmlformats.org/officeDocument/2006/relationships/customXml" Target="../ink/ink191.xml"/><Relationship Id="rId50" Type="http://schemas.openxmlformats.org/officeDocument/2006/relationships/image" Target="../media/image176.png"/><Relationship Id="rId55" Type="http://schemas.openxmlformats.org/officeDocument/2006/relationships/customXml" Target="../ink/ink202.xml"/><Relationship Id="rId76" Type="http://schemas.openxmlformats.org/officeDocument/2006/relationships/image" Target="../media/image189.png"/><Relationship Id="rId7" Type="http://schemas.openxmlformats.org/officeDocument/2006/relationships/customXml" Target="../ink/ink175.xml"/><Relationship Id="rId71" Type="http://schemas.openxmlformats.org/officeDocument/2006/relationships/customXml" Target="../ink/ink210.xml"/><Relationship Id="rId2" Type="http://schemas.openxmlformats.org/officeDocument/2006/relationships/notesSlide" Target="../notesSlides/notesSlide21.xml"/><Relationship Id="rId29" Type="http://schemas.openxmlformats.org/officeDocument/2006/relationships/image" Target="../media/image16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3" Type="http://schemas.openxmlformats.org/officeDocument/2006/relationships/customXml" Target="../ink/ink214.xml"/><Relationship Id="rId7" Type="http://schemas.openxmlformats.org/officeDocument/2006/relationships/customXml" Target="../ink/ink216.xml"/><Relationship Id="rId12" Type="http://schemas.openxmlformats.org/officeDocument/2006/relationships/image" Target="../media/image19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2.png"/><Relationship Id="rId11" Type="http://schemas.openxmlformats.org/officeDocument/2006/relationships/customXml" Target="../ink/ink218.xml"/><Relationship Id="rId5" Type="http://schemas.openxmlformats.org/officeDocument/2006/relationships/customXml" Target="../ink/ink215.xml"/><Relationship Id="rId10" Type="http://schemas.openxmlformats.org/officeDocument/2006/relationships/image" Target="../media/image194.png"/><Relationship Id="rId4" Type="http://schemas.openxmlformats.org/officeDocument/2006/relationships/image" Target="../media/image191.png"/><Relationship Id="rId9" Type="http://schemas.openxmlformats.org/officeDocument/2006/relationships/customXml" Target="../ink/ink2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3" Type="http://schemas.openxmlformats.org/officeDocument/2006/relationships/customXml" Target="../ink/ink219.xml"/><Relationship Id="rId7" Type="http://schemas.openxmlformats.org/officeDocument/2006/relationships/customXml" Target="../ink/ink22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7.png"/><Relationship Id="rId5" Type="http://schemas.openxmlformats.org/officeDocument/2006/relationships/customXml" Target="../ink/ink220.xml"/><Relationship Id="rId10" Type="http://schemas.openxmlformats.org/officeDocument/2006/relationships/image" Target="../media/image199.png"/><Relationship Id="rId4" Type="http://schemas.openxmlformats.org/officeDocument/2006/relationships/image" Target="../media/image196.png"/><Relationship Id="rId9" Type="http://schemas.openxmlformats.org/officeDocument/2006/relationships/customXml" Target="../ink/ink22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13" Type="http://schemas.openxmlformats.org/officeDocument/2006/relationships/customXml" Target="../ink/ink228.xml"/><Relationship Id="rId3" Type="http://schemas.openxmlformats.org/officeDocument/2006/relationships/customXml" Target="../ink/ink223.xml"/><Relationship Id="rId7" Type="http://schemas.openxmlformats.org/officeDocument/2006/relationships/customXml" Target="../ink/ink225.xml"/><Relationship Id="rId12" Type="http://schemas.openxmlformats.org/officeDocument/2006/relationships/image" Target="../media/image204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customXml" Target="../ink/ink227.xml"/><Relationship Id="rId5" Type="http://schemas.openxmlformats.org/officeDocument/2006/relationships/customXml" Target="../ink/ink224.xml"/><Relationship Id="rId15" Type="http://schemas.openxmlformats.org/officeDocument/2006/relationships/customXml" Target="../ink/ink229.xml"/><Relationship Id="rId10" Type="http://schemas.openxmlformats.org/officeDocument/2006/relationships/image" Target="../media/image203.png"/><Relationship Id="rId4" Type="http://schemas.openxmlformats.org/officeDocument/2006/relationships/image" Target="../media/image200.png"/><Relationship Id="rId9" Type="http://schemas.openxmlformats.org/officeDocument/2006/relationships/customXml" Target="../ink/ink226.xml"/><Relationship Id="rId14" Type="http://schemas.openxmlformats.org/officeDocument/2006/relationships/image" Target="../media/image20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png"/><Relationship Id="rId13" Type="http://schemas.openxmlformats.org/officeDocument/2006/relationships/customXml" Target="../ink/ink235.xml"/><Relationship Id="rId18" Type="http://schemas.openxmlformats.org/officeDocument/2006/relationships/image" Target="../media/image214.png"/><Relationship Id="rId26" Type="http://schemas.openxmlformats.org/officeDocument/2006/relationships/image" Target="../media/image218.png"/><Relationship Id="rId3" Type="http://schemas.openxmlformats.org/officeDocument/2006/relationships/customXml" Target="../ink/ink230.xml"/><Relationship Id="rId21" Type="http://schemas.openxmlformats.org/officeDocument/2006/relationships/customXml" Target="../ink/ink239.xml"/><Relationship Id="rId7" Type="http://schemas.openxmlformats.org/officeDocument/2006/relationships/customXml" Target="../ink/ink232.xml"/><Relationship Id="rId12" Type="http://schemas.openxmlformats.org/officeDocument/2006/relationships/image" Target="../media/image211.png"/><Relationship Id="rId17" Type="http://schemas.openxmlformats.org/officeDocument/2006/relationships/customXml" Target="../ink/ink237.xml"/><Relationship Id="rId25" Type="http://schemas.openxmlformats.org/officeDocument/2006/relationships/customXml" Target="../ink/ink241.xml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213.png"/><Relationship Id="rId20" Type="http://schemas.openxmlformats.org/officeDocument/2006/relationships/image" Target="../media/image2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8.png"/><Relationship Id="rId11" Type="http://schemas.openxmlformats.org/officeDocument/2006/relationships/customXml" Target="../ink/ink234.xml"/><Relationship Id="rId24" Type="http://schemas.openxmlformats.org/officeDocument/2006/relationships/image" Target="../media/image217.png"/><Relationship Id="rId5" Type="http://schemas.openxmlformats.org/officeDocument/2006/relationships/customXml" Target="../ink/ink231.xml"/><Relationship Id="rId15" Type="http://schemas.openxmlformats.org/officeDocument/2006/relationships/customXml" Target="../ink/ink236.xml"/><Relationship Id="rId23" Type="http://schemas.openxmlformats.org/officeDocument/2006/relationships/customXml" Target="../ink/ink240.xml"/><Relationship Id="rId10" Type="http://schemas.openxmlformats.org/officeDocument/2006/relationships/image" Target="../media/image210.png"/><Relationship Id="rId19" Type="http://schemas.openxmlformats.org/officeDocument/2006/relationships/customXml" Target="../ink/ink238.xml"/><Relationship Id="rId4" Type="http://schemas.openxmlformats.org/officeDocument/2006/relationships/image" Target="../media/image207.png"/><Relationship Id="rId9" Type="http://schemas.openxmlformats.org/officeDocument/2006/relationships/customXml" Target="../ink/ink233.xml"/><Relationship Id="rId14" Type="http://schemas.openxmlformats.org/officeDocument/2006/relationships/image" Target="../media/image212.png"/><Relationship Id="rId22" Type="http://schemas.openxmlformats.org/officeDocument/2006/relationships/image" Target="../media/image21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customXml" Target="../ink/ink247.xml"/><Relationship Id="rId3" Type="http://schemas.openxmlformats.org/officeDocument/2006/relationships/customXml" Target="../ink/ink242.xml"/><Relationship Id="rId7" Type="http://schemas.openxmlformats.org/officeDocument/2006/relationships/customXml" Target="../ink/ink244.xml"/><Relationship Id="rId12" Type="http://schemas.openxmlformats.org/officeDocument/2006/relationships/image" Target="../media/image2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customXml" Target="../ink/ink246.xml"/><Relationship Id="rId5" Type="http://schemas.openxmlformats.org/officeDocument/2006/relationships/customXml" Target="../ink/ink243.xml"/><Relationship Id="rId10" Type="http://schemas.openxmlformats.org/officeDocument/2006/relationships/image" Target="../media/image222.png"/><Relationship Id="rId4" Type="http://schemas.openxmlformats.org/officeDocument/2006/relationships/image" Target="../media/image219.png"/><Relationship Id="rId9" Type="http://schemas.openxmlformats.org/officeDocument/2006/relationships/customXml" Target="../ink/ink245.xml"/><Relationship Id="rId14" Type="http://schemas.openxmlformats.org/officeDocument/2006/relationships/image" Target="../media/image2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11.xml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10.xml"/><Relationship Id="rId5" Type="http://schemas.openxmlformats.org/officeDocument/2006/relationships/customXml" Target="../ink/ink7.xml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customXml" Target="../ink/ink9.xml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.png"/><Relationship Id="rId21" Type="http://schemas.openxmlformats.org/officeDocument/2006/relationships/customXml" Target="../ink/ink21.xml"/><Relationship Id="rId42" Type="http://schemas.openxmlformats.org/officeDocument/2006/relationships/image" Target="../media/image31.png"/><Relationship Id="rId47" Type="http://schemas.openxmlformats.org/officeDocument/2006/relationships/customXml" Target="../ink/ink34.xml"/><Relationship Id="rId63" Type="http://schemas.openxmlformats.org/officeDocument/2006/relationships/customXml" Target="../ink/ink42.xml"/><Relationship Id="rId68" Type="http://schemas.openxmlformats.org/officeDocument/2006/relationships/image" Target="../media/image44.png"/><Relationship Id="rId16" Type="http://schemas.openxmlformats.org/officeDocument/2006/relationships/image" Target="../media/image18.png"/><Relationship Id="rId11" Type="http://schemas.openxmlformats.org/officeDocument/2006/relationships/customXml" Target="../ink/ink16.xml"/><Relationship Id="rId24" Type="http://schemas.openxmlformats.org/officeDocument/2006/relationships/image" Target="../media/image22.png"/><Relationship Id="rId32" Type="http://schemas.openxmlformats.org/officeDocument/2006/relationships/image" Target="../media/image26.png"/><Relationship Id="rId37" Type="http://schemas.openxmlformats.org/officeDocument/2006/relationships/customXml" Target="../ink/ink29.xml"/><Relationship Id="rId40" Type="http://schemas.openxmlformats.org/officeDocument/2006/relationships/image" Target="../media/image30.png"/><Relationship Id="rId45" Type="http://schemas.openxmlformats.org/officeDocument/2006/relationships/customXml" Target="../ink/ink33.xml"/><Relationship Id="rId53" Type="http://schemas.openxmlformats.org/officeDocument/2006/relationships/customXml" Target="../ink/ink37.xml"/><Relationship Id="rId58" Type="http://schemas.openxmlformats.org/officeDocument/2006/relationships/image" Target="../media/image39.png"/><Relationship Id="rId66" Type="http://schemas.openxmlformats.org/officeDocument/2006/relationships/image" Target="../media/image43.png"/><Relationship Id="rId74" Type="http://schemas.openxmlformats.org/officeDocument/2006/relationships/image" Target="../media/image47.png"/><Relationship Id="rId79" Type="http://schemas.openxmlformats.org/officeDocument/2006/relationships/image" Target="../media/image4.jpeg"/><Relationship Id="rId5" Type="http://schemas.openxmlformats.org/officeDocument/2006/relationships/customXml" Target="../ink/ink13.xml"/><Relationship Id="rId61" Type="http://schemas.openxmlformats.org/officeDocument/2006/relationships/customXml" Target="../ink/ink41.xml"/><Relationship Id="rId19" Type="http://schemas.openxmlformats.org/officeDocument/2006/relationships/customXml" Target="../ink/ink20.xml"/><Relationship Id="rId14" Type="http://schemas.openxmlformats.org/officeDocument/2006/relationships/image" Target="../media/image17.png"/><Relationship Id="rId22" Type="http://schemas.openxmlformats.org/officeDocument/2006/relationships/image" Target="../media/image21.png"/><Relationship Id="rId27" Type="http://schemas.openxmlformats.org/officeDocument/2006/relationships/customXml" Target="../ink/ink24.xml"/><Relationship Id="rId30" Type="http://schemas.openxmlformats.org/officeDocument/2006/relationships/image" Target="../media/image25.png"/><Relationship Id="rId35" Type="http://schemas.openxmlformats.org/officeDocument/2006/relationships/customXml" Target="../ink/ink28.xml"/><Relationship Id="rId43" Type="http://schemas.openxmlformats.org/officeDocument/2006/relationships/customXml" Target="../ink/ink32.xml"/><Relationship Id="rId48" Type="http://schemas.openxmlformats.org/officeDocument/2006/relationships/image" Target="../media/image34.png"/><Relationship Id="rId56" Type="http://schemas.openxmlformats.org/officeDocument/2006/relationships/image" Target="../media/image38.png"/><Relationship Id="rId64" Type="http://schemas.openxmlformats.org/officeDocument/2006/relationships/image" Target="../media/image42.png"/><Relationship Id="rId69" Type="http://schemas.openxmlformats.org/officeDocument/2006/relationships/customXml" Target="../ink/ink45.xml"/><Relationship Id="rId77" Type="http://schemas.openxmlformats.org/officeDocument/2006/relationships/customXml" Target="../ink/ink49.xml"/><Relationship Id="rId8" Type="http://schemas.openxmlformats.org/officeDocument/2006/relationships/image" Target="../media/image14.png"/><Relationship Id="rId51" Type="http://schemas.openxmlformats.org/officeDocument/2006/relationships/customXml" Target="../ink/ink36.xml"/><Relationship Id="rId72" Type="http://schemas.openxmlformats.org/officeDocument/2006/relationships/image" Target="../media/image46.png"/><Relationship Id="rId3" Type="http://schemas.openxmlformats.org/officeDocument/2006/relationships/customXml" Target="../ink/ink12.xml"/><Relationship Id="rId12" Type="http://schemas.openxmlformats.org/officeDocument/2006/relationships/image" Target="../media/image16.png"/><Relationship Id="rId17" Type="http://schemas.openxmlformats.org/officeDocument/2006/relationships/customXml" Target="../ink/ink19.xml"/><Relationship Id="rId25" Type="http://schemas.openxmlformats.org/officeDocument/2006/relationships/customXml" Target="../ink/ink23.xml"/><Relationship Id="rId33" Type="http://schemas.openxmlformats.org/officeDocument/2006/relationships/customXml" Target="../ink/ink27.xml"/><Relationship Id="rId38" Type="http://schemas.openxmlformats.org/officeDocument/2006/relationships/image" Target="../media/image29.png"/><Relationship Id="rId46" Type="http://schemas.openxmlformats.org/officeDocument/2006/relationships/image" Target="../media/image33.png"/><Relationship Id="rId59" Type="http://schemas.openxmlformats.org/officeDocument/2006/relationships/customXml" Target="../ink/ink40.xml"/><Relationship Id="rId67" Type="http://schemas.openxmlformats.org/officeDocument/2006/relationships/customXml" Target="../ink/ink44.xml"/><Relationship Id="rId20" Type="http://schemas.openxmlformats.org/officeDocument/2006/relationships/image" Target="../media/image20.png"/><Relationship Id="rId41" Type="http://schemas.openxmlformats.org/officeDocument/2006/relationships/customXml" Target="../ink/ink31.xml"/><Relationship Id="rId54" Type="http://schemas.openxmlformats.org/officeDocument/2006/relationships/image" Target="../media/image37.png"/><Relationship Id="rId62" Type="http://schemas.openxmlformats.org/officeDocument/2006/relationships/image" Target="../media/image41.png"/><Relationship Id="rId70" Type="http://schemas.openxmlformats.org/officeDocument/2006/relationships/image" Target="../media/image45.png"/><Relationship Id="rId75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5" Type="http://schemas.openxmlformats.org/officeDocument/2006/relationships/customXml" Target="../ink/ink18.xml"/><Relationship Id="rId23" Type="http://schemas.openxmlformats.org/officeDocument/2006/relationships/customXml" Target="../ink/ink22.xml"/><Relationship Id="rId28" Type="http://schemas.openxmlformats.org/officeDocument/2006/relationships/image" Target="../media/image24.png"/><Relationship Id="rId36" Type="http://schemas.openxmlformats.org/officeDocument/2006/relationships/image" Target="../media/image28.png"/><Relationship Id="rId49" Type="http://schemas.openxmlformats.org/officeDocument/2006/relationships/customXml" Target="../ink/ink35.xml"/><Relationship Id="rId57" Type="http://schemas.openxmlformats.org/officeDocument/2006/relationships/customXml" Target="../ink/ink39.xml"/><Relationship Id="rId10" Type="http://schemas.openxmlformats.org/officeDocument/2006/relationships/image" Target="../media/image15.png"/><Relationship Id="rId31" Type="http://schemas.openxmlformats.org/officeDocument/2006/relationships/customXml" Target="../ink/ink26.xml"/><Relationship Id="rId44" Type="http://schemas.openxmlformats.org/officeDocument/2006/relationships/image" Target="../media/image32.png"/><Relationship Id="rId52" Type="http://schemas.openxmlformats.org/officeDocument/2006/relationships/image" Target="../media/image36.png"/><Relationship Id="rId60" Type="http://schemas.openxmlformats.org/officeDocument/2006/relationships/image" Target="../media/image40.png"/><Relationship Id="rId65" Type="http://schemas.openxmlformats.org/officeDocument/2006/relationships/customXml" Target="../ink/ink43.xml"/><Relationship Id="rId73" Type="http://schemas.openxmlformats.org/officeDocument/2006/relationships/customXml" Target="../ink/ink47.xml"/><Relationship Id="rId78" Type="http://schemas.openxmlformats.org/officeDocument/2006/relationships/image" Target="../media/image49.png"/><Relationship Id="rId4" Type="http://schemas.openxmlformats.org/officeDocument/2006/relationships/image" Target="../media/image12.png"/><Relationship Id="rId9" Type="http://schemas.openxmlformats.org/officeDocument/2006/relationships/customXml" Target="../ink/ink15.xml"/><Relationship Id="rId13" Type="http://schemas.openxmlformats.org/officeDocument/2006/relationships/customXml" Target="../ink/ink17.xml"/><Relationship Id="rId18" Type="http://schemas.openxmlformats.org/officeDocument/2006/relationships/image" Target="../media/image19.png"/><Relationship Id="rId39" Type="http://schemas.openxmlformats.org/officeDocument/2006/relationships/customXml" Target="../ink/ink30.xml"/><Relationship Id="rId34" Type="http://schemas.openxmlformats.org/officeDocument/2006/relationships/image" Target="../media/image27.png"/><Relationship Id="rId50" Type="http://schemas.openxmlformats.org/officeDocument/2006/relationships/image" Target="../media/image35.png"/><Relationship Id="rId55" Type="http://schemas.openxmlformats.org/officeDocument/2006/relationships/customXml" Target="../ink/ink38.xml"/><Relationship Id="rId76" Type="http://schemas.openxmlformats.org/officeDocument/2006/relationships/image" Target="../media/image48.png"/><Relationship Id="rId7" Type="http://schemas.openxmlformats.org/officeDocument/2006/relationships/customXml" Target="../ink/ink14.xml"/><Relationship Id="rId71" Type="http://schemas.openxmlformats.org/officeDocument/2006/relationships/customXml" Target="../ink/ink46.xml"/><Relationship Id="rId2" Type="http://schemas.openxmlformats.org/officeDocument/2006/relationships/notesSlide" Target="../notesSlides/notesSlide7.xml"/><Relationship Id="rId29" Type="http://schemas.openxmlformats.org/officeDocument/2006/relationships/customXml" Target="../ink/ink2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customXml" Target="../ink/ink55.xml"/><Relationship Id="rId18" Type="http://schemas.openxmlformats.org/officeDocument/2006/relationships/image" Target="../media/image58.png"/><Relationship Id="rId26" Type="http://schemas.openxmlformats.org/officeDocument/2006/relationships/image" Target="../media/image62.png"/><Relationship Id="rId3" Type="http://schemas.openxmlformats.org/officeDocument/2006/relationships/customXml" Target="../ink/ink50.xml"/><Relationship Id="rId21" Type="http://schemas.openxmlformats.org/officeDocument/2006/relationships/customXml" Target="../ink/ink59.xml"/><Relationship Id="rId7" Type="http://schemas.openxmlformats.org/officeDocument/2006/relationships/customXml" Target="../ink/ink52.xml"/><Relationship Id="rId12" Type="http://schemas.openxmlformats.org/officeDocument/2006/relationships/image" Target="../media/image55.png"/><Relationship Id="rId17" Type="http://schemas.openxmlformats.org/officeDocument/2006/relationships/customXml" Target="../ink/ink57.xml"/><Relationship Id="rId25" Type="http://schemas.openxmlformats.org/officeDocument/2006/relationships/customXml" Target="../ink/ink61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7.png"/><Relationship Id="rId20" Type="http://schemas.openxmlformats.org/officeDocument/2006/relationships/image" Target="../media/image59.png"/><Relationship Id="rId29" Type="http://schemas.openxmlformats.org/officeDocument/2006/relationships/customXml" Target="../ink/ink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customXml" Target="../ink/ink54.xml"/><Relationship Id="rId24" Type="http://schemas.openxmlformats.org/officeDocument/2006/relationships/image" Target="../media/image61.png"/><Relationship Id="rId5" Type="http://schemas.openxmlformats.org/officeDocument/2006/relationships/customXml" Target="../ink/ink51.xml"/><Relationship Id="rId15" Type="http://schemas.openxmlformats.org/officeDocument/2006/relationships/customXml" Target="../ink/ink56.xml"/><Relationship Id="rId23" Type="http://schemas.openxmlformats.org/officeDocument/2006/relationships/customXml" Target="../ink/ink60.xml"/><Relationship Id="rId28" Type="http://schemas.openxmlformats.org/officeDocument/2006/relationships/image" Target="../media/image63.png"/><Relationship Id="rId10" Type="http://schemas.openxmlformats.org/officeDocument/2006/relationships/image" Target="../media/image54.png"/><Relationship Id="rId19" Type="http://schemas.openxmlformats.org/officeDocument/2006/relationships/customXml" Target="../ink/ink58.xml"/><Relationship Id="rId4" Type="http://schemas.openxmlformats.org/officeDocument/2006/relationships/image" Target="../media/image51.png"/><Relationship Id="rId9" Type="http://schemas.openxmlformats.org/officeDocument/2006/relationships/customXml" Target="../ink/ink53.xml"/><Relationship Id="rId14" Type="http://schemas.openxmlformats.org/officeDocument/2006/relationships/image" Target="../media/image56.png"/><Relationship Id="rId22" Type="http://schemas.openxmlformats.org/officeDocument/2006/relationships/image" Target="../media/image60.png"/><Relationship Id="rId27" Type="http://schemas.openxmlformats.org/officeDocument/2006/relationships/customXml" Target="../ink/ink62.xml"/><Relationship Id="rId30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customXml" Target="../ink/ink64.xml"/><Relationship Id="rId7" Type="http://schemas.openxmlformats.org/officeDocument/2006/relationships/customXml" Target="../ink/ink66.xml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customXml" Target="../ink/ink68.xml"/><Relationship Id="rId5" Type="http://schemas.openxmlformats.org/officeDocument/2006/relationships/customXml" Target="../ink/ink65.xml"/><Relationship Id="rId10" Type="http://schemas.openxmlformats.org/officeDocument/2006/relationships/image" Target="../media/image68.png"/><Relationship Id="rId4" Type="http://schemas.openxmlformats.org/officeDocument/2006/relationships/image" Target="../media/image65.png"/><Relationship Id="rId9" Type="http://schemas.openxmlformats.org/officeDocument/2006/relationships/customXml" Target="../ink/ink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algn="l"/>
            <a:r>
              <a:rPr lang="ru-RU" b="1" i="0">
                <a:solidFill>
                  <a:srgbClr val="000000"/>
                </a:solidFill>
                <a:effectLst/>
                <a:latin typeface="Graphik Meetup"/>
              </a:rPr>
              <a:t>Профессиональное развитие в </a:t>
            </a:r>
            <a:r>
              <a:rPr lang="en-US" b="1" i="0">
                <a:solidFill>
                  <a:srgbClr val="000000"/>
                </a:solidFill>
                <a:effectLst/>
                <a:latin typeface="Graphik Meetup"/>
              </a:rPr>
              <a:t>IT</a:t>
            </a:r>
          </a:p>
        </p:txBody>
      </p:sp>
      <p:pic>
        <p:nvPicPr>
          <p:cNvPr id="4" name="Рисунок 3" descr="Открытая книга на столе, размытые полки с книгами на заднем плане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65DB11-4B34-472B-AF7C-2B8010844F06}"/>
              </a:ext>
            </a:extLst>
          </p:cNvPr>
          <p:cNvSpPr txBox="1"/>
          <p:nvPr/>
        </p:nvSpPr>
        <p:spPr>
          <a:xfrm>
            <a:off x="4585252" y="4830418"/>
            <a:ext cx="180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Артем Мурадов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Методы продвижения по плану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7B953-1762-4E0C-8E5D-B8C241DF4B61}"/>
              </a:ext>
            </a:extLst>
          </p:cNvPr>
          <p:cNvSpPr txBox="1"/>
          <p:nvPr/>
        </p:nvSpPr>
        <p:spPr>
          <a:xfrm>
            <a:off x="1104900" y="1815548"/>
            <a:ext cx="1461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Pet </a:t>
            </a:r>
            <a:r>
              <a:rPr lang="ru-RU"/>
              <a:t>проекты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680A1-352C-479A-AB40-2A062C56CB56}"/>
              </a:ext>
            </a:extLst>
          </p:cNvPr>
          <p:cNvSpPr txBox="1"/>
          <p:nvPr/>
        </p:nvSpPr>
        <p:spPr>
          <a:xfrm>
            <a:off x="5241234" y="1921566"/>
            <a:ext cx="58414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Делай </a:t>
            </a:r>
            <a:r>
              <a:rPr lang="en-US"/>
              <a:t>pet </a:t>
            </a:r>
            <a:r>
              <a:rPr lang="ru-RU"/>
              <a:t>проекты на новых для тебя технологиях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Расширяй горизонты своих знаний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Получай новые скиллы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D432C1F5-852F-904E-981E-FFA69388DD26}"/>
                  </a:ext>
                </a:extLst>
              </p14:cNvPr>
              <p14:cNvContentPartPr/>
              <p14:nvPr/>
            </p14:nvContentPartPr>
            <p14:xfrm>
              <a:off x="2719813" y="2719590"/>
              <a:ext cx="216720" cy="319428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D432C1F5-852F-904E-981E-FFA69388DD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04333" y="2704110"/>
                <a:ext cx="247320" cy="32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Рукописный ввод 20">
                <a:extLst>
                  <a:ext uri="{FF2B5EF4-FFF2-40B4-BE49-F238E27FC236}">
                    <a16:creationId xmlns:a16="http://schemas.microsoft.com/office/drawing/2014/main" id="{EB40793B-0DAD-C845-A018-F61A45A38734}"/>
                  </a:ext>
                </a:extLst>
              </p14:cNvPr>
              <p14:cNvContentPartPr/>
              <p14:nvPr/>
            </p14:nvContentPartPr>
            <p14:xfrm>
              <a:off x="3212293" y="2424030"/>
              <a:ext cx="555480" cy="325440"/>
            </p14:xfrm>
          </p:contentPart>
        </mc:Choice>
        <mc:Fallback xmlns="">
          <p:pic>
            <p:nvPicPr>
              <p:cNvPr id="19" name="Рукописный ввод 20">
                <a:extLst>
                  <a:ext uri="{FF2B5EF4-FFF2-40B4-BE49-F238E27FC236}">
                    <a16:creationId xmlns:a16="http://schemas.microsoft.com/office/drawing/2014/main" id="{EB40793B-0DAD-C845-A018-F61A45A3873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96813" y="2408567"/>
                <a:ext cx="586080" cy="3560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Рукописный ввод 20">
                <a:extLst>
                  <a:ext uri="{FF2B5EF4-FFF2-40B4-BE49-F238E27FC236}">
                    <a16:creationId xmlns:a16="http://schemas.microsoft.com/office/drawing/2014/main" id="{EF915981-9D5A-4049-9C56-7FC287C5F164}"/>
                  </a:ext>
                </a:extLst>
              </p14:cNvPr>
              <p14:cNvContentPartPr/>
              <p14:nvPr/>
            </p14:nvContentPartPr>
            <p14:xfrm>
              <a:off x="735493" y="2487030"/>
              <a:ext cx="1206720" cy="412920"/>
            </p14:xfrm>
          </p:contentPart>
        </mc:Choice>
        <mc:Fallback xmlns="">
          <p:pic>
            <p:nvPicPr>
              <p:cNvPr id="20" name="Рукописный ввод 20">
                <a:extLst>
                  <a:ext uri="{FF2B5EF4-FFF2-40B4-BE49-F238E27FC236}">
                    <a16:creationId xmlns:a16="http://schemas.microsoft.com/office/drawing/2014/main" id="{EF915981-9D5A-4049-9C56-7FC287C5F16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0018" y="2471563"/>
                <a:ext cx="1237311" cy="4434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0" name="Рукописный ввод 30">
                <a:extLst>
                  <a:ext uri="{FF2B5EF4-FFF2-40B4-BE49-F238E27FC236}">
                    <a16:creationId xmlns:a16="http://schemas.microsoft.com/office/drawing/2014/main" id="{8FC5CD1E-D0DB-324F-99DE-20C1A2BD5D95}"/>
                  </a:ext>
                </a:extLst>
              </p14:cNvPr>
              <p14:cNvContentPartPr/>
              <p14:nvPr/>
            </p14:nvContentPartPr>
            <p14:xfrm>
              <a:off x="761773" y="3084990"/>
              <a:ext cx="1540440" cy="417960"/>
            </p14:xfrm>
          </p:contentPart>
        </mc:Choice>
        <mc:Fallback xmlns="">
          <p:pic>
            <p:nvPicPr>
              <p:cNvPr id="30" name="Рукописный ввод 30">
                <a:extLst>
                  <a:ext uri="{FF2B5EF4-FFF2-40B4-BE49-F238E27FC236}">
                    <a16:creationId xmlns:a16="http://schemas.microsoft.com/office/drawing/2014/main" id="{8FC5CD1E-D0DB-324F-99DE-20C1A2BD5D9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1248" y="3069523"/>
                <a:ext cx="1576088" cy="453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0" name="Рукописный ввод 40">
                <a:extLst>
                  <a:ext uri="{FF2B5EF4-FFF2-40B4-BE49-F238E27FC236}">
                    <a16:creationId xmlns:a16="http://schemas.microsoft.com/office/drawing/2014/main" id="{5506B2A7-DA7B-474D-9F43-B8753EF17BC2}"/>
                  </a:ext>
                </a:extLst>
              </p14:cNvPr>
              <p14:cNvContentPartPr/>
              <p14:nvPr/>
            </p14:nvContentPartPr>
            <p14:xfrm>
              <a:off x="3132373" y="2884830"/>
              <a:ext cx="1667160" cy="522360"/>
            </p14:xfrm>
          </p:contentPart>
        </mc:Choice>
        <mc:Fallback xmlns="">
          <p:pic>
            <p:nvPicPr>
              <p:cNvPr id="40" name="Рукописный ввод 40">
                <a:extLst>
                  <a:ext uri="{FF2B5EF4-FFF2-40B4-BE49-F238E27FC236}">
                    <a16:creationId xmlns:a16="http://schemas.microsoft.com/office/drawing/2014/main" id="{5506B2A7-DA7B-474D-9F43-B8753EF17BC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16893" y="2869350"/>
                <a:ext cx="169776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0" name="Рукописный ввод 50">
                <a:extLst>
                  <a:ext uri="{FF2B5EF4-FFF2-40B4-BE49-F238E27FC236}">
                    <a16:creationId xmlns:a16="http://schemas.microsoft.com/office/drawing/2014/main" id="{645A8DA5-C23F-6E41-94BF-CF43D329DDA5}"/>
                  </a:ext>
                </a:extLst>
              </p14:cNvPr>
              <p14:cNvContentPartPr/>
              <p14:nvPr/>
            </p14:nvContentPartPr>
            <p14:xfrm>
              <a:off x="878413" y="3857550"/>
              <a:ext cx="1619280" cy="449280"/>
            </p14:xfrm>
          </p:contentPart>
        </mc:Choice>
        <mc:Fallback xmlns="">
          <p:pic>
            <p:nvPicPr>
              <p:cNvPr id="50" name="Рукописный ввод 50">
                <a:extLst>
                  <a:ext uri="{FF2B5EF4-FFF2-40B4-BE49-F238E27FC236}">
                    <a16:creationId xmlns:a16="http://schemas.microsoft.com/office/drawing/2014/main" id="{645A8DA5-C23F-6E41-94BF-CF43D329DDA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62936" y="3842082"/>
                <a:ext cx="1649873" cy="4798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4" name="Рукописный ввод 54">
                <a:extLst>
                  <a:ext uri="{FF2B5EF4-FFF2-40B4-BE49-F238E27FC236}">
                    <a16:creationId xmlns:a16="http://schemas.microsoft.com/office/drawing/2014/main" id="{912DABAC-7A86-7D47-BEFF-6ADC4C9FA5EE}"/>
                  </a:ext>
                </a:extLst>
              </p14:cNvPr>
              <p14:cNvContentPartPr/>
              <p14:nvPr/>
            </p14:nvContentPartPr>
            <p14:xfrm>
              <a:off x="3169453" y="3786270"/>
              <a:ext cx="835920" cy="352080"/>
            </p14:xfrm>
          </p:contentPart>
        </mc:Choice>
        <mc:Fallback xmlns="">
          <p:pic>
            <p:nvPicPr>
              <p:cNvPr id="54" name="Рукописный ввод 54">
                <a:extLst>
                  <a:ext uri="{FF2B5EF4-FFF2-40B4-BE49-F238E27FC236}">
                    <a16:creationId xmlns:a16="http://schemas.microsoft.com/office/drawing/2014/main" id="{912DABAC-7A86-7D47-BEFF-6ADC4C9FA5E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53973" y="3770774"/>
                <a:ext cx="866520" cy="3827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4" name="Рукописный ввод 75">
                <a:extLst>
                  <a:ext uri="{FF2B5EF4-FFF2-40B4-BE49-F238E27FC236}">
                    <a16:creationId xmlns:a16="http://schemas.microsoft.com/office/drawing/2014/main" id="{EC8E5CAD-34F9-1A4E-B51B-2E9168DDD9E1}"/>
                  </a:ext>
                </a:extLst>
              </p14:cNvPr>
              <p14:cNvContentPartPr/>
              <p14:nvPr/>
            </p14:nvContentPartPr>
            <p14:xfrm>
              <a:off x="3211933" y="4608870"/>
              <a:ext cx="1349640" cy="434160"/>
            </p14:xfrm>
          </p:contentPart>
        </mc:Choice>
        <mc:Fallback xmlns="">
          <p:pic>
            <p:nvPicPr>
              <p:cNvPr id="74" name="Рукописный ввод 75">
                <a:extLst>
                  <a:ext uri="{FF2B5EF4-FFF2-40B4-BE49-F238E27FC236}">
                    <a16:creationId xmlns:a16="http://schemas.microsoft.com/office/drawing/2014/main" id="{EC8E5CAD-34F9-1A4E-B51B-2E9168DDD9E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196457" y="4593403"/>
                <a:ext cx="1380232" cy="464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5" name="Рукописный ввод 75">
                <a:extLst>
                  <a:ext uri="{FF2B5EF4-FFF2-40B4-BE49-F238E27FC236}">
                    <a16:creationId xmlns:a16="http://schemas.microsoft.com/office/drawing/2014/main" id="{3839005F-941A-2F4C-BD09-0425CFF8614B}"/>
                  </a:ext>
                </a:extLst>
              </p14:cNvPr>
              <p14:cNvContentPartPr/>
              <p14:nvPr/>
            </p14:nvContentPartPr>
            <p14:xfrm>
              <a:off x="455053" y="4799310"/>
              <a:ext cx="2216880" cy="434160"/>
            </p14:xfrm>
          </p:contentPart>
        </mc:Choice>
        <mc:Fallback xmlns="">
          <p:pic>
            <p:nvPicPr>
              <p:cNvPr id="75" name="Рукописный ввод 75">
                <a:extLst>
                  <a:ext uri="{FF2B5EF4-FFF2-40B4-BE49-F238E27FC236}">
                    <a16:creationId xmlns:a16="http://schemas.microsoft.com/office/drawing/2014/main" id="{3839005F-941A-2F4C-BD09-0425CFF8614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39573" y="4783830"/>
                <a:ext cx="224748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6" name="Рукописный ввод 75">
                <a:extLst>
                  <a:ext uri="{FF2B5EF4-FFF2-40B4-BE49-F238E27FC236}">
                    <a16:creationId xmlns:a16="http://schemas.microsoft.com/office/drawing/2014/main" id="{8AFF6633-879D-9D41-8C3E-FB9AC80A66AC}"/>
                  </a:ext>
                </a:extLst>
              </p14:cNvPr>
              <p14:cNvContentPartPr/>
              <p14:nvPr/>
            </p14:nvContentPartPr>
            <p14:xfrm>
              <a:off x="312133" y="2931270"/>
              <a:ext cx="169560" cy="32040"/>
            </p14:xfrm>
          </p:contentPart>
        </mc:Choice>
        <mc:Fallback xmlns="">
          <p:pic>
            <p:nvPicPr>
              <p:cNvPr id="76" name="Рукописный ввод 75">
                <a:extLst>
                  <a:ext uri="{FF2B5EF4-FFF2-40B4-BE49-F238E27FC236}">
                    <a16:creationId xmlns:a16="http://schemas.microsoft.com/office/drawing/2014/main" id="{8AFF6633-879D-9D41-8C3E-FB9AC80A66A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96686" y="2915790"/>
                <a:ext cx="200095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7" name="Рукописный ввод 76">
                <a:extLst>
                  <a:ext uri="{FF2B5EF4-FFF2-40B4-BE49-F238E27FC236}">
                    <a16:creationId xmlns:a16="http://schemas.microsoft.com/office/drawing/2014/main" id="{50A48C0B-F629-5647-8E5C-62D5241998A1}"/>
                  </a:ext>
                </a:extLst>
              </p14:cNvPr>
              <p14:cNvContentPartPr/>
              <p14:nvPr/>
            </p14:nvContentPartPr>
            <p14:xfrm>
              <a:off x="888853" y="2989590"/>
              <a:ext cx="148680" cy="16200"/>
            </p14:xfrm>
          </p:contentPart>
        </mc:Choice>
        <mc:Fallback xmlns="">
          <p:pic>
            <p:nvPicPr>
              <p:cNvPr id="77" name="Рукописный ввод 76">
                <a:extLst>
                  <a:ext uri="{FF2B5EF4-FFF2-40B4-BE49-F238E27FC236}">
                    <a16:creationId xmlns:a16="http://schemas.microsoft.com/office/drawing/2014/main" id="{50A48C0B-F629-5647-8E5C-62D5241998A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73373" y="2974110"/>
                <a:ext cx="17928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8" name="Рукописный ввод 77">
                <a:extLst>
                  <a:ext uri="{FF2B5EF4-FFF2-40B4-BE49-F238E27FC236}">
                    <a16:creationId xmlns:a16="http://schemas.microsoft.com/office/drawing/2014/main" id="{C8E2C5F0-149B-F847-B400-18F6938BC190}"/>
                  </a:ext>
                </a:extLst>
              </p14:cNvPr>
              <p14:cNvContentPartPr/>
              <p14:nvPr/>
            </p14:nvContentPartPr>
            <p14:xfrm>
              <a:off x="1391413" y="3000030"/>
              <a:ext cx="243720" cy="10800"/>
            </p14:xfrm>
          </p:contentPart>
        </mc:Choice>
        <mc:Fallback xmlns="">
          <p:pic>
            <p:nvPicPr>
              <p:cNvPr id="78" name="Рукописный ввод 77">
                <a:extLst>
                  <a:ext uri="{FF2B5EF4-FFF2-40B4-BE49-F238E27FC236}">
                    <a16:creationId xmlns:a16="http://schemas.microsoft.com/office/drawing/2014/main" id="{C8E2C5F0-149B-F847-B400-18F6938BC19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375933" y="2984550"/>
                <a:ext cx="27432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4" name="Рукописный ввод 83">
                <a:extLst>
                  <a:ext uri="{FF2B5EF4-FFF2-40B4-BE49-F238E27FC236}">
                    <a16:creationId xmlns:a16="http://schemas.microsoft.com/office/drawing/2014/main" id="{7EAF43AE-1FF3-F447-99D6-A2416EE7F414}"/>
                  </a:ext>
                </a:extLst>
              </p14:cNvPr>
              <p14:cNvContentPartPr/>
              <p14:nvPr/>
            </p14:nvContentPartPr>
            <p14:xfrm>
              <a:off x="4513693" y="2836230"/>
              <a:ext cx="190800" cy="32040"/>
            </p14:xfrm>
          </p:contentPart>
        </mc:Choice>
        <mc:Fallback xmlns="">
          <p:pic>
            <p:nvPicPr>
              <p:cNvPr id="84" name="Рукописный ввод 83">
                <a:extLst>
                  <a:ext uri="{FF2B5EF4-FFF2-40B4-BE49-F238E27FC236}">
                    <a16:creationId xmlns:a16="http://schemas.microsoft.com/office/drawing/2014/main" id="{7EAF43AE-1FF3-F447-99D6-A2416EE7F41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498213" y="2820750"/>
                <a:ext cx="2214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5" name="Рукописный ввод 84">
                <a:extLst>
                  <a:ext uri="{FF2B5EF4-FFF2-40B4-BE49-F238E27FC236}">
                    <a16:creationId xmlns:a16="http://schemas.microsoft.com/office/drawing/2014/main" id="{D13354F5-3A9D-4947-834D-400365E4E02F}"/>
                  </a:ext>
                </a:extLst>
              </p14:cNvPr>
              <p14:cNvContentPartPr/>
              <p14:nvPr/>
            </p14:nvContentPartPr>
            <p14:xfrm>
              <a:off x="370093" y="3703830"/>
              <a:ext cx="323280" cy="37440"/>
            </p14:xfrm>
          </p:contentPart>
        </mc:Choice>
        <mc:Fallback xmlns="">
          <p:pic>
            <p:nvPicPr>
              <p:cNvPr id="85" name="Рукописный ввод 84">
                <a:extLst>
                  <a:ext uri="{FF2B5EF4-FFF2-40B4-BE49-F238E27FC236}">
                    <a16:creationId xmlns:a16="http://schemas.microsoft.com/office/drawing/2014/main" id="{D13354F5-3A9D-4947-834D-400365E4E02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54613" y="3688350"/>
                <a:ext cx="35388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86" name="Рукописный ввод 85">
                <a:extLst>
                  <a:ext uri="{FF2B5EF4-FFF2-40B4-BE49-F238E27FC236}">
                    <a16:creationId xmlns:a16="http://schemas.microsoft.com/office/drawing/2014/main" id="{2B83A28A-5EB9-3A4B-BBFD-11E9F4506A2B}"/>
                  </a:ext>
                </a:extLst>
              </p14:cNvPr>
              <p14:cNvContentPartPr/>
              <p14:nvPr/>
            </p14:nvContentPartPr>
            <p14:xfrm>
              <a:off x="1005133" y="3725070"/>
              <a:ext cx="233280" cy="16200"/>
            </p14:xfrm>
          </p:contentPart>
        </mc:Choice>
        <mc:Fallback xmlns="">
          <p:pic>
            <p:nvPicPr>
              <p:cNvPr id="86" name="Рукописный ввод 85">
                <a:extLst>
                  <a:ext uri="{FF2B5EF4-FFF2-40B4-BE49-F238E27FC236}">
                    <a16:creationId xmlns:a16="http://schemas.microsoft.com/office/drawing/2014/main" id="{2B83A28A-5EB9-3A4B-BBFD-11E9F4506A2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89653" y="3709590"/>
                <a:ext cx="26388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87" name="Рукописный ввод 86">
                <a:extLst>
                  <a:ext uri="{FF2B5EF4-FFF2-40B4-BE49-F238E27FC236}">
                    <a16:creationId xmlns:a16="http://schemas.microsoft.com/office/drawing/2014/main" id="{3EC07412-3299-3145-A65D-4BD81FDE3638}"/>
                  </a:ext>
                </a:extLst>
              </p14:cNvPr>
              <p14:cNvContentPartPr/>
              <p14:nvPr/>
            </p14:nvContentPartPr>
            <p14:xfrm>
              <a:off x="1539733" y="3672150"/>
              <a:ext cx="302040" cy="21600"/>
            </p14:xfrm>
          </p:contentPart>
        </mc:Choice>
        <mc:Fallback xmlns="">
          <p:pic>
            <p:nvPicPr>
              <p:cNvPr id="87" name="Рукописный ввод 86">
                <a:extLst>
                  <a:ext uri="{FF2B5EF4-FFF2-40B4-BE49-F238E27FC236}">
                    <a16:creationId xmlns:a16="http://schemas.microsoft.com/office/drawing/2014/main" id="{3EC07412-3299-3145-A65D-4BD81FDE363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524253" y="3656670"/>
                <a:ext cx="3326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90" name="Рукописный ввод 89">
                <a:extLst>
                  <a:ext uri="{FF2B5EF4-FFF2-40B4-BE49-F238E27FC236}">
                    <a16:creationId xmlns:a16="http://schemas.microsoft.com/office/drawing/2014/main" id="{89A5D6AC-0666-B44B-B9F9-A005424F6877}"/>
                  </a:ext>
                </a:extLst>
              </p14:cNvPr>
              <p14:cNvContentPartPr/>
              <p14:nvPr/>
            </p14:nvContentPartPr>
            <p14:xfrm>
              <a:off x="3476533" y="3587550"/>
              <a:ext cx="148680" cy="42840"/>
            </p14:xfrm>
          </p:contentPart>
        </mc:Choice>
        <mc:Fallback xmlns="">
          <p:pic>
            <p:nvPicPr>
              <p:cNvPr id="90" name="Рукописный ввод 89">
                <a:extLst>
                  <a:ext uri="{FF2B5EF4-FFF2-40B4-BE49-F238E27FC236}">
                    <a16:creationId xmlns:a16="http://schemas.microsoft.com/office/drawing/2014/main" id="{89A5D6AC-0666-B44B-B9F9-A005424F687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461053" y="3571939"/>
                <a:ext cx="179280" cy="73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3" name="Рукописный ввод 92">
                <a:extLst>
                  <a:ext uri="{FF2B5EF4-FFF2-40B4-BE49-F238E27FC236}">
                    <a16:creationId xmlns:a16="http://schemas.microsoft.com/office/drawing/2014/main" id="{7A20B532-16BB-DC46-B321-BE7561440084}"/>
                  </a:ext>
                </a:extLst>
              </p14:cNvPr>
              <p14:cNvContentPartPr/>
              <p14:nvPr/>
            </p14:nvContentPartPr>
            <p14:xfrm>
              <a:off x="370093" y="4508430"/>
              <a:ext cx="227880" cy="21600"/>
            </p14:xfrm>
          </p:contentPart>
        </mc:Choice>
        <mc:Fallback xmlns="">
          <p:pic>
            <p:nvPicPr>
              <p:cNvPr id="93" name="Рукописный ввод 92">
                <a:extLst>
                  <a:ext uri="{FF2B5EF4-FFF2-40B4-BE49-F238E27FC236}">
                    <a16:creationId xmlns:a16="http://schemas.microsoft.com/office/drawing/2014/main" id="{7A20B532-16BB-DC46-B321-BE756144008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54613" y="4492950"/>
                <a:ext cx="25848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4" name="Рукописный ввод 93">
                <a:extLst>
                  <a:ext uri="{FF2B5EF4-FFF2-40B4-BE49-F238E27FC236}">
                    <a16:creationId xmlns:a16="http://schemas.microsoft.com/office/drawing/2014/main" id="{74138ED7-81CD-EC45-B70E-B862B8836062}"/>
                  </a:ext>
                </a:extLst>
              </p14:cNvPr>
              <p14:cNvContentPartPr/>
              <p14:nvPr/>
            </p14:nvContentPartPr>
            <p14:xfrm>
              <a:off x="1121773" y="4476750"/>
              <a:ext cx="196200" cy="26640"/>
            </p14:xfrm>
          </p:contentPart>
        </mc:Choice>
        <mc:Fallback xmlns="">
          <p:pic>
            <p:nvPicPr>
              <p:cNvPr id="94" name="Рукописный ввод 93">
                <a:extLst>
                  <a:ext uri="{FF2B5EF4-FFF2-40B4-BE49-F238E27FC236}">
                    <a16:creationId xmlns:a16="http://schemas.microsoft.com/office/drawing/2014/main" id="{74138ED7-81CD-EC45-B70E-B862B883606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106293" y="4461270"/>
                <a:ext cx="22680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95" name="Рукописный ввод 94">
                <a:extLst>
                  <a:ext uri="{FF2B5EF4-FFF2-40B4-BE49-F238E27FC236}">
                    <a16:creationId xmlns:a16="http://schemas.microsoft.com/office/drawing/2014/main" id="{8FCFA53D-81C5-F049-8429-5B6E78326D89}"/>
                  </a:ext>
                </a:extLst>
              </p14:cNvPr>
              <p14:cNvContentPartPr/>
              <p14:nvPr/>
            </p14:nvContentPartPr>
            <p14:xfrm>
              <a:off x="2090173" y="4476750"/>
              <a:ext cx="757080" cy="21600"/>
            </p14:xfrm>
          </p:contentPart>
        </mc:Choice>
        <mc:Fallback xmlns="">
          <p:pic>
            <p:nvPicPr>
              <p:cNvPr id="95" name="Рукописный ввод 94">
                <a:extLst>
                  <a:ext uri="{FF2B5EF4-FFF2-40B4-BE49-F238E27FC236}">
                    <a16:creationId xmlns:a16="http://schemas.microsoft.com/office/drawing/2014/main" id="{8FCFA53D-81C5-F049-8429-5B6E78326D8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074693" y="4461270"/>
                <a:ext cx="78768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96" name="Рукописный ввод 95">
                <a:extLst>
                  <a:ext uri="{FF2B5EF4-FFF2-40B4-BE49-F238E27FC236}">
                    <a16:creationId xmlns:a16="http://schemas.microsoft.com/office/drawing/2014/main" id="{60FAF0FD-D1F5-B342-A7CB-818FDBE54505}"/>
                  </a:ext>
                </a:extLst>
              </p14:cNvPr>
              <p14:cNvContentPartPr/>
              <p14:nvPr/>
            </p14:nvContentPartPr>
            <p14:xfrm>
              <a:off x="3159013" y="4524270"/>
              <a:ext cx="233280" cy="5760"/>
            </p14:xfrm>
          </p:contentPart>
        </mc:Choice>
        <mc:Fallback xmlns="">
          <p:pic>
            <p:nvPicPr>
              <p:cNvPr id="96" name="Рукописный ввод 95">
                <a:extLst>
                  <a:ext uri="{FF2B5EF4-FFF2-40B4-BE49-F238E27FC236}">
                    <a16:creationId xmlns:a16="http://schemas.microsoft.com/office/drawing/2014/main" id="{60FAF0FD-D1F5-B342-A7CB-818FDBE5450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143533" y="4508790"/>
                <a:ext cx="26388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97" name="Рукописный ввод 96">
                <a:extLst>
                  <a:ext uri="{FF2B5EF4-FFF2-40B4-BE49-F238E27FC236}">
                    <a16:creationId xmlns:a16="http://schemas.microsoft.com/office/drawing/2014/main" id="{F66A564A-06BC-C745-B6BD-3D8C6DA0B179}"/>
                  </a:ext>
                </a:extLst>
              </p14:cNvPr>
              <p14:cNvContentPartPr/>
              <p14:nvPr/>
            </p14:nvContentPartPr>
            <p14:xfrm>
              <a:off x="4016173" y="4439670"/>
              <a:ext cx="249120" cy="16200"/>
            </p14:xfrm>
          </p:contentPart>
        </mc:Choice>
        <mc:Fallback xmlns="">
          <p:pic>
            <p:nvPicPr>
              <p:cNvPr id="97" name="Рукописный ввод 96">
                <a:extLst>
                  <a:ext uri="{FF2B5EF4-FFF2-40B4-BE49-F238E27FC236}">
                    <a16:creationId xmlns:a16="http://schemas.microsoft.com/office/drawing/2014/main" id="{F66A564A-06BC-C745-B6BD-3D8C6DA0B17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000671" y="4424190"/>
                <a:ext cx="279764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98" name="Рукописный ввод 101">
                <a:extLst>
                  <a:ext uri="{FF2B5EF4-FFF2-40B4-BE49-F238E27FC236}">
                    <a16:creationId xmlns:a16="http://schemas.microsoft.com/office/drawing/2014/main" id="{8AFE084A-1BAB-F344-BDB7-BDBDCBFBAEEE}"/>
                  </a:ext>
                </a:extLst>
              </p14:cNvPr>
              <p14:cNvContentPartPr/>
              <p14:nvPr/>
            </p14:nvContentPartPr>
            <p14:xfrm>
              <a:off x="4455373" y="3513390"/>
              <a:ext cx="566640" cy="32040"/>
            </p14:xfrm>
          </p:contentPart>
        </mc:Choice>
        <mc:Fallback xmlns="">
          <p:pic>
            <p:nvPicPr>
              <p:cNvPr id="98" name="Рукописный ввод 101">
                <a:extLst>
                  <a:ext uri="{FF2B5EF4-FFF2-40B4-BE49-F238E27FC236}">
                    <a16:creationId xmlns:a16="http://schemas.microsoft.com/office/drawing/2014/main" id="{8AFE084A-1BAB-F344-BDB7-BDBDCBFBAEE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439883" y="3497910"/>
                <a:ext cx="597259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99" name="Рукописный ввод 101">
                <a:extLst>
                  <a:ext uri="{FF2B5EF4-FFF2-40B4-BE49-F238E27FC236}">
                    <a16:creationId xmlns:a16="http://schemas.microsoft.com/office/drawing/2014/main" id="{B9D4C123-5350-6747-A0C0-B89195F3F21C}"/>
                  </a:ext>
                </a:extLst>
              </p14:cNvPr>
              <p14:cNvContentPartPr/>
              <p14:nvPr/>
            </p14:nvContentPartPr>
            <p14:xfrm>
              <a:off x="2253973" y="3640470"/>
              <a:ext cx="693360" cy="11160"/>
            </p14:xfrm>
          </p:contentPart>
        </mc:Choice>
        <mc:Fallback xmlns="">
          <p:pic>
            <p:nvPicPr>
              <p:cNvPr id="99" name="Рукописный ввод 101">
                <a:extLst>
                  <a:ext uri="{FF2B5EF4-FFF2-40B4-BE49-F238E27FC236}">
                    <a16:creationId xmlns:a16="http://schemas.microsoft.com/office/drawing/2014/main" id="{B9D4C123-5350-6747-A0C0-B89195F3F21C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238493" y="3624474"/>
                <a:ext cx="723960" cy="42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00" name="Рукописный ввод 101">
                <a:extLst>
                  <a:ext uri="{FF2B5EF4-FFF2-40B4-BE49-F238E27FC236}">
                    <a16:creationId xmlns:a16="http://schemas.microsoft.com/office/drawing/2014/main" id="{9A9C4B6C-B565-9741-8595-847D96D7BC5F}"/>
                  </a:ext>
                </a:extLst>
              </p14:cNvPr>
              <p14:cNvContentPartPr/>
              <p14:nvPr/>
            </p14:nvContentPartPr>
            <p14:xfrm>
              <a:off x="2947333" y="2889150"/>
              <a:ext cx="1085040" cy="52920"/>
            </p14:xfrm>
          </p:contentPart>
        </mc:Choice>
        <mc:Fallback xmlns="">
          <p:pic>
            <p:nvPicPr>
              <p:cNvPr id="100" name="Рукописный ввод 101">
                <a:extLst>
                  <a:ext uri="{FF2B5EF4-FFF2-40B4-BE49-F238E27FC236}">
                    <a16:creationId xmlns:a16="http://schemas.microsoft.com/office/drawing/2014/main" id="{9A9C4B6C-B565-9741-8595-847D96D7BC5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931858" y="2873775"/>
                <a:ext cx="1115630" cy="833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01" name="Рукописный ввод 101">
                <a:extLst>
                  <a:ext uri="{FF2B5EF4-FFF2-40B4-BE49-F238E27FC236}">
                    <a16:creationId xmlns:a16="http://schemas.microsoft.com/office/drawing/2014/main" id="{8BEE2C41-97DB-D04D-AC07-0950F689C510}"/>
                  </a:ext>
                </a:extLst>
              </p14:cNvPr>
              <p14:cNvContentPartPr/>
              <p14:nvPr/>
            </p14:nvContentPartPr>
            <p14:xfrm>
              <a:off x="2047693" y="2920830"/>
              <a:ext cx="614160" cy="53280"/>
            </p14:xfrm>
          </p:contentPart>
        </mc:Choice>
        <mc:Fallback xmlns="">
          <p:pic>
            <p:nvPicPr>
              <p:cNvPr id="101" name="Рукописный ввод 101">
                <a:extLst>
                  <a:ext uri="{FF2B5EF4-FFF2-40B4-BE49-F238E27FC236}">
                    <a16:creationId xmlns:a16="http://schemas.microsoft.com/office/drawing/2014/main" id="{8BEE2C41-97DB-D04D-AC07-0950F689C51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032213" y="2905350"/>
                <a:ext cx="644760" cy="8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743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Методы продвижения по плану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7B953-1762-4E0C-8E5D-B8C241DF4B61}"/>
              </a:ext>
            </a:extLst>
          </p:cNvPr>
          <p:cNvSpPr txBox="1"/>
          <p:nvPr/>
        </p:nvSpPr>
        <p:spPr>
          <a:xfrm>
            <a:off x="1104900" y="181554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Книги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680A1-352C-479A-AB40-2A062C56CB56}"/>
              </a:ext>
            </a:extLst>
          </p:cNvPr>
          <p:cNvSpPr txBox="1"/>
          <p:nvPr/>
        </p:nvSpPr>
        <p:spPr>
          <a:xfrm>
            <a:off x="5241234" y="1921565"/>
            <a:ext cx="66260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Книги – медленный способ получения информации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Покупай книги только по фундаментальным вещам, что не устареют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Книги требуют времени, не читай 100 книг одновременно. Закончи одну, потом бери другую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Рукописный ввод 30">
                <a:extLst>
                  <a:ext uri="{FF2B5EF4-FFF2-40B4-BE49-F238E27FC236}">
                    <a16:creationId xmlns:a16="http://schemas.microsoft.com/office/drawing/2014/main" id="{A19DC785-CEEC-7F41-B1F6-17472E3B6729}"/>
                  </a:ext>
                </a:extLst>
              </p14:cNvPr>
              <p14:cNvContentPartPr/>
              <p14:nvPr/>
            </p14:nvContentPartPr>
            <p14:xfrm>
              <a:off x="751333" y="4053390"/>
              <a:ext cx="1069200" cy="370080"/>
            </p14:xfrm>
          </p:contentPart>
        </mc:Choice>
        <mc:Fallback xmlns="">
          <p:pic>
            <p:nvPicPr>
              <p:cNvPr id="28" name="Рукописный ввод 30">
                <a:extLst>
                  <a:ext uri="{FF2B5EF4-FFF2-40B4-BE49-F238E27FC236}">
                    <a16:creationId xmlns:a16="http://schemas.microsoft.com/office/drawing/2014/main" id="{A19DC785-CEEC-7F41-B1F6-17472E3B67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5853" y="4037910"/>
                <a:ext cx="109980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Рукописный ввод 30">
                <a:extLst>
                  <a:ext uri="{FF2B5EF4-FFF2-40B4-BE49-F238E27FC236}">
                    <a16:creationId xmlns:a16="http://schemas.microsoft.com/office/drawing/2014/main" id="{4578AF85-35D4-0845-A11A-E285AC2F1BC0}"/>
                  </a:ext>
                </a:extLst>
              </p14:cNvPr>
              <p14:cNvContentPartPr/>
              <p14:nvPr/>
            </p14:nvContentPartPr>
            <p14:xfrm>
              <a:off x="682573" y="3164190"/>
              <a:ext cx="1931760" cy="524160"/>
            </p14:xfrm>
          </p:contentPart>
        </mc:Choice>
        <mc:Fallback xmlns="">
          <p:pic>
            <p:nvPicPr>
              <p:cNvPr id="29" name="Рукописный ввод 30">
                <a:extLst>
                  <a:ext uri="{FF2B5EF4-FFF2-40B4-BE49-F238E27FC236}">
                    <a16:creationId xmlns:a16="http://schemas.microsoft.com/office/drawing/2014/main" id="{4578AF85-35D4-0845-A11A-E285AC2F1B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7093" y="3148710"/>
                <a:ext cx="196236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0" name="Рукописный ввод 30">
                <a:extLst>
                  <a:ext uri="{FF2B5EF4-FFF2-40B4-BE49-F238E27FC236}">
                    <a16:creationId xmlns:a16="http://schemas.microsoft.com/office/drawing/2014/main" id="{2CD49CC9-9964-2B4D-9FA6-9AC32F992E07}"/>
                  </a:ext>
                </a:extLst>
              </p14:cNvPr>
              <p14:cNvContentPartPr/>
              <p14:nvPr/>
            </p14:nvContentPartPr>
            <p14:xfrm>
              <a:off x="735493" y="2444550"/>
              <a:ext cx="2529000" cy="523800"/>
            </p14:xfrm>
          </p:contentPart>
        </mc:Choice>
        <mc:Fallback xmlns="">
          <p:pic>
            <p:nvPicPr>
              <p:cNvPr id="30" name="Рукописный ввод 30">
                <a:extLst>
                  <a:ext uri="{FF2B5EF4-FFF2-40B4-BE49-F238E27FC236}">
                    <a16:creationId xmlns:a16="http://schemas.microsoft.com/office/drawing/2014/main" id="{2CD49CC9-9964-2B4D-9FA6-9AC32F992E0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0015" y="2429059"/>
                <a:ext cx="2559596" cy="554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Рукописный ввод 35">
                <a:extLst>
                  <a:ext uri="{FF2B5EF4-FFF2-40B4-BE49-F238E27FC236}">
                    <a16:creationId xmlns:a16="http://schemas.microsoft.com/office/drawing/2014/main" id="{826EBD7C-E2A4-164F-92A2-5F452101CEF6}"/>
                  </a:ext>
                </a:extLst>
              </p14:cNvPr>
              <p14:cNvContentPartPr/>
              <p14:nvPr/>
            </p14:nvContentPartPr>
            <p14:xfrm>
              <a:off x="1904773" y="4016310"/>
              <a:ext cx="1085400" cy="370080"/>
            </p14:xfrm>
          </p:contentPart>
        </mc:Choice>
        <mc:Fallback xmlns="">
          <p:pic>
            <p:nvPicPr>
              <p:cNvPr id="35" name="Рукописный ввод 35">
                <a:extLst>
                  <a:ext uri="{FF2B5EF4-FFF2-40B4-BE49-F238E27FC236}">
                    <a16:creationId xmlns:a16="http://schemas.microsoft.com/office/drawing/2014/main" id="{826EBD7C-E2A4-164F-92A2-5F452101CEF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89288" y="4000830"/>
                <a:ext cx="111601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0" name="Рукописный ввод 50">
                <a:extLst>
                  <a:ext uri="{FF2B5EF4-FFF2-40B4-BE49-F238E27FC236}">
                    <a16:creationId xmlns:a16="http://schemas.microsoft.com/office/drawing/2014/main" id="{1C2D8A2C-6C8F-5745-B3FF-0EB9A2E88283}"/>
                  </a:ext>
                </a:extLst>
              </p14:cNvPr>
              <p14:cNvContentPartPr/>
              <p14:nvPr/>
            </p14:nvContentPartPr>
            <p14:xfrm>
              <a:off x="2582293" y="4481790"/>
              <a:ext cx="1905480" cy="1106280"/>
            </p14:xfrm>
          </p:contentPart>
        </mc:Choice>
        <mc:Fallback xmlns="">
          <p:pic>
            <p:nvPicPr>
              <p:cNvPr id="50" name="Рукописный ввод 50">
                <a:extLst>
                  <a:ext uri="{FF2B5EF4-FFF2-40B4-BE49-F238E27FC236}">
                    <a16:creationId xmlns:a16="http://schemas.microsoft.com/office/drawing/2014/main" id="{1C2D8A2C-6C8F-5745-B3FF-0EB9A2E8828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66813" y="4466310"/>
                <a:ext cx="1936080" cy="11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0" name="Рукописный ввод 60">
                <a:extLst>
                  <a:ext uri="{FF2B5EF4-FFF2-40B4-BE49-F238E27FC236}">
                    <a16:creationId xmlns:a16="http://schemas.microsoft.com/office/drawing/2014/main" id="{A2D4F79D-B659-0E45-B2A9-0638210DED63}"/>
                  </a:ext>
                </a:extLst>
              </p14:cNvPr>
              <p14:cNvContentPartPr/>
              <p14:nvPr/>
            </p14:nvContentPartPr>
            <p14:xfrm>
              <a:off x="2682733" y="5687790"/>
              <a:ext cx="1931760" cy="583200"/>
            </p14:xfrm>
          </p:contentPart>
        </mc:Choice>
        <mc:Fallback xmlns="">
          <p:pic>
            <p:nvPicPr>
              <p:cNvPr id="60" name="Рукописный ввод 60">
                <a:extLst>
                  <a:ext uri="{FF2B5EF4-FFF2-40B4-BE49-F238E27FC236}">
                    <a16:creationId xmlns:a16="http://schemas.microsoft.com/office/drawing/2014/main" id="{A2D4F79D-B659-0E45-B2A9-0638210DED6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67256" y="5672310"/>
                <a:ext cx="1962354" cy="61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837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Методы продвижения по плану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7B953-1762-4E0C-8E5D-B8C241DF4B61}"/>
              </a:ext>
            </a:extLst>
          </p:cNvPr>
          <p:cNvSpPr txBox="1"/>
          <p:nvPr/>
        </p:nvSpPr>
        <p:spPr>
          <a:xfrm>
            <a:off x="1104900" y="1815548"/>
            <a:ext cx="78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Курсы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680A1-352C-479A-AB40-2A062C56CB56}"/>
              </a:ext>
            </a:extLst>
          </p:cNvPr>
          <p:cNvSpPr txBox="1"/>
          <p:nvPr/>
        </p:nvSpPr>
        <p:spPr>
          <a:xfrm>
            <a:off x="5241234" y="1921565"/>
            <a:ext cx="66260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Курсы – способ освоить новое очень быстро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Хорошие курсы прокачивают тебя как специалиста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Очень хорошо иметь доступ к какой то платформе с курсами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Рукописный ввод 11">
                <a:extLst>
                  <a:ext uri="{FF2B5EF4-FFF2-40B4-BE49-F238E27FC236}">
                    <a16:creationId xmlns:a16="http://schemas.microsoft.com/office/drawing/2014/main" id="{FC528254-303E-374C-AE1F-D630AACE294D}"/>
                  </a:ext>
                </a:extLst>
              </p14:cNvPr>
              <p14:cNvContentPartPr/>
              <p14:nvPr/>
            </p14:nvContentPartPr>
            <p14:xfrm>
              <a:off x="587173" y="2291190"/>
              <a:ext cx="2185920" cy="571320"/>
            </p14:xfrm>
          </p:contentPart>
        </mc:Choice>
        <mc:Fallback xmlns="">
          <p:pic>
            <p:nvPicPr>
              <p:cNvPr id="11" name="Рукописный ввод 11">
                <a:extLst>
                  <a:ext uri="{FF2B5EF4-FFF2-40B4-BE49-F238E27FC236}">
                    <a16:creationId xmlns:a16="http://schemas.microsoft.com/office/drawing/2014/main" id="{FC528254-303E-374C-AE1F-D630AACE29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1690" y="2275710"/>
                <a:ext cx="2216525" cy="6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7" name="Рукописный ввод 37">
                <a:extLst>
                  <a:ext uri="{FF2B5EF4-FFF2-40B4-BE49-F238E27FC236}">
                    <a16:creationId xmlns:a16="http://schemas.microsoft.com/office/drawing/2014/main" id="{842D1CDD-0B26-7C42-8191-9176CB0A1165}"/>
                  </a:ext>
                </a:extLst>
              </p14:cNvPr>
              <p14:cNvContentPartPr/>
              <p14:nvPr/>
            </p14:nvContentPartPr>
            <p14:xfrm>
              <a:off x="1285573" y="3211710"/>
              <a:ext cx="2757600" cy="619560"/>
            </p14:xfrm>
          </p:contentPart>
        </mc:Choice>
        <mc:Fallback xmlns="">
          <p:pic>
            <p:nvPicPr>
              <p:cNvPr id="37" name="Рукописный ввод 37">
                <a:extLst>
                  <a:ext uri="{FF2B5EF4-FFF2-40B4-BE49-F238E27FC236}">
                    <a16:creationId xmlns:a16="http://schemas.microsoft.com/office/drawing/2014/main" id="{842D1CDD-0B26-7C42-8191-9176CB0A11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70091" y="3196230"/>
                <a:ext cx="2788204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3" name="Рукописный ввод 43">
                <a:extLst>
                  <a:ext uri="{FF2B5EF4-FFF2-40B4-BE49-F238E27FC236}">
                    <a16:creationId xmlns:a16="http://schemas.microsoft.com/office/drawing/2014/main" id="{06B9EEED-1952-A54E-931A-268FA45F9CE5}"/>
                  </a:ext>
                </a:extLst>
              </p14:cNvPr>
              <p14:cNvContentPartPr/>
              <p14:nvPr/>
            </p14:nvContentPartPr>
            <p14:xfrm>
              <a:off x="1899373" y="3984270"/>
              <a:ext cx="1609200" cy="592200"/>
            </p14:xfrm>
          </p:contentPart>
        </mc:Choice>
        <mc:Fallback xmlns="">
          <p:pic>
            <p:nvPicPr>
              <p:cNvPr id="43" name="Рукописный ввод 43">
                <a:extLst>
                  <a:ext uri="{FF2B5EF4-FFF2-40B4-BE49-F238E27FC236}">
                    <a16:creationId xmlns:a16="http://schemas.microsoft.com/office/drawing/2014/main" id="{06B9EEED-1952-A54E-931A-268FA45F9C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83890" y="3968781"/>
                <a:ext cx="1639807" cy="622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4" name="Рукописный ввод 43">
                <a:extLst>
                  <a:ext uri="{FF2B5EF4-FFF2-40B4-BE49-F238E27FC236}">
                    <a16:creationId xmlns:a16="http://schemas.microsoft.com/office/drawing/2014/main" id="{CF79F2C5-D6B0-4947-B7BB-B4144F197CEB}"/>
                  </a:ext>
                </a:extLst>
              </p14:cNvPr>
              <p14:cNvContentPartPr/>
              <p14:nvPr/>
            </p14:nvContentPartPr>
            <p14:xfrm>
              <a:off x="2677333" y="5016390"/>
              <a:ext cx="37440" cy="69120"/>
            </p14:xfrm>
          </p:contentPart>
        </mc:Choice>
        <mc:Fallback xmlns="">
          <p:pic>
            <p:nvPicPr>
              <p:cNvPr id="44" name="Рукописный ввод 43">
                <a:extLst>
                  <a:ext uri="{FF2B5EF4-FFF2-40B4-BE49-F238E27FC236}">
                    <a16:creationId xmlns:a16="http://schemas.microsoft.com/office/drawing/2014/main" id="{CF79F2C5-D6B0-4947-B7BB-B4144F197CE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61853" y="5000910"/>
                <a:ext cx="6804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5" name="Рукописный ввод 44">
                <a:extLst>
                  <a:ext uri="{FF2B5EF4-FFF2-40B4-BE49-F238E27FC236}">
                    <a16:creationId xmlns:a16="http://schemas.microsoft.com/office/drawing/2014/main" id="{CAB234D4-2258-594A-9B66-5BDB87F40E0F}"/>
                  </a:ext>
                </a:extLst>
              </p14:cNvPr>
              <p14:cNvContentPartPr/>
              <p14:nvPr/>
            </p14:nvContentPartPr>
            <p14:xfrm>
              <a:off x="3121933" y="5027550"/>
              <a:ext cx="63720" cy="99720"/>
            </p14:xfrm>
          </p:contentPart>
        </mc:Choice>
        <mc:Fallback xmlns="">
          <p:pic>
            <p:nvPicPr>
              <p:cNvPr id="45" name="Рукописный ввод 44">
                <a:extLst>
                  <a:ext uri="{FF2B5EF4-FFF2-40B4-BE49-F238E27FC236}">
                    <a16:creationId xmlns:a16="http://schemas.microsoft.com/office/drawing/2014/main" id="{CAB234D4-2258-594A-9B66-5BDB87F40E0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06540" y="5012070"/>
                <a:ext cx="94148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6" name="Рукописный ввод 45">
                <a:extLst>
                  <a:ext uri="{FF2B5EF4-FFF2-40B4-BE49-F238E27FC236}">
                    <a16:creationId xmlns:a16="http://schemas.microsoft.com/office/drawing/2014/main" id="{5A466198-D906-6547-A241-ABAA4F7F77C2}"/>
                  </a:ext>
                </a:extLst>
              </p14:cNvPr>
              <p14:cNvContentPartPr/>
              <p14:nvPr/>
            </p14:nvContentPartPr>
            <p14:xfrm>
              <a:off x="3571573" y="5023950"/>
              <a:ext cx="111600" cy="72000"/>
            </p14:xfrm>
          </p:contentPart>
        </mc:Choice>
        <mc:Fallback xmlns="">
          <p:pic>
            <p:nvPicPr>
              <p:cNvPr id="46" name="Рукописный ввод 45">
                <a:extLst>
                  <a:ext uri="{FF2B5EF4-FFF2-40B4-BE49-F238E27FC236}">
                    <a16:creationId xmlns:a16="http://schemas.microsoft.com/office/drawing/2014/main" id="{5A466198-D906-6547-A241-ABAA4F7F77C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56093" y="5008470"/>
                <a:ext cx="14220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7" name="Рукописный ввод 46">
                <a:extLst>
                  <a:ext uri="{FF2B5EF4-FFF2-40B4-BE49-F238E27FC236}">
                    <a16:creationId xmlns:a16="http://schemas.microsoft.com/office/drawing/2014/main" id="{F914762D-A684-5543-A145-2CCD4A7C3B02}"/>
                  </a:ext>
                </a:extLst>
              </p14:cNvPr>
              <p14:cNvContentPartPr/>
              <p14:nvPr/>
            </p14:nvContentPartPr>
            <p14:xfrm>
              <a:off x="4026613" y="4963470"/>
              <a:ext cx="26640" cy="111600"/>
            </p14:xfrm>
          </p:contentPart>
        </mc:Choice>
        <mc:Fallback xmlns="">
          <p:pic>
            <p:nvPicPr>
              <p:cNvPr id="47" name="Рукописный ввод 46">
                <a:extLst>
                  <a:ext uri="{FF2B5EF4-FFF2-40B4-BE49-F238E27FC236}">
                    <a16:creationId xmlns:a16="http://schemas.microsoft.com/office/drawing/2014/main" id="{F914762D-A684-5543-A145-2CCD4A7C3B0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11133" y="4947990"/>
                <a:ext cx="57240" cy="14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476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Методы продвижения по плану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7B953-1762-4E0C-8E5D-B8C241DF4B61}"/>
              </a:ext>
            </a:extLst>
          </p:cNvPr>
          <p:cNvSpPr txBox="1"/>
          <p:nvPr/>
        </p:nvSpPr>
        <p:spPr>
          <a:xfrm>
            <a:off x="800100" y="1855305"/>
            <a:ext cx="396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Найти ментора или быть ментором!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680A1-352C-479A-AB40-2A062C56CB56}"/>
              </a:ext>
            </a:extLst>
          </p:cNvPr>
          <p:cNvSpPr txBox="1"/>
          <p:nvPr/>
        </p:nvSpPr>
        <p:spPr>
          <a:xfrm>
            <a:off x="5241234" y="1921565"/>
            <a:ext cx="66260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Ментор – это опытный человек, который может тебе помогать с развитием на регулярной основе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Ментор – это не учитель. Он не спрашивает домашку. У него нет вопросов.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Ментор – это тот, кто поможет с советом, тот, кто ответит на твои вопросы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Ментор – это не обязательно про </a:t>
            </a:r>
            <a:r>
              <a:rPr lang="ru-RU" dirty="0" err="1"/>
              <a:t>кодинг</a:t>
            </a:r>
            <a:r>
              <a:rPr lang="ru-RU" dirty="0"/>
              <a:t>. Это может быть вообще не про техническую часть.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2A75075-5089-408A-9DF3-25C9AE14BCFF}"/>
              </a:ext>
            </a:extLst>
          </p:cNvPr>
          <p:cNvGrpSpPr/>
          <p:nvPr/>
        </p:nvGrpSpPr>
        <p:grpSpPr>
          <a:xfrm>
            <a:off x="1479875" y="2906780"/>
            <a:ext cx="2021760" cy="1387080"/>
            <a:chOff x="1479875" y="2906780"/>
            <a:chExt cx="2021760" cy="138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Рукописный ввод 6">
                  <a:extLst>
                    <a:ext uri="{FF2B5EF4-FFF2-40B4-BE49-F238E27FC236}">
                      <a16:creationId xmlns:a16="http://schemas.microsoft.com/office/drawing/2014/main" id="{D6F2FEC1-0171-9647-8011-4D39B82B53C8}"/>
                    </a:ext>
                  </a:extLst>
                </p14:cNvPr>
                <p14:cNvContentPartPr/>
                <p14:nvPr/>
              </p14:nvContentPartPr>
              <p14:xfrm>
                <a:off x="1559435" y="2906780"/>
                <a:ext cx="1915920" cy="1387080"/>
              </p14:xfrm>
            </p:contentPart>
          </mc:Choice>
          <mc:Fallback xmlns="">
            <p:pic>
              <p:nvPicPr>
                <p:cNvPr id="6" name="Рукописный ввод 6">
                  <a:extLst>
                    <a:ext uri="{FF2B5EF4-FFF2-40B4-BE49-F238E27FC236}">
                      <a16:creationId xmlns:a16="http://schemas.microsoft.com/office/drawing/2014/main" id="{D6F2FEC1-0171-9647-8011-4D39B82B53C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43955" y="2891300"/>
                  <a:ext cx="1946520" cy="14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Рукописный ввод 9">
                  <a:extLst>
                    <a:ext uri="{FF2B5EF4-FFF2-40B4-BE49-F238E27FC236}">
                      <a16:creationId xmlns:a16="http://schemas.microsoft.com/office/drawing/2014/main" id="{B420E1A2-4B57-C64A-9DEF-DE32CA937080}"/>
                    </a:ext>
                  </a:extLst>
                </p14:cNvPr>
                <p14:cNvContentPartPr/>
                <p14:nvPr/>
              </p14:nvContentPartPr>
              <p14:xfrm>
                <a:off x="2011595" y="3330140"/>
                <a:ext cx="1061640" cy="137880"/>
              </p14:xfrm>
            </p:contentPart>
          </mc:Choice>
          <mc:Fallback xmlns="">
            <p:pic>
              <p:nvPicPr>
                <p:cNvPr id="9" name="Рукописный ввод 9">
                  <a:extLst>
                    <a:ext uri="{FF2B5EF4-FFF2-40B4-BE49-F238E27FC236}">
                      <a16:creationId xmlns:a16="http://schemas.microsoft.com/office/drawing/2014/main" id="{B420E1A2-4B57-C64A-9DEF-DE32CA93708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96115" y="3314660"/>
                  <a:ext cx="10922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A1BFF7A2-7E99-8241-8391-CDBEACAF2058}"/>
                    </a:ext>
                  </a:extLst>
                </p14:cNvPr>
                <p14:cNvContentPartPr/>
                <p14:nvPr/>
              </p14:nvContentPartPr>
              <p14:xfrm>
                <a:off x="2384915" y="3737660"/>
                <a:ext cx="354960" cy="11088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A1BFF7A2-7E99-8241-8391-CDBEACAF205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69435" y="3722180"/>
                  <a:ext cx="385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42F20150-B575-9D41-B889-638E3628C914}"/>
                    </a:ext>
                  </a:extLst>
                </p14:cNvPr>
                <p14:cNvContentPartPr/>
                <p14:nvPr/>
              </p14:nvContentPartPr>
              <p14:xfrm>
                <a:off x="2602355" y="4224380"/>
                <a:ext cx="26280" cy="3204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42F20150-B575-9D41-B889-638E3628C91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86875" y="4209072"/>
                  <a:ext cx="56880" cy="62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8" name="Рукописный ввод 51">
                  <a:extLst>
                    <a:ext uri="{FF2B5EF4-FFF2-40B4-BE49-F238E27FC236}">
                      <a16:creationId xmlns:a16="http://schemas.microsoft.com/office/drawing/2014/main" id="{D02EFDF3-F73E-114D-8305-24A5CF2BD7FC}"/>
                    </a:ext>
                  </a:extLst>
                </p14:cNvPr>
                <p14:cNvContentPartPr/>
                <p14:nvPr/>
              </p14:nvContentPartPr>
              <p14:xfrm>
                <a:off x="2374475" y="4192700"/>
                <a:ext cx="69120" cy="37440"/>
              </p14:xfrm>
            </p:contentPart>
          </mc:Choice>
          <mc:Fallback xmlns="">
            <p:pic>
              <p:nvPicPr>
                <p:cNvPr id="48" name="Рукописный ввод 51">
                  <a:extLst>
                    <a:ext uri="{FF2B5EF4-FFF2-40B4-BE49-F238E27FC236}">
                      <a16:creationId xmlns:a16="http://schemas.microsoft.com/office/drawing/2014/main" id="{D02EFDF3-F73E-114D-8305-24A5CF2BD7F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58995" y="4177220"/>
                  <a:ext cx="997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9" name="Рукописный ввод 51">
                  <a:extLst>
                    <a:ext uri="{FF2B5EF4-FFF2-40B4-BE49-F238E27FC236}">
                      <a16:creationId xmlns:a16="http://schemas.microsoft.com/office/drawing/2014/main" id="{3D2D5B0E-DDF7-7246-B5F0-E542FB0D3AB3}"/>
                    </a:ext>
                  </a:extLst>
                </p14:cNvPr>
                <p14:cNvContentPartPr/>
                <p14:nvPr/>
              </p14:nvContentPartPr>
              <p14:xfrm>
                <a:off x="2617835" y="4007300"/>
                <a:ext cx="381240" cy="127440"/>
              </p14:xfrm>
            </p:contentPart>
          </mc:Choice>
          <mc:Fallback xmlns="">
            <p:pic>
              <p:nvPicPr>
                <p:cNvPr id="49" name="Рукописный ввод 51">
                  <a:extLst>
                    <a:ext uri="{FF2B5EF4-FFF2-40B4-BE49-F238E27FC236}">
                      <a16:creationId xmlns:a16="http://schemas.microsoft.com/office/drawing/2014/main" id="{3D2D5B0E-DDF7-7246-B5F0-E542FB0D3AB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02370" y="3991820"/>
                  <a:ext cx="411811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0" name="Рукописный ввод 51">
                  <a:extLst>
                    <a:ext uri="{FF2B5EF4-FFF2-40B4-BE49-F238E27FC236}">
                      <a16:creationId xmlns:a16="http://schemas.microsoft.com/office/drawing/2014/main" id="{CE83949B-A361-604F-B92A-9CB87B66052B}"/>
                    </a:ext>
                  </a:extLst>
                </p14:cNvPr>
                <p14:cNvContentPartPr/>
                <p14:nvPr/>
              </p14:nvContentPartPr>
              <p14:xfrm>
                <a:off x="2877035" y="3679340"/>
                <a:ext cx="450000" cy="254520"/>
              </p14:xfrm>
            </p:contentPart>
          </mc:Choice>
          <mc:Fallback xmlns="">
            <p:pic>
              <p:nvPicPr>
                <p:cNvPr id="50" name="Рукописный ввод 51">
                  <a:extLst>
                    <a:ext uri="{FF2B5EF4-FFF2-40B4-BE49-F238E27FC236}">
                      <a16:creationId xmlns:a16="http://schemas.microsoft.com/office/drawing/2014/main" id="{CE83949B-A361-604F-B92A-9CB87B66052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861567" y="3663860"/>
                  <a:ext cx="480576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1" name="Рукописный ввод 51">
                  <a:extLst>
                    <a:ext uri="{FF2B5EF4-FFF2-40B4-BE49-F238E27FC236}">
                      <a16:creationId xmlns:a16="http://schemas.microsoft.com/office/drawing/2014/main" id="{04EE1E7A-3102-E045-BE83-C4414BCEA1F7}"/>
                    </a:ext>
                  </a:extLst>
                </p14:cNvPr>
                <p14:cNvContentPartPr/>
                <p14:nvPr/>
              </p14:nvContentPartPr>
              <p14:xfrm>
                <a:off x="1781555" y="3795620"/>
                <a:ext cx="550800" cy="238680"/>
              </p14:xfrm>
            </p:contentPart>
          </mc:Choice>
          <mc:Fallback xmlns="">
            <p:pic>
              <p:nvPicPr>
                <p:cNvPr id="51" name="Рукописный ввод 51">
                  <a:extLst>
                    <a:ext uri="{FF2B5EF4-FFF2-40B4-BE49-F238E27FC236}">
                      <a16:creationId xmlns:a16="http://schemas.microsoft.com/office/drawing/2014/main" id="{04EE1E7A-3102-E045-BE83-C4414BCEA1F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66065" y="3780117"/>
                  <a:ext cx="581420" cy="2693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4" name="Рукописный ввод 54">
                  <a:extLst>
                    <a:ext uri="{FF2B5EF4-FFF2-40B4-BE49-F238E27FC236}">
                      <a16:creationId xmlns:a16="http://schemas.microsoft.com/office/drawing/2014/main" id="{FFE9ADFA-69DA-7942-8143-33D5D9872B9E}"/>
                    </a:ext>
                  </a:extLst>
                </p14:cNvPr>
                <p14:cNvContentPartPr/>
                <p14:nvPr/>
              </p14:nvContentPartPr>
              <p14:xfrm>
                <a:off x="1479875" y="3679340"/>
                <a:ext cx="2021760" cy="613440"/>
              </p14:xfrm>
            </p:contentPart>
          </mc:Choice>
          <mc:Fallback xmlns="">
            <p:pic>
              <p:nvPicPr>
                <p:cNvPr id="54" name="Рукописный ввод 54">
                  <a:extLst>
                    <a:ext uri="{FF2B5EF4-FFF2-40B4-BE49-F238E27FC236}">
                      <a16:creationId xmlns:a16="http://schemas.microsoft.com/office/drawing/2014/main" id="{FFE9ADFA-69DA-7942-8143-33D5D9872B9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64395" y="3663869"/>
                  <a:ext cx="2052360" cy="644022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0417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Методы продвижения по плану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7B953-1762-4E0C-8E5D-B8C241DF4B61}"/>
              </a:ext>
            </a:extLst>
          </p:cNvPr>
          <p:cNvSpPr txBox="1"/>
          <p:nvPr/>
        </p:nvSpPr>
        <p:spPr>
          <a:xfrm>
            <a:off x="1104900" y="1815548"/>
            <a:ext cx="396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Презентации, выступления, авторство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680A1-352C-479A-AB40-2A062C56CB56}"/>
              </a:ext>
            </a:extLst>
          </p:cNvPr>
          <p:cNvSpPr txBox="1"/>
          <p:nvPr/>
        </p:nvSpPr>
        <p:spPr>
          <a:xfrm>
            <a:off x="5241234" y="1921565"/>
            <a:ext cx="66260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10 раз объяснишь тему – так и сам её поймешь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Публичные выступления снимают много блоков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Авторство – это тексты, статьи, курсы – все, чем ты можешь поделиться, помогает лучше понять тему и структурировать вещи в голове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274675B7-3862-4373-874C-6C3F1E283624}"/>
              </a:ext>
            </a:extLst>
          </p:cNvPr>
          <p:cNvGrpSpPr/>
          <p:nvPr/>
        </p:nvGrpSpPr>
        <p:grpSpPr>
          <a:xfrm>
            <a:off x="1104900" y="2827266"/>
            <a:ext cx="3683119" cy="1774212"/>
            <a:chOff x="1349653" y="2777910"/>
            <a:chExt cx="2746440" cy="132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Рукописный ввод 6">
                  <a:extLst>
                    <a:ext uri="{FF2B5EF4-FFF2-40B4-BE49-F238E27FC236}">
                      <a16:creationId xmlns:a16="http://schemas.microsoft.com/office/drawing/2014/main" id="{D1377B9A-A5A0-BF4B-8AFE-99CC66F355EE}"/>
                    </a:ext>
                  </a:extLst>
                </p14:cNvPr>
                <p14:cNvContentPartPr/>
                <p14:nvPr/>
              </p14:nvContentPartPr>
              <p14:xfrm>
                <a:off x="1412653" y="3381270"/>
                <a:ext cx="275400" cy="570600"/>
              </p14:xfrm>
            </p:contentPart>
          </mc:Choice>
          <mc:Fallback xmlns="">
            <p:pic>
              <p:nvPicPr>
                <p:cNvPr id="6" name="Рукописный ввод 6">
                  <a:extLst>
                    <a:ext uri="{FF2B5EF4-FFF2-40B4-BE49-F238E27FC236}">
                      <a16:creationId xmlns:a16="http://schemas.microsoft.com/office/drawing/2014/main" id="{D1377B9A-A5A0-BF4B-8AFE-99CC66F355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01111" y="3369735"/>
                  <a:ext cx="298216" cy="5934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8ACC06B5-FE94-AF4B-99F0-3C4D45355EB9}"/>
                    </a:ext>
                  </a:extLst>
                </p14:cNvPr>
                <p14:cNvContentPartPr/>
                <p14:nvPr/>
              </p14:nvContentPartPr>
              <p14:xfrm>
                <a:off x="1476373" y="3936750"/>
                <a:ext cx="259560" cy="4788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8ACC06B5-FE94-AF4B-99F0-3C4D45355EB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64831" y="3925183"/>
                  <a:ext cx="282376" cy="707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Рукописный ввод 10">
                  <a:extLst>
                    <a:ext uri="{FF2B5EF4-FFF2-40B4-BE49-F238E27FC236}">
                      <a16:creationId xmlns:a16="http://schemas.microsoft.com/office/drawing/2014/main" id="{F394ECDB-BB32-FB41-8AA2-783973C4F02A}"/>
                    </a:ext>
                  </a:extLst>
                </p14:cNvPr>
                <p14:cNvContentPartPr/>
                <p14:nvPr/>
              </p14:nvContentPartPr>
              <p14:xfrm>
                <a:off x="1349653" y="3571710"/>
                <a:ext cx="423360" cy="169560"/>
              </p14:xfrm>
            </p:contentPart>
          </mc:Choice>
          <mc:Fallback xmlns="">
            <p:pic>
              <p:nvPicPr>
                <p:cNvPr id="10" name="Рукописный ввод 10">
                  <a:extLst>
                    <a:ext uri="{FF2B5EF4-FFF2-40B4-BE49-F238E27FC236}">
                      <a16:creationId xmlns:a16="http://schemas.microsoft.com/office/drawing/2014/main" id="{F394ECDB-BB32-FB41-8AA2-783973C4F02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38095" y="3560192"/>
                  <a:ext cx="446208" cy="192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2" name="Рукописный ввод 22">
                  <a:extLst>
                    <a:ext uri="{FF2B5EF4-FFF2-40B4-BE49-F238E27FC236}">
                      <a16:creationId xmlns:a16="http://schemas.microsoft.com/office/drawing/2014/main" id="{05156AA2-9498-8D4E-B557-46E2128D97E8}"/>
                    </a:ext>
                  </a:extLst>
                </p14:cNvPr>
                <p14:cNvContentPartPr/>
                <p14:nvPr/>
              </p14:nvContentPartPr>
              <p14:xfrm>
                <a:off x="2111053" y="2777910"/>
                <a:ext cx="1985040" cy="1323000"/>
              </p14:xfrm>
            </p:contentPart>
          </mc:Choice>
          <mc:Fallback xmlns="">
            <p:pic>
              <p:nvPicPr>
                <p:cNvPr id="22" name="Рукописный ввод 22">
                  <a:extLst>
                    <a:ext uri="{FF2B5EF4-FFF2-40B4-BE49-F238E27FC236}">
                      <a16:creationId xmlns:a16="http://schemas.microsoft.com/office/drawing/2014/main" id="{05156AA2-9498-8D4E-B557-46E2128D97E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99507" y="2766366"/>
                  <a:ext cx="2007863" cy="13458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2329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А что компания?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73B1D4-78C5-4AF4-99EA-31203F6FCA45}"/>
              </a:ext>
            </a:extLst>
          </p:cNvPr>
          <p:cNvSpPr txBox="1"/>
          <p:nvPr/>
        </p:nvSpPr>
        <p:spPr>
          <a:xfrm>
            <a:off x="1104900" y="1934817"/>
            <a:ext cx="454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Как компания мне поможет в развитии? </a:t>
            </a:r>
          </a:p>
        </p:txBody>
      </p:sp>
    </p:spTree>
    <p:extLst>
      <p:ext uri="{BB962C8B-B14F-4D97-AF65-F5344CB8AC3E}">
        <p14:creationId xmlns:p14="http://schemas.microsoft.com/office/powerpoint/2010/main" val="402035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Поддержка от компании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82A716-438E-427C-B1A9-6F561B3A665F}"/>
              </a:ext>
            </a:extLst>
          </p:cNvPr>
          <p:cNvSpPr txBox="1"/>
          <p:nvPr/>
        </p:nvSpPr>
        <p:spPr>
          <a:xfrm>
            <a:off x="1104900" y="1981200"/>
            <a:ext cx="2494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Говори с менеджером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ADC785-B72E-474F-AF6F-2747AC507745}"/>
              </a:ext>
            </a:extLst>
          </p:cNvPr>
          <p:cNvSpPr txBox="1"/>
          <p:nvPr/>
        </p:nvSpPr>
        <p:spPr>
          <a:xfrm>
            <a:off x="5261113" y="1981200"/>
            <a:ext cx="57514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Менеджер – это твой коллега, твой начальник и он заинтересован в твоем успехе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Менеджер будет определять твою успеваемость на работе. Обговори ожидания заранее.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Регулярные встречи с менеджером помогут выявить проблемы в зародыше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Обязательно регулярно проси обратную связь от менеджера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Рукописный ввод 7">
                <a:extLst>
                  <a:ext uri="{FF2B5EF4-FFF2-40B4-BE49-F238E27FC236}">
                    <a16:creationId xmlns:a16="http://schemas.microsoft.com/office/drawing/2014/main" id="{CFD2EA2C-D8C4-D744-A484-C95D0E349197}"/>
                  </a:ext>
                </a:extLst>
              </p14:cNvPr>
              <p14:cNvContentPartPr/>
              <p14:nvPr/>
            </p14:nvContentPartPr>
            <p14:xfrm>
              <a:off x="1836013" y="2836590"/>
              <a:ext cx="598320" cy="417240"/>
            </p14:xfrm>
          </p:contentPart>
        </mc:Choice>
        <mc:Fallback xmlns="">
          <p:pic>
            <p:nvPicPr>
              <p:cNvPr id="7" name="Рукописный ввод 7">
                <a:extLst>
                  <a:ext uri="{FF2B5EF4-FFF2-40B4-BE49-F238E27FC236}">
                    <a16:creationId xmlns:a16="http://schemas.microsoft.com/office/drawing/2014/main" id="{CFD2EA2C-D8C4-D744-A484-C95D0E3491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20533" y="2821110"/>
                <a:ext cx="62892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Рукописный ввод 21">
                <a:extLst>
                  <a:ext uri="{FF2B5EF4-FFF2-40B4-BE49-F238E27FC236}">
                    <a16:creationId xmlns:a16="http://schemas.microsoft.com/office/drawing/2014/main" id="{D9E34AAD-AD88-2B4C-BDB3-0CAD44B7DC53}"/>
                  </a:ext>
                </a:extLst>
              </p14:cNvPr>
              <p14:cNvContentPartPr/>
              <p14:nvPr/>
            </p14:nvContentPartPr>
            <p14:xfrm>
              <a:off x="1126813" y="4090110"/>
              <a:ext cx="2243520" cy="574560"/>
            </p14:xfrm>
          </p:contentPart>
        </mc:Choice>
        <mc:Fallback xmlns="">
          <p:pic>
            <p:nvPicPr>
              <p:cNvPr id="21" name="Рукописный ввод 21">
                <a:extLst>
                  <a:ext uri="{FF2B5EF4-FFF2-40B4-BE49-F238E27FC236}">
                    <a16:creationId xmlns:a16="http://schemas.microsoft.com/office/drawing/2014/main" id="{D9E34AAD-AD88-2B4C-BDB3-0CAD44B7DC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1333" y="4074620"/>
                <a:ext cx="2274120" cy="6051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Рукописный ввод 28">
                <a:extLst>
                  <a:ext uri="{FF2B5EF4-FFF2-40B4-BE49-F238E27FC236}">
                    <a16:creationId xmlns:a16="http://schemas.microsoft.com/office/drawing/2014/main" id="{322749D3-EE54-0B4B-99E4-0E126AC64771}"/>
                  </a:ext>
                </a:extLst>
              </p14:cNvPr>
              <p14:cNvContentPartPr/>
              <p14:nvPr/>
            </p14:nvContentPartPr>
            <p14:xfrm>
              <a:off x="1618933" y="5423910"/>
              <a:ext cx="1333800" cy="381240"/>
            </p14:xfrm>
          </p:contentPart>
        </mc:Choice>
        <mc:Fallback xmlns="">
          <p:pic>
            <p:nvPicPr>
              <p:cNvPr id="28" name="Рукописный ввод 28">
                <a:extLst>
                  <a:ext uri="{FF2B5EF4-FFF2-40B4-BE49-F238E27FC236}">
                    <a16:creationId xmlns:a16="http://schemas.microsoft.com/office/drawing/2014/main" id="{322749D3-EE54-0B4B-99E4-0E126AC6477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03453" y="5408430"/>
                <a:ext cx="136440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4" name="Рукописный ввод 34">
                <a:extLst>
                  <a:ext uri="{FF2B5EF4-FFF2-40B4-BE49-F238E27FC236}">
                    <a16:creationId xmlns:a16="http://schemas.microsoft.com/office/drawing/2014/main" id="{F76D9F8C-A9E0-FC47-915B-24A73D7A3B42}"/>
                  </a:ext>
                </a:extLst>
              </p14:cNvPr>
              <p14:cNvContentPartPr/>
              <p14:nvPr/>
            </p14:nvContentPartPr>
            <p14:xfrm>
              <a:off x="3121933" y="5334270"/>
              <a:ext cx="741240" cy="301320"/>
            </p14:xfrm>
          </p:contentPart>
        </mc:Choice>
        <mc:Fallback xmlns="">
          <p:pic>
            <p:nvPicPr>
              <p:cNvPr id="34" name="Рукописный ввод 34">
                <a:extLst>
                  <a:ext uri="{FF2B5EF4-FFF2-40B4-BE49-F238E27FC236}">
                    <a16:creationId xmlns:a16="http://schemas.microsoft.com/office/drawing/2014/main" id="{F76D9F8C-A9E0-FC47-915B-24A73D7A3B4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06453" y="5318790"/>
                <a:ext cx="77184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4" name="Рукописный ввод 46">
                <a:extLst>
                  <a:ext uri="{FF2B5EF4-FFF2-40B4-BE49-F238E27FC236}">
                    <a16:creationId xmlns:a16="http://schemas.microsoft.com/office/drawing/2014/main" id="{39063AB4-13D2-CB4A-B7DF-5C17BF67A052}"/>
                  </a:ext>
                </a:extLst>
              </p14:cNvPr>
              <p14:cNvContentPartPr/>
              <p14:nvPr/>
            </p14:nvContentPartPr>
            <p14:xfrm>
              <a:off x="1444333" y="5212230"/>
              <a:ext cx="2630520" cy="656640"/>
            </p14:xfrm>
          </p:contentPart>
        </mc:Choice>
        <mc:Fallback xmlns="">
          <p:pic>
            <p:nvPicPr>
              <p:cNvPr id="44" name="Рукописный ввод 46">
                <a:extLst>
                  <a:ext uri="{FF2B5EF4-FFF2-40B4-BE49-F238E27FC236}">
                    <a16:creationId xmlns:a16="http://schemas.microsoft.com/office/drawing/2014/main" id="{39063AB4-13D2-CB4A-B7DF-5C17BF67A05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28851" y="5196750"/>
                <a:ext cx="2661124" cy="68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5" name="Рукописный ввод 46">
                <a:extLst>
                  <a:ext uri="{FF2B5EF4-FFF2-40B4-BE49-F238E27FC236}">
                    <a16:creationId xmlns:a16="http://schemas.microsoft.com/office/drawing/2014/main" id="{179EE29F-A6D5-8140-AB8A-BC5A2C4AFE72}"/>
                  </a:ext>
                </a:extLst>
              </p14:cNvPr>
              <p14:cNvContentPartPr/>
              <p14:nvPr/>
            </p14:nvContentPartPr>
            <p14:xfrm>
              <a:off x="878413" y="3883830"/>
              <a:ext cx="2815560" cy="720000"/>
            </p14:xfrm>
          </p:contentPart>
        </mc:Choice>
        <mc:Fallback xmlns="">
          <p:pic>
            <p:nvPicPr>
              <p:cNvPr id="45" name="Рукописный ввод 46">
                <a:extLst>
                  <a:ext uri="{FF2B5EF4-FFF2-40B4-BE49-F238E27FC236}">
                    <a16:creationId xmlns:a16="http://schemas.microsoft.com/office/drawing/2014/main" id="{179EE29F-A6D5-8140-AB8A-BC5A2C4AFE7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62933" y="3868350"/>
                <a:ext cx="2846160" cy="7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6" name="Рукописный ввод 46">
                <a:extLst>
                  <a:ext uri="{FF2B5EF4-FFF2-40B4-BE49-F238E27FC236}">
                    <a16:creationId xmlns:a16="http://schemas.microsoft.com/office/drawing/2014/main" id="{369EDF76-24FF-8A41-A621-42C185F5A885}"/>
                  </a:ext>
                </a:extLst>
              </p14:cNvPr>
              <p14:cNvContentPartPr/>
              <p14:nvPr/>
            </p14:nvContentPartPr>
            <p14:xfrm>
              <a:off x="1534333" y="2640390"/>
              <a:ext cx="1275480" cy="714600"/>
            </p14:xfrm>
          </p:contentPart>
        </mc:Choice>
        <mc:Fallback xmlns="">
          <p:pic>
            <p:nvPicPr>
              <p:cNvPr id="46" name="Рукописный ввод 46">
                <a:extLst>
                  <a:ext uri="{FF2B5EF4-FFF2-40B4-BE49-F238E27FC236}">
                    <a16:creationId xmlns:a16="http://schemas.microsoft.com/office/drawing/2014/main" id="{369EDF76-24FF-8A41-A621-42C185F5A88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18853" y="2624918"/>
                <a:ext cx="1306080" cy="7451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0" name="Рукописный ввод 50">
                <a:extLst>
                  <a:ext uri="{FF2B5EF4-FFF2-40B4-BE49-F238E27FC236}">
                    <a16:creationId xmlns:a16="http://schemas.microsoft.com/office/drawing/2014/main" id="{F378BBB1-FA74-D245-BA0B-DAA5D24918EB}"/>
                  </a:ext>
                </a:extLst>
              </p14:cNvPr>
              <p14:cNvContentPartPr/>
              <p14:nvPr/>
            </p14:nvContentPartPr>
            <p14:xfrm>
              <a:off x="2227693" y="3304590"/>
              <a:ext cx="169560" cy="621720"/>
            </p14:xfrm>
          </p:contentPart>
        </mc:Choice>
        <mc:Fallback xmlns="">
          <p:pic>
            <p:nvPicPr>
              <p:cNvPr id="50" name="Рукописный ввод 50">
                <a:extLst>
                  <a:ext uri="{FF2B5EF4-FFF2-40B4-BE49-F238E27FC236}">
                    <a16:creationId xmlns:a16="http://schemas.microsoft.com/office/drawing/2014/main" id="{F378BBB1-FA74-D245-BA0B-DAA5D24918E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12246" y="3289110"/>
                <a:ext cx="200095" cy="65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4" name="Рукописный ввод 54">
                <a:extLst>
                  <a:ext uri="{FF2B5EF4-FFF2-40B4-BE49-F238E27FC236}">
                    <a16:creationId xmlns:a16="http://schemas.microsoft.com/office/drawing/2014/main" id="{649170B1-56B9-804D-AB34-998FDECA0464}"/>
                  </a:ext>
                </a:extLst>
              </p14:cNvPr>
              <p14:cNvContentPartPr/>
              <p14:nvPr/>
            </p14:nvContentPartPr>
            <p14:xfrm>
              <a:off x="2444413" y="4513470"/>
              <a:ext cx="212400" cy="730080"/>
            </p14:xfrm>
          </p:contentPart>
        </mc:Choice>
        <mc:Fallback xmlns="">
          <p:pic>
            <p:nvPicPr>
              <p:cNvPr id="54" name="Рукописный ввод 54">
                <a:extLst>
                  <a:ext uri="{FF2B5EF4-FFF2-40B4-BE49-F238E27FC236}">
                    <a16:creationId xmlns:a16="http://schemas.microsoft.com/office/drawing/2014/main" id="{649170B1-56B9-804D-AB34-998FDECA046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428907" y="4497990"/>
                <a:ext cx="243052" cy="76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012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Поддержка от компании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82A716-438E-427C-B1A9-6F561B3A665F}"/>
              </a:ext>
            </a:extLst>
          </p:cNvPr>
          <p:cNvSpPr txBox="1"/>
          <p:nvPr/>
        </p:nvSpPr>
        <p:spPr>
          <a:xfrm>
            <a:off x="1104900" y="19812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Перформанс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ADC785-B72E-474F-AF6F-2747AC507745}"/>
              </a:ext>
            </a:extLst>
          </p:cNvPr>
          <p:cNvSpPr txBox="1"/>
          <p:nvPr/>
        </p:nvSpPr>
        <p:spPr>
          <a:xfrm>
            <a:off x="5222722" y="1910115"/>
            <a:ext cx="57514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Обычно компании хотят понять, хорошо ли ты выполняешь свою работу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У компаний есть свои критерии и системы оценки, которые могут не совпадать с твоим представлением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Оценка сотрудника обычно происходит раз в год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Только менеджер может тебе может подсказать о твоей успеваемости и посоветовать как её исправить в случае проблемы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Рукописный ввод 6">
                <a:extLst>
                  <a:ext uri="{FF2B5EF4-FFF2-40B4-BE49-F238E27FC236}">
                    <a16:creationId xmlns:a16="http://schemas.microsoft.com/office/drawing/2014/main" id="{D6A9D689-28FB-DC44-A708-359A5C7EAE19}"/>
                  </a:ext>
                </a:extLst>
              </p14:cNvPr>
              <p14:cNvContentPartPr/>
              <p14:nvPr/>
            </p14:nvContentPartPr>
            <p14:xfrm>
              <a:off x="708853" y="2535270"/>
              <a:ext cx="191160" cy="3531960"/>
            </p14:xfrm>
          </p:contentPart>
        </mc:Choice>
        <mc:Fallback xmlns="">
          <p:pic>
            <p:nvPicPr>
              <p:cNvPr id="6" name="Рукописный ввод 6">
                <a:extLst>
                  <a:ext uri="{FF2B5EF4-FFF2-40B4-BE49-F238E27FC236}">
                    <a16:creationId xmlns:a16="http://schemas.microsoft.com/office/drawing/2014/main" id="{D6A9D689-28FB-DC44-A708-359A5C7EAE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3344" y="2519792"/>
                <a:ext cx="221818" cy="3562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Рукописный ввод 10">
                <a:extLst>
                  <a:ext uri="{FF2B5EF4-FFF2-40B4-BE49-F238E27FC236}">
                    <a16:creationId xmlns:a16="http://schemas.microsoft.com/office/drawing/2014/main" id="{6766FC31-9C0F-144B-85A6-D0C748BC9E2B}"/>
                  </a:ext>
                </a:extLst>
              </p14:cNvPr>
              <p14:cNvContentPartPr/>
              <p14:nvPr/>
            </p14:nvContentPartPr>
            <p14:xfrm>
              <a:off x="724693" y="5931870"/>
              <a:ext cx="4151520" cy="153720"/>
            </p14:xfrm>
          </p:contentPart>
        </mc:Choice>
        <mc:Fallback xmlns="">
          <p:pic>
            <p:nvPicPr>
              <p:cNvPr id="10" name="Рукописный ввод 10">
                <a:extLst>
                  <a:ext uri="{FF2B5EF4-FFF2-40B4-BE49-F238E27FC236}">
                    <a16:creationId xmlns:a16="http://schemas.microsoft.com/office/drawing/2014/main" id="{6766FC31-9C0F-144B-85A6-D0C748BC9E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9212" y="5916426"/>
                <a:ext cx="4182123" cy="1842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Рукописный ввод 17">
                <a:extLst>
                  <a:ext uri="{FF2B5EF4-FFF2-40B4-BE49-F238E27FC236}">
                    <a16:creationId xmlns:a16="http://schemas.microsoft.com/office/drawing/2014/main" id="{BBEBC79F-969C-894E-80F4-7F4BDB0E2B5F}"/>
                  </a:ext>
                </a:extLst>
              </p14:cNvPr>
              <p14:cNvContentPartPr/>
              <p14:nvPr/>
            </p14:nvContentPartPr>
            <p14:xfrm>
              <a:off x="920533" y="3169950"/>
              <a:ext cx="2360520" cy="2804400"/>
            </p14:xfrm>
          </p:contentPart>
        </mc:Choice>
        <mc:Fallback xmlns="">
          <p:pic>
            <p:nvPicPr>
              <p:cNvPr id="17" name="Рукописный ввод 17">
                <a:extLst>
                  <a:ext uri="{FF2B5EF4-FFF2-40B4-BE49-F238E27FC236}">
                    <a16:creationId xmlns:a16="http://schemas.microsoft.com/office/drawing/2014/main" id="{BBEBC79F-969C-894E-80F4-7F4BDB0E2B5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5051" y="3154470"/>
                <a:ext cx="2391125" cy="28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Рукописный ввод 21">
                <a:extLst>
                  <a:ext uri="{FF2B5EF4-FFF2-40B4-BE49-F238E27FC236}">
                    <a16:creationId xmlns:a16="http://schemas.microsoft.com/office/drawing/2014/main" id="{5E54BF54-5A93-9247-B5AE-E63BB0F2B017}"/>
                  </a:ext>
                </a:extLst>
              </p14:cNvPr>
              <p14:cNvContentPartPr/>
              <p14:nvPr/>
            </p14:nvContentPartPr>
            <p14:xfrm>
              <a:off x="2735653" y="2767470"/>
              <a:ext cx="381600" cy="222480"/>
            </p14:xfrm>
          </p:contentPart>
        </mc:Choice>
        <mc:Fallback xmlns="">
          <p:pic>
            <p:nvPicPr>
              <p:cNvPr id="21" name="Рукописный ввод 21">
                <a:extLst>
                  <a:ext uri="{FF2B5EF4-FFF2-40B4-BE49-F238E27FC236}">
                    <a16:creationId xmlns:a16="http://schemas.microsoft.com/office/drawing/2014/main" id="{5E54BF54-5A93-9247-B5AE-E63BB0F2B01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20173" y="2752015"/>
                <a:ext cx="412200" cy="2530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0" name="Рукописный ввод 30">
                <a:extLst>
                  <a:ext uri="{FF2B5EF4-FFF2-40B4-BE49-F238E27FC236}">
                    <a16:creationId xmlns:a16="http://schemas.microsoft.com/office/drawing/2014/main" id="{DC0579A2-B557-4846-B3A2-5BE148A0A042}"/>
                  </a:ext>
                </a:extLst>
              </p14:cNvPr>
              <p14:cNvContentPartPr/>
              <p14:nvPr/>
            </p14:nvContentPartPr>
            <p14:xfrm>
              <a:off x="3382675" y="2593660"/>
              <a:ext cx="1069560" cy="398160"/>
            </p14:xfrm>
          </p:contentPart>
        </mc:Choice>
        <mc:Fallback xmlns="">
          <p:pic>
            <p:nvPicPr>
              <p:cNvPr id="30" name="Рукописный ввод 30">
                <a:extLst>
                  <a:ext uri="{FF2B5EF4-FFF2-40B4-BE49-F238E27FC236}">
                    <a16:creationId xmlns:a16="http://schemas.microsoft.com/office/drawing/2014/main" id="{DC0579A2-B557-4846-B3A2-5BE148A0A04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67195" y="2578166"/>
                <a:ext cx="1100160" cy="4287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3" name="Рукописный ввод 33">
                <a:extLst>
                  <a:ext uri="{FF2B5EF4-FFF2-40B4-BE49-F238E27FC236}">
                    <a16:creationId xmlns:a16="http://schemas.microsoft.com/office/drawing/2014/main" id="{2CD649F4-4D7C-3644-9D58-F97EA4CAB18F}"/>
                  </a:ext>
                </a:extLst>
              </p14:cNvPr>
              <p14:cNvContentPartPr/>
              <p14:nvPr/>
            </p14:nvContentPartPr>
            <p14:xfrm>
              <a:off x="898560" y="4872437"/>
              <a:ext cx="2364840" cy="1111680"/>
            </p14:xfrm>
          </p:contentPart>
        </mc:Choice>
        <mc:Fallback xmlns="">
          <p:pic>
            <p:nvPicPr>
              <p:cNvPr id="33" name="Рукописный ввод 33">
                <a:extLst>
                  <a:ext uri="{FF2B5EF4-FFF2-40B4-BE49-F238E27FC236}">
                    <a16:creationId xmlns:a16="http://schemas.microsoft.com/office/drawing/2014/main" id="{2CD649F4-4D7C-3644-9D58-F97EA4CAB18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3080" y="4856962"/>
                <a:ext cx="2395440" cy="11422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0" name="Рукописный ввод 50">
                <a:extLst>
                  <a:ext uri="{FF2B5EF4-FFF2-40B4-BE49-F238E27FC236}">
                    <a16:creationId xmlns:a16="http://schemas.microsoft.com/office/drawing/2014/main" id="{2D2BBE01-3240-AD45-956E-3A4069E5F56D}"/>
                  </a:ext>
                </a:extLst>
              </p14:cNvPr>
              <p14:cNvContentPartPr/>
              <p14:nvPr/>
            </p14:nvContentPartPr>
            <p14:xfrm>
              <a:off x="3344442" y="4575311"/>
              <a:ext cx="1087200" cy="449280"/>
            </p14:xfrm>
          </p:contentPart>
        </mc:Choice>
        <mc:Fallback xmlns="">
          <p:pic>
            <p:nvPicPr>
              <p:cNvPr id="50" name="Рукописный ввод 50">
                <a:extLst>
                  <a:ext uri="{FF2B5EF4-FFF2-40B4-BE49-F238E27FC236}">
                    <a16:creationId xmlns:a16="http://schemas.microsoft.com/office/drawing/2014/main" id="{2D2BBE01-3240-AD45-956E-3A4069E5F56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328962" y="4559831"/>
                <a:ext cx="111780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">
            <p14:nvContentPartPr>
              <p14:cNvPr id="51" name="Рукописный ввод 50">
                <a:extLst>
                  <a:ext uri="{FF2B5EF4-FFF2-40B4-BE49-F238E27FC236}">
                    <a16:creationId xmlns:a16="http://schemas.microsoft.com/office/drawing/2014/main" id="{B75B2A9A-E713-284C-8588-604FC08B6600}"/>
                  </a:ext>
                </a:extLst>
              </p14:cNvPr>
              <p14:cNvContentPartPr/>
              <p14:nvPr/>
            </p14:nvContentPartPr>
            <p14:xfrm>
              <a:off x="904693" y="3910830"/>
              <a:ext cx="2392200" cy="2053080"/>
            </p14:xfrm>
          </p:contentPart>
        </mc:Choice>
        <mc:Fallback xmlns="">
          <p:pic>
            <p:nvPicPr>
              <p:cNvPr id="51" name="Рукописный ввод 50">
                <a:extLst>
                  <a:ext uri="{FF2B5EF4-FFF2-40B4-BE49-F238E27FC236}">
                    <a16:creationId xmlns:a16="http://schemas.microsoft.com/office/drawing/2014/main" id="{B75B2A9A-E713-284C-8588-604FC08B660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95692" y="3901828"/>
                <a:ext cx="2409843" cy="2070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">
            <p14:nvContentPartPr>
              <p14:cNvPr id="54" name="Рукописный ввод 54">
                <a:extLst>
                  <a:ext uri="{FF2B5EF4-FFF2-40B4-BE49-F238E27FC236}">
                    <a16:creationId xmlns:a16="http://schemas.microsoft.com/office/drawing/2014/main" id="{DA54B0A8-F32B-9844-B8D7-DA3B5343C746}"/>
                  </a:ext>
                </a:extLst>
              </p14:cNvPr>
              <p14:cNvContentPartPr/>
              <p14:nvPr/>
            </p14:nvContentPartPr>
            <p14:xfrm>
              <a:off x="3442271" y="3695855"/>
              <a:ext cx="83160" cy="196200"/>
            </p14:xfrm>
          </p:contentPart>
        </mc:Choice>
        <mc:Fallback xmlns="">
          <p:pic>
            <p:nvPicPr>
              <p:cNvPr id="54" name="Рукописный ввод 54">
                <a:extLst>
                  <a:ext uri="{FF2B5EF4-FFF2-40B4-BE49-F238E27FC236}">
                    <a16:creationId xmlns:a16="http://schemas.microsoft.com/office/drawing/2014/main" id="{DA54B0A8-F32B-9844-B8D7-DA3B5343C74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433271" y="3686838"/>
                <a:ext cx="100800" cy="2138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1">
            <p14:nvContentPartPr>
              <p14:cNvPr id="57" name="Рукописный ввод 57">
                <a:extLst>
                  <a:ext uri="{FF2B5EF4-FFF2-40B4-BE49-F238E27FC236}">
                    <a16:creationId xmlns:a16="http://schemas.microsoft.com/office/drawing/2014/main" id="{C09A1B5A-9B05-844A-B1F6-7DB1F3DB23ED}"/>
                  </a:ext>
                </a:extLst>
              </p14:cNvPr>
              <p14:cNvContentPartPr/>
              <p14:nvPr/>
            </p14:nvContentPartPr>
            <p14:xfrm>
              <a:off x="3435071" y="3649055"/>
              <a:ext cx="107640" cy="227160"/>
            </p14:xfrm>
          </p:contentPart>
        </mc:Choice>
        <mc:Fallback xmlns="">
          <p:pic>
            <p:nvPicPr>
              <p:cNvPr id="57" name="Рукописный ввод 57">
                <a:extLst>
                  <a:ext uri="{FF2B5EF4-FFF2-40B4-BE49-F238E27FC236}">
                    <a16:creationId xmlns:a16="http://schemas.microsoft.com/office/drawing/2014/main" id="{C09A1B5A-9B05-844A-B1F6-7DB1F3DB23E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426041" y="3640041"/>
                <a:ext cx="125339" cy="2448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">
            <p14:nvContentPartPr>
              <p14:cNvPr id="79" name="Рукописный ввод 79">
                <a:extLst>
                  <a:ext uri="{FF2B5EF4-FFF2-40B4-BE49-F238E27FC236}">
                    <a16:creationId xmlns:a16="http://schemas.microsoft.com/office/drawing/2014/main" id="{1BE7E6BE-AA36-674F-B6B7-7A807F8E5BD7}"/>
                  </a:ext>
                </a:extLst>
              </p14:cNvPr>
              <p14:cNvContentPartPr/>
              <p14:nvPr/>
            </p14:nvContentPartPr>
            <p14:xfrm>
              <a:off x="3570431" y="3410375"/>
              <a:ext cx="1461600" cy="415800"/>
            </p14:xfrm>
          </p:contentPart>
        </mc:Choice>
        <mc:Fallback xmlns="">
          <p:pic>
            <p:nvPicPr>
              <p:cNvPr id="79" name="Рукописный ввод 79">
                <a:extLst>
                  <a:ext uri="{FF2B5EF4-FFF2-40B4-BE49-F238E27FC236}">
                    <a16:creationId xmlns:a16="http://schemas.microsoft.com/office/drawing/2014/main" id="{1BE7E6BE-AA36-674F-B6B7-7A807F8E5BD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561429" y="3401375"/>
                <a:ext cx="1479244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29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Поддержка от компании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82A716-438E-427C-B1A9-6F561B3A665F}"/>
              </a:ext>
            </a:extLst>
          </p:cNvPr>
          <p:cNvSpPr txBox="1"/>
          <p:nvPr/>
        </p:nvSpPr>
        <p:spPr>
          <a:xfrm>
            <a:off x="1104900" y="198120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План развития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ADC785-B72E-474F-AF6F-2747AC507745}"/>
              </a:ext>
            </a:extLst>
          </p:cNvPr>
          <p:cNvSpPr txBox="1"/>
          <p:nvPr/>
        </p:nvSpPr>
        <p:spPr>
          <a:xfrm>
            <a:off x="4803913" y="1981200"/>
            <a:ext cx="57514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 хочешь максимальной выгоды от компании – имей план развития себя на год. Учитывай в плане интересы компании.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Покажи план менеджеру – пусть он сам подскажет, как компания может помочь с планом. Например, купить тебе курс или книгу в офис – по твоему плану!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Обычно в компаниях есть бюджет на обучение, но не все об этом знают. Составь вместе с менеджером себе план обучения за счет компании!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 жди, когда компания будет тебя развивать – бери собственную карьеру в свои руки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Рукописный ввод 9">
                <a:extLst>
                  <a:ext uri="{FF2B5EF4-FFF2-40B4-BE49-F238E27FC236}">
                    <a16:creationId xmlns:a16="http://schemas.microsoft.com/office/drawing/2014/main" id="{6170F876-FE64-D447-B3F8-D6EC5550631F}"/>
                  </a:ext>
                </a:extLst>
              </p14:cNvPr>
              <p14:cNvContentPartPr/>
              <p14:nvPr/>
            </p14:nvContentPartPr>
            <p14:xfrm>
              <a:off x="1311947" y="3248362"/>
              <a:ext cx="815040" cy="354960"/>
            </p14:xfrm>
          </p:contentPart>
        </mc:Choice>
        <mc:Fallback xmlns="">
          <p:pic>
            <p:nvPicPr>
              <p:cNvPr id="9" name="Рукописный ввод 9">
                <a:extLst>
                  <a:ext uri="{FF2B5EF4-FFF2-40B4-BE49-F238E27FC236}">
                    <a16:creationId xmlns:a16="http://schemas.microsoft.com/office/drawing/2014/main" id="{6170F876-FE64-D447-B3F8-D6EC555063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6474" y="3232866"/>
                <a:ext cx="845626" cy="3855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Рукописный ввод 15">
                <a:extLst>
                  <a:ext uri="{FF2B5EF4-FFF2-40B4-BE49-F238E27FC236}">
                    <a16:creationId xmlns:a16="http://schemas.microsoft.com/office/drawing/2014/main" id="{C856C9D6-1909-B440-AB8C-31FA1BCBAB13}"/>
                  </a:ext>
                </a:extLst>
              </p14:cNvPr>
              <p14:cNvContentPartPr/>
              <p14:nvPr/>
            </p14:nvContentPartPr>
            <p14:xfrm>
              <a:off x="1317347" y="4380922"/>
              <a:ext cx="815040" cy="317160"/>
            </p14:xfrm>
          </p:contentPart>
        </mc:Choice>
        <mc:Fallback xmlns="">
          <p:pic>
            <p:nvPicPr>
              <p:cNvPr id="15" name="Рукописный ввод 15">
                <a:extLst>
                  <a:ext uri="{FF2B5EF4-FFF2-40B4-BE49-F238E27FC236}">
                    <a16:creationId xmlns:a16="http://schemas.microsoft.com/office/drawing/2014/main" id="{C856C9D6-1909-B440-AB8C-31FA1BCBAB1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01874" y="4365460"/>
                <a:ext cx="845626" cy="3477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4" name="Рукописный ввод 24">
                <a:extLst>
                  <a:ext uri="{FF2B5EF4-FFF2-40B4-BE49-F238E27FC236}">
                    <a16:creationId xmlns:a16="http://schemas.microsoft.com/office/drawing/2014/main" id="{7345DF64-7A5A-FD4D-98F2-DF8483CDC39E}"/>
                  </a:ext>
                </a:extLst>
              </p14:cNvPr>
              <p14:cNvContentPartPr/>
              <p14:nvPr/>
            </p14:nvContentPartPr>
            <p14:xfrm>
              <a:off x="1978667" y="4254562"/>
              <a:ext cx="1166760" cy="491400"/>
            </p14:xfrm>
          </p:contentPart>
        </mc:Choice>
        <mc:Fallback xmlns="">
          <p:pic>
            <p:nvPicPr>
              <p:cNvPr id="24" name="Рукописный ввод 24">
                <a:extLst>
                  <a:ext uri="{FF2B5EF4-FFF2-40B4-BE49-F238E27FC236}">
                    <a16:creationId xmlns:a16="http://schemas.microsoft.com/office/drawing/2014/main" id="{7345DF64-7A5A-FD4D-98F2-DF8483CDC39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63192" y="4239082"/>
                <a:ext cx="1197351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Рукописный ввод 35">
                <a:extLst>
                  <a:ext uri="{FF2B5EF4-FFF2-40B4-BE49-F238E27FC236}">
                    <a16:creationId xmlns:a16="http://schemas.microsoft.com/office/drawing/2014/main" id="{09FF9AA4-C371-7B4B-A9EB-A0E110A9DA5B}"/>
                  </a:ext>
                </a:extLst>
              </p14:cNvPr>
              <p14:cNvContentPartPr/>
              <p14:nvPr/>
            </p14:nvContentPartPr>
            <p14:xfrm>
              <a:off x="1428227" y="5571442"/>
              <a:ext cx="2080080" cy="389520"/>
            </p14:xfrm>
          </p:contentPart>
        </mc:Choice>
        <mc:Fallback xmlns="">
          <p:pic>
            <p:nvPicPr>
              <p:cNvPr id="35" name="Рукописный ввод 35">
                <a:extLst>
                  <a:ext uri="{FF2B5EF4-FFF2-40B4-BE49-F238E27FC236}">
                    <a16:creationId xmlns:a16="http://schemas.microsoft.com/office/drawing/2014/main" id="{09FF9AA4-C371-7B4B-A9EB-A0E110A9DA5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12744" y="5555976"/>
                <a:ext cx="2110685" cy="4200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9" name="Рукописный ввод 39">
                <a:extLst>
                  <a:ext uri="{FF2B5EF4-FFF2-40B4-BE49-F238E27FC236}">
                    <a16:creationId xmlns:a16="http://schemas.microsoft.com/office/drawing/2014/main" id="{2406C1D7-6686-6A43-8A27-2EA964A1B331}"/>
                  </a:ext>
                </a:extLst>
              </p14:cNvPr>
              <p14:cNvContentPartPr/>
              <p14:nvPr/>
            </p14:nvContentPartPr>
            <p14:xfrm>
              <a:off x="1253893" y="2466150"/>
              <a:ext cx="460800" cy="320400"/>
            </p14:xfrm>
          </p:contentPart>
        </mc:Choice>
        <mc:Fallback xmlns="">
          <p:pic>
            <p:nvPicPr>
              <p:cNvPr id="39" name="Рукописный ввод 39">
                <a:extLst>
                  <a:ext uri="{FF2B5EF4-FFF2-40B4-BE49-F238E27FC236}">
                    <a16:creationId xmlns:a16="http://schemas.microsoft.com/office/drawing/2014/main" id="{2406C1D7-6686-6A43-8A27-2EA964A1B33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38401" y="2450653"/>
                <a:ext cx="491424" cy="3510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6" name="Рукописный ввод 46">
                <a:extLst>
                  <a:ext uri="{FF2B5EF4-FFF2-40B4-BE49-F238E27FC236}">
                    <a16:creationId xmlns:a16="http://schemas.microsoft.com/office/drawing/2014/main" id="{A5E7920D-ED48-DD4D-B2A3-C99561C7192D}"/>
                  </a:ext>
                </a:extLst>
              </p14:cNvPr>
              <p14:cNvContentPartPr/>
              <p14:nvPr/>
            </p14:nvContentPartPr>
            <p14:xfrm>
              <a:off x="1105933" y="2386230"/>
              <a:ext cx="1248840" cy="1291680"/>
            </p14:xfrm>
          </p:contentPart>
        </mc:Choice>
        <mc:Fallback xmlns="">
          <p:pic>
            <p:nvPicPr>
              <p:cNvPr id="46" name="Рукописный ввод 46">
                <a:extLst>
                  <a:ext uri="{FF2B5EF4-FFF2-40B4-BE49-F238E27FC236}">
                    <a16:creationId xmlns:a16="http://schemas.microsoft.com/office/drawing/2014/main" id="{A5E7920D-ED48-DD4D-B2A3-C99561C7192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90457" y="2370746"/>
                <a:ext cx="1279431" cy="1322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3" name="Рукописный ввод 53">
                <a:extLst>
                  <a:ext uri="{FF2B5EF4-FFF2-40B4-BE49-F238E27FC236}">
                    <a16:creationId xmlns:a16="http://schemas.microsoft.com/office/drawing/2014/main" id="{34A9CC3D-54B2-7645-806C-6837A965FC07}"/>
                  </a:ext>
                </a:extLst>
              </p14:cNvPr>
              <p14:cNvContentPartPr/>
              <p14:nvPr/>
            </p14:nvContentPartPr>
            <p14:xfrm>
              <a:off x="1126813" y="3619950"/>
              <a:ext cx="2122560" cy="1127160"/>
            </p14:xfrm>
          </p:contentPart>
        </mc:Choice>
        <mc:Fallback xmlns="">
          <p:pic>
            <p:nvPicPr>
              <p:cNvPr id="53" name="Рукописный ввод 53">
                <a:extLst>
                  <a:ext uri="{FF2B5EF4-FFF2-40B4-BE49-F238E27FC236}">
                    <a16:creationId xmlns:a16="http://schemas.microsoft.com/office/drawing/2014/main" id="{34A9CC3D-54B2-7645-806C-6837A965FC0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11330" y="3604470"/>
                <a:ext cx="2153165" cy="11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6" name="Рукописный ввод 56">
                <a:extLst>
                  <a:ext uri="{FF2B5EF4-FFF2-40B4-BE49-F238E27FC236}">
                    <a16:creationId xmlns:a16="http://schemas.microsoft.com/office/drawing/2014/main" id="{3CC6FD16-B5D8-1840-9184-098C4C8615A5}"/>
                  </a:ext>
                </a:extLst>
              </p14:cNvPr>
              <p14:cNvContentPartPr/>
              <p14:nvPr/>
            </p14:nvContentPartPr>
            <p14:xfrm>
              <a:off x="1238053" y="5402670"/>
              <a:ext cx="2466360" cy="709560"/>
            </p14:xfrm>
          </p:contentPart>
        </mc:Choice>
        <mc:Fallback xmlns="">
          <p:pic>
            <p:nvPicPr>
              <p:cNvPr id="56" name="Рукописный ввод 56">
                <a:extLst>
                  <a:ext uri="{FF2B5EF4-FFF2-40B4-BE49-F238E27FC236}">
                    <a16:creationId xmlns:a16="http://schemas.microsoft.com/office/drawing/2014/main" id="{3CC6FD16-B5D8-1840-9184-098C4C8615A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222571" y="5387190"/>
                <a:ext cx="2496964" cy="74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9" name="Рукописный ввод 59">
                <a:extLst>
                  <a:ext uri="{FF2B5EF4-FFF2-40B4-BE49-F238E27FC236}">
                    <a16:creationId xmlns:a16="http://schemas.microsoft.com/office/drawing/2014/main" id="{9D3932F9-0392-BB41-8239-8356B7D6E49D}"/>
                  </a:ext>
                </a:extLst>
              </p14:cNvPr>
              <p14:cNvContentPartPr/>
              <p14:nvPr/>
            </p14:nvContentPartPr>
            <p14:xfrm>
              <a:off x="783013" y="3291270"/>
              <a:ext cx="421200" cy="1080000"/>
            </p14:xfrm>
          </p:contentPart>
        </mc:Choice>
        <mc:Fallback xmlns="">
          <p:pic>
            <p:nvPicPr>
              <p:cNvPr id="59" name="Рукописный ввод 59">
                <a:extLst>
                  <a:ext uri="{FF2B5EF4-FFF2-40B4-BE49-F238E27FC236}">
                    <a16:creationId xmlns:a16="http://schemas.microsoft.com/office/drawing/2014/main" id="{9D3932F9-0392-BB41-8239-8356B7D6E49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67546" y="3275790"/>
                <a:ext cx="451774" cy="11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3" name="Рукописный ввод 73">
                <a:extLst>
                  <a:ext uri="{FF2B5EF4-FFF2-40B4-BE49-F238E27FC236}">
                    <a16:creationId xmlns:a16="http://schemas.microsoft.com/office/drawing/2014/main" id="{2BEC11CE-2664-7A4B-BC2B-A7D8C0E8D101}"/>
                  </a:ext>
                </a:extLst>
              </p14:cNvPr>
              <p14:cNvContentPartPr/>
              <p14:nvPr/>
            </p14:nvContentPartPr>
            <p14:xfrm>
              <a:off x="158413" y="2338710"/>
              <a:ext cx="339120" cy="2185560"/>
            </p14:xfrm>
          </p:contentPart>
        </mc:Choice>
        <mc:Fallback xmlns="">
          <p:pic>
            <p:nvPicPr>
              <p:cNvPr id="73" name="Рукописный ввод 73">
                <a:extLst>
                  <a:ext uri="{FF2B5EF4-FFF2-40B4-BE49-F238E27FC236}">
                    <a16:creationId xmlns:a16="http://schemas.microsoft.com/office/drawing/2014/main" id="{2BEC11CE-2664-7A4B-BC2B-A7D8C0E8D10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42933" y="2323230"/>
                <a:ext cx="369720" cy="22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6" name="Рукописный ввод 76">
                <a:extLst>
                  <a:ext uri="{FF2B5EF4-FFF2-40B4-BE49-F238E27FC236}">
                    <a16:creationId xmlns:a16="http://schemas.microsoft.com/office/drawing/2014/main" id="{1513090A-13BE-7643-9403-616171F50002}"/>
                  </a:ext>
                </a:extLst>
              </p14:cNvPr>
              <p14:cNvContentPartPr/>
              <p14:nvPr/>
            </p14:nvContentPartPr>
            <p14:xfrm>
              <a:off x="2074333" y="4714710"/>
              <a:ext cx="153720" cy="688320"/>
            </p14:xfrm>
          </p:contentPart>
        </mc:Choice>
        <mc:Fallback xmlns="">
          <p:pic>
            <p:nvPicPr>
              <p:cNvPr id="76" name="Рукописный ввод 76">
                <a:extLst>
                  <a:ext uri="{FF2B5EF4-FFF2-40B4-BE49-F238E27FC236}">
                    <a16:creationId xmlns:a16="http://schemas.microsoft.com/office/drawing/2014/main" id="{1513090A-13BE-7643-9403-616171F5000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058853" y="4699230"/>
                <a:ext cx="184320" cy="7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9" name="Рукописный ввод 79">
                <a:extLst>
                  <a:ext uri="{FF2B5EF4-FFF2-40B4-BE49-F238E27FC236}">
                    <a16:creationId xmlns:a16="http://schemas.microsoft.com/office/drawing/2014/main" id="{2E826868-FEF3-A94F-A599-9E76C1F7AA75}"/>
                  </a:ext>
                </a:extLst>
              </p14:cNvPr>
              <p14:cNvContentPartPr/>
              <p14:nvPr/>
            </p14:nvContentPartPr>
            <p14:xfrm>
              <a:off x="3635293" y="3661710"/>
              <a:ext cx="391680" cy="2026800"/>
            </p14:xfrm>
          </p:contentPart>
        </mc:Choice>
        <mc:Fallback xmlns="">
          <p:pic>
            <p:nvPicPr>
              <p:cNvPr id="79" name="Рукописный ввод 79">
                <a:extLst>
                  <a:ext uri="{FF2B5EF4-FFF2-40B4-BE49-F238E27FC236}">
                    <a16:creationId xmlns:a16="http://schemas.microsoft.com/office/drawing/2014/main" id="{2E826868-FEF3-A94F-A599-9E76C1F7AA7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619827" y="3646233"/>
                <a:ext cx="422252" cy="20573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3" name="Рукописный ввод 83">
                <a:extLst>
                  <a:ext uri="{FF2B5EF4-FFF2-40B4-BE49-F238E27FC236}">
                    <a16:creationId xmlns:a16="http://schemas.microsoft.com/office/drawing/2014/main" id="{E96116A0-D027-D743-8737-168381979C7B}"/>
                  </a:ext>
                </a:extLst>
              </p14:cNvPr>
              <p14:cNvContentPartPr/>
              <p14:nvPr/>
            </p14:nvContentPartPr>
            <p14:xfrm>
              <a:off x="2021413" y="2560830"/>
              <a:ext cx="2067120" cy="1519200"/>
            </p14:xfrm>
          </p:contentPart>
        </mc:Choice>
        <mc:Fallback xmlns="">
          <p:pic>
            <p:nvPicPr>
              <p:cNvPr id="83" name="Рукописный ввод 83">
                <a:extLst>
                  <a:ext uri="{FF2B5EF4-FFF2-40B4-BE49-F238E27FC236}">
                    <a16:creationId xmlns:a16="http://schemas.microsoft.com/office/drawing/2014/main" id="{E96116A0-D027-D743-8737-168381979C7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005933" y="2545350"/>
                <a:ext cx="2097720" cy="15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90" name="Рукописный ввод 90">
                <a:extLst>
                  <a:ext uri="{FF2B5EF4-FFF2-40B4-BE49-F238E27FC236}">
                    <a16:creationId xmlns:a16="http://schemas.microsoft.com/office/drawing/2014/main" id="{926F3331-C95A-A24F-B4C8-F82569BD2466}"/>
                  </a:ext>
                </a:extLst>
              </p14:cNvPr>
              <p14:cNvContentPartPr/>
              <p14:nvPr/>
            </p14:nvContentPartPr>
            <p14:xfrm>
              <a:off x="3582373" y="3481710"/>
              <a:ext cx="280800" cy="1355040"/>
            </p14:xfrm>
          </p:contentPart>
        </mc:Choice>
        <mc:Fallback xmlns="">
          <p:pic>
            <p:nvPicPr>
              <p:cNvPr id="90" name="Рукописный ввод 90">
                <a:extLst>
                  <a:ext uri="{FF2B5EF4-FFF2-40B4-BE49-F238E27FC236}">
                    <a16:creationId xmlns:a16="http://schemas.microsoft.com/office/drawing/2014/main" id="{926F3331-C95A-A24F-B4C8-F82569BD246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566893" y="3466230"/>
                <a:ext cx="311400" cy="138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61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Поддержка от компании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82A716-438E-427C-B1A9-6F561B3A665F}"/>
              </a:ext>
            </a:extLst>
          </p:cNvPr>
          <p:cNvSpPr txBox="1"/>
          <p:nvPr/>
        </p:nvSpPr>
        <p:spPr>
          <a:xfrm>
            <a:off x="1104900" y="1981200"/>
            <a:ext cx="2698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Менторство в компании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ADC785-B72E-474F-AF6F-2747AC507745}"/>
              </a:ext>
            </a:extLst>
          </p:cNvPr>
          <p:cNvSpPr txBox="1"/>
          <p:nvPr/>
        </p:nvSpPr>
        <p:spPr>
          <a:xfrm>
            <a:off x="4803913" y="1981200"/>
            <a:ext cx="57514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В компаниях бывает есть программа менторства.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Но, если её нет, то это не должно вас останавливать!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Любой сотрудник может быть вашим ментором. В любой компании. Вообще в любой.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Видишь программиста, хочешь стать таким же крутым – попроси его тебя </a:t>
            </a:r>
            <a:r>
              <a:rPr lang="ru-RU" err="1"/>
              <a:t>менторить</a:t>
            </a:r>
            <a:r>
              <a:rPr lang="ru-RU"/>
              <a:t> или попроси совета. Собери вопросы, сделай митинг на 30 минут и извлекай пользу от общения с умными людьми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9A77D0A6-10B5-4B82-9989-6BCB287F9B13}"/>
              </a:ext>
            </a:extLst>
          </p:cNvPr>
          <p:cNvGrpSpPr/>
          <p:nvPr/>
        </p:nvGrpSpPr>
        <p:grpSpPr>
          <a:xfrm>
            <a:off x="1181701" y="2900154"/>
            <a:ext cx="2021760" cy="1387080"/>
            <a:chOff x="1479875" y="2906780"/>
            <a:chExt cx="2021760" cy="138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Рукописный ввод 6">
                  <a:extLst>
                    <a:ext uri="{FF2B5EF4-FFF2-40B4-BE49-F238E27FC236}">
                      <a16:creationId xmlns:a16="http://schemas.microsoft.com/office/drawing/2014/main" id="{BBBEDC2F-A0E8-45CA-AA7A-BDA5426883B1}"/>
                    </a:ext>
                  </a:extLst>
                </p14:cNvPr>
                <p14:cNvContentPartPr/>
                <p14:nvPr/>
              </p14:nvContentPartPr>
              <p14:xfrm>
                <a:off x="1559435" y="2906780"/>
                <a:ext cx="1915920" cy="1387080"/>
              </p14:xfrm>
            </p:contentPart>
          </mc:Choice>
          <mc:Fallback xmlns="">
            <p:pic>
              <p:nvPicPr>
                <p:cNvPr id="6" name="Рукописный ввод 6">
                  <a:extLst>
                    <a:ext uri="{FF2B5EF4-FFF2-40B4-BE49-F238E27FC236}">
                      <a16:creationId xmlns:a16="http://schemas.microsoft.com/office/drawing/2014/main" id="{BBBEDC2F-A0E8-45CA-AA7A-BDA5426883B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43955" y="2891300"/>
                  <a:ext cx="1946520" cy="14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Рукописный ввод 9">
                  <a:extLst>
                    <a:ext uri="{FF2B5EF4-FFF2-40B4-BE49-F238E27FC236}">
                      <a16:creationId xmlns:a16="http://schemas.microsoft.com/office/drawing/2014/main" id="{9086928C-C96A-4516-BBC5-F2698DA0F482}"/>
                    </a:ext>
                  </a:extLst>
                </p14:cNvPr>
                <p14:cNvContentPartPr/>
                <p14:nvPr/>
              </p14:nvContentPartPr>
              <p14:xfrm>
                <a:off x="2011595" y="3330140"/>
                <a:ext cx="1061640" cy="137880"/>
              </p14:xfrm>
            </p:contentPart>
          </mc:Choice>
          <mc:Fallback xmlns="">
            <p:pic>
              <p:nvPicPr>
                <p:cNvPr id="7" name="Рукописный ввод 9">
                  <a:extLst>
                    <a:ext uri="{FF2B5EF4-FFF2-40B4-BE49-F238E27FC236}">
                      <a16:creationId xmlns:a16="http://schemas.microsoft.com/office/drawing/2014/main" id="{9086928C-C96A-4516-BBC5-F2698DA0F48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96115" y="3314660"/>
                  <a:ext cx="10922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6DDFFA1A-1716-4125-87FB-33ED81F0D718}"/>
                    </a:ext>
                  </a:extLst>
                </p14:cNvPr>
                <p14:cNvContentPartPr/>
                <p14:nvPr/>
              </p14:nvContentPartPr>
              <p14:xfrm>
                <a:off x="2384915" y="3737660"/>
                <a:ext cx="354960" cy="11088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6DDFFA1A-1716-4125-87FB-33ED81F0D71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69435" y="3722180"/>
                  <a:ext cx="385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2E953BFD-9D9B-4669-A815-91059B57458D}"/>
                    </a:ext>
                  </a:extLst>
                </p14:cNvPr>
                <p14:cNvContentPartPr/>
                <p14:nvPr/>
              </p14:nvContentPartPr>
              <p14:xfrm>
                <a:off x="2602355" y="4224380"/>
                <a:ext cx="26280" cy="3204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2E953BFD-9D9B-4669-A815-91059B57458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86875" y="4209072"/>
                  <a:ext cx="56880" cy="62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Рукописный ввод 51">
                  <a:extLst>
                    <a:ext uri="{FF2B5EF4-FFF2-40B4-BE49-F238E27FC236}">
                      <a16:creationId xmlns:a16="http://schemas.microsoft.com/office/drawing/2014/main" id="{168ADC13-B9A5-4D3D-BA7C-7308C1763397}"/>
                    </a:ext>
                  </a:extLst>
                </p14:cNvPr>
                <p14:cNvContentPartPr/>
                <p14:nvPr/>
              </p14:nvContentPartPr>
              <p14:xfrm>
                <a:off x="2374475" y="4192700"/>
                <a:ext cx="69120" cy="37440"/>
              </p14:xfrm>
            </p:contentPart>
          </mc:Choice>
          <mc:Fallback xmlns="">
            <p:pic>
              <p:nvPicPr>
                <p:cNvPr id="10" name="Рукописный ввод 51">
                  <a:extLst>
                    <a:ext uri="{FF2B5EF4-FFF2-40B4-BE49-F238E27FC236}">
                      <a16:creationId xmlns:a16="http://schemas.microsoft.com/office/drawing/2014/main" id="{168ADC13-B9A5-4D3D-BA7C-7308C176339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58995" y="4177220"/>
                  <a:ext cx="997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Рукописный ввод 51">
                  <a:extLst>
                    <a:ext uri="{FF2B5EF4-FFF2-40B4-BE49-F238E27FC236}">
                      <a16:creationId xmlns:a16="http://schemas.microsoft.com/office/drawing/2014/main" id="{5735C16D-E4BB-4BA2-BC88-18D369D3A6CC}"/>
                    </a:ext>
                  </a:extLst>
                </p14:cNvPr>
                <p14:cNvContentPartPr/>
                <p14:nvPr/>
              </p14:nvContentPartPr>
              <p14:xfrm>
                <a:off x="2617835" y="4007300"/>
                <a:ext cx="381240" cy="127440"/>
              </p14:xfrm>
            </p:contentPart>
          </mc:Choice>
          <mc:Fallback xmlns="">
            <p:pic>
              <p:nvPicPr>
                <p:cNvPr id="11" name="Рукописный ввод 51">
                  <a:extLst>
                    <a:ext uri="{FF2B5EF4-FFF2-40B4-BE49-F238E27FC236}">
                      <a16:creationId xmlns:a16="http://schemas.microsoft.com/office/drawing/2014/main" id="{5735C16D-E4BB-4BA2-BC88-18D369D3A6C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02370" y="3991820"/>
                  <a:ext cx="411811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Рукописный ввод 51">
                  <a:extLst>
                    <a:ext uri="{FF2B5EF4-FFF2-40B4-BE49-F238E27FC236}">
                      <a16:creationId xmlns:a16="http://schemas.microsoft.com/office/drawing/2014/main" id="{B514193F-DA77-49CC-8BD8-DD7D5C8BE68A}"/>
                    </a:ext>
                  </a:extLst>
                </p14:cNvPr>
                <p14:cNvContentPartPr/>
                <p14:nvPr/>
              </p14:nvContentPartPr>
              <p14:xfrm>
                <a:off x="2877035" y="3679340"/>
                <a:ext cx="450000" cy="254520"/>
              </p14:xfrm>
            </p:contentPart>
          </mc:Choice>
          <mc:Fallback xmlns="">
            <p:pic>
              <p:nvPicPr>
                <p:cNvPr id="12" name="Рукописный ввод 51">
                  <a:extLst>
                    <a:ext uri="{FF2B5EF4-FFF2-40B4-BE49-F238E27FC236}">
                      <a16:creationId xmlns:a16="http://schemas.microsoft.com/office/drawing/2014/main" id="{B514193F-DA77-49CC-8BD8-DD7D5C8BE68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861567" y="3663860"/>
                  <a:ext cx="480576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Рукописный ввод 51">
                  <a:extLst>
                    <a:ext uri="{FF2B5EF4-FFF2-40B4-BE49-F238E27FC236}">
                      <a16:creationId xmlns:a16="http://schemas.microsoft.com/office/drawing/2014/main" id="{78517A97-A04A-4D43-A209-8A1C62E51AA5}"/>
                    </a:ext>
                  </a:extLst>
                </p14:cNvPr>
                <p14:cNvContentPartPr/>
                <p14:nvPr/>
              </p14:nvContentPartPr>
              <p14:xfrm>
                <a:off x="1781555" y="3795620"/>
                <a:ext cx="550800" cy="238680"/>
              </p14:xfrm>
            </p:contentPart>
          </mc:Choice>
          <mc:Fallback xmlns="">
            <p:pic>
              <p:nvPicPr>
                <p:cNvPr id="14" name="Рукописный ввод 51">
                  <a:extLst>
                    <a:ext uri="{FF2B5EF4-FFF2-40B4-BE49-F238E27FC236}">
                      <a16:creationId xmlns:a16="http://schemas.microsoft.com/office/drawing/2014/main" id="{78517A97-A04A-4D43-A209-8A1C62E51AA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66065" y="3780117"/>
                  <a:ext cx="581420" cy="2693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Рукописный ввод 54">
                  <a:extLst>
                    <a:ext uri="{FF2B5EF4-FFF2-40B4-BE49-F238E27FC236}">
                      <a16:creationId xmlns:a16="http://schemas.microsoft.com/office/drawing/2014/main" id="{35843519-2437-4757-B7E6-E35B668A7FD9}"/>
                    </a:ext>
                  </a:extLst>
                </p14:cNvPr>
                <p14:cNvContentPartPr/>
                <p14:nvPr/>
              </p14:nvContentPartPr>
              <p14:xfrm>
                <a:off x="1479875" y="3679340"/>
                <a:ext cx="2021760" cy="613440"/>
              </p14:xfrm>
            </p:contentPart>
          </mc:Choice>
          <mc:Fallback xmlns="">
            <p:pic>
              <p:nvPicPr>
                <p:cNvPr id="15" name="Рукописный ввод 54">
                  <a:extLst>
                    <a:ext uri="{FF2B5EF4-FFF2-40B4-BE49-F238E27FC236}">
                      <a16:creationId xmlns:a16="http://schemas.microsoft.com/office/drawing/2014/main" id="{35843519-2437-4757-B7E6-E35B668A7FD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64395" y="3663869"/>
                  <a:ext cx="2052360" cy="644022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3633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Дисклеймер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44514C-C240-4A5F-8B79-2941D415FA3A}"/>
              </a:ext>
            </a:extLst>
          </p:cNvPr>
          <p:cNvSpPr txBox="1"/>
          <p:nvPr/>
        </p:nvSpPr>
        <p:spPr>
          <a:xfrm>
            <a:off x="1263927" y="2047461"/>
            <a:ext cx="8052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Все написанное, сказанное и нарисованное является исключительно потоком сознания спикера и не коррелирует больше ни с чем. </a:t>
            </a:r>
          </a:p>
          <a:p>
            <a:endParaRPr lang="ru-RU"/>
          </a:p>
          <a:p>
            <a:r>
              <a:rPr lang="ru-RU"/>
              <a:t>Развивайте свою карьеру на свой страх и риск =)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5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Поддержка от компании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82A716-438E-427C-B1A9-6F561B3A665F}"/>
              </a:ext>
            </a:extLst>
          </p:cNvPr>
          <p:cNvSpPr txBox="1"/>
          <p:nvPr/>
        </p:nvSpPr>
        <p:spPr>
          <a:xfrm>
            <a:off x="1104900" y="1981200"/>
            <a:ext cx="2411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Что, если ты ментор?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ADC785-B72E-474F-AF6F-2747AC507745}"/>
              </a:ext>
            </a:extLst>
          </p:cNvPr>
          <p:cNvSpPr txBox="1"/>
          <p:nvPr/>
        </p:nvSpPr>
        <p:spPr>
          <a:xfrm>
            <a:off x="4803913" y="1981200"/>
            <a:ext cx="57514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Если коллега просит совета – дай лучший совет, какой можешь!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Помощь коллегам увеличивает количество умных людей вокруг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Помогаешь коллегам – получаешь больше внимания, сам растешь профессионально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Хорошее отношение в коллективе – залог спокойствия на работе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Поддержка коллег на годовом перформанс </a:t>
            </a:r>
            <a:r>
              <a:rPr lang="ru-RU" err="1"/>
              <a:t>ревью</a:t>
            </a:r>
            <a:r>
              <a:rPr lang="ru-RU"/>
              <a:t> с менеджером!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3246BB01-7FA8-446B-9A38-C6AE4C68E8AA}"/>
              </a:ext>
            </a:extLst>
          </p:cNvPr>
          <p:cNvGrpSpPr/>
          <p:nvPr/>
        </p:nvGrpSpPr>
        <p:grpSpPr>
          <a:xfrm>
            <a:off x="1181701" y="2900154"/>
            <a:ext cx="2021760" cy="1387080"/>
            <a:chOff x="1479875" y="2906780"/>
            <a:chExt cx="2021760" cy="138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Рукописный ввод 6">
                  <a:extLst>
                    <a:ext uri="{FF2B5EF4-FFF2-40B4-BE49-F238E27FC236}">
                      <a16:creationId xmlns:a16="http://schemas.microsoft.com/office/drawing/2014/main" id="{25351839-DFCE-4AAE-811D-4DA210D94123}"/>
                    </a:ext>
                  </a:extLst>
                </p14:cNvPr>
                <p14:cNvContentPartPr/>
                <p14:nvPr/>
              </p14:nvContentPartPr>
              <p14:xfrm>
                <a:off x="1559435" y="2906780"/>
                <a:ext cx="1915920" cy="1387080"/>
              </p14:xfrm>
            </p:contentPart>
          </mc:Choice>
          <mc:Fallback xmlns="">
            <p:pic>
              <p:nvPicPr>
                <p:cNvPr id="6" name="Рукописный ввод 6">
                  <a:extLst>
                    <a:ext uri="{FF2B5EF4-FFF2-40B4-BE49-F238E27FC236}">
                      <a16:creationId xmlns:a16="http://schemas.microsoft.com/office/drawing/2014/main" id="{25351839-DFCE-4AAE-811D-4DA210D9412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43955" y="2891300"/>
                  <a:ext cx="1946520" cy="14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Рукописный ввод 9">
                  <a:extLst>
                    <a:ext uri="{FF2B5EF4-FFF2-40B4-BE49-F238E27FC236}">
                      <a16:creationId xmlns:a16="http://schemas.microsoft.com/office/drawing/2014/main" id="{050A54F6-B90D-44C2-945C-B3B0A9FE16B1}"/>
                    </a:ext>
                  </a:extLst>
                </p14:cNvPr>
                <p14:cNvContentPartPr/>
                <p14:nvPr/>
              </p14:nvContentPartPr>
              <p14:xfrm>
                <a:off x="2011595" y="3330140"/>
                <a:ext cx="1061640" cy="137880"/>
              </p14:xfrm>
            </p:contentPart>
          </mc:Choice>
          <mc:Fallback xmlns="">
            <p:pic>
              <p:nvPicPr>
                <p:cNvPr id="7" name="Рукописный ввод 9">
                  <a:extLst>
                    <a:ext uri="{FF2B5EF4-FFF2-40B4-BE49-F238E27FC236}">
                      <a16:creationId xmlns:a16="http://schemas.microsoft.com/office/drawing/2014/main" id="{050A54F6-B90D-44C2-945C-B3B0A9FE16B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96115" y="3314660"/>
                  <a:ext cx="10922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BA1FA358-FB39-4822-A8CE-2C8043AD22FE}"/>
                    </a:ext>
                  </a:extLst>
                </p14:cNvPr>
                <p14:cNvContentPartPr/>
                <p14:nvPr/>
              </p14:nvContentPartPr>
              <p14:xfrm>
                <a:off x="2384915" y="3737660"/>
                <a:ext cx="354960" cy="11088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BA1FA358-FB39-4822-A8CE-2C8043AD22F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69435" y="3722180"/>
                  <a:ext cx="385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65C5D5BA-AB58-43CC-9939-E5F2EB71A934}"/>
                    </a:ext>
                  </a:extLst>
                </p14:cNvPr>
                <p14:cNvContentPartPr/>
                <p14:nvPr/>
              </p14:nvContentPartPr>
              <p14:xfrm>
                <a:off x="2602355" y="4224380"/>
                <a:ext cx="26280" cy="3204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65C5D5BA-AB58-43CC-9939-E5F2EB71A93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86875" y="4209072"/>
                  <a:ext cx="56880" cy="62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Рукописный ввод 51">
                  <a:extLst>
                    <a:ext uri="{FF2B5EF4-FFF2-40B4-BE49-F238E27FC236}">
                      <a16:creationId xmlns:a16="http://schemas.microsoft.com/office/drawing/2014/main" id="{0C97BFD9-5D08-4E62-B35A-F39AA261CF71}"/>
                    </a:ext>
                  </a:extLst>
                </p14:cNvPr>
                <p14:cNvContentPartPr/>
                <p14:nvPr/>
              </p14:nvContentPartPr>
              <p14:xfrm>
                <a:off x="2374475" y="4192700"/>
                <a:ext cx="69120" cy="37440"/>
              </p14:xfrm>
            </p:contentPart>
          </mc:Choice>
          <mc:Fallback xmlns="">
            <p:pic>
              <p:nvPicPr>
                <p:cNvPr id="10" name="Рукописный ввод 51">
                  <a:extLst>
                    <a:ext uri="{FF2B5EF4-FFF2-40B4-BE49-F238E27FC236}">
                      <a16:creationId xmlns:a16="http://schemas.microsoft.com/office/drawing/2014/main" id="{0C97BFD9-5D08-4E62-B35A-F39AA261CF7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58995" y="4177220"/>
                  <a:ext cx="997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Рукописный ввод 51">
                  <a:extLst>
                    <a:ext uri="{FF2B5EF4-FFF2-40B4-BE49-F238E27FC236}">
                      <a16:creationId xmlns:a16="http://schemas.microsoft.com/office/drawing/2014/main" id="{77051F07-F69C-4B16-B351-1967D6A2DA09}"/>
                    </a:ext>
                  </a:extLst>
                </p14:cNvPr>
                <p14:cNvContentPartPr/>
                <p14:nvPr/>
              </p14:nvContentPartPr>
              <p14:xfrm>
                <a:off x="2617835" y="4007300"/>
                <a:ext cx="381240" cy="127440"/>
              </p14:xfrm>
            </p:contentPart>
          </mc:Choice>
          <mc:Fallback xmlns="">
            <p:pic>
              <p:nvPicPr>
                <p:cNvPr id="11" name="Рукописный ввод 51">
                  <a:extLst>
                    <a:ext uri="{FF2B5EF4-FFF2-40B4-BE49-F238E27FC236}">
                      <a16:creationId xmlns:a16="http://schemas.microsoft.com/office/drawing/2014/main" id="{77051F07-F69C-4B16-B351-1967D6A2DA0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02370" y="3991820"/>
                  <a:ext cx="411811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Рукописный ввод 51">
                  <a:extLst>
                    <a:ext uri="{FF2B5EF4-FFF2-40B4-BE49-F238E27FC236}">
                      <a16:creationId xmlns:a16="http://schemas.microsoft.com/office/drawing/2014/main" id="{B35EDC7A-C024-4496-8C49-9C6B45FAF6DA}"/>
                    </a:ext>
                  </a:extLst>
                </p14:cNvPr>
                <p14:cNvContentPartPr/>
                <p14:nvPr/>
              </p14:nvContentPartPr>
              <p14:xfrm>
                <a:off x="2877035" y="3679340"/>
                <a:ext cx="450000" cy="254520"/>
              </p14:xfrm>
            </p:contentPart>
          </mc:Choice>
          <mc:Fallback xmlns="">
            <p:pic>
              <p:nvPicPr>
                <p:cNvPr id="12" name="Рукописный ввод 51">
                  <a:extLst>
                    <a:ext uri="{FF2B5EF4-FFF2-40B4-BE49-F238E27FC236}">
                      <a16:creationId xmlns:a16="http://schemas.microsoft.com/office/drawing/2014/main" id="{B35EDC7A-C024-4496-8C49-9C6B45FAF6D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861567" y="3663860"/>
                  <a:ext cx="480576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Рукописный ввод 51">
                  <a:extLst>
                    <a:ext uri="{FF2B5EF4-FFF2-40B4-BE49-F238E27FC236}">
                      <a16:creationId xmlns:a16="http://schemas.microsoft.com/office/drawing/2014/main" id="{6BE283E1-44D6-4C62-8F31-EAD310897BB3}"/>
                    </a:ext>
                  </a:extLst>
                </p14:cNvPr>
                <p14:cNvContentPartPr/>
                <p14:nvPr/>
              </p14:nvContentPartPr>
              <p14:xfrm>
                <a:off x="1781555" y="3795620"/>
                <a:ext cx="550800" cy="238680"/>
              </p14:xfrm>
            </p:contentPart>
          </mc:Choice>
          <mc:Fallback xmlns="">
            <p:pic>
              <p:nvPicPr>
                <p:cNvPr id="14" name="Рукописный ввод 51">
                  <a:extLst>
                    <a:ext uri="{FF2B5EF4-FFF2-40B4-BE49-F238E27FC236}">
                      <a16:creationId xmlns:a16="http://schemas.microsoft.com/office/drawing/2014/main" id="{6BE283E1-44D6-4C62-8F31-EAD310897BB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66065" y="3780117"/>
                  <a:ext cx="581420" cy="2693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Рукописный ввод 54">
                  <a:extLst>
                    <a:ext uri="{FF2B5EF4-FFF2-40B4-BE49-F238E27FC236}">
                      <a16:creationId xmlns:a16="http://schemas.microsoft.com/office/drawing/2014/main" id="{B86EA943-7170-4713-BAAF-B7F581D8998B}"/>
                    </a:ext>
                  </a:extLst>
                </p14:cNvPr>
                <p14:cNvContentPartPr/>
                <p14:nvPr/>
              </p14:nvContentPartPr>
              <p14:xfrm>
                <a:off x="1479875" y="3679340"/>
                <a:ext cx="2021760" cy="613440"/>
              </p14:xfrm>
            </p:contentPart>
          </mc:Choice>
          <mc:Fallback xmlns="">
            <p:pic>
              <p:nvPicPr>
                <p:cNvPr id="15" name="Рукописный ввод 54">
                  <a:extLst>
                    <a:ext uri="{FF2B5EF4-FFF2-40B4-BE49-F238E27FC236}">
                      <a16:creationId xmlns:a16="http://schemas.microsoft.com/office/drawing/2014/main" id="{B86EA943-7170-4713-BAAF-B7F581D8998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64395" y="3663869"/>
                  <a:ext cx="2052360" cy="644022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5487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Поддержка от компании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82A716-438E-427C-B1A9-6F561B3A665F}"/>
              </a:ext>
            </a:extLst>
          </p:cNvPr>
          <p:cNvSpPr txBox="1"/>
          <p:nvPr/>
        </p:nvSpPr>
        <p:spPr>
          <a:xfrm>
            <a:off x="1104900" y="1981200"/>
            <a:ext cx="319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Активности внутри компании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ADC785-B72E-474F-AF6F-2747AC507745}"/>
              </a:ext>
            </a:extLst>
          </p:cNvPr>
          <p:cNvSpPr txBox="1"/>
          <p:nvPr/>
        </p:nvSpPr>
        <p:spPr>
          <a:xfrm>
            <a:off x="5679419" y="1977420"/>
            <a:ext cx="57514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Тренинги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Интервью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Хакатоны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Дни самообразования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Чемпионаты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E7E009E8-07F4-4468-8698-DBAF80129947}"/>
              </a:ext>
            </a:extLst>
          </p:cNvPr>
          <p:cNvGrpSpPr/>
          <p:nvPr/>
        </p:nvGrpSpPr>
        <p:grpSpPr>
          <a:xfrm>
            <a:off x="979537" y="2522872"/>
            <a:ext cx="857520" cy="635400"/>
            <a:chOff x="693013" y="2465790"/>
            <a:chExt cx="857520" cy="63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Рукописный ввод 6">
                  <a:extLst>
                    <a:ext uri="{FF2B5EF4-FFF2-40B4-BE49-F238E27FC236}">
                      <a16:creationId xmlns:a16="http://schemas.microsoft.com/office/drawing/2014/main" id="{84FF7195-F29B-1D40-8FBC-DDFC66ADF16C}"/>
                    </a:ext>
                  </a:extLst>
                </p14:cNvPr>
                <p14:cNvContentPartPr/>
                <p14:nvPr/>
              </p14:nvContentPartPr>
              <p14:xfrm>
                <a:off x="990013" y="2465790"/>
                <a:ext cx="206280" cy="455400"/>
              </p14:xfrm>
            </p:contentPart>
          </mc:Choice>
          <mc:Fallback xmlns="">
            <p:pic>
              <p:nvPicPr>
                <p:cNvPr id="6" name="Рукописный ввод 6">
                  <a:extLst>
                    <a:ext uri="{FF2B5EF4-FFF2-40B4-BE49-F238E27FC236}">
                      <a16:creationId xmlns:a16="http://schemas.microsoft.com/office/drawing/2014/main" id="{84FF7195-F29B-1D40-8FBC-DDFC66ADF1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74533" y="2450310"/>
                  <a:ext cx="23688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Рукописный ввод 10">
                  <a:extLst>
                    <a:ext uri="{FF2B5EF4-FFF2-40B4-BE49-F238E27FC236}">
                      <a16:creationId xmlns:a16="http://schemas.microsoft.com/office/drawing/2014/main" id="{EDCD8920-57F8-5F45-928D-4BDC9C8DB75E}"/>
                    </a:ext>
                  </a:extLst>
                </p14:cNvPr>
                <p14:cNvContentPartPr/>
                <p14:nvPr/>
              </p14:nvContentPartPr>
              <p14:xfrm>
                <a:off x="1312213" y="2571630"/>
                <a:ext cx="238320" cy="391320"/>
              </p14:xfrm>
            </p:contentPart>
          </mc:Choice>
          <mc:Fallback xmlns="">
            <p:pic>
              <p:nvPicPr>
                <p:cNvPr id="10" name="Рукописный ввод 10">
                  <a:extLst>
                    <a:ext uri="{FF2B5EF4-FFF2-40B4-BE49-F238E27FC236}">
                      <a16:creationId xmlns:a16="http://schemas.microsoft.com/office/drawing/2014/main" id="{EDCD8920-57F8-5F45-928D-4BDC9C8DB75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96756" y="2556150"/>
                  <a:ext cx="268874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Рукописный ввод 16">
                  <a:extLst>
                    <a:ext uri="{FF2B5EF4-FFF2-40B4-BE49-F238E27FC236}">
                      <a16:creationId xmlns:a16="http://schemas.microsoft.com/office/drawing/2014/main" id="{713FBDB2-0293-1146-B5AE-FEE84FC3CA93}"/>
                    </a:ext>
                  </a:extLst>
                </p14:cNvPr>
                <p14:cNvContentPartPr/>
                <p14:nvPr/>
              </p14:nvContentPartPr>
              <p14:xfrm>
                <a:off x="693013" y="2730390"/>
                <a:ext cx="212040" cy="370800"/>
              </p14:xfrm>
            </p:contentPart>
          </mc:Choice>
          <mc:Fallback xmlns="">
            <p:pic>
              <p:nvPicPr>
                <p:cNvPr id="16" name="Рукописный ввод 16">
                  <a:extLst>
                    <a:ext uri="{FF2B5EF4-FFF2-40B4-BE49-F238E27FC236}">
                      <a16:creationId xmlns:a16="http://schemas.microsoft.com/office/drawing/2014/main" id="{713FBDB2-0293-1146-B5AE-FEE84FC3CA9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7533" y="2714910"/>
                  <a:ext cx="242640" cy="40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CF0A4EA1-E1C3-419E-943A-4A68BBC2F310}"/>
              </a:ext>
            </a:extLst>
          </p:cNvPr>
          <p:cNvGrpSpPr/>
          <p:nvPr/>
        </p:nvGrpSpPr>
        <p:grpSpPr>
          <a:xfrm>
            <a:off x="3463308" y="3370830"/>
            <a:ext cx="735840" cy="659520"/>
            <a:chOff x="2587333" y="3021270"/>
            <a:chExt cx="735840" cy="65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9" name="Рукописный ввод 19">
                  <a:extLst>
                    <a:ext uri="{FF2B5EF4-FFF2-40B4-BE49-F238E27FC236}">
                      <a16:creationId xmlns:a16="http://schemas.microsoft.com/office/drawing/2014/main" id="{D9D872B2-4138-C545-A15D-00B00236E5AD}"/>
                    </a:ext>
                  </a:extLst>
                </p14:cNvPr>
                <p14:cNvContentPartPr/>
                <p14:nvPr/>
              </p14:nvContentPartPr>
              <p14:xfrm>
                <a:off x="2878573" y="3021270"/>
                <a:ext cx="190800" cy="443880"/>
              </p14:xfrm>
            </p:contentPart>
          </mc:Choice>
          <mc:Fallback xmlns="">
            <p:pic>
              <p:nvPicPr>
                <p:cNvPr id="19" name="Рукописный ввод 19">
                  <a:extLst>
                    <a:ext uri="{FF2B5EF4-FFF2-40B4-BE49-F238E27FC236}">
                      <a16:creationId xmlns:a16="http://schemas.microsoft.com/office/drawing/2014/main" id="{D9D872B2-4138-C545-A15D-00B00236E5A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63093" y="3005777"/>
                  <a:ext cx="221400" cy="4745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8" name="Рукописный ввод 29">
                  <a:extLst>
                    <a:ext uri="{FF2B5EF4-FFF2-40B4-BE49-F238E27FC236}">
                      <a16:creationId xmlns:a16="http://schemas.microsoft.com/office/drawing/2014/main" id="{9B4FD304-C589-8440-9E56-9C22716BA410}"/>
                    </a:ext>
                  </a:extLst>
                </p14:cNvPr>
                <p14:cNvContentPartPr/>
                <p14:nvPr/>
              </p14:nvContentPartPr>
              <p14:xfrm>
                <a:off x="2587333" y="3232950"/>
                <a:ext cx="190800" cy="447840"/>
              </p14:xfrm>
            </p:contentPart>
          </mc:Choice>
          <mc:Fallback xmlns="">
            <p:pic>
              <p:nvPicPr>
                <p:cNvPr id="28" name="Рукописный ввод 29">
                  <a:extLst>
                    <a:ext uri="{FF2B5EF4-FFF2-40B4-BE49-F238E27FC236}">
                      <a16:creationId xmlns:a16="http://schemas.microsoft.com/office/drawing/2014/main" id="{9B4FD304-C589-8440-9E56-9C22716BA41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71853" y="3217470"/>
                  <a:ext cx="22140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9" name="Рукописный ввод 29">
                  <a:extLst>
                    <a:ext uri="{FF2B5EF4-FFF2-40B4-BE49-F238E27FC236}">
                      <a16:creationId xmlns:a16="http://schemas.microsoft.com/office/drawing/2014/main" id="{65BE46F9-EF5B-A746-BF20-E1F6FFF54B61}"/>
                    </a:ext>
                  </a:extLst>
                </p14:cNvPr>
                <p14:cNvContentPartPr/>
                <p14:nvPr/>
              </p14:nvContentPartPr>
              <p14:xfrm>
                <a:off x="3116533" y="3222870"/>
                <a:ext cx="206640" cy="449640"/>
              </p14:xfrm>
            </p:contentPart>
          </mc:Choice>
          <mc:Fallback xmlns="">
            <p:pic>
              <p:nvPicPr>
                <p:cNvPr id="29" name="Рукописный ввод 29">
                  <a:extLst>
                    <a:ext uri="{FF2B5EF4-FFF2-40B4-BE49-F238E27FC236}">
                      <a16:creationId xmlns:a16="http://schemas.microsoft.com/office/drawing/2014/main" id="{65BE46F9-EF5B-A746-BF20-E1F6FFF54B6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101053" y="3207390"/>
                  <a:ext cx="237240" cy="48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9D3E66F4-C6C4-491E-888C-B06C852622CC}"/>
              </a:ext>
            </a:extLst>
          </p:cNvPr>
          <p:cNvGrpSpPr/>
          <p:nvPr/>
        </p:nvGrpSpPr>
        <p:grpSpPr>
          <a:xfrm>
            <a:off x="582019" y="4837912"/>
            <a:ext cx="857520" cy="635400"/>
            <a:chOff x="693013" y="2465790"/>
            <a:chExt cx="857520" cy="63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5" name="Рукописный ввод 6">
                  <a:extLst>
                    <a:ext uri="{FF2B5EF4-FFF2-40B4-BE49-F238E27FC236}">
                      <a16:creationId xmlns:a16="http://schemas.microsoft.com/office/drawing/2014/main" id="{3D60A2C8-0C07-4CC6-A72E-533860D97B67}"/>
                    </a:ext>
                  </a:extLst>
                </p14:cNvPr>
                <p14:cNvContentPartPr/>
                <p14:nvPr/>
              </p14:nvContentPartPr>
              <p14:xfrm>
                <a:off x="990013" y="2465790"/>
                <a:ext cx="206280" cy="455400"/>
              </p14:xfrm>
            </p:contentPart>
          </mc:Choice>
          <mc:Fallback xmlns="">
            <p:pic>
              <p:nvPicPr>
                <p:cNvPr id="65" name="Рукописный ввод 6">
                  <a:extLst>
                    <a:ext uri="{FF2B5EF4-FFF2-40B4-BE49-F238E27FC236}">
                      <a16:creationId xmlns:a16="http://schemas.microsoft.com/office/drawing/2014/main" id="{3D60A2C8-0C07-4CC6-A72E-533860D97B6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74533" y="2450310"/>
                  <a:ext cx="23688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6" name="Рукописный ввод 10">
                  <a:extLst>
                    <a:ext uri="{FF2B5EF4-FFF2-40B4-BE49-F238E27FC236}">
                      <a16:creationId xmlns:a16="http://schemas.microsoft.com/office/drawing/2014/main" id="{8453E53F-6FF8-43DD-B1CA-00803D52F00A}"/>
                    </a:ext>
                  </a:extLst>
                </p14:cNvPr>
                <p14:cNvContentPartPr/>
                <p14:nvPr/>
              </p14:nvContentPartPr>
              <p14:xfrm>
                <a:off x="1312213" y="2571630"/>
                <a:ext cx="238320" cy="391320"/>
              </p14:xfrm>
            </p:contentPart>
          </mc:Choice>
          <mc:Fallback xmlns="">
            <p:pic>
              <p:nvPicPr>
                <p:cNvPr id="66" name="Рукописный ввод 10">
                  <a:extLst>
                    <a:ext uri="{FF2B5EF4-FFF2-40B4-BE49-F238E27FC236}">
                      <a16:creationId xmlns:a16="http://schemas.microsoft.com/office/drawing/2014/main" id="{8453E53F-6FF8-43DD-B1CA-00803D52F00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96756" y="2556150"/>
                  <a:ext cx="268874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7" name="Рукописный ввод 16">
                  <a:extLst>
                    <a:ext uri="{FF2B5EF4-FFF2-40B4-BE49-F238E27FC236}">
                      <a16:creationId xmlns:a16="http://schemas.microsoft.com/office/drawing/2014/main" id="{332CB44A-5EAE-413B-B2AF-E0D15BA41520}"/>
                    </a:ext>
                  </a:extLst>
                </p14:cNvPr>
                <p14:cNvContentPartPr/>
                <p14:nvPr/>
              </p14:nvContentPartPr>
              <p14:xfrm>
                <a:off x="693013" y="2730390"/>
                <a:ext cx="212040" cy="370800"/>
              </p14:xfrm>
            </p:contentPart>
          </mc:Choice>
          <mc:Fallback xmlns="">
            <p:pic>
              <p:nvPicPr>
                <p:cNvPr id="67" name="Рукописный ввод 16">
                  <a:extLst>
                    <a:ext uri="{FF2B5EF4-FFF2-40B4-BE49-F238E27FC236}">
                      <a16:creationId xmlns:a16="http://schemas.microsoft.com/office/drawing/2014/main" id="{332CB44A-5EAE-413B-B2AF-E0D15BA4152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7533" y="2714910"/>
                  <a:ext cx="242640" cy="40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Группа 71">
            <a:extLst>
              <a:ext uri="{FF2B5EF4-FFF2-40B4-BE49-F238E27FC236}">
                <a16:creationId xmlns:a16="http://schemas.microsoft.com/office/drawing/2014/main" id="{57C088E2-524E-44DB-ABFE-156335F58762}"/>
              </a:ext>
            </a:extLst>
          </p:cNvPr>
          <p:cNvGrpSpPr/>
          <p:nvPr/>
        </p:nvGrpSpPr>
        <p:grpSpPr>
          <a:xfrm>
            <a:off x="2740558" y="2465790"/>
            <a:ext cx="725760" cy="520560"/>
            <a:chOff x="1135089" y="3981700"/>
            <a:chExt cx="725760" cy="5205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73" name="Рукописный ввод 35">
                  <a:extLst>
                    <a:ext uri="{FF2B5EF4-FFF2-40B4-BE49-F238E27FC236}">
                      <a16:creationId xmlns:a16="http://schemas.microsoft.com/office/drawing/2014/main" id="{EEE3D97C-F0A3-485A-B12B-28E4C69F658F}"/>
                    </a:ext>
                  </a:extLst>
                </p14:cNvPr>
                <p14:cNvContentPartPr/>
                <p14:nvPr/>
              </p14:nvContentPartPr>
              <p14:xfrm>
                <a:off x="1135089" y="3981700"/>
                <a:ext cx="372600" cy="520560"/>
              </p14:xfrm>
            </p:contentPart>
          </mc:Choice>
          <mc:Fallback xmlns="">
            <p:pic>
              <p:nvPicPr>
                <p:cNvPr id="73" name="Рукописный ввод 35">
                  <a:extLst>
                    <a:ext uri="{FF2B5EF4-FFF2-40B4-BE49-F238E27FC236}">
                      <a16:creationId xmlns:a16="http://schemas.microsoft.com/office/drawing/2014/main" id="{EEE3D97C-F0A3-485A-B12B-28E4C69F658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63809" y="3972700"/>
                  <a:ext cx="45252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74" name="Рукописный ввод 44">
                  <a:extLst>
                    <a:ext uri="{FF2B5EF4-FFF2-40B4-BE49-F238E27FC236}">
                      <a16:creationId xmlns:a16="http://schemas.microsoft.com/office/drawing/2014/main" id="{DF8A2CCD-EF39-4E5F-9484-679CFD963808}"/>
                    </a:ext>
                  </a:extLst>
                </p14:cNvPr>
                <p14:cNvContentPartPr/>
                <p14:nvPr/>
              </p14:nvContentPartPr>
              <p14:xfrm>
                <a:off x="1378809" y="4088620"/>
                <a:ext cx="482040" cy="343080"/>
              </p14:xfrm>
            </p:contentPart>
          </mc:Choice>
          <mc:Fallback xmlns="">
            <p:pic>
              <p:nvPicPr>
                <p:cNvPr id="74" name="Рукописный ввод 44">
                  <a:extLst>
                    <a:ext uri="{FF2B5EF4-FFF2-40B4-BE49-F238E27FC236}">
                      <a16:creationId xmlns:a16="http://schemas.microsoft.com/office/drawing/2014/main" id="{DF8A2CCD-EF39-4E5F-9484-679CFD96380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69816" y="4079620"/>
                  <a:ext cx="499667" cy="36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Группа 74">
            <a:extLst>
              <a:ext uri="{FF2B5EF4-FFF2-40B4-BE49-F238E27FC236}">
                <a16:creationId xmlns:a16="http://schemas.microsoft.com/office/drawing/2014/main" id="{E64AA3D0-1ADD-4FA9-AAA6-805EDBFC38DD}"/>
              </a:ext>
            </a:extLst>
          </p:cNvPr>
          <p:cNvGrpSpPr/>
          <p:nvPr/>
        </p:nvGrpSpPr>
        <p:grpSpPr>
          <a:xfrm>
            <a:off x="3140371" y="4842232"/>
            <a:ext cx="725760" cy="520560"/>
            <a:chOff x="1135089" y="3981700"/>
            <a:chExt cx="725760" cy="5205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76" name="Рукописный ввод 35">
                  <a:extLst>
                    <a:ext uri="{FF2B5EF4-FFF2-40B4-BE49-F238E27FC236}">
                      <a16:creationId xmlns:a16="http://schemas.microsoft.com/office/drawing/2014/main" id="{7D8F9827-4A83-4F6C-A447-298B4739FF13}"/>
                    </a:ext>
                  </a:extLst>
                </p14:cNvPr>
                <p14:cNvContentPartPr/>
                <p14:nvPr/>
              </p14:nvContentPartPr>
              <p14:xfrm>
                <a:off x="1135089" y="3981700"/>
                <a:ext cx="372600" cy="520560"/>
              </p14:xfrm>
            </p:contentPart>
          </mc:Choice>
          <mc:Fallback xmlns="">
            <p:pic>
              <p:nvPicPr>
                <p:cNvPr id="76" name="Рукописный ввод 35">
                  <a:extLst>
                    <a:ext uri="{FF2B5EF4-FFF2-40B4-BE49-F238E27FC236}">
                      <a16:creationId xmlns:a16="http://schemas.microsoft.com/office/drawing/2014/main" id="{7D8F9827-4A83-4F6C-A447-298B4739FF1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63809" y="3972700"/>
                  <a:ext cx="45252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77" name="Рукописный ввод 44">
                  <a:extLst>
                    <a:ext uri="{FF2B5EF4-FFF2-40B4-BE49-F238E27FC236}">
                      <a16:creationId xmlns:a16="http://schemas.microsoft.com/office/drawing/2014/main" id="{659D0B5B-6C05-4F29-8258-0628F19769CF}"/>
                    </a:ext>
                  </a:extLst>
                </p14:cNvPr>
                <p14:cNvContentPartPr/>
                <p14:nvPr/>
              </p14:nvContentPartPr>
              <p14:xfrm>
                <a:off x="1378809" y="4088620"/>
                <a:ext cx="482040" cy="343080"/>
              </p14:xfrm>
            </p:contentPart>
          </mc:Choice>
          <mc:Fallback xmlns="">
            <p:pic>
              <p:nvPicPr>
                <p:cNvPr id="77" name="Рукописный ввод 44">
                  <a:extLst>
                    <a:ext uri="{FF2B5EF4-FFF2-40B4-BE49-F238E27FC236}">
                      <a16:creationId xmlns:a16="http://schemas.microsoft.com/office/drawing/2014/main" id="{659D0B5B-6C05-4F29-8258-0628F19769C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369816" y="4079620"/>
                  <a:ext cx="499667" cy="36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9CCCC0D9-4F42-47E6-B4AE-6D0359AB24D4}"/>
              </a:ext>
            </a:extLst>
          </p:cNvPr>
          <p:cNvGrpSpPr/>
          <p:nvPr/>
        </p:nvGrpSpPr>
        <p:grpSpPr>
          <a:xfrm>
            <a:off x="1852648" y="5473312"/>
            <a:ext cx="861120" cy="708840"/>
            <a:chOff x="2565109" y="4811127"/>
            <a:chExt cx="861120" cy="70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9" name="Рукописный ввод 51">
                  <a:extLst>
                    <a:ext uri="{FF2B5EF4-FFF2-40B4-BE49-F238E27FC236}">
                      <a16:creationId xmlns:a16="http://schemas.microsoft.com/office/drawing/2014/main" id="{BE532641-C473-47B0-AC2E-F43F63CAD0C5}"/>
                    </a:ext>
                  </a:extLst>
                </p14:cNvPr>
                <p14:cNvContentPartPr/>
                <p14:nvPr/>
              </p14:nvContentPartPr>
              <p14:xfrm>
                <a:off x="3214549" y="5023167"/>
                <a:ext cx="211680" cy="369720"/>
              </p14:xfrm>
            </p:contentPart>
          </mc:Choice>
          <mc:Fallback xmlns="">
            <p:pic>
              <p:nvPicPr>
                <p:cNvPr id="79" name="Рукописный ввод 51">
                  <a:extLst>
                    <a:ext uri="{FF2B5EF4-FFF2-40B4-BE49-F238E27FC236}">
                      <a16:creationId xmlns:a16="http://schemas.microsoft.com/office/drawing/2014/main" id="{BE532641-C473-47B0-AC2E-F43F63CAD0C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99069" y="5007687"/>
                  <a:ext cx="24228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0" name="Рукописный ввод 55">
                  <a:extLst>
                    <a:ext uri="{FF2B5EF4-FFF2-40B4-BE49-F238E27FC236}">
                      <a16:creationId xmlns:a16="http://schemas.microsoft.com/office/drawing/2014/main" id="{CD48B924-17C9-4356-AD58-961A8181FC58}"/>
                    </a:ext>
                  </a:extLst>
                </p14:cNvPr>
                <p14:cNvContentPartPr/>
                <p14:nvPr/>
              </p14:nvContentPartPr>
              <p14:xfrm>
                <a:off x="2565109" y="5116767"/>
                <a:ext cx="243360" cy="403200"/>
              </p14:xfrm>
            </p:contentPart>
          </mc:Choice>
          <mc:Fallback xmlns="">
            <p:pic>
              <p:nvPicPr>
                <p:cNvPr id="80" name="Рукописный ввод 55">
                  <a:extLst>
                    <a:ext uri="{FF2B5EF4-FFF2-40B4-BE49-F238E27FC236}">
                      <a16:creationId xmlns:a16="http://schemas.microsoft.com/office/drawing/2014/main" id="{CD48B924-17C9-4356-AD58-961A8181FC5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49629" y="5101287"/>
                  <a:ext cx="27396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1" name="Рукописный ввод 59">
                  <a:extLst>
                    <a:ext uri="{FF2B5EF4-FFF2-40B4-BE49-F238E27FC236}">
                      <a16:creationId xmlns:a16="http://schemas.microsoft.com/office/drawing/2014/main" id="{6E9B65BD-2F74-4A6B-9A61-0FF85055E13B}"/>
                    </a:ext>
                  </a:extLst>
                </p14:cNvPr>
                <p14:cNvContentPartPr/>
                <p14:nvPr/>
              </p14:nvContentPartPr>
              <p14:xfrm>
                <a:off x="2881189" y="4811127"/>
                <a:ext cx="222480" cy="441360"/>
              </p14:xfrm>
            </p:contentPart>
          </mc:Choice>
          <mc:Fallback xmlns="">
            <p:pic>
              <p:nvPicPr>
                <p:cNvPr id="81" name="Рукописный ввод 59">
                  <a:extLst>
                    <a:ext uri="{FF2B5EF4-FFF2-40B4-BE49-F238E27FC236}">
                      <a16:creationId xmlns:a16="http://schemas.microsoft.com/office/drawing/2014/main" id="{6E9B65BD-2F74-4A6B-9A61-0FF85055E13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65709" y="4795634"/>
                  <a:ext cx="253080" cy="47198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Группа 81">
            <a:extLst>
              <a:ext uri="{FF2B5EF4-FFF2-40B4-BE49-F238E27FC236}">
                <a16:creationId xmlns:a16="http://schemas.microsoft.com/office/drawing/2014/main" id="{3C090C9C-4E30-4DE6-9132-1850E22ACCBB}"/>
              </a:ext>
            </a:extLst>
          </p:cNvPr>
          <p:cNvGrpSpPr/>
          <p:nvPr/>
        </p:nvGrpSpPr>
        <p:grpSpPr>
          <a:xfrm>
            <a:off x="570253" y="3557171"/>
            <a:ext cx="861120" cy="708840"/>
            <a:chOff x="2565109" y="4811127"/>
            <a:chExt cx="861120" cy="70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3" name="Рукописный ввод 51">
                  <a:extLst>
                    <a:ext uri="{FF2B5EF4-FFF2-40B4-BE49-F238E27FC236}">
                      <a16:creationId xmlns:a16="http://schemas.microsoft.com/office/drawing/2014/main" id="{5E3A3D77-AA77-4108-BF5C-2514264879F6}"/>
                    </a:ext>
                  </a:extLst>
                </p14:cNvPr>
                <p14:cNvContentPartPr/>
                <p14:nvPr/>
              </p14:nvContentPartPr>
              <p14:xfrm>
                <a:off x="3214549" y="5023167"/>
                <a:ext cx="211680" cy="369720"/>
              </p14:xfrm>
            </p:contentPart>
          </mc:Choice>
          <mc:Fallback xmlns="">
            <p:pic>
              <p:nvPicPr>
                <p:cNvPr id="83" name="Рукописный ввод 51">
                  <a:extLst>
                    <a:ext uri="{FF2B5EF4-FFF2-40B4-BE49-F238E27FC236}">
                      <a16:creationId xmlns:a16="http://schemas.microsoft.com/office/drawing/2014/main" id="{5E3A3D77-AA77-4108-BF5C-2514264879F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99069" y="5007687"/>
                  <a:ext cx="24228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Рукописный ввод 55">
                  <a:extLst>
                    <a:ext uri="{FF2B5EF4-FFF2-40B4-BE49-F238E27FC236}">
                      <a16:creationId xmlns:a16="http://schemas.microsoft.com/office/drawing/2014/main" id="{2622166D-0EF9-4FDA-B1EC-9A726F318145}"/>
                    </a:ext>
                  </a:extLst>
                </p14:cNvPr>
                <p14:cNvContentPartPr/>
                <p14:nvPr/>
              </p14:nvContentPartPr>
              <p14:xfrm>
                <a:off x="2565109" y="5116767"/>
                <a:ext cx="243360" cy="403200"/>
              </p14:xfrm>
            </p:contentPart>
          </mc:Choice>
          <mc:Fallback xmlns="">
            <p:pic>
              <p:nvPicPr>
                <p:cNvPr id="84" name="Рукописный ввод 55">
                  <a:extLst>
                    <a:ext uri="{FF2B5EF4-FFF2-40B4-BE49-F238E27FC236}">
                      <a16:creationId xmlns:a16="http://schemas.microsoft.com/office/drawing/2014/main" id="{2622166D-0EF9-4FDA-B1EC-9A726F31814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49629" y="5101287"/>
                  <a:ext cx="27396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5" name="Рукописный ввод 59">
                  <a:extLst>
                    <a:ext uri="{FF2B5EF4-FFF2-40B4-BE49-F238E27FC236}">
                      <a16:creationId xmlns:a16="http://schemas.microsoft.com/office/drawing/2014/main" id="{D1B6BDD6-8294-4FAC-AF7D-E4DB2F0FAB11}"/>
                    </a:ext>
                  </a:extLst>
                </p14:cNvPr>
                <p14:cNvContentPartPr/>
                <p14:nvPr/>
              </p14:nvContentPartPr>
              <p14:xfrm>
                <a:off x="2881189" y="4811127"/>
                <a:ext cx="222480" cy="441360"/>
              </p14:xfrm>
            </p:contentPart>
          </mc:Choice>
          <mc:Fallback xmlns="">
            <p:pic>
              <p:nvPicPr>
                <p:cNvPr id="85" name="Рукописный ввод 59">
                  <a:extLst>
                    <a:ext uri="{FF2B5EF4-FFF2-40B4-BE49-F238E27FC236}">
                      <a16:creationId xmlns:a16="http://schemas.microsoft.com/office/drawing/2014/main" id="{D1B6BDD6-8294-4FAC-AF7D-E4DB2F0FAB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65709" y="4795634"/>
                  <a:ext cx="253080" cy="47198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D86FCE81-67FD-BB4F-A75C-C216F35B4A76}"/>
                  </a:ext>
                </a:extLst>
              </p14:cNvPr>
              <p14:cNvContentPartPr/>
              <p14:nvPr/>
            </p14:nvContentPartPr>
            <p14:xfrm>
              <a:off x="2209159" y="3316555"/>
              <a:ext cx="388080" cy="416160"/>
            </p14:xfrm>
          </p:contentPart>
        </mc:Choice>
        <mc:Fallback xmlns=""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D86FCE81-67FD-BB4F-A75C-C216F35B4A7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193679" y="3301075"/>
                <a:ext cx="41868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7" name="Рукописный ввод 47">
                <a:extLst>
                  <a:ext uri="{FF2B5EF4-FFF2-40B4-BE49-F238E27FC236}">
                    <a16:creationId xmlns:a16="http://schemas.microsoft.com/office/drawing/2014/main" id="{6F9E4051-27E3-584B-BFCB-F30CC7D35173}"/>
                  </a:ext>
                </a:extLst>
              </p14:cNvPr>
              <p14:cNvContentPartPr/>
              <p14:nvPr/>
            </p14:nvContentPartPr>
            <p14:xfrm>
              <a:off x="1926272" y="3718420"/>
              <a:ext cx="943200" cy="919800"/>
            </p14:xfrm>
          </p:contentPart>
        </mc:Choice>
        <mc:Fallback xmlns="">
          <p:pic>
            <p:nvPicPr>
              <p:cNvPr id="47" name="Рукописный ввод 47">
                <a:extLst>
                  <a:ext uri="{FF2B5EF4-FFF2-40B4-BE49-F238E27FC236}">
                    <a16:creationId xmlns:a16="http://schemas.microsoft.com/office/drawing/2014/main" id="{6F9E4051-27E3-584B-BFCB-F30CC7D3517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910792" y="3702940"/>
                <a:ext cx="973800" cy="9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0" name="Рукописный ввод 51">
                <a:extLst>
                  <a:ext uri="{FF2B5EF4-FFF2-40B4-BE49-F238E27FC236}">
                    <a16:creationId xmlns:a16="http://schemas.microsoft.com/office/drawing/2014/main" id="{971464BE-3A10-2143-8521-CFC3673A869F}"/>
                  </a:ext>
                </a:extLst>
              </p14:cNvPr>
              <p14:cNvContentPartPr/>
              <p14:nvPr/>
            </p14:nvContentPartPr>
            <p14:xfrm>
              <a:off x="2016992" y="3931900"/>
              <a:ext cx="593280" cy="515880"/>
            </p14:xfrm>
          </p:contentPart>
        </mc:Choice>
        <mc:Fallback xmlns="">
          <p:pic>
            <p:nvPicPr>
              <p:cNvPr id="50" name="Рукописный ввод 51">
                <a:extLst>
                  <a:ext uri="{FF2B5EF4-FFF2-40B4-BE49-F238E27FC236}">
                    <a16:creationId xmlns:a16="http://schemas.microsoft.com/office/drawing/2014/main" id="{971464BE-3A10-2143-8521-CFC3673A869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001512" y="3916409"/>
                <a:ext cx="623880" cy="5465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4" name="Рукописный ввод 55">
                <a:extLst>
                  <a:ext uri="{FF2B5EF4-FFF2-40B4-BE49-F238E27FC236}">
                    <a16:creationId xmlns:a16="http://schemas.microsoft.com/office/drawing/2014/main" id="{7F043271-78D2-554C-BF24-4CEBEC75911A}"/>
                  </a:ext>
                </a:extLst>
              </p14:cNvPr>
              <p14:cNvContentPartPr/>
              <p14:nvPr/>
            </p14:nvContentPartPr>
            <p14:xfrm>
              <a:off x="2192672" y="3876460"/>
              <a:ext cx="319680" cy="175680"/>
            </p14:xfrm>
          </p:contentPart>
        </mc:Choice>
        <mc:Fallback xmlns="">
          <p:pic>
            <p:nvPicPr>
              <p:cNvPr id="54" name="Рукописный ввод 55">
                <a:extLst>
                  <a:ext uri="{FF2B5EF4-FFF2-40B4-BE49-F238E27FC236}">
                    <a16:creationId xmlns:a16="http://schemas.microsoft.com/office/drawing/2014/main" id="{7F043271-78D2-554C-BF24-4CEBEC75911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177175" y="3860980"/>
                <a:ext cx="350314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C2C44670-746A-E649-9457-FA69272870A6}"/>
                  </a:ext>
                </a:extLst>
              </p14:cNvPr>
              <p14:cNvContentPartPr/>
              <p14:nvPr/>
            </p14:nvContentPartPr>
            <p14:xfrm>
              <a:off x="2210312" y="3747580"/>
              <a:ext cx="278640" cy="29304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C2C44670-746A-E649-9457-FA69272870A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194812" y="3732119"/>
                <a:ext cx="309280" cy="3236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7E9F9004-7CA8-0E40-8C0F-41172D0C22B0}"/>
                  </a:ext>
                </a:extLst>
              </p14:cNvPr>
              <p14:cNvContentPartPr/>
              <p14:nvPr/>
            </p14:nvContentPartPr>
            <p14:xfrm>
              <a:off x="2295272" y="3739300"/>
              <a:ext cx="208080" cy="169560"/>
            </p14:xfrm>
          </p:contentPart>
        </mc:Choice>
        <mc:Fallback xmlns=""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7E9F9004-7CA8-0E40-8C0F-41172D0C22B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279792" y="3723820"/>
                <a:ext cx="23868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89" name="Рукописный ввод 89">
                <a:extLst>
                  <a:ext uri="{FF2B5EF4-FFF2-40B4-BE49-F238E27FC236}">
                    <a16:creationId xmlns:a16="http://schemas.microsoft.com/office/drawing/2014/main" id="{010D4165-1D55-444B-ACAC-29367CB82E9B}"/>
                  </a:ext>
                </a:extLst>
              </p14:cNvPr>
              <p14:cNvContentPartPr/>
              <p14:nvPr/>
            </p14:nvContentPartPr>
            <p14:xfrm>
              <a:off x="2187811" y="3948691"/>
              <a:ext cx="390240" cy="190440"/>
            </p14:xfrm>
          </p:contentPart>
        </mc:Choice>
        <mc:Fallback xmlns="">
          <p:pic>
            <p:nvPicPr>
              <p:cNvPr id="89" name="Рукописный ввод 89">
                <a:extLst>
                  <a:ext uri="{FF2B5EF4-FFF2-40B4-BE49-F238E27FC236}">
                    <a16:creationId xmlns:a16="http://schemas.microsoft.com/office/drawing/2014/main" id="{010D4165-1D55-444B-ACAC-29367CB82E9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172331" y="3933182"/>
                <a:ext cx="420840" cy="2210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96" name="Рукописный ввод 96">
                <a:extLst>
                  <a:ext uri="{FF2B5EF4-FFF2-40B4-BE49-F238E27FC236}">
                    <a16:creationId xmlns:a16="http://schemas.microsoft.com/office/drawing/2014/main" id="{7D443BAE-F2DE-FA4A-814A-36BB0D1DEEA2}"/>
                  </a:ext>
                </a:extLst>
              </p14:cNvPr>
              <p14:cNvContentPartPr/>
              <p14:nvPr/>
            </p14:nvContentPartPr>
            <p14:xfrm>
              <a:off x="2043451" y="4100971"/>
              <a:ext cx="506880" cy="317160"/>
            </p14:xfrm>
          </p:contentPart>
        </mc:Choice>
        <mc:Fallback xmlns="">
          <p:pic>
            <p:nvPicPr>
              <p:cNvPr id="96" name="Рукописный ввод 96">
                <a:extLst>
                  <a:ext uri="{FF2B5EF4-FFF2-40B4-BE49-F238E27FC236}">
                    <a16:creationId xmlns:a16="http://schemas.microsoft.com/office/drawing/2014/main" id="{7D443BAE-F2DE-FA4A-814A-36BB0D1DEEA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027971" y="4085473"/>
                <a:ext cx="537480" cy="3477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35" name="Рукописный ввод 135">
                <a:extLst>
                  <a:ext uri="{FF2B5EF4-FFF2-40B4-BE49-F238E27FC236}">
                    <a16:creationId xmlns:a16="http://schemas.microsoft.com/office/drawing/2014/main" id="{F456C7FC-0041-F743-B05D-DE02B04C167B}"/>
                  </a:ext>
                </a:extLst>
              </p14:cNvPr>
              <p14:cNvContentPartPr/>
              <p14:nvPr/>
            </p14:nvContentPartPr>
            <p14:xfrm>
              <a:off x="2039820" y="3927290"/>
              <a:ext cx="549360" cy="487800"/>
            </p14:xfrm>
          </p:contentPart>
        </mc:Choice>
        <mc:Fallback xmlns="">
          <p:pic>
            <p:nvPicPr>
              <p:cNvPr id="135" name="Рукописный ввод 135">
                <a:extLst>
                  <a:ext uri="{FF2B5EF4-FFF2-40B4-BE49-F238E27FC236}">
                    <a16:creationId xmlns:a16="http://schemas.microsoft.com/office/drawing/2014/main" id="{F456C7FC-0041-F743-B05D-DE02B04C167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024350" y="3911799"/>
                <a:ext cx="579940" cy="5184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40" name="Рукописный ввод 140">
                <a:extLst>
                  <a:ext uri="{FF2B5EF4-FFF2-40B4-BE49-F238E27FC236}">
                    <a16:creationId xmlns:a16="http://schemas.microsoft.com/office/drawing/2014/main" id="{7FB13D46-3F80-E442-8C0B-22C3C1BC175A}"/>
                  </a:ext>
                </a:extLst>
              </p14:cNvPr>
              <p14:cNvContentPartPr/>
              <p14:nvPr/>
            </p14:nvContentPartPr>
            <p14:xfrm>
              <a:off x="2233500" y="3769970"/>
              <a:ext cx="97200" cy="243360"/>
            </p14:xfrm>
          </p:contentPart>
        </mc:Choice>
        <mc:Fallback xmlns="">
          <p:pic>
            <p:nvPicPr>
              <p:cNvPr id="140" name="Рукописный ввод 140">
                <a:extLst>
                  <a:ext uri="{FF2B5EF4-FFF2-40B4-BE49-F238E27FC236}">
                    <a16:creationId xmlns:a16="http://schemas.microsoft.com/office/drawing/2014/main" id="{7FB13D46-3F80-E442-8C0B-22C3C1BC175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218020" y="3754490"/>
                <a:ext cx="12780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47" name="Рукописный ввод 147">
                <a:extLst>
                  <a:ext uri="{FF2B5EF4-FFF2-40B4-BE49-F238E27FC236}">
                    <a16:creationId xmlns:a16="http://schemas.microsoft.com/office/drawing/2014/main" id="{E010A7AD-D2C4-674F-ADDF-DA38965CFD48}"/>
                  </a:ext>
                </a:extLst>
              </p14:cNvPr>
              <p14:cNvContentPartPr/>
              <p14:nvPr/>
            </p14:nvContentPartPr>
            <p14:xfrm>
              <a:off x="2220900" y="3759890"/>
              <a:ext cx="259200" cy="272880"/>
            </p14:xfrm>
          </p:contentPart>
        </mc:Choice>
        <mc:Fallback xmlns="">
          <p:pic>
            <p:nvPicPr>
              <p:cNvPr id="147" name="Рукописный ввод 147">
                <a:extLst>
                  <a:ext uri="{FF2B5EF4-FFF2-40B4-BE49-F238E27FC236}">
                    <a16:creationId xmlns:a16="http://schemas.microsoft.com/office/drawing/2014/main" id="{E010A7AD-D2C4-674F-ADDF-DA38965CFD4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205420" y="3744410"/>
                <a:ext cx="28980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69" name="Рукописный ввод 169">
                <a:extLst>
                  <a:ext uri="{FF2B5EF4-FFF2-40B4-BE49-F238E27FC236}">
                    <a16:creationId xmlns:a16="http://schemas.microsoft.com/office/drawing/2014/main" id="{BBEDF5BB-B63F-034D-8285-A96F8B5812B4}"/>
                  </a:ext>
                </a:extLst>
              </p14:cNvPr>
              <p14:cNvContentPartPr/>
              <p14:nvPr/>
            </p14:nvContentPartPr>
            <p14:xfrm>
              <a:off x="2244660" y="3760610"/>
              <a:ext cx="223920" cy="243360"/>
            </p14:xfrm>
          </p:contentPart>
        </mc:Choice>
        <mc:Fallback xmlns="">
          <p:pic>
            <p:nvPicPr>
              <p:cNvPr id="169" name="Рукописный ввод 169">
                <a:extLst>
                  <a:ext uri="{FF2B5EF4-FFF2-40B4-BE49-F238E27FC236}">
                    <a16:creationId xmlns:a16="http://schemas.microsoft.com/office/drawing/2014/main" id="{BBEDF5BB-B63F-034D-8285-A96F8B5812B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229205" y="3745130"/>
                <a:ext cx="254471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9">
            <p14:nvContentPartPr>
              <p14:cNvPr id="170" name="Рукописный ввод 169">
                <a:extLst>
                  <a:ext uri="{FF2B5EF4-FFF2-40B4-BE49-F238E27FC236}">
                    <a16:creationId xmlns:a16="http://schemas.microsoft.com/office/drawing/2014/main" id="{50DB4A82-8EA8-6A4E-AAD9-575AE727583A}"/>
                  </a:ext>
                </a:extLst>
              </p14:cNvPr>
              <p14:cNvContentPartPr/>
              <p14:nvPr/>
            </p14:nvContentPartPr>
            <p14:xfrm>
              <a:off x="1950900" y="4182170"/>
              <a:ext cx="660600" cy="426600"/>
            </p14:xfrm>
          </p:contentPart>
        </mc:Choice>
        <mc:Fallback xmlns="">
          <p:pic>
            <p:nvPicPr>
              <p:cNvPr id="170" name="Рукописный ввод 169">
                <a:extLst>
                  <a:ext uri="{FF2B5EF4-FFF2-40B4-BE49-F238E27FC236}">
                    <a16:creationId xmlns:a16="http://schemas.microsoft.com/office/drawing/2014/main" id="{50DB4A82-8EA8-6A4E-AAD9-575AE727583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941905" y="4173170"/>
                <a:ext cx="67823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1">
            <p14:nvContentPartPr>
              <p14:cNvPr id="174" name="Рукописный ввод 174">
                <a:extLst>
                  <a:ext uri="{FF2B5EF4-FFF2-40B4-BE49-F238E27FC236}">
                    <a16:creationId xmlns:a16="http://schemas.microsoft.com/office/drawing/2014/main" id="{441F063F-2F5E-4F43-BC79-1ECD20598F9E}"/>
                  </a:ext>
                </a:extLst>
              </p14:cNvPr>
              <p14:cNvContentPartPr/>
              <p14:nvPr/>
            </p14:nvContentPartPr>
            <p14:xfrm>
              <a:off x="1952340" y="4192970"/>
              <a:ext cx="872640" cy="415800"/>
            </p14:xfrm>
          </p:contentPart>
        </mc:Choice>
        <mc:Fallback xmlns="">
          <p:pic>
            <p:nvPicPr>
              <p:cNvPr id="174" name="Рукописный ввод 174">
                <a:extLst>
                  <a:ext uri="{FF2B5EF4-FFF2-40B4-BE49-F238E27FC236}">
                    <a16:creationId xmlns:a16="http://schemas.microsoft.com/office/drawing/2014/main" id="{441F063F-2F5E-4F43-BC79-1ECD20598F9E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943340" y="4183962"/>
                <a:ext cx="890280" cy="433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94" name="Рукописный ввод 194">
                <a:extLst>
                  <a:ext uri="{FF2B5EF4-FFF2-40B4-BE49-F238E27FC236}">
                    <a16:creationId xmlns:a16="http://schemas.microsoft.com/office/drawing/2014/main" id="{7A71575A-50E3-DB42-A223-757584E0ACE5}"/>
                  </a:ext>
                </a:extLst>
              </p14:cNvPr>
              <p14:cNvContentPartPr/>
              <p14:nvPr/>
            </p14:nvContentPartPr>
            <p14:xfrm>
              <a:off x="2370090" y="4389225"/>
              <a:ext cx="468720" cy="217440"/>
            </p14:xfrm>
          </p:contentPart>
        </mc:Choice>
        <mc:Fallback xmlns="">
          <p:pic>
            <p:nvPicPr>
              <p:cNvPr id="194" name="Рукописный ввод 194">
                <a:extLst>
                  <a:ext uri="{FF2B5EF4-FFF2-40B4-BE49-F238E27FC236}">
                    <a16:creationId xmlns:a16="http://schemas.microsoft.com/office/drawing/2014/main" id="{7A71575A-50E3-DB42-A223-757584E0ACE5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354610" y="4373745"/>
                <a:ext cx="49932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5">
            <p14:nvContentPartPr>
              <p14:cNvPr id="198" name="Рукописный ввод 198">
                <a:extLst>
                  <a:ext uri="{FF2B5EF4-FFF2-40B4-BE49-F238E27FC236}">
                    <a16:creationId xmlns:a16="http://schemas.microsoft.com/office/drawing/2014/main" id="{C2AB5CC4-709F-6E47-A4A1-147A63F5E1F5}"/>
                  </a:ext>
                </a:extLst>
              </p14:cNvPr>
              <p14:cNvContentPartPr/>
              <p14:nvPr/>
            </p14:nvContentPartPr>
            <p14:xfrm>
              <a:off x="2727360" y="4350722"/>
              <a:ext cx="486720" cy="512280"/>
            </p14:xfrm>
          </p:contentPart>
        </mc:Choice>
        <mc:Fallback xmlns="">
          <p:pic>
            <p:nvPicPr>
              <p:cNvPr id="198" name="Рукописный ввод 198">
                <a:extLst>
                  <a:ext uri="{FF2B5EF4-FFF2-40B4-BE49-F238E27FC236}">
                    <a16:creationId xmlns:a16="http://schemas.microsoft.com/office/drawing/2014/main" id="{C2AB5CC4-709F-6E47-A4A1-147A63F5E1F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718360" y="4341722"/>
                <a:ext cx="50436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99" name="Рукописный ввод 198">
                <a:extLst>
                  <a:ext uri="{FF2B5EF4-FFF2-40B4-BE49-F238E27FC236}">
                    <a16:creationId xmlns:a16="http://schemas.microsoft.com/office/drawing/2014/main" id="{8AF1F2E9-C7B5-6B4F-BE6E-EB8BCFDE6C97}"/>
                  </a:ext>
                </a:extLst>
              </p14:cNvPr>
              <p14:cNvContentPartPr/>
              <p14:nvPr/>
            </p14:nvContentPartPr>
            <p14:xfrm>
              <a:off x="1598040" y="3831602"/>
              <a:ext cx="581400" cy="102600"/>
            </p14:xfrm>
          </p:contentPart>
        </mc:Choice>
        <mc:Fallback xmlns="">
          <p:pic>
            <p:nvPicPr>
              <p:cNvPr id="199" name="Рукописный ввод 198">
                <a:extLst>
                  <a:ext uri="{FF2B5EF4-FFF2-40B4-BE49-F238E27FC236}">
                    <a16:creationId xmlns:a16="http://schemas.microsoft.com/office/drawing/2014/main" id="{8AF1F2E9-C7B5-6B4F-BE6E-EB8BCFDE6C9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582560" y="3816176"/>
                <a:ext cx="612000" cy="1330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00" name="Рукописный ввод 199">
                <a:extLst>
                  <a:ext uri="{FF2B5EF4-FFF2-40B4-BE49-F238E27FC236}">
                    <a16:creationId xmlns:a16="http://schemas.microsoft.com/office/drawing/2014/main" id="{B04015D8-6687-2743-92E5-A1286930E269}"/>
                  </a:ext>
                </a:extLst>
              </p14:cNvPr>
              <p14:cNvContentPartPr/>
              <p14:nvPr/>
            </p14:nvContentPartPr>
            <p14:xfrm>
              <a:off x="2204640" y="4708922"/>
              <a:ext cx="73440" cy="526680"/>
            </p14:xfrm>
          </p:contentPart>
        </mc:Choice>
        <mc:Fallback xmlns="">
          <p:pic>
            <p:nvPicPr>
              <p:cNvPr id="200" name="Рукописный ввод 199">
                <a:extLst>
                  <a:ext uri="{FF2B5EF4-FFF2-40B4-BE49-F238E27FC236}">
                    <a16:creationId xmlns:a16="http://schemas.microsoft.com/office/drawing/2014/main" id="{B04015D8-6687-2743-92E5-A1286930E26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189160" y="4693442"/>
                <a:ext cx="10404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01" name="Рукописный ввод 200">
                <a:extLst>
                  <a:ext uri="{FF2B5EF4-FFF2-40B4-BE49-F238E27FC236}">
                    <a16:creationId xmlns:a16="http://schemas.microsoft.com/office/drawing/2014/main" id="{8EE49688-F6F6-394F-AB80-0A1C3EE0D917}"/>
                  </a:ext>
                </a:extLst>
              </p14:cNvPr>
              <p14:cNvContentPartPr/>
              <p14:nvPr/>
            </p14:nvContentPartPr>
            <p14:xfrm>
              <a:off x="1685160" y="3173522"/>
              <a:ext cx="391680" cy="468360"/>
            </p14:xfrm>
          </p:contentPart>
        </mc:Choice>
        <mc:Fallback xmlns="">
          <p:pic>
            <p:nvPicPr>
              <p:cNvPr id="201" name="Рукописный ввод 200">
                <a:extLst>
                  <a:ext uri="{FF2B5EF4-FFF2-40B4-BE49-F238E27FC236}">
                    <a16:creationId xmlns:a16="http://schemas.microsoft.com/office/drawing/2014/main" id="{8EE49688-F6F6-394F-AB80-0A1C3EE0D917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669680" y="3158042"/>
                <a:ext cx="42228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02" name="Рукописный ввод 201">
                <a:extLst>
                  <a:ext uri="{FF2B5EF4-FFF2-40B4-BE49-F238E27FC236}">
                    <a16:creationId xmlns:a16="http://schemas.microsoft.com/office/drawing/2014/main" id="{2C6EFD13-AC2E-9D45-8547-61EF20786EDA}"/>
                  </a:ext>
                </a:extLst>
              </p14:cNvPr>
              <p14:cNvContentPartPr/>
              <p14:nvPr/>
            </p14:nvContentPartPr>
            <p14:xfrm>
              <a:off x="1484280" y="4526042"/>
              <a:ext cx="351360" cy="263520"/>
            </p14:xfrm>
          </p:contentPart>
        </mc:Choice>
        <mc:Fallback xmlns="">
          <p:pic>
            <p:nvPicPr>
              <p:cNvPr id="202" name="Рукописный ввод 201">
                <a:extLst>
                  <a:ext uri="{FF2B5EF4-FFF2-40B4-BE49-F238E27FC236}">
                    <a16:creationId xmlns:a16="http://schemas.microsoft.com/office/drawing/2014/main" id="{2C6EFD13-AC2E-9D45-8547-61EF20786ED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468800" y="4510562"/>
                <a:ext cx="38196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203" name="Рукописный ввод 202">
                <a:extLst>
                  <a:ext uri="{FF2B5EF4-FFF2-40B4-BE49-F238E27FC236}">
                    <a16:creationId xmlns:a16="http://schemas.microsoft.com/office/drawing/2014/main" id="{1D1CE117-5810-E749-8EFF-4A7BCA58C883}"/>
                  </a:ext>
                </a:extLst>
              </p14:cNvPr>
              <p14:cNvContentPartPr/>
              <p14:nvPr/>
            </p14:nvContentPartPr>
            <p14:xfrm>
              <a:off x="2833200" y="3893522"/>
              <a:ext cx="303840" cy="95400"/>
            </p14:xfrm>
          </p:contentPart>
        </mc:Choice>
        <mc:Fallback xmlns="">
          <p:pic>
            <p:nvPicPr>
              <p:cNvPr id="203" name="Рукописный ввод 202">
                <a:extLst>
                  <a:ext uri="{FF2B5EF4-FFF2-40B4-BE49-F238E27FC236}">
                    <a16:creationId xmlns:a16="http://schemas.microsoft.com/office/drawing/2014/main" id="{1D1CE117-5810-E749-8EFF-4A7BCA58C88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817720" y="3878042"/>
                <a:ext cx="3344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7">
            <p14:nvContentPartPr>
              <p14:cNvPr id="204" name="Рукописный ввод 203">
                <a:extLst>
                  <a:ext uri="{FF2B5EF4-FFF2-40B4-BE49-F238E27FC236}">
                    <a16:creationId xmlns:a16="http://schemas.microsoft.com/office/drawing/2014/main" id="{AC98F543-74AE-7C41-AC7D-E1E212121F8D}"/>
                  </a:ext>
                </a:extLst>
              </p14:cNvPr>
              <p14:cNvContentPartPr/>
              <p14:nvPr/>
            </p14:nvContentPartPr>
            <p14:xfrm>
              <a:off x="2694960" y="3140402"/>
              <a:ext cx="299880" cy="534240"/>
            </p14:xfrm>
          </p:contentPart>
        </mc:Choice>
        <mc:Fallback xmlns="">
          <p:pic>
            <p:nvPicPr>
              <p:cNvPr id="204" name="Рукописный ввод 203">
                <a:extLst>
                  <a:ext uri="{FF2B5EF4-FFF2-40B4-BE49-F238E27FC236}">
                    <a16:creationId xmlns:a16="http://schemas.microsoft.com/office/drawing/2014/main" id="{AC98F543-74AE-7C41-AC7D-E1E212121F8D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685960" y="3131396"/>
                <a:ext cx="317520" cy="5518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135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Поддержка от компании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82A716-438E-427C-B1A9-6F561B3A665F}"/>
              </a:ext>
            </a:extLst>
          </p:cNvPr>
          <p:cNvSpPr txBox="1"/>
          <p:nvPr/>
        </p:nvSpPr>
        <p:spPr>
          <a:xfrm>
            <a:off x="1104900" y="1981200"/>
            <a:ext cx="244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Кружок по интересам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ADC785-B72E-474F-AF6F-2747AC507745}"/>
              </a:ext>
            </a:extLst>
          </p:cNvPr>
          <p:cNvSpPr txBox="1"/>
          <p:nvPr/>
        </p:nvSpPr>
        <p:spPr>
          <a:xfrm>
            <a:off x="4803913" y="1981200"/>
            <a:ext cx="57514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Хочешь найти единомышленников на работе – дерзай!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Регулярные выступления перед коллегами помогает в росте. Выступай на любые темы, вовлекай коллег выступать с тобой!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Способность объединять людей по любому поводу высоко ценится, ты можешь это </a:t>
            </a:r>
            <a:r>
              <a:rPr lang="ru-RU" err="1"/>
              <a:t>переиспользовать</a:t>
            </a:r>
            <a:r>
              <a:rPr lang="ru-RU"/>
              <a:t> в проектах!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Рукописный ввод 6">
                <a:extLst>
                  <a:ext uri="{FF2B5EF4-FFF2-40B4-BE49-F238E27FC236}">
                    <a16:creationId xmlns:a16="http://schemas.microsoft.com/office/drawing/2014/main" id="{D9B3890D-E17D-5845-A2C3-3623CD463089}"/>
                  </a:ext>
                </a:extLst>
              </p14:cNvPr>
              <p14:cNvContentPartPr/>
              <p14:nvPr/>
            </p14:nvContentPartPr>
            <p14:xfrm>
              <a:off x="1116373" y="3254910"/>
              <a:ext cx="227880" cy="554760"/>
            </p14:xfrm>
          </p:contentPart>
        </mc:Choice>
        <mc:Fallback xmlns="">
          <p:pic>
            <p:nvPicPr>
              <p:cNvPr id="6" name="Рукописный ввод 6">
                <a:extLst>
                  <a:ext uri="{FF2B5EF4-FFF2-40B4-BE49-F238E27FC236}">
                    <a16:creationId xmlns:a16="http://schemas.microsoft.com/office/drawing/2014/main" id="{D9B3890D-E17D-5845-A2C3-3623CD4630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0917" y="3239430"/>
                <a:ext cx="258432" cy="58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Рукописный ввод 10">
                <a:extLst>
                  <a:ext uri="{FF2B5EF4-FFF2-40B4-BE49-F238E27FC236}">
                    <a16:creationId xmlns:a16="http://schemas.microsoft.com/office/drawing/2014/main" id="{721619CB-5786-2F4E-9389-7A09A345F58A}"/>
                  </a:ext>
                </a:extLst>
              </p14:cNvPr>
              <p14:cNvContentPartPr/>
              <p14:nvPr/>
            </p14:nvContentPartPr>
            <p14:xfrm>
              <a:off x="2111053" y="4233030"/>
              <a:ext cx="331560" cy="545760"/>
            </p14:xfrm>
          </p:contentPart>
        </mc:Choice>
        <mc:Fallback xmlns="">
          <p:pic>
            <p:nvPicPr>
              <p:cNvPr id="10" name="Рукописный ввод 10">
                <a:extLst>
                  <a:ext uri="{FF2B5EF4-FFF2-40B4-BE49-F238E27FC236}">
                    <a16:creationId xmlns:a16="http://schemas.microsoft.com/office/drawing/2014/main" id="{721619CB-5786-2F4E-9389-7A09A345F5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95556" y="4217540"/>
                <a:ext cx="362193" cy="5763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Рукописный ввод 15">
                <a:extLst>
                  <a:ext uri="{FF2B5EF4-FFF2-40B4-BE49-F238E27FC236}">
                    <a16:creationId xmlns:a16="http://schemas.microsoft.com/office/drawing/2014/main" id="{307E900C-D9E0-D54B-8E19-1102C12B4958}"/>
                  </a:ext>
                </a:extLst>
              </p14:cNvPr>
              <p14:cNvContentPartPr/>
              <p14:nvPr/>
            </p14:nvContentPartPr>
            <p14:xfrm>
              <a:off x="2857333" y="2651550"/>
              <a:ext cx="291240" cy="592560"/>
            </p14:xfrm>
          </p:contentPart>
        </mc:Choice>
        <mc:Fallback xmlns="">
          <p:pic>
            <p:nvPicPr>
              <p:cNvPr id="15" name="Рукописный ввод 15">
                <a:extLst>
                  <a:ext uri="{FF2B5EF4-FFF2-40B4-BE49-F238E27FC236}">
                    <a16:creationId xmlns:a16="http://schemas.microsoft.com/office/drawing/2014/main" id="{307E900C-D9E0-D54B-8E19-1102C12B495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41872" y="2636070"/>
                <a:ext cx="321802" cy="62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Рукописный ввод 20">
                <a:extLst>
                  <a:ext uri="{FF2B5EF4-FFF2-40B4-BE49-F238E27FC236}">
                    <a16:creationId xmlns:a16="http://schemas.microsoft.com/office/drawing/2014/main" id="{86230796-72E4-AF42-A442-DD7E46D2801D}"/>
                  </a:ext>
                </a:extLst>
              </p14:cNvPr>
              <p14:cNvContentPartPr/>
              <p14:nvPr/>
            </p14:nvContentPartPr>
            <p14:xfrm>
              <a:off x="1338493" y="2947110"/>
              <a:ext cx="1778400" cy="1604160"/>
            </p14:xfrm>
          </p:contentPart>
        </mc:Choice>
        <mc:Fallback xmlns="">
          <p:pic>
            <p:nvPicPr>
              <p:cNvPr id="20" name="Рукописный ввод 20">
                <a:extLst>
                  <a:ext uri="{FF2B5EF4-FFF2-40B4-BE49-F238E27FC236}">
                    <a16:creationId xmlns:a16="http://schemas.microsoft.com/office/drawing/2014/main" id="{86230796-72E4-AF42-A442-DD7E46D2801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23013" y="2931627"/>
                <a:ext cx="1809000" cy="16347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Рукописный ввод 23">
                <a:extLst>
                  <a:ext uri="{FF2B5EF4-FFF2-40B4-BE49-F238E27FC236}">
                    <a16:creationId xmlns:a16="http://schemas.microsoft.com/office/drawing/2014/main" id="{DCF70973-6BA4-9F4A-84B0-715817882B0F}"/>
                  </a:ext>
                </a:extLst>
              </p14:cNvPr>
              <p14:cNvContentPartPr/>
              <p14:nvPr/>
            </p14:nvContentPartPr>
            <p14:xfrm>
              <a:off x="2031853" y="3377670"/>
              <a:ext cx="257760" cy="411480"/>
            </p14:xfrm>
          </p:contentPart>
        </mc:Choice>
        <mc:Fallback xmlns="">
          <p:pic>
            <p:nvPicPr>
              <p:cNvPr id="23" name="Рукописный ввод 23">
                <a:extLst>
                  <a:ext uri="{FF2B5EF4-FFF2-40B4-BE49-F238E27FC236}">
                    <a16:creationId xmlns:a16="http://schemas.microsoft.com/office/drawing/2014/main" id="{DCF70973-6BA4-9F4A-84B0-715817882B0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16395" y="3362190"/>
                <a:ext cx="288317" cy="44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60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Непрошенные советы по работе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82A716-438E-427C-B1A9-6F561B3A665F}"/>
              </a:ext>
            </a:extLst>
          </p:cNvPr>
          <p:cNvSpPr txBox="1"/>
          <p:nvPr/>
        </p:nvSpPr>
        <p:spPr>
          <a:xfrm>
            <a:off x="1104900" y="1981200"/>
            <a:ext cx="610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Далее просто несколько советов по рабочим процессам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4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Непрошенные советы по работе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82A716-438E-427C-B1A9-6F561B3A665F}"/>
              </a:ext>
            </a:extLst>
          </p:cNvPr>
          <p:cNvSpPr txBox="1"/>
          <p:nvPr/>
        </p:nvSpPr>
        <p:spPr>
          <a:xfrm>
            <a:off x="1104900" y="1981200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Прозрачность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F896F7-2088-4249-959D-FD9011DEA630}"/>
              </a:ext>
            </a:extLst>
          </p:cNvPr>
          <p:cNvSpPr txBox="1"/>
          <p:nvPr/>
        </p:nvSpPr>
        <p:spPr>
          <a:xfrm>
            <a:off x="4651514" y="1981200"/>
            <a:ext cx="60232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При разговоре с менеджером выясни ожидания от твоей работы и текущее состояние.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Всегда держи состояние дел, проекта или чего угодно, чем ты занят, прозрачным.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Все проблемы не от пропущенных дедлайнов, а от того, что проблему вовремя не озвучили!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Рукописный ввод 9">
                <a:extLst>
                  <a:ext uri="{FF2B5EF4-FFF2-40B4-BE49-F238E27FC236}">
                    <a16:creationId xmlns:a16="http://schemas.microsoft.com/office/drawing/2014/main" id="{7A0C4500-2C5F-BE43-984D-F231C00C3F76}"/>
                  </a:ext>
                </a:extLst>
              </p14:cNvPr>
              <p14:cNvContentPartPr/>
              <p14:nvPr/>
            </p14:nvContentPartPr>
            <p14:xfrm>
              <a:off x="655933" y="2793750"/>
              <a:ext cx="794160" cy="296640"/>
            </p14:xfrm>
          </p:contentPart>
        </mc:Choice>
        <mc:Fallback xmlns="">
          <p:pic>
            <p:nvPicPr>
              <p:cNvPr id="9" name="Рукописный ввод 9">
                <a:extLst>
                  <a:ext uri="{FF2B5EF4-FFF2-40B4-BE49-F238E27FC236}">
                    <a16:creationId xmlns:a16="http://schemas.microsoft.com/office/drawing/2014/main" id="{7A0C4500-2C5F-BE43-984D-F231C00C3F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0453" y="2778270"/>
                <a:ext cx="82476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Рукописный ввод 27">
                <a:extLst>
                  <a:ext uri="{FF2B5EF4-FFF2-40B4-BE49-F238E27FC236}">
                    <a16:creationId xmlns:a16="http://schemas.microsoft.com/office/drawing/2014/main" id="{07F641C6-BB9F-5145-97B5-A70F62B7CB87}"/>
                  </a:ext>
                </a:extLst>
              </p14:cNvPr>
              <p14:cNvContentPartPr/>
              <p14:nvPr/>
            </p14:nvContentPartPr>
            <p14:xfrm>
              <a:off x="698413" y="3264630"/>
              <a:ext cx="1630080" cy="2953080"/>
            </p14:xfrm>
          </p:contentPart>
        </mc:Choice>
        <mc:Fallback xmlns="">
          <p:pic>
            <p:nvPicPr>
              <p:cNvPr id="27" name="Рукописный ввод 27">
                <a:extLst>
                  <a:ext uri="{FF2B5EF4-FFF2-40B4-BE49-F238E27FC236}">
                    <a16:creationId xmlns:a16="http://schemas.microsoft.com/office/drawing/2014/main" id="{07F641C6-BB9F-5145-97B5-A70F62B7CB8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2936" y="3249150"/>
                <a:ext cx="1660673" cy="29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Рукописный ввод 27">
                <a:extLst>
                  <a:ext uri="{FF2B5EF4-FFF2-40B4-BE49-F238E27FC236}">
                    <a16:creationId xmlns:a16="http://schemas.microsoft.com/office/drawing/2014/main" id="{053F7CA0-342A-4D47-A5BC-6C91C36F3834}"/>
                  </a:ext>
                </a:extLst>
              </p14:cNvPr>
              <p14:cNvContentPartPr/>
              <p14:nvPr/>
            </p14:nvContentPartPr>
            <p14:xfrm>
              <a:off x="1000093" y="4450110"/>
              <a:ext cx="798840" cy="143280"/>
            </p14:xfrm>
          </p:contentPart>
        </mc:Choice>
        <mc:Fallback xmlns="">
          <p:pic>
            <p:nvPicPr>
              <p:cNvPr id="28" name="Рукописный ввод 27">
                <a:extLst>
                  <a:ext uri="{FF2B5EF4-FFF2-40B4-BE49-F238E27FC236}">
                    <a16:creationId xmlns:a16="http://schemas.microsoft.com/office/drawing/2014/main" id="{053F7CA0-342A-4D47-A5BC-6C91C36F38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4613" y="4434591"/>
                <a:ext cx="829440" cy="1739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8" name="Рукописный ввод 38">
                <a:extLst>
                  <a:ext uri="{FF2B5EF4-FFF2-40B4-BE49-F238E27FC236}">
                    <a16:creationId xmlns:a16="http://schemas.microsoft.com/office/drawing/2014/main" id="{455DD121-81EB-824A-8A18-719C38CD3E11}"/>
                  </a:ext>
                </a:extLst>
              </p14:cNvPr>
              <p14:cNvContentPartPr/>
              <p14:nvPr/>
            </p14:nvContentPartPr>
            <p14:xfrm>
              <a:off x="2291053" y="4175070"/>
              <a:ext cx="1540440" cy="328320"/>
            </p14:xfrm>
          </p:contentPart>
        </mc:Choice>
        <mc:Fallback xmlns="">
          <p:pic>
            <p:nvPicPr>
              <p:cNvPr id="38" name="Рукописный ввод 38">
                <a:extLst>
                  <a:ext uri="{FF2B5EF4-FFF2-40B4-BE49-F238E27FC236}">
                    <a16:creationId xmlns:a16="http://schemas.microsoft.com/office/drawing/2014/main" id="{455DD121-81EB-824A-8A18-719C38CD3E1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75569" y="4159590"/>
                <a:ext cx="1571047" cy="35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675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Непрошенные советы по работе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82A716-438E-427C-B1A9-6F561B3A665F}"/>
              </a:ext>
            </a:extLst>
          </p:cNvPr>
          <p:cNvSpPr txBox="1"/>
          <p:nvPr/>
        </p:nvSpPr>
        <p:spPr>
          <a:xfrm>
            <a:off x="1104900" y="1981200"/>
            <a:ext cx="24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Бери сложные задачи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F896F7-2088-4249-959D-FD9011DEA630}"/>
              </a:ext>
            </a:extLst>
          </p:cNvPr>
          <p:cNvSpPr txBox="1"/>
          <p:nvPr/>
        </p:nvSpPr>
        <p:spPr>
          <a:xfrm>
            <a:off x="4651514" y="1981200"/>
            <a:ext cx="60232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Используй каждую задачу, чтобы чему то научиться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На сложных задачах можно получить больше опыта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Задачи кажутся сложными поначалу, потом получаешь опыт и увеличиваешь сложность и снова получаешь опыт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Рукописный ввод 9">
                <a:extLst>
                  <a:ext uri="{FF2B5EF4-FFF2-40B4-BE49-F238E27FC236}">
                    <a16:creationId xmlns:a16="http://schemas.microsoft.com/office/drawing/2014/main" id="{78ED7ABA-952B-3C4C-91BB-24A01F53AB23}"/>
                  </a:ext>
                </a:extLst>
              </p14:cNvPr>
              <p14:cNvContentPartPr/>
              <p14:nvPr/>
            </p14:nvContentPartPr>
            <p14:xfrm>
              <a:off x="438853" y="2746230"/>
              <a:ext cx="915480" cy="327600"/>
            </p14:xfrm>
          </p:contentPart>
        </mc:Choice>
        <mc:Fallback xmlns="">
          <p:pic>
            <p:nvPicPr>
              <p:cNvPr id="9" name="Рукописный ввод 9">
                <a:extLst>
                  <a:ext uri="{FF2B5EF4-FFF2-40B4-BE49-F238E27FC236}">
                    <a16:creationId xmlns:a16="http://schemas.microsoft.com/office/drawing/2014/main" id="{78ED7ABA-952B-3C4C-91BB-24A01F53AB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3367" y="2730767"/>
                <a:ext cx="946092" cy="3581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Рукописный ввод 15">
                <a:extLst>
                  <a:ext uri="{FF2B5EF4-FFF2-40B4-BE49-F238E27FC236}">
                    <a16:creationId xmlns:a16="http://schemas.microsoft.com/office/drawing/2014/main" id="{D3B37E72-1F41-2045-A822-2032BEE47494}"/>
                  </a:ext>
                </a:extLst>
              </p14:cNvPr>
              <p14:cNvContentPartPr/>
              <p14:nvPr/>
            </p14:nvContentPartPr>
            <p14:xfrm>
              <a:off x="1809733" y="2889150"/>
              <a:ext cx="1052640" cy="283680"/>
            </p14:xfrm>
          </p:contentPart>
        </mc:Choice>
        <mc:Fallback xmlns="">
          <p:pic>
            <p:nvPicPr>
              <p:cNvPr id="15" name="Рукописный ввод 15">
                <a:extLst>
                  <a:ext uri="{FF2B5EF4-FFF2-40B4-BE49-F238E27FC236}">
                    <a16:creationId xmlns:a16="http://schemas.microsoft.com/office/drawing/2014/main" id="{D3B37E72-1F41-2045-A822-2032BEE4749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94258" y="2873670"/>
                <a:ext cx="108323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Рукописный ввод 19">
                <a:extLst>
                  <a:ext uri="{FF2B5EF4-FFF2-40B4-BE49-F238E27FC236}">
                    <a16:creationId xmlns:a16="http://schemas.microsoft.com/office/drawing/2014/main" id="{1B27DE22-4CA7-AA46-81DA-0E69972F34E6}"/>
                  </a:ext>
                </a:extLst>
              </p14:cNvPr>
              <p14:cNvContentPartPr/>
              <p14:nvPr/>
            </p14:nvContentPartPr>
            <p14:xfrm>
              <a:off x="2846893" y="2841270"/>
              <a:ext cx="840960" cy="262440"/>
            </p14:xfrm>
          </p:contentPart>
        </mc:Choice>
        <mc:Fallback xmlns="">
          <p:pic>
            <p:nvPicPr>
              <p:cNvPr id="19" name="Рукописный ввод 19">
                <a:extLst>
                  <a:ext uri="{FF2B5EF4-FFF2-40B4-BE49-F238E27FC236}">
                    <a16:creationId xmlns:a16="http://schemas.microsoft.com/office/drawing/2014/main" id="{1B27DE22-4CA7-AA46-81DA-0E69972F34E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31420" y="2825790"/>
                <a:ext cx="871547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Рукописный ввод 26">
                <a:extLst>
                  <a:ext uri="{FF2B5EF4-FFF2-40B4-BE49-F238E27FC236}">
                    <a16:creationId xmlns:a16="http://schemas.microsoft.com/office/drawing/2014/main" id="{4CB02434-F0C1-D248-8CF9-BBC300886D06}"/>
                  </a:ext>
                </a:extLst>
              </p14:cNvPr>
              <p14:cNvContentPartPr/>
              <p14:nvPr/>
            </p14:nvContentPartPr>
            <p14:xfrm>
              <a:off x="3857413" y="2749110"/>
              <a:ext cx="354240" cy="299160"/>
            </p14:xfrm>
          </p:contentPart>
        </mc:Choice>
        <mc:Fallback xmlns="">
          <p:pic>
            <p:nvPicPr>
              <p:cNvPr id="26" name="Рукописный ввод 26">
                <a:extLst>
                  <a:ext uri="{FF2B5EF4-FFF2-40B4-BE49-F238E27FC236}">
                    <a16:creationId xmlns:a16="http://schemas.microsoft.com/office/drawing/2014/main" id="{4CB02434-F0C1-D248-8CF9-BBC300886D0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41933" y="2733611"/>
                <a:ext cx="384840" cy="3297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3" name="Рукописный ввод 33">
                <a:extLst>
                  <a:ext uri="{FF2B5EF4-FFF2-40B4-BE49-F238E27FC236}">
                    <a16:creationId xmlns:a16="http://schemas.microsoft.com/office/drawing/2014/main" id="{E41EC57B-24BF-AA4C-830F-DB49A0F368EF}"/>
                  </a:ext>
                </a:extLst>
              </p14:cNvPr>
              <p14:cNvContentPartPr/>
              <p14:nvPr/>
            </p14:nvContentPartPr>
            <p14:xfrm>
              <a:off x="370093" y="4005510"/>
              <a:ext cx="1000440" cy="327960"/>
            </p14:xfrm>
          </p:contentPart>
        </mc:Choice>
        <mc:Fallback xmlns="">
          <p:pic>
            <p:nvPicPr>
              <p:cNvPr id="33" name="Рукописный ввод 33">
                <a:extLst>
                  <a:ext uri="{FF2B5EF4-FFF2-40B4-BE49-F238E27FC236}">
                    <a16:creationId xmlns:a16="http://schemas.microsoft.com/office/drawing/2014/main" id="{E41EC57B-24BF-AA4C-830F-DB49A0F368E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4613" y="3990013"/>
                <a:ext cx="1031040" cy="3585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4" name="Рукописный ввод 44">
                <a:extLst>
                  <a:ext uri="{FF2B5EF4-FFF2-40B4-BE49-F238E27FC236}">
                    <a16:creationId xmlns:a16="http://schemas.microsoft.com/office/drawing/2014/main" id="{3AE7B025-85AF-084F-842B-624106AA7857}"/>
                  </a:ext>
                </a:extLst>
              </p14:cNvPr>
              <p14:cNvContentPartPr/>
              <p14:nvPr/>
            </p14:nvContentPartPr>
            <p14:xfrm>
              <a:off x="1661413" y="3714630"/>
              <a:ext cx="1270440" cy="887040"/>
            </p14:xfrm>
          </p:contentPart>
        </mc:Choice>
        <mc:Fallback xmlns="">
          <p:pic>
            <p:nvPicPr>
              <p:cNvPr id="44" name="Рукописный ввод 44">
                <a:extLst>
                  <a:ext uri="{FF2B5EF4-FFF2-40B4-BE49-F238E27FC236}">
                    <a16:creationId xmlns:a16="http://schemas.microsoft.com/office/drawing/2014/main" id="{3AE7B025-85AF-084F-842B-624106AA785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45933" y="3699150"/>
                <a:ext cx="1301040" cy="9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6" name="Рукописный ввод 76">
                <a:extLst>
                  <a:ext uri="{FF2B5EF4-FFF2-40B4-BE49-F238E27FC236}">
                    <a16:creationId xmlns:a16="http://schemas.microsoft.com/office/drawing/2014/main" id="{9EA25F6C-29C6-AB46-B959-919DC92E5ED6}"/>
                  </a:ext>
                </a:extLst>
              </p14:cNvPr>
              <p14:cNvContentPartPr/>
              <p14:nvPr/>
            </p14:nvContentPartPr>
            <p14:xfrm>
              <a:off x="2741053" y="3640470"/>
              <a:ext cx="2577240" cy="1709280"/>
            </p14:xfrm>
          </p:contentPart>
        </mc:Choice>
        <mc:Fallback xmlns="">
          <p:pic>
            <p:nvPicPr>
              <p:cNvPr id="76" name="Рукописный ввод 76">
                <a:extLst>
                  <a:ext uri="{FF2B5EF4-FFF2-40B4-BE49-F238E27FC236}">
                    <a16:creationId xmlns:a16="http://schemas.microsoft.com/office/drawing/2014/main" id="{9EA25F6C-29C6-AB46-B959-919DC92E5ED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725575" y="3624990"/>
                <a:ext cx="2607836" cy="173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3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Непрошенные советы по работе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82A716-438E-427C-B1A9-6F561B3A665F}"/>
              </a:ext>
            </a:extLst>
          </p:cNvPr>
          <p:cNvSpPr txBox="1"/>
          <p:nvPr/>
        </p:nvSpPr>
        <p:spPr>
          <a:xfrm>
            <a:off x="1104900" y="1981200"/>
            <a:ext cx="3115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В большинстве случаев очень сложно </a:t>
            </a:r>
            <a:r>
              <a:rPr lang="ru-RU" err="1"/>
              <a:t>зафейлить</a:t>
            </a:r>
            <a:r>
              <a:rPr lang="ru-RU"/>
              <a:t> проект / задачу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F896F7-2088-4249-959D-FD9011DEA630}"/>
              </a:ext>
            </a:extLst>
          </p:cNvPr>
          <p:cNvSpPr txBox="1"/>
          <p:nvPr/>
        </p:nvSpPr>
        <p:spPr>
          <a:xfrm>
            <a:off x="4651514" y="1981200"/>
            <a:ext cx="60232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Дедлайны двигаются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С технической частью пользуйся помощью коллег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С организационной – работай с менеджером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Рукописный ввод 7">
                <a:extLst>
                  <a:ext uri="{FF2B5EF4-FFF2-40B4-BE49-F238E27FC236}">
                    <a16:creationId xmlns:a16="http://schemas.microsoft.com/office/drawing/2014/main" id="{FF4360DE-78EF-9F4A-B50A-5233555B1547}"/>
                  </a:ext>
                </a:extLst>
              </p14:cNvPr>
              <p14:cNvContentPartPr/>
              <p14:nvPr/>
            </p14:nvContentPartPr>
            <p14:xfrm>
              <a:off x="3423613" y="4603470"/>
              <a:ext cx="502920" cy="360360"/>
            </p14:xfrm>
          </p:contentPart>
        </mc:Choice>
        <mc:Fallback xmlns="">
          <p:pic>
            <p:nvPicPr>
              <p:cNvPr id="7" name="Рукописный ввод 7">
                <a:extLst>
                  <a:ext uri="{FF2B5EF4-FFF2-40B4-BE49-F238E27FC236}">
                    <a16:creationId xmlns:a16="http://schemas.microsoft.com/office/drawing/2014/main" id="{FF4360DE-78EF-9F4A-B50A-5233555B15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3108" y="4582929"/>
                <a:ext cx="538535" cy="4010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Рукописный ввод 52">
                <a:extLst>
                  <a:ext uri="{FF2B5EF4-FFF2-40B4-BE49-F238E27FC236}">
                    <a16:creationId xmlns:a16="http://schemas.microsoft.com/office/drawing/2014/main" id="{1F92000B-A9E0-794D-9BEB-3F3C5962A4A4}"/>
                  </a:ext>
                </a:extLst>
              </p14:cNvPr>
              <p14:cNvContentPartPr/>
              <p14:nvPr/>
            </p14:nvContentPartPr>
            <p14:xfrm>
              <a:off x="2169553" y="4031020"/>
              <a:ext cx="412200" cy="378000"/>
            </p14:xfrm>
          </p:contentPart>
        </mc:Choice>
        <mc:Fallback xmlns="">
          <p:pic>
            <p:nvPicPr>
              <p:cNvPr id="48" name="Рукописный ввод 52">
                <a:extLst>
                  <a:ext uri="{FF2B5EF4-FFF2-40B4-BE49-F238E27FC236}">
                    <a16:creationId xmlns:a16="http://schemas.microsoft.com/office/drawing/2014/main" id="{1F92000B-A9E0-794D-9BEB-3F3C5962A4A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4087" y="4015540"/>
                <a:ext cx="442773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9" name="Рукописный ввод 52">
                <a:extLst>
                  <a:ext uri="{FF2B5EF4-FFF2-40B4-BE49-F238E27FC236}">
                    <a16:creationId xmlns:a16="http://schemas.microsoft.com/office/drawing/2014/main" id="{E64E070C-F1B9-F648-9E09-37D648E96616}"/>
                  </a:ext>
                </a:extLst>
              </p14:cNvPr>
              <p14:cNvContentPartPr/>
              <p14:nvPr/>
            </p14:nvContentPartPr>
            <p14:xfrm>
              <a:off x="4651514" y="4077386"/>
              <a:ext cx="894240" cy="378360"/>
            </p14:xfrm>
          </p:contentPart>
        </mc:Choice>
        <mc:Fallback xmlns="">
          <p:pic>
            <p:nvPicPr>
              <p:cNvPr id="49" name="Рукописный ввод 52">
                <a:extLst>
                  <a:ext uri="{FF2B5EF4-FFF2-40B4-BE49-F238E27FC236}">
                    <a16:creationId xmlns:a16="http://schemas.microsoft.com/office/drawing/2014/main" id="{E64E070C-F1B9-F648-9E09-37D648E9661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36034" y="4061906"/>
                <a:ext cx="92484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0" name="Рукописный ввод 52">
                <a:extLst>
                  <a:ext uri="{FF2B5EF4-FFF2-40B4-BE49-F238E27FC236}">
                    <a16:creationId xmlns:a16="http://schemas.microsoft.com/office/drawing/2014/main" id="{9DDB1923-053F-374B-8B07-83EA6B9E78A1}"/>
                  </a:ext>
                </a:extLst>
              </p14:cNvPr>
              <p14:cNvContentPartPr/>
              <p14:nvPr/>
            </p14:nvContentPartPr>
            <p14:xfrm>
              <a:off x="3836173" y="5535510"/>
              <a:ext cx="878760" cy="459360"/>
            </p14:xfrm>
          </p:contentPart>
        </mc:Choice>
        <mc:Fallback xmlns="">
          <p:pic>
            <p:nvPicPr>
              <p:cNvPr id="50" name="Рукописный ввод 52">
                <a:extLst>
                  <a:ext uri="{FF2B5EF4-FFF2-40B4-BE49-F238E27FC236}">
                    <a16:creationId xmlns:a16="http://schemas.microsoft.com/office/drawing/2014/main" id="{9DDB1923-053F-374B-8B07-83EA6B9E78A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20693" y="5520042"/>
                <a:ext cx="909360" cy="489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1" name="Рукописный ввод 52">
                <a:extLst>
                  <a:ext uri="{FF2B5EF4-FFF2-40B4-BE49-F238E27FC236}">
                    <a16:creationId xmlns:a16="http://schemas.microsoft.com/office/drawing/2014/main" id="{C6F1AFD3-C445-0C4B-AB76-B5730B30F041}"/>
                  </a:ext>
                </a:extLst>
              </p14:cNvPr>
              <p14:cNvContentPartPr/>
              <p14:nvPr/>
            </p14:nvContentPartPr>
            <p14:xfrm>
              <a:off x="2375653" y="5609670"/>
              <a:ext cx="587880" cy="488880"/>
            </p14:xfrm>
          </p:contentPart>
        </mc:Choice>
        <mc:Fallback xmlns="">
          <p:pic>
            <p:nvPicPr>
              <p:cNvPr id="51" name="Рукописный ввод 52">
                <a:extLst>
                  <a:ext uri="{FF2B5EF4-FFF2-40B4-BE49-F238E27FC236}">
                    <a16:creationId xmlns:a16="http://schemas.microsoft.com/office/drawing/2014/main" id="{C6F1AFD3-C445-0C4B-AB76-B5730B30F04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60164" y="5594190"/>
                <a:ext cx="618499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2" name="Рукописный ввод 52">
                <a:extLst>
                  <a:ext uri="{FF2B5EF4-FFF2-40B4-BE49-F238E27FC236}">
                    <a16:creationId xmlns:a16="http://schemas.microsoft.com/office/drawing/2014/main" id="{5B3CA372-D5D0-0846-9DE4-DAA8BA93DE06}"/>
                  </a:ext>
                </a:extLst>
              </p14:cNvPr>
              <p14:cNvContentPartPr/>
              <p14:nvPr/>
            </p14:nvContentPartPr>
            <p14:xfrm>
              <a:off x="1646371" y="4886654"/>
              <a:ext cx="439560" cy="386640"/>
            </p14:xfrm>
          </p:contentPart>
        </mc:Choice>
        <mc:Fallback xmlns="">
          <p:pic>
            <p:nvPicPr>
              <p:cNvPr id="52" name="Рукописный ввод 52">
                <a:extLst>
                  <a:ext uri="{FF2B5EF4-FFF2-40B4-BE49-F238E27FC236}">
                    <a16:creationId xmlns:a16="http://schemas.microsoft.com/office/drawing/2014/main" id="{5B3CA372-D5D0-0846-9DE4-DAA8BA93DE0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30891" y="4871174"/>
                <a:ext cx="47016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Рукописный ввод 10">
                <a:extLst>
                  <a:ext uri="{FF2B5EF4-FFF2-40B4-BE49-F238E27FC236}">
                    <a16:creationId xmlns:a16="http://schemas.microsoft.com/office/drawing/2014/main" id="{ACF18CDC-1068-454D-9E9D-2DFCCE02966A}"/>
                  </a:ext>
                </a:extLst>
              </p14:cNvPr>
              <p14:cNvContentPartPr/>
              <p14:nvPr/>
            </p14:nvContentPartPr>
            <p14:xfrm>
              <a:off x="5302093" y="4836390"/>
              <a:ext cx="714600" cy="328680"/>
            </p14:xfrm>
          </p:contentPart>
        </mc:Choice>
        <mc:Fallback xmlns="">
          <p:pic>
            <p:nvPicPr>
              <p:cNvPr id="10" name="Рукописный ввод 10">
                <a:extLst>
                  <a:ext uri="{FF2B5EF4-FFF2-40B4-BE49-F238E27FC236}">
                    <a16:creationId xmlns:a16="http://schemas.microsoft.com/office/drawing/2014/main" id="{ACF18CDC-1068-454D-9E9D-2DFCCE02966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86621" y="4820893"/>
                <a:ext cx="745185" cy="359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724B4DEE-5D40-E942-BEDC-F5448428E193}"/>
                  </a:ext>
                </a:extLst>
              </p14:cNvPr>
              <p14:cNvContentPartPr/>
              <p14:nvPr/>
            </p14:nvContentPartPr>
            <p14:xfrm>
              <a:off x="2836093" y="4434270"/>
              <a:ext cx="354960" cy="5328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724B4DEE-5D40-E942-BEDC-F5448428E19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820613" y="4418790"/>
                <a:ext cx="38556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6D290B39-187B-4842-952A-5F0194E5D120}"/>
                  </a:ext>
                </a:extLst>
              </p14:cNvPr>
              <p14:cNvContentPartPr/>
              <p14:nvPr/>
            </p14:nvContentPartPr>
            <p14:xfrm>
              <a:off x="4085653" y="4450110"/>
              <a:ext cx="306720" cy="7956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6D290B39-187B-4842-952A-5F0194E5D12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070173" y="4434630"/>
                <a:ext cx="33732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FBBB27C6-0172-1140-B696-031BE0A97A75}"/>
                  </a:ext>
                </a:extLst>
              </p14:cNvPr>
              <p14:cNvContentPartPr/>
              <p14:nvPr/>
            </p14:nvContentPartPr>
            <p14:xfrm>
              <a:off x="4524133" y="4915950"/>
              <a:ext cx="402480" cy="4284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FBBB27C6-0172-1140-B696-031BE0A97A7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508653" y="4900470"/>
                <a:ext cx="43308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4E778193-79AC-FC41-B705-13A6B0DD3EBF}"/>
                  </a:ext>
                </a:extLst>
              </p14:cNvPr>
              <p14:cNvContentPartPr/>
              <p14:nvPr/>
            </p14:nvContentPartPr>
            <p14:xfrm>
              <a:off x="4005733" y="5106390"/>
              <a:ext cx="196200" cy="291240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4E778193-79AC-FC41-B705-13A6B0DD3EB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990253" y="5090929"/>
                <a:ext cx="226800" cy="3218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" name="Рукописный ввод 18">
                <a:extLst>
                  <a:ext uri="{FF2B5EF4-FFF2-40B4-BE49-F238E27FC236}">
                    <a16:creationId xmlns:a16="http://schemas.microsoft.com/office/drawing/2014/main" id="{4F07F865-5B7B-E041-9C37-17BD78CA8717}"/>
                  </a:ext>
                </a:extLst>
              </p14:cNvPr>
              <p14:cNvContentPartPr/>
              <p14:nvPr/>
            </p14:nvContentPartPr>
            <p14:xfrm>
              <a:off x="2671933" y="4963470"/>
              <a:ext cx="863280" cy="444600"/>
            </p14:xfrm>
          </p:contentPart>
        </mc:Choice>
        <mc:Fallback xmlns="">
          <p:pic>
            <p:nvPicPr>
              <p:cNvPr id="18" name="Рукописный ввод 18">
                <a:extLst>
                  <a:ext uri="{FF2B5EF4-FFF2-40B4-BE49-F238E27FC236}">
                    <a16:creationId xmlns:a16="http://schemas.microsoft.com/office/drawing/2014/main" id="{4F07F865-5B7B-E041-9C37-17BD78CA871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656447" y="4948003"/>
                <a:ext cx="893893" cy="4751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345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Непрошенные советы по работе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82A716-438E-427C-B1A9-6F561B3A665F}"/>
              </a:ext>
            </a:extLst>
          </p:cNvPr>
          <p:cNvSpPr txBox="1"/>
          <p:nvPr/>
        </p:nvSpPr>
        <p:spPr>
          <a:xfrm>
            <a:off x="1104900" y="1981200"/>
            <a:ext cx="311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Фиксируй опыт!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F896F7-2088-4249-959D-FD9011DEA630}"/>
              </a:ext>
            </a:extLst>
          </p:cNvPr>
          <p:cNvSpPr txBox="1"/>
          <p:nvPr/>
        </p:nvSpPr>
        <p:spPr>
          <a:xfrm>
            <a:off x="4651514" y="1981200"/>
            <a:ext cx="60232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Получил новый опыт – запиши!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Выполнил проект – сделай свою личную ретроспективу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Накапливай и систематизируй свой опыт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Больше опыта – меньше ошибок в будущем. В идеале, не допускай одну и ту же ошибку дважды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Решай системные проблемы, не симптомы.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Рукописный ввод 6">
                <a:extLst>
                  <a:ext uri="{FF2B5EF4-FFF2-40B4-BE49-F238E27FC236}">
                    <a16:creationId xmlns:a16="http://schemas.microsoft.com/office/drawing/2014/main" id="{F1CC91BE-B0B1-4146-B64E-595B219811EC}"/>
                  </a:ext>
                </a:extLst>
              </p14:cNvPr>
              <p14:cNvContentPartPr/>
              <p14:nvPr/>
            </p14:nvContentPartPr>
            <p14:xfrm>
              <a:off x="385933" y="2669910"/>
              <a:ext cx="191160" cy="442080"/>
            </p14:xfrm>
          </p:contentPart>
        </mc:Choice>
        <mc:Fallback xmlns="">
          <p:pic>
            <p:nvPicPr>
              <p:cNvPr id="6" name="Рукописный ввод 6">
                <a:extLst>
                  <a:ext uri="{FF2B5EF4-FFF2-40B4-BE49-F238E27FC236}">
                    <a16:creationId xmlns:a16="http://schemas.microsoft.com/office/drawing/2014/main" id="{F1CC91BE-B0B1-4146-B64E-595B219811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424" y="2654430"/>
                <a:ext cx="221818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2" name="Рукописный ввод 32">
                <a:extLst>
                  <a:ext uri="{FF2B5EF4-FFF2-40B4-BE49-F238E27FC236}">
                    <a16:creationId xmlns:a16="http://schemas.microsoft.com/office/drawing/2014/main" id="{EA17E76F-759E-E746-BD83-93E75AE45ACF}"/>
                  </a:ext>
                </a:extLst>
              </p14:cNvPr>
              <p14:cNvContentPartPr/>
              <p14:nvPr/>
            </p14:nvContentPartPr>
            <p14:xfrm>
              <a:off x="952213" y="2439870"/>
              <a:ext cx="3053520" cy="775440"/>
            </p14:xfrm>
          </p:contentPart>
        </mc:Choice>
        <mc:Fallback xmlns="">
          <p:pic>
            <p:nvPicPr>
              <p:cNvPr id="32" name="Рукописный ввод 32">
                <a:extLst>
                  <a:ext uri="{FF2B5EF4-FFF2-40B4-BE49-F238E27FC236}">
                    <a16:creationId xmlns:a16="http://schemas.microsoft.com/office/drawing/2014/main" id="{EA17E76F-759E-E746-BD83-93E75AE45AC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6733" y="2424390"/>
                <a:ext cx="3084120" cy="80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Рукописный ввод 35">
                <a:extLst>
                  <a:ext uri="{FF2B5EF4-FFF2-40B4-BE49-F238E27FC236}">
                    <a16:creationId xmlns:a16="http://schemas.microsoft.com/office/drawing/2014/main" id="{24F466E1-514C-5941-A685-4AB89EF3468E}"/>
                  </a:ext>
                </a:extLst>
              </p14:cNvPr>
              <p14:cNvContentPartPr/>
              <p14:nvPr/>
            </p14:nvContentPartPr>
            <p14:xfrm>
              <a:off x="349213" y="3984270"/>
              <a:ext cx="254160" cy="307440"/>
            </p14:xfrm>
          </p:contentPart>
        </mc:Choice>
        <mc:Fallback xmlns="">
          <p:pic>
            <p:nvPicPr>
              <p:cNvPr id="35" name="Рукописный ввод 35">
                <a:extLst>
                  <a:ext uri="{FF2B5EF4-FFF2-40B4-BE49-F238E27FC236}">
                    <a16:creationId xmlns:a16="http://schemas.microsoft.com/office/drawing/2014/main" id="{24F466E1-514C-5941-A685-4AB89EF3468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3755" y="3968790"/>
                <a:ext cx="284717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1" name="Рукописный ввод 41">
                <a:extLst>
                  <a:ext uri="{FF2B5EF4-FFF2-40B4-BE49-F238E27FC236}">
                    <a16:creationId xmlns:a16="http://schemas.microsoft.com/office/drawing/2014/main" id="{AC497306-1C98-D241-9946-771F4FC0B570}"/>
                  </a:ext>
                </a:extLst>
              </p14:cNvPr>
              <p14:cNvContentPartPr/>
              <p14:nvPr/>
            </p14:nvContentPartPr>
            <p14:xfrm>
              <a:off x="1116373" y="3915510"/>
              <a:ext cx="1159200" cy="412200"/>
            </p14:xfrm>
          </p:contentPart>
        </mc:Choice>
        <mc:Fallback xmlns="">
          <p:pic>
            <p:nvPicPr>
              <p:cNvPr id="41" name="Рукописный ввод 41">
                <a:extLst>
                  <a:ext uri="{FF2B5EF4-FFF2-40B4-BE49-F238E27FC236}">
                    <a16:creationId xmlns:a16="http://schemas.microsoft.com/office/drawing/2014/main" id="{AC497306-1C98-D241-9946-771F4FC0B57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00898" y="3900016"/>
                <a:ext cx="1189790" cy="4428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4" name="Рукописный ввод 43">
                <a:extLst>
                  <a:ext uri="{FF2B5EF4-FFF2-40B4-BE49-F238E27FC236}">
                    <a16:creationId xmlns:a16="http://schemas.microsoft.com/office/drawing/2014/main" id="{C15A062E-7911-6F4A-9F49-A1D2EC8B56BE}"/>
                  </a:ext>
                </a:extLst>
              </p14:cNvPr>
              <p14:cNvContentPartPr/>
              <p14:nvPr/>
            </p14:nvContentPartPr>
            <p14:xfrm>
              <a:off x="1185133" y="4069230"/>
              <a:ext cx="233280" cy="259560"/>
            </p14:xfrm>
          </p:contentPart>
        </mc:Choice>
        <mc:Fallback xmlns="">
          <p:pic>
            <p:nvPicPr>
              <p:cNvPr id="44" name="Рукописный ввод 43">
                <a:extLst>
                  <a:ext uri="{FF2B5EF4-FFF2-40B4-BE49-F238E27FC236}">
                    <a16:creationId xmlns:a16="http://schemas.microsoft.com/office/drawing/2014/main" id="{C15A062E-7911-6F4A-9F49-A1D2EC8B56B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69629" y="4053750"/>
                <a:ext cx="263927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5" name="Рукописный ввод 45">
                <a:extLst>
                  <a:ext uri="{FF2B5EF4-FFF2-40B4-BE49-F238E27FC236}">
                    <a16:creationId xmlns:a16="http://schemas.microsoft.com/office/drawing/2014/main" id="{B5BA823E-99FC-AA43-9476-1E0059E555EB}"/>
                  </a:ext>
                </a:extLst>
              </p14:cNvPr>
              <p14:cNvContentPartPr/>
              <p14:nvPr/>
            </p14:nvContentPartPr>
            <p14:xfrm>
              <a:off x="1894333" y="3899670"/>
              <a:ext cx="349560" cy="323280"/>
            </p14:xfrm>
          </p:contentPart>
        </mc:Choice>
        <mc:Fallback xmlns="">
          <p:pic>
            <p:nvPicPr>
              <p:cNvPr id="45" name="Рукописный ввод 45">
                <a:extLst>
                  <a:ext uri="{FF2B5EF4-FFF2-40B4-BE49-F238E27FC236}">
                    <a16:creationId xmlns:a16="http://schemas.microsoft.com/office/drawing/2014/main" id="{B5BA823E-99FC-AA43-9476-1E0059E555E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78853" y="3884173"/>
                <a:ext cx="380160" cy="353914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3C910A43-6C3D-45AD-97BE-F020C4E4FF60}"/>
              </a:ext>
            </a:extLst>
          </p:cNvPr>
          <p:cNvSpPr txBox="1"/>
          <p:nvPr/>
        </p:nvSpPr>
        <p:spPr>
          <a:xfrm>
            <a:off x="669236" y="4903303"/>
            <a:ext cx="3336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Накопленный опыт помогает избегать ошибок и проблем, если ты уже решал подобную задачу в прошлом.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5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Подытожим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281B7-A621-4F8B-B495-A702088D420B}"/>
              </a:ext>
            </a:extLst>
          </p:cNvPr>
          <p:cNvSpPr txBox="1"/>
          <p:nvPr/>
        </p:nvSpPr>
        <p:spPr>
          <a:xfrm>
            <a:off x="1104900" y="1815548"/>
            <a:ext cx="33036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Личное</a:t>
            </a:r>
          </a:p>
          <a:p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Запиши свои цели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Составь свой </a:t>
            </a:r>
            <a:r>
              <a:rPr lang="en-US"/>
              <a:t>roadmap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Накидай план на 2022 год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6ED9D-08E9-488A-B54B-C5A7DB637809}"/>
              </a:ext>
            </a:extLst>
          </p:cNvPr>
          <p:cNvSpPr txBox="1"/>
          <p:nvPr/>
        </p:nvSpPr>
        <p:spPr>
          <a:xfrm>
            <a:off x="6175514" y="1928191"/>
            <a:ext cx="51550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Рабочее</a:t>
            </a:r>
          </a:p>
          <a:p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Поговори с менеджером и коллегами, возьми обратную связь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Составь список, что ты хочешь сделать на работе в 2022. Или хотя бы на месяц.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Обсуди с менеджером возможности в обучении и помощи с планом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Пересмотри презентацию и выбери, что тебе ещё интересно попробовать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4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Вопросы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A1BEFD-BA9A-4E22-9E5A-4BA36DB59446}"/>
              </a:ext>
            </a:extLst>
          </p:cNvPr>
          <p:cNvSpPr txBox="1"/>
          <p:nvPr/>
        </p:nvSpPr>
        <p:spPr>
          <a:xfrm>
            <a:off x="4452730" y="3059668"/>
            <a:ext cx="20201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90601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Мои цели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104900" y="1600200"/>
            <a:ext cx="4427883" cy="4369904"/>
          </a:xfrm>
        </p:spPr>
        <p:txBody>
          <a:bodyPr rtlCol="0"/>
          <a:lstStyle/>
          <a:p>
            <a:pPr marL="0" indent="0" rtl="0">
              <a:buNone/>
            </a:pPr>
            <a:r>
              <a:rPr lang="ru-RU" noProof="1"/>
              <a:t>Что я делаю? </a:t>
            </a:r>
          </a:p>
          <a:p>
            <a:pPr marL="0" indent="0" rtl="0">
              <a:buNone/>
            </a:pPr>
            <a:r>
              <a:rPr lang="ru-RU" noProof="1"/>
              <a:t>Зачем я делаю? </a:t>
            </a:r>
          </a:p>
          <a:p>
            <a:pPr marL="0" indent="0" rtl="0">
              <a:buNone/>
            </a:pPr>
            <a:r>
              <a:rPr lang="ru-RU" noProof="1"/>
              <a:t>Куда я иду?</a:t>
            </a:r>
          </a:p>
          <a:p>
            <a:pPr marL="0" indent="0" rtl="0">
              <a:buNone/>
            </a:pPr>
            <a:r>
              <a:rPr lang="ru-RU" noProof="1"/>
              <a:t>Где мое место индустрии?</a:t>
            </a:r>
          </a:p>
          <a:p>
            <a:pPr marL="0" indent="0" rtl="0">
              <a:buNone/>
            </a:pPr>
            <a:endParaRPr lang="ru-RU" noProof="1"/>
          </a:p>
          <a:p>
            <a:pPr marL="0" indent="0" rtl="0">
              <a:buNone/>
            </a:pPr>
            <a:endParaRPr lang="ru-RU" noProof="1"/>
          </a:p>
          <a:p>
            <a:pPr marL="0" indent="0" rtl="0">
              <a:buNone/>
            </a:pPr>
            <a:endParaRPr lang="ru-RU" noProof="1"/>
          </a:p>
          <a:p>
            <a:pPr marL="0" indent="0" rtl="0">
              <a:buNone/>
            </a:pPr>
            <a:endParaRPr lang="ru-RU" noProof="1"/>
          </a:p>
        </p:txBody>
      </p:sp>
      <p:pic>
        <p:nvPicPr>
          <p:cNvPr id="1026" name="Picture 2" descr="Киану Ривз объяснил мем, где он сидит на скамейке с сэндвичем - Газета.Ru |  Новости">
            <a:extLst>
              <a:ext uri="{FF2B5EF4-FFF2-40B4-BE49-F238E27FC236}">
                <a16:creationId xmlns:a16="http://schemas.microsoft.com/office/drawing/2014/main" id="{D8F1E03B-70C2-4D2D-ACAC-475B3148C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431" y="1683076"/>
            <a:ext cx="4480064" cy="298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3F5FA7-B862-43E6-A852-3FBBD3A03796}"/>
              </a:ext>
            </a:extLst>
          </p:cNvPr>
          <p:cNvSpPr txBox="1"/>
          <p:nvPr/>
        </p:nvSpPr>
        <p:spPr>
          <a:xfrm>
            <a:off x="887896" y="509682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rtl="0">
              <a:buNone/>
            </a:pPr>
            <a:r>
              <a:rPr lang="ru-RU" noProof="1">
                <a:solidFill>
                  <a:srgbClr val="FF0000"/>
                </a:solidFill>
              </a:rPr>
              <a:t>Знай свои цели хотя бы в краткой перспективе. Чего ты хочешь достичь в этом году?</a:t>
            </a:r>
          </a:p>
        </p:txBody>
      </p:sp>
    </p:spTree>
    <p:extLst>
      <p:ext uri="{BB962C8B-B14F-4D97-AF65-F5344CB8AC3E}">
        <p14:creationId xmlns:p14="http://schemas.microsoft.com/office/powerpoint/2010/main" val="382599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Конец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A1BEFD-BA9A-4E22-9E5A-4BA36DB59446}"/>
              </a:ext>
            </a:extLst>
          </p:cNvPr>
          <p:cNvSpPr txBox="1"/>
          <p:nvPr/>
        </p:nvSpPr>
        <p:spPr>
          <a:xfrm>
            <a:off x="3637721" y="2933772"/>
            <a:ext cx="33858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/>
              <a:t>Спасибо!</a:t>
            </a:r>
            <a:endParaRPr lang="en-US" sz="6600"/>
          </a:p>
        </p:txBody>
      </p:sp>
    </p:spTree>
    <p:extLst>
      <p:ext uri="{BB962C8B-B14F-4D97-AF65-F5344CB8AC3E}">
        <p14:creationId xmlns:p14="http://schemas.microsoft.com/office/powerpoint/2010/main" val="118241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Карьера программиста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EAE3A0-CCB4-46E8-B861-5FE19F4B5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520148"/>
          </a:xfrm>
        </p:spPr>
        <p:txBody>
          <a:bodyPr/>
          <a:lstStyle/>
          <a:p>
            <a:pPr marL="0" indent="0">
              <a:buNone/>
            </a:pPr>
            <a:r>
              <a:rPr lang="ru-RU"/>
              <a:t>Ожидание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Рукописный ввод 9">
                <a:extLst>
                  <a:ext uri="{FF2B5EF4-FFF2-40B4-BE49-F238E27FC236}">
                    <a16:creationId xmlns:a16="http://schemas.microsoft.com/office/drawing/2014/main" id="{9B052664-1DBC-0E41-AA5F-D71524AA8F72}"/>
                  </a:ext>
                </a:extLst>
              </p14:cNvPr>
              <p14:cNvContentPartPr/>
              <p14:nvPr/>
            </p14:nvContentPartPr>
            <p14:xfrm>
              <a:off x="926293" y="1962870"/>
              <a:ext cx="167400" cy="502920"/>
            </p14:xfrm>
          </p:contentPart>
        </mc:Choice>
        <mc:Fallback xmlns="">
          <p:pic>
            <p:nvPicPr>
              <p:cNvPr id="8" name="Рукописный ввод 9">
                <a:extLst>
                  <a:ext uri="{FF2B5EF4-FFF2-40B4-BE49-F238E27FC236}">
                    <a16:creationId xmlns:a16="http://schemas.microsoft.com/office/drawing/2014/main" id="{9B052664-1DBC-0E41-AA5F-D71524AA8F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5773" y="1942350"/>
                <a:ext cx="20808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Рукописный ввод 9">
                <a:extLst>
                  <a:ext uri="{FF2B5EF4-FFF2-40B4-BE49-F238E27FC236}">
                    <a16:creationId xmlns:a16="http://schemas.microsoft.com/office/drawing/2014/main" id="{137C05AB-7229-D745-BA15-E3E8919C44B8}"/>
                  </a:ext>
                </a:extLst>
              </p14:cNvPr>
              <p14:cNvContentPartPr/>
              <p14:nvPr/>
            </p14:nvContentPartPr>
            <p14:xfrm>
              <a:off x="1370533" y="2116950"/>
              <a:ext cx="174960" cy="3756240"/>
            </p14:xfrm>
          </p:contentPart>
        </mc:Choice>
        <mc:Fallback xmlns="">
          <p:pic>
            <p:nvPicPr>
              <p:cNvPr id="9" name="Рукописный ввод 9">
                <a:extLst>
                  <a:ext uri="{FF2B5EF4-FFF2-40B4-BE49-F238E27FC236}">
                    <a16:creationId xmlns:a16="http://schemas.microsoft.com/office/drawing/2014/main" id="{137C05AB-7229-D745-BA15-E3E8919C44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50013" y="2096430"/>
                <a:ext cx="215640" cy="37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Рукописный ввод 15">
                <a:extLst>
                  <a:ext uri="{FF2B5EF4-FFF2-40B4-BE49-F238E27FC236}">
                    <a16:creationId xmlns:a16="http://schemas.microsoft.com/office/drawing/2014/main" id="{8A2B5F01-AAAA-5B40-953B-BA2EBAA87AAA}"/>
                  </a:ext>
                </a:extLst>
              </p14:cNvPr>
              <p14:cNvContentPartPr/>
              <p14:nvPr/>
            </p14:nvContentPartPr>
            <p14:xfrm>
              <a:off x="1306813" y="5307270"/>
              <a:ext cx="8334720" cy="645840"/>
            </p14:xfrm>
          </p:contentPart>
        </mc:Choice>
        <mc:Fallback xmlns="">
          <p:pic>
            <p:nvPicPr>
              <p:cNvPr id="15" name="Рукописный ввод 15">
                <a:extLst>
                  <a:ext uri="{FF2B5EF4-FFF2-40B4-BE49-F238E27FC236}">
                    <a16:creationId xmlns:a16="http://schemas.microsoft.com/office/drawing/2014/main" id="{8A2B5F01-AAAA-5B40-953B-BA2EBAA87AA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86293" y="5291790"/>
                <a:ext cx="8370360" cy="67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Рукописный ввод 19">
                <a:extLst>
                  <a:ext uri="{FF2B5EF4-FFF2-40B4-BE49-F238E27FC236}">
                    <a16:creationId xmlns:a16="http://schemas.microsoft.com/office/drawing/2014/main" id="{CDD3D80E-14CA-2F4F-A8A6-B4F966528841}"/>
                  </a:ext>
                </a:extLst>
              </p14:cNvPr>
              <p14:cNvContentPartPr/>
              <p14:nvPr/>
            </p14:nvContentPartPr>
            <p14:xfrm>
              <a:off x="1560973" y="2206590"/>
              <a:ext cx="4958640" cy="3593520"/>
            </p14:xfrm>
          </p:contentPart>
        </mc:Choice>
        <mc:Fallback xmlns="">
          <p:pic>
            <p:nvPicPr>
              <p:cNvPr id="19" name="Рукописный ввод 19">
                <a:extLst>
                  <a:ext uri="{FF2B5EF4-FFF2-40B4-BE49-F238E27FC236}">
                    <a16:creationId xmlns:a16="http://schemas.microsoft.com/office/drawing/2014/main" id="{CDD3D80E-14CA-2F4F-A8A6-B4F96652884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45493" y="2191110"/>
                <a:ext cx="4989240" cy="36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96CB4ADF-0AC0-1C4D-B252-ADD07709982B}"/>
                  </a:ext>
                </a:extLst>
              </p14:cNvPr>
              <p14:cNvContentPartPr/>
              <p14:nvPr/>
            </p14:nvContentPartPr>
            <p14:xfrm>
              <a:off x="6312613" y="2100750"/>
              <a:ext cx="337680" cy="24912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96CB4ADF-0AC0-1C4D-B252-ADD07709982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97133" y="2085270"/>
                <a:ext cx="368280" cy="27972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D6195C9F-02EC-4228-BE0C-A5812B31D3DF}"/>
              </a:ext>
            </a:extLst>
          </p:cNvPr>
          <p:cNvSpPr txBox="1"/>
          <p:nvPr/>
        </p:nvSpPr>
        <p:spPr>
          <a:xfrm rot="16200000">
            <a:off x="-707089" y="3997708"/>
            <a:ext cx="338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Деньги, успех, опыт, что угодно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Карьера программиста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EAE3A0-CCB4-46E8-B861-5FE19F4B5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520148"/>
          </a:xfrm>
        </p:spPr>
        <p:txBody>
          <a:bodyPr/>
          <a:lstStyle/>
          <a:p>
            <a:pPr marL="0" indent="0">
              <a:buNone/>
            </a:pPr>
            <a:r>
              <a:rPr lang="ru-RU"/>
              <a:t>Реальность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Рукописный ввод 9">
                <a:extLst>
                  <a:ext uri="{FF2B5EF4-FFF2-40B4-BE49-F238E27FC236}">
                    <a16:creationId xmlns:a16="http://schemas.microsoft.com/office/drawing/2014/main" id="{9B052664-1DBC-0E41-AA5F-D71524AA8F72}"/>
                  </a:ext>
                </a:extLst>
              </p14:cNvPr>
              <p14:cNvContentPartPr/>
              <p14:nvPr/>
            </p14:nvContentPartPr>
            <p14:xfrm>
              <a:off x="926293" y="1962870"/>
              <a:ext cx="167400" cy="502920"/>
            </p14:xfrm>
          </p:contentPart>
        </mc:Choice>
        <mc:Fallback xmlns="">
          <p:pic>
            <p:nvPicPr>
              <p:cNvPr id="8" name="Рукописный ввод 9">
                <a:extLst>
                  <a:ext uri="{FF2B5EF4-FFF2-40B4-BE49-F238E27FC236}">
                    <a16:creationId xmlns:a16="http://schemas.microsoft.com/office/drawing/2014/main" id="{9B052664-1DBC-0E41-AA5F-D71524AA8F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5773" y="1942350"/>
                <a:ext cx="20808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Рукописный ввод 9">
                <a:extLst>
                  <a:ext uri="{FF2B5EF4-FFF2-40B4-BE49-F238E27FC236}">
                    <a16:creationId xmlns:a16="http://schemas.microsoft.com/office/drawing/2014/main" id="{137C05AB-7229-D745-BA15-E3E8919C44B8}"/>
                  </a:ext>
                </a:extLst>
              </p14:cNvPr>
              <p14:cNvContentPartPr/>
              <p14:nvPr/>
            </p14:nvContentPartPr>
            <p14:xfrm>
              <a:off x="1370533" y="2116950"/>
              <a:ext cx="174960" cy="3756240"/>
            </p14:xfrm>
          </p:contentPart>
        </mc:Choice>
        <mc:Fallback xmlns="">
          <p:pic>
            <p:nvPicPr>
              <p:cNvPr id="9" name="Рукописный ввод 9">
                <a:extLst>
                  <a:ext uri="{FF2B5EF4-FFF2-40B4-BE49-F238E27FC236}">
                    <a16:creationId xmlns:a16="http://schemas.microsoft.com/office/drawing/2014/main" id="{137C05AB-7229-D745-BA15-E3E8919C44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50013" y="2096430"/>
                <a:ext cx="215640" cy="37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Рукописный ввод 15">
                <a:extLst>
                  <a:ext uri="{FF2B5EF4-FFF2-40B4-BE49-F238E27FC236}">
                    <a16:creationId xmlns:a16="http://schemas.microsoft.com/office/drawing/2014/main" id="{8A2B5F01-AAAA-5B40-953B-BA2EBAA87AAA}"/>
                  </a:ext>
                </a:extLst>
              </p14:cNvPr>
              <p14:cNvContentPartPr/>
              <p14:nvPr/>
            </p14:nvContentPartPr>
            <p14:xfrm>
              <a:off x="1306813" y="5307270"/>
              <a:ext cx="8334720" cy="645840"/>
            </p14:xfrm>
          </p:contentPart>
        </mc:Choice>
        <mc:Fallback xmlns="">
          <p:pic>
            <p:nvPicPr>
              <p:cNvPr id="15" name="Рукописный ввод 15">
                <a:extLst>
                  <a:ext uri="{FF2B5EF4-FFF2-40B4-BE49-F238E27FC236}">
                    <a16:creationId xmlns:a16="http://schemas.microsoft.com/office/drawing/2014/main" id="{8A2B5F01-AAAA-5B40-953B-BA2EBAA87AA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86293" y="5291790"/>
                <a:ext cx="8370360" cy="67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34572E74-E8A6-FE45-9A99-283D81C38465}"/>
                  </a:ext>
                </a:extLst>
              </p14:cNvPr>
              <p14:cNvContentPartPr/>
              <p14:nvPr/>
            </p14:nvContentPartPr>
            <p14:xfrm>
              <a:off x="1534333" y="4555950"/>
              <a:ext cx="6477480" cy="124416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34572E74-E8A6-FE45-9A99-283D81C3846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18852" y="4540470"/>
                <a:ext cx="6508082" cy="12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4DCAF6F8-79F7-A54F-BC57-74FF3959D2AD}"/>
                  </a:ext>
                </a:extLst>
              </p14:cNvPr>
              <p14:cNvContentPartPr/>
              <p14:nvPr/>
            </p14:nvContentPartPr>
            <p14:xfrm>
              <a:off x="1592653" y="1777830"/>
              <a:ext cx="3836880" cy="399564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4DCAF6F8-79F7-A54F-BC57-74FF3959D2A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77173" y="1762350"/>
                <a:ext cx="3867480" cy="40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24FB340D-0C7D-FF48-ABED-7FD09982547E}"/>
                  </a:ext>
                </a:extLst>
              </p14:cNvPr>
              <p14:cNvContentPartPr/>
              <p14:nvPr/>
            </p14:nvContentPartPr>
            <p14:xfrm>
              <a:off x="1539733" y="2254110"/>
              <a:ext cx="7133400" cy="353520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24FB340D-0C7D-FF48-ABED-7FD09982547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30733" y="2245110"/>
                <a:ext cx="7151039" cy="35528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5D5E520-78FD-4C0A-AA04-E8EAA06807AD}"/>
              </a:ext>
            </a:extLst>
          </p:cNvPr>
          <p:cNvSpPr txBox="1"/>
          <p:nvPr/>
        </p:nvSpPr>
        <p:spPr>
          <a:xfrm>
            <a:off x="8169965" y="4459357"/>
            <a:ext cx="268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>
                <a:solidFill>
                  <a:srgbClr val="FF0000"/>
                </a:solidFill>
              </a:rPr>
              <a:t>Остановился в развитии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2895B3-635E-49A8-96BE-C99ACA371A56}"/>
              </a:ext>
            </a:extLst>
          </p:cNvPr>
          <p:cNvSpPr txBox="1"/>
          <p:nvPr/>
        </p:nvSpPr>
        <p:spPr>
          <a:xfrm>
            <a:off x="8421913" y="2311898"/>
            <a:ext cx="223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>
                <a:solidFill>
                  <a:srgbClr val="FFC000"/>
                </a:solidFill>
              </a:rPr>
              <a:t>Плывет по течению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A20D5C-2242-4C46-AC44-1D9EFEDC4BFA}"/>
              </a:ext>
            </a:extLst>
          </p:cNvPr>
          <p:cNvSpPr txBox="1"/>
          <p:nvPr/>
        </p:nvSpPr>
        <p:spPr>
          <a:xfrm>
            <a:off x="5353878" y="1827516"/>
            <a:ext cx="216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>
                <a:solidFill>
                  <a:srgbClr val="92D050"/>
                </a:solidFill>
              </a:rPr>
              <a:t>Идет к своей цели</a:t>
            </a:r>
            <a:endParaRPr lang="en-US">
              <a:solidFill>
                <a:srgbClr val="92D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5F508E-A46C-41AD-9F2B-6BCF7E433B27}"/>
              </a:ext>
            </a:extLst>
          </p:cNvPr>
          <p:cNvSpPr txBox="1"/>
          <p:nvPr/>
        </p:nvSpPr>
        <p:spPr>
          <a:xfrm rot="16200000">
            <a:off x="-707089" y="3997708"/>
            <a:ext cx="338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Деньги, успех, опыт, что угодно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4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Карьера программиста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42422D-DCBA-4278-8D37-747414D78881}"/>
              </a:ext>
            </a:extLst>
          </p:cNvPr>
          <p:cNvSpPr txBox="1"/>
          <p:nvPr/>
        </p:nvSpPr>
        <p:spPr>
          <a:xfrm>
            <a:off x="1104900" y="1861930"/>
            <a:ext cx="60712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Почему разные пути развития?</a:t>
            </a:r>
          </a:p>
          <a:p>
            <a:endParaRPr lang="ru-RU"/>
          </a:p>
          <a:p>
            <a:r>
              <a:rPr lang="ru-RU"/>
              <a:t>Нет цели?</a:t>
            </a:r>
          </a:p>
          <a:p>
            <a:r>
              <a:rPr lang="ru-RU"/>
              <a:t>Цель есть, нет плана? </a:t>
            </a:r>
          </a:p>
          <a:p>
            <a:r>
              <a:rPr lang="ru-RU"/>
              <a:t>План есть, нет действий?</a:t>
            </a:r>
          </a:p>
          <a:p>
            <a:endParaRPr lang="ru-RU"/>
          </a:p>
          <a:p>
            <a:r>
              <a:rPr lang="ru-RU"/>
              <a:t>А может кому то комфортно на определенном уровне?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9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Я не знаю, что хочу</a:t>
            </a:r>
          </a:p>
        </p:txBody>
      </p:sp>
      <p:grpSp>
        <p:nvGrpSpPr>
          <p:cNvPr id="132" name="Группа 131">
            <a:extLst>
              <a:ext uri="{FF2B5EF4-FFF2-40B4-BE49-F238E27FC236}">
                <a16:creationId xmlns:a16="http://schemas.microsoft.com/office/drawing/2014/main" id="{4932AD83-52E3-4E00-957C-6630CEAAF9D0}"/>
              </a:ext>
            </a:extLst>
          </p:cNvPr>
          <p:cNvGrpSpPr/>
          <p:nvPr/>
        </p:nvGrpSpPr>
        <p:grpSpPr>
          <a:xfrm>
            <a:off x="524666" y="1628346"/>
            <a:ext cx="7159680" cy="3564360"/>
            <a:chOff x="524666" y="1628346"/>
            <a:chExt cx="7159680" cy="356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Рукописный ввод 4">
                  <a:extLst>
                    <a:ext uri="{FF2B5EF4-FFF2-40B4-BE49-F238E27FC236}">
                      <a16:creationId xmlns:a16="http://schemas.microsoft.com/office/drawing/2014/main" id="{3E3350FA-6221-2C47-84B1-CE002CA6D4B2}"/>
                    </a:ext>
                  </a:extLst>
                </p14:cNvPr>
                <p14:cNvContentPartPr/>
                <p14:nvPr/>
              </p14:nvContentPartPr>
              <p14:xfrm>
                <a:off x="3754946" y="2939466"/>
                <a:ext cx="171720" cy="331920"/>
              </p14:xfrm>
            </p:contentPart>
          </mc:Choice>
          <mc:Fallback xmlns="">
            <p:pic>
              <p:nvPicPr>
                <p:cNvPr id="4" name="Рукописный ввод 4">
                  <a:extLst>
                    <a:ext uri="{FF2B5EF4-FFF2-40B4-BE49-F238E27FC236}">
                      <a16:creationId xmlns:a16="http://schemas.microsoft.com/office/drawing/2014/main" id="{3E3350FA-6221-2C47-84B1-CE002CA6D4B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39466" y="2923969"/>
                  <a:ext cx="202320" cy="3625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" name="Рукописный ввод 18">
                  <a:extLst>
                    <a:ext uri="{FF2B5EF4-FFF2-40B4-BE49-F238E27FC236}">
                      <a16:creationId xmlns:a16="http://schemas.microsoft.com/office/drawing/2014/main" id="{BA7AC3EE-98B2-7A4D-845D-372EE6E3A802}"/>
                    </a:ext>
                  </a:extLst>
                </p14:cNvPr>
                <p14:cNvContentPartPr/>
                <p14:nvPr/>
              </p14:nvContentPartPr>
              <p14:xfrm>
                <a:off x="3250586" y="1997706"/>
                <a:ext cx="1378800" cy="320400"/>
              </p14:xfrm>
            </p:contentPart>
          </mc:Choice>
          <mc:Fallback xmlns="">
            <p:pic>
              <p:nvPicPr>
                <p:cNvPr id="18" name="Рукописный ввод 18">
                  <a:extLst>
                    <a:ext uri="{FF2B5EF4-FFF2-40B4-BE49-F238E27FC236}">
                      <a16:creationId xmlns:a16="http://schemas.microsoft.com/office/drawing/2014/main" id="{BA7AC3EE-98B2-7A4D-845D-372EE6E3A80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35110" y="1982226"/>
                  <a:ext cx="1409392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5" name="Рукописный ввод 25">
                  <a:extLst>
                    <a:ext uri="{FF2B5EF4-FFF2-40B4-BE49-F238E27FC236}">
                      <a16:creationId xmlns:a16="http://schemas.microsoft.com/office/drawing/2014/main" id="{20F4E5EB-3AB2-A84D-972E-DCA20E41C950}"/>
                    </a:ext>
                  </a:extLst>
                </p14:cNvPr>
                <p14:cNvContentPartPr/>
                <p14:nvPr/>
              </p14:nvContentPartPr>
              <p14:xfrm>
                <a:off x="3268586" y="3836226"/>
                <a:ext cx="1270800" cy="356040"/>
              </p14:xfrm>
            </p:contentPart>
          </mc:Choice>
          <mc:Fallback xmlns="">
            <p:pic>
              <p:nvPicPr>
                <p:cNvPr id="25" name="Рукописный ввод 25">
                  <a:extLst>
                    <a:ext uri="{FF2B5EF4-FFF2-40B4-BE49-F238E27FC236}">
                      <a16:creationId xmlns:a16="http://schemas.microsoft.com/office/drawing/2014/main" id="{20F4E5EB-3AB2-A84D-972E-DCA20E41C95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53110" y="3820746"/>
                  <a:ext cx="1301391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E0110986-5681-9B44-BDA2-5434AE9436C0}"/>
                    </a:ext>
                  </a:extLst>
                </p14:cNvPr>
                <p14:cNvContentPartPr/>
                <p14:nvPr/>
              </p14:nvContentPartPr>
              <p14:xfrm>
                <a:off x="4205666" y="3845226"/>
                <a:ext cx="63360" cy="15372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E0110986-5681-9B44-BDA2-5434AE9436C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190186" y="3829746"/>
                  <a:ext cx="939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3" name="Рукописный ввод 33">
                  <a:extLst>
                    <a:ext uri="{FF2B5EF4-FFF2-40B4-BE49-F238E27FC236}">
                      <a16:creationId xmlns:a16="http://schemas.microsoft.com/office/drawing/2014/main" id="{F639E24A-3A53-4848-9CE6-B239321D816A}"/>
                    </a:ext>
                  </a:extLst>
                </p14:cNvPr>
                <p14:cNvContentPartPr/>
                <p14:nvPr/>
              </p14:nvContentPartPr>
              <p14:xfrm>
                <a:off x="1403786" y="2826786"/>
                <a:ext cx="1153080" cy="338400"/>
              </p14:xfrm>
            </p:contentPart>
          </mc:Choice>
          <mc:Fallback xmlns="">
            <p:pic>
              <p:nvPicPr>
                <p:cNvPr id="33" name="Рукописный ввод 33">
                  <a:extLst>
                    <a:ext uri="{FF2B5EF4-FFF2-40B4-BE49-F238E27FC236}">
                      <a16:creationId xmlns:a16="http://schemas.microsoft.com/office/drawing/2014/main" id="{F639E24A-3A53-4848-9CE6-B239321D816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88311" y="2811290"/>
                  <a:ext cx="1183670" cy="3690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0" name="Рукописный ввод 40">
                  <a:extLst>
                    <a:ext uri="{FF2B5EF4-FFF2-40B4-BE49-F238E27FC236}">
                      <a16:creationId xmlns:a16="http://schemas.microsoft.com/office/drawing/2014/main" id="{B9AF35AE-D904-F645-99C5-EF1DB5589A37}"/>
                    </a:ext>
                  </a:extLst>
                </p14:cNvPr>
                <p14:cNvContentPartPr/>
                <p14:nvPr/>
              </p14:nvContentPartPr>
              <p14:xfrm>
                <a:off x="5345426" y="2493426"/>
                <a:ext cx="1658880" cy="544680"/>
              </p14:xfrm>
            </p:contentPart>
          </mc:Choice>
          <mc:Fallback xmlns="">
            <p:pic>
              <p:nvPicPr>
                <p:cNvPr id="40" name="Рукописный ввод 40">
                  <a:extLst>
                    <a:ext uri="{FF2B5EF4-FFF2-40B4-BE49-F238E27FC236}">
                      <a16:creationId xmlns:a16="http://schemas.microsoft.com/office/drawing/2014/main" id="{B9AF35AE-D904-F645-99C5-EF1DB5589A3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329943" y="2477936"/>
                  <a:ext cx="1689487" cy="575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F3126185-167A-6F47-95AF-679129AAE3A2}"/>
                    </a:ext>
                  </a:extLst>
                </p14:cNvPr>
                <p14:cNvContentPartPr/>
                <p14:nvPr/>
              </p14:nvContentPartPr>
              <p14:xfrm>
                <a:off x="3047906" y="3682866"/>
                <a:ext cx="1666800" cy="54540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F3126185-167A-6F47-95AF-679129AAE3A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032426" y="3667386"/>
                  <a:ext cx="169740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7" name="Рукописный ввод 47">
                  <a:extLst>
                    <a:ext uri="{FF2B5EF4-FFF2-40B4-BE49-F238E27FC236}">
                      <a16:creationId xmlns:a16="http://schemas.microsoft.com/office/drawing/2014/main" id="{7E4F912E-2156-774A-90AD-0172722A563E}"/>
                    </a:ext>
                  </a:extLst>
                </p14:cNvPr>
                <p14:cNvContentPartPr/>
                <p14:nvPr/>
              </p14:nvContentPartPr>
              <p14:xfrm>
                <a:off x="1223066" y="1835706"/>
                <a:ext cx="5938920" cy="1532160"/>
              </p14:xfrm>
            </p:contentPart>
          </mc:Choice>
          <mc:Fallback xmlns="">
            <p:pic>
              <p:nvPicPr>
                <p:cNvPr id="47" name="Рукописный ввод 47">
                  <a:extLst>
                    <a:ext uri="{FF2B5EF4-FFF2-40B4-BE49-F238E27FC236}">
                      <a16:creationId xmlns:a16="http://schemas.microsoft.com/office/drawing/2014/main" id="{7E4F912E-2156-774A-90AD-0172722A563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07586" y="1820230"/>
                  <a:ext cx="5969520" cy="15627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0" name="Рукописный ввод 50">
                  <a:extLst>
                    <a:ext uri="{FF2B5EF4-FFF2-40B4-BE49-F238E27FC236}">
                      <a16:creationId xmlns:a16="http://schemas.microsoft.com/office/drawing/2014/main" id="{2F0EEC79-435D-8D4E-8B20-907892989425}"/>
                    </a:ext>
                  </a:extLst>
                </p14:cNvPr>
                <p14:cNvContentPartPr/>
                <p14:nvPr/>
              </p14:nvContentPartPr>
              <p14:xfrm>
                <a:off x="3768626" y="2351226"/>
                <a:ext cx="171720" cy="448920"/>
              </p14:xfrm>
            </p:contentPart>
          </mc:Choice>
          <mc:Fallback xmlns="">
            <p:pic>
              <p:nvPicPr>
                <p:cNvPr id="50" name="Рукописный ввод 50">
                  <a:extLst>
                    <a:ext uri="{FF2B5EF4-FFF2-40B4-BE49-F238E27FC236}">
                      <a16:creationId xmlns:a16="http://schemas.microsoft.com/office/drawing/2014/main" id="{2F0EEC79-435D-8D4E-8B20-90789298942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753113" y="2335746"/>
                  <a:ext cx="202384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7" name="Рукописный ввод 59">
                  <a:extLst>
                    <a:ext uri="{FF2B5EF4-FFF2-40B4-BE49-F238E27FC236}">
                      <a16:creationId xmlns:a16="http://schemas.microsoft.com/office/drawing/2014/main" id="{CF9C601E-07F9-5E44-9EF3-D4E3DB1AA5BA}"/>
                    </a:ext>
                  </a:extLst>
                </p14:cNvPr>
                <p14:cNvContentPartPr/>
                <p14:nvPr/>
              </p14:nvContentPartPr>
              <p14:xfrm>
                <a:off x="4223666" y="2768466"/>
                <a:ext cx="1013760" cy="288720"/>
              </p14:xfrm>
            </p:contentPart>
          </mc:Choice>
          <mc:Fallback xmlns="">
            <p:pic>
              <p:nvPicPr>
                <p:cNvPr id="57" name="Рукописный ввод 59">
                  <a:extLst>
                    <a:ext uri="{FF2B5EF4-FFF2-40B4-BE49-F238E27FC236}">
                      <a16:creationId xmlns:a16="http://schemas.microsoft.com/office/drawing/2014/main" id="{CF9C601E-07F9-5E44-9EF3-D4E3DB1AA5B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208181" y="2752986"/>
                  <a:ext cx="1044371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Рукописный ввод 59">
                  <a:extLst>
                    <a:ext uri="{FF2B5EF4-FFF2-40B4-BE49-F238E27FC236}">
                      <a16:creationId xmlns:a16="http://schemas.microsoft.com/office/drawing/2014/main" id="{ACC3D76C-4FA2-0F43-B813-B4E243F8FD07}"/>
                    </a:ext>
                  </a:extLst>
                </p14:cNvPr>
                <p14:cNvContentPartPr/>
                <p14:nvPr/>
              </p14:nvContentPartPr>
              <p14:xfrm>
                <a:off x="2700866" y="2903466"/>
                <a:ext cx="784440" cy="126720"/>
              </p14:xfrm>
            </p:contentPart>
          </mc:Choice>
          <mc:Fallback xmlns="">
            <p:pic>
              <p:nvPicPr>
                <p:cNvPr id="58" name="Рукописный ввод 59">
                  <a:extLst>
                    <a:ext uri="{FF2B5EF4-FFF2-40B4-BE49-F238E27FC236}">
                      <a16:creationId xmlns:a16="http://schemas.microsoft.com/office/drawing/2014/main" id="{ACC3D76C-4FA2-0F43-B813-B4E243F8FD0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85386" y="2887942"/>
                  <a:ext cx="815040" cy="1574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9" name="Рукописный ввод 59">
                  <a:extLst>
                    <a:ext uri="{FF2B5EF4-FFF2-40B4-BE49-F238E27FC236}">
                      <a16:creationId xmlns:a16="http://schemas.microsoft.com/office/drawing/2014/main" id="{A950E439-774D-2A4A-BBA4-524B8EB73714}"/>
                    </a:ext>
                  </a:extLst>
                </p14:cNvPr>
                <p14:cNvContentPartPr/>
                <p14:nvPr/>
              </p14:nvContentPartPr>
              <p14:xfrm>
                <a:off x="3782306" y="3345186"/>
                <a:ext cx="176040" cy="346320"/>
              </p14:xfrm>
            </p:contentPart>
          </mc:Choice>
          <mc:Fallback xmlns="">
            <p:pic>
              <p:nvPicPr>
                <p:cNvPr id="59" name="Рукописный ввод 59">
                  <a:extLst>
                    <a:ext uri="{FF2B5EF4-FFF2-40B4-BE49-F238E27FC236}">
                      <a16:creationId xmlns:a16="http://schemas.microsoft.com/office/drawing/2014/main" id="{A950E439-774D-2A4A-BBA4-524B8EB7371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766826" y="3329722"/>
                  <a:ext cx="206640" cy="3768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Рукописный ввод 68">
                  <a:extLst>
                    <a:ext uri="{FF2B5EF4-FFF2-40B4-BE49-F238E27FC236}">
                      <a16:creationId xmlns:a16="http://schemas.microsoft.com/office/drawing/2014/main" id="{05A84717-30C9-6F4A-9F9A-081EFCD1DA03}"/>
                    </a:ext>
                  </a:extLst>
                </p14:cNvPr>
                <p14:cNvContentPartPr/>
                <p14:nvPr/>
              </p14:nvContentPartPr>
              <p14:xfrm>
                <a:off x="759026" y="1759026"/>
                <a:ext cx="1045440" cy="414720"/>
              </p14:xfrm>
            </p:contentPart>
          </mc:Choice>
          <mc:Fallback xmlns="">
            <p:pic>
              <p:nvPicPr>
                <p:cNvPr id="68" name="Рукописный ввод 68">
                  <a:extLst>
                    <a:ext uri="{FF2B5EF4-FFF2-40B4-BE49-F238E27FC236}">
                      <a16:creationId xmlns:a16="http://schemas.microsoft.com/office/drawing/2014/main" id="{05A84717-30C9-6F4A-9F9A-081EFCD1DA0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43551" y="1743546"/>
                  <a:ext cx="1076029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5" name="Рукописный ввод 75">
                  <a:extLst>
                    <a:ext uri="{FF2B5EF4-FFF2-40B4-BE49-F238E27FC236}">
                      <a16:creationId xmlns:a16="http://schemas.microsoft.com/office/drawing/2014/main" id="{46BE438B-BE02-4644-A190-A7CFD9473A44}"/>
                    </a:ext>
                  </a:extLst>
                </p14:cNvPr>
                <p14:cNvContentPartPr/>
                <p14:nvPr/>
              </p14:nvContentPartPr>
              <p14:xfrm>
                <a:off x="3480266" y="4837026"/>
                <a:ext cx="1126800" cy="333360"/>
              </p14:xfrm>
            </p:contentPart>
          </mc:Choice>
          <mc:Fallback xmlns="">
            <p:pic>
              <p:nvPicPr>
                <p:cNvPr id="75" name="Рукописный ввод 75">
                  <a:extLst>
                    <a:ext uri="{FF2B5EF4-FFF2-40B4-BE49-F238E27FC236}">
                      <a16:creationId xmlns:a16="http://schemas.microsoft.com/office/drawing/2014/main" id="{46BE438B-BE02-4644-A190-A7CFD9473A4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464781" y="4821546"/>
                  <a:ext cx="115741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5" name="Рукописный ввод 85">
                  <a:extLst>
                    <a:ext uri="{FF2B5EF4-FFF2-40B4-BE49-F238E27FC236}">
                      <a16:creationId xmlns:a16="http://schemas.microsoft.com/office/drawing/2014/main" id="{EB9FF680-B614-1E47-AA32-0A0C552E9D4F}"/>
                    </a:ext>
                  </a:extLst>
                </p14:cNvPr>
                <p14:cNvContentPartPr/>
                <p14:nvPr/>
              </p14:nvContentPartPr>
              <p14:xfrm>
                <a:off x="6016826" y="3679626"/>
                <a:ext cx="1505520" cy="463320"/>
              </p14:xfrm>
            </p:contentPart>
          </mc:Choice>
          <mc:Fallback xmlns="">
            <p:pic>
              <p:nvPicPr>
                <p:cNvPr id="85" name="Рукописный ввод 85">
                  <a:extLst>
                    <a:ext uri="{FF2B5EF4-FFF2-40B4-BE49-F238E27FC236}">
                      <a16:creationId xmlns:a16="http://schemas.microsoft.com/office/drawing/2014/main" id="{EB9FF680-B614-1E47-AA32-0A0C552E9D4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001342" y="3664146"/>
                  <a:ext cx="1536127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F36F3D9F-370C-E24F-8988-F301B07D8CE1}"/>
                    </a:ext>
                  </a:extLst>
                </p14:cNvPr>
                <p14:cNvContentPartPr/>
                <p14:nvPr/>
              </p14:nvContentPartPr>
              <p14:xfrm>
                <a:off x="7449626" y="3669546"/>
                <a:ext cx="68040" cy="23040"/>
              </p14:xfrm>
            </p:contentPart>
          </mc:Choice>
          <mc:Fallback xmlns=""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F36F3D9F-370C-E24F-8988-F301B07D8CE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434064" y="3654066"/>
                  <a:ext cx="98803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99" name="Рукописный ввод 99">
                  <a:extLst>
                    <a:ext uri="{FF2B5EF4-FFF2-40B4-BE49-F238E27FC236}">
                      <a16:creationId xmlns:a16="http://schemas.microsoft.com/office/drawing/2014/main" id="{64A0E528-416F-7C4E-9007-673A5C4CA03F}"/>
                    </a:ext>
                  </a:extLst>
                </p14:cNvPr>
                <p14:cNvContentPartPr/>
                <p14:nvPr/>
              </p14:nvContentPartPr>
              <p14:xfrm>
                <a:off x="750026" y="3946746"/>
                <a:ext cx="1468440" cy="353880"/>
              </p14:xfrm>
            </p:contentPart>
          </mc:Choice>
          <mc:Fallback xmlns="">
            <p:pic>
              <p:nvPicPr>
                <p:cNvPr id="99" name="Рукописный ввод 99">
                  <a:extLst>
                    <a:ext uri="{FF2B5EF4-FFF2-40B4-BE49-F238E27FC236}">
                      <a16:creationId xmlns:a16="http://schemas.microsoft.com/office/drawing/2014/main" id="{64A0E528-416F-7C4E-9007-673A5C4CA03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34550" y="3931250"/>
                  <a:ext cx="1499033" cy="3845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02" name="Рукописный ввод 102">
                  <a:extLst>
                    <a:ext uri="{FF2B5EF4-FFF2-40B4-BE49-F238E27FC236}">
                      <a16:creationId xmlns:a16="http://schemas.microsoft.com/office/drawing/2014/main" id="{CB4B4A7E-2A87-734A-9E27-6CDC65375C00}"/>
                    </a:ext>
                  </a:extLst>
                </p14:cNvPr>
                <p14:cNvContentPartPr/>
                <p14:nvPr/>
              </p14:nvContentPartPr>
              <p14:xfrm>
                <a:off x="596666" y="1628346"/>
                <a:ext cx="1415160" cy="581760"/>
              </p14:xfrm>
            </p:contentPart>
          </mc:Choice>
          <mc:Fallback xmlns="">
            <p:pic>
              <p:nvPicPr>
                <p:cNvPr id="102" name="Рукописный ввод 102">
                  <a:extLst>
                    <a:ext uri="{FF2B5EF4-FFF2-40B4-BE49-F238E27FC236}">
                      <a16:creationId xmlns:a16="http://schemas.microsoft.com/office/drawing/2014/main" id="{CB4B4A7E-2A87-734A-9E27-6CDC65375C0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81182" y="1612856"/>
                  <a:ext cx="1445768" cy="6123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07" name="Рукописный ввод 108">
                  <a:extLst>
                    <a:ext uri="{FF2B5EF4-FFF2-40B4-BE49-F238E27FC236}">
                      <a16:creationId xmlns:a16="http://schemas.microsoft.com/office/drawing/2014/main" id="{C1569CDC-7FDD-E74B-BE4D-FC0E64C75C4B}"/>
                    </a:ext>
                  </a:extLst>
                </p14:cNvPr>
                <p14:cNvContentPartPr/>
                <p14:nvPr/>
              </p14:nvContentPartPr>
              <p14:xfrm>
                <a:off x="1485146" y="2304426"/>
                <a:ext cx="143640" cy="391680"/>
              </p14:xfrm>
            </p:contentPart>
          </mc:Choice>
          <mc:Fallback xmlns="">
            <p:pic>
              <p:nvPicPr>
                <p:cNvPr id="107" name="Рукописный ввод 108">
                  <a:extLst>
                    <a:ext uri="{FF2B5EF4-FFF2-40B4-BE49-F238E27FC236}">
                      <a16:creationId xmlns:a16="http://schemas.microsoft.com/office/drawing/2014/main" id="{C1569CDC-7FDD-E74B-BE4D-FC0E64C75C4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469666" y="2288946"/>
                  <a:ext cx="17424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08" name="Рукописный ввод 108">
                  <a:extLst>
                    <a:ext uri="{FF2B5EF4-FFF2-40B4-BE49-F238E27FC236}">
                      <a16:creationId xmlns:a16="http://schemas.microsoft.com/office/drawing/2014/main" id="{0B578A38-FC38-4A48-957D-6B4D9A5195A5}"/>
                    </a:ext>
                  </a:extLst>
                </p14:cNvPr>
                <p14:cNvContentPartPr/>
                <p14:nvPr/>
              </p14:nvContentPartPr>
              <p14:xfrm>
                <a:off x="2138186" y="1912386"/>
                <a:ext cx="932400" cy="203040"/>
              </p14:xfrm>
            </p:contentPart>
          </mc:Choice>
          <mc:Fallback xmlns="">
            <p:pic>
              <p:nvPicPr>
                <p:cNvPr id="108" name="Рукописный ввод 108">
                  <a:extLst>
                    <a:ext uri="{FF2B5EF4-FFF2-40B4-BE49-F238E27FC236}">
                      <a16:creationId xmlns:a16="http://schemas.microsoft.com/office/drawing/2014/main" id="{0B578A38-FC38-4A48-957D-6B4D9A5195A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122712" y="1896906"/>
                  <a:ext cx="962988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13" name="Рукописный ввод 113">
                  <a:extLst>
                    <a:ext uri="{FF2B5EF4-FFF2-40B4-BE49-F238E27FC236}">
                      <a16:creationId xmlns:a16="http://schemas.microsoft.com/office/drawing/2014/main" id="{64E5F7C8-489C-BE49-B12F-140AB24C5D6F}"/>
                    </a:ext>
                  </a:extLst>
                </p14:cNvPr>
                <p14:cNvContentPartPr/>
                <p14:nvPr/>
              </p14:nvContentPartPr>
              <p14:xfrm>
                <a:off x="5899826" y="3574866"/>
                <a:ext cx="1784520" cy="678960"/>
              </p14:xfrm>
            </p:contentPart>
          </mc:Choice>
          <mc:Fallback xmlns="">
            <p:pic>
              <p:nvPicPr>
                <p:cNvPr id="113" name="Рукописный ввод 113">
                  <a:extLst>
                    <a:ext uri="{FF2B5EF4-FFF2-40B4-BE49-F238E27FC236}">
                      <a16:creationId xmlns:a16="http://schemas.microsoft.com/office/drawing/2014/main" id="{64E5F7C8-489C-BE49-B12F-140AB24C5D6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884349" y="3559394"/>
                  <a:ext cx="1815114" cy="7095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18" name="Рукописный ввод 119">
                  <a:extLst>
                    <a:ext uri="{FF2B5EF4-FFF2-40B4-BE49-F238E27FC236}">
                      <a16:creationId xmlns:a16="http://schemas.microsoft.com/office/drawing/2014/main" id="{0EDC4213-2FDD-124C-9C38-8C1D4AAEDBEF}"/>
                    </a:ext>
                  </a:extLst>
                </p14:cNvPr>
                <p14:cNvContentPartPr/>
                <p14:nvPr/>
              </p14:nvContentPartPr>
              <p14:xfrm>
                <a:off x="6282866" y="2998146"/>
                <a:ext cx="175680" cy="527400"/>
              </p14:xfrm>
            </p:contentPart>
          </mc:Choice>
          <mc:Fallback xmlns="">
            <p:pic>
              <p:nvPicPr>
                <p:cNvPr id="118" name="Рукописный ввод 119">
                  <a:extLst>
                    <a:ext uri="{FF2B5EF4-FFF2-40B4-BE49-F238E27FC236}">
                      <a16:creationId xmlns:a16="http://schemas.microsoft.com/office/drawing/2014/main" id="{0EDC4213-2FDD-124C-9C38-8C1D4AAEDBE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267418" y="2982677"/>
                  <a:ext cx="206217" cy="5579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19" name="Рукописный ввод 119">
                  <a:extLst>
                    <a:ext uri="{FF2B5EF4-FFF2-40B4-BE49-F238E27FC236}">
                      <a16:creationId xmlns:a16="http://schemas.microsoft.com/office/drawing/2014/main" id="{C0FC2C59-EEFF-9445-BD5A-BA1FD86C5128}"/>
                    </a:ext>
                  </a:extLst>
                </p14:cNvPr>
                <p14:cNvContentPartPr/>
                <p14:nvPr/>
              </p14:nvContentPartPr>
              <p14:xfrm>
                <a:off x="4705706" y="3795546"/>
                <a:ext cx="1157760" cy="167040"/>
              </p14:xfrm>
            </p:contentPart>
          </mc:Choice>
          <mc:Fallback xmlns="">
            <p:pic>
              <p:nvPicPr>
                <p:cNvPr id="119" name="Рукописный ввод 119">
                  <a:extLst>
                    <a:ext uri="{FF2B5EF4-FFF2-40B4-BE49-F238E27FC236}">
                      <a16:creationId xmlns:a16="http://schemas.microsoft.com/office/drawing/2014/main" id="{C0FC2C59-EEFF-9445-BD5A-BA1FD86C512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690226" y="3780066"/>
                  <a:ext cx="11883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24" name="Рукописный ввод 124">
                  <a:extLst>
                    <a:ext uri="{FF2B5EF4-FFF2-40B4-BE49-F238E27FC236}">
                      <a16:creationId xmlns:a16="http://schemas.microsoft.com/office/drawing/2014/main" id="{45EF05EA-0DF5-E54B-B253-C5DC3C5AAB91}"/>
                    </a:ext>
                  </a:extLst>
                </p14:cNvPr>
                <p14:cNvContentPartPr/>
                <p14:nvPr/>
              </p14:nvContentPartPr>
              <p14:xfrm>
                <a:off x="3326906" y="4169586"/>
                <a:ext cx="1519200" cy="1023120"/>
              </p14:xfrm>
            </p:contentPart>
          </mc:Choice>
          <mc:Fallback xmlns="">
            <p:pic>
              <p:nvPicPr>
                <p:cNvPr id="124" name="Рукописный ввод 124">
                  <a:extLst>
                    <a:ext uri="{FF2B5EF4-FFF2-40B4-BE49-F238E27FC236}">
                      <a16:creationId xmlns:a16="http://schemas.microsoft.com/office/drawing/2014/main" id="{45EF05EA-0DF5-E54B-B253-C5DC3C5AAB9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311422" y="4154111"/>
                  <a:ext cx="1549807" cy="10537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27" name="Рукописный ввод 127">
                  <a:extLst>
                    <a:ext uri="{FF2B5EF4-FFF2-40B4-BE49-F238E27FC236}">
                      <a16:creationId xmlns:a16="http://schemas.microsoft.com/office/drawing/2014/main" id="{DDE9FC7E-17E6-A245-B182-6600558CFDBC}"/>
                    </a:ext>
                  </a:extLst>
                </p14:cNvPr>
                <p14:cNvContentPartPr/>
                <p14:nvPr/>
              </p14:nvContentPartPr>
              <p14:xfrm>
                <a:off x="524666" y="3786546"/>
                <a:ext cx="1987200" cy="592560"/>
              </p14:xfrm>
            </p:contentPart>
          </mc:Choice>
          <mc:Fallback xmlns="">
            <p:pic>
              <p:nvPicPr>
                <p:cNvPr id="127" name="Рукописный ввод 127">
                  <a:extLst>
                    <a:ext uri="{FF2B5EF4-FFF2-40B4-BE49-F238E27FC236}">
                      <a16:creationId xmlns:a16="http://schemas.microsoft.com/office/drawing/2014/main" id="{DDE9FC7E-17E6-A245-B182-6600558CFDB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09189" y="3771066"/>
                  <a:ext cx="2017794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503C4B2D-E6D1-5F4E-A6B4-54DD6AB146BD}"/>
                    </a:ext>
                  </a:extLst>
                </p14:cNvPr>
                <p14:cNvContentPartPr/>
                <p14:nvPr/>
              </p14:nvContentPartPr>
              <p14:xfrm>
                <a:off x="1529426" y="3281826"/>
                <a:ext cx="9360" cy="43272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503C4B2D-E6D1-5F4E-A6B4-54DD6AB146B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513946" y="3266346"/>
                  <a:ext cx="3996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EB6BFCCF-C6AD-2343-8AE5-F4AE680FABBF}"/>
                    </a:ext>
                  </a:extLst>
                </p14:cNvPr>
                <p14:cNvContentPartPr/>
                <p14:nvPr/>
              </p14:nvContentPartPr>
              <p14:xfrm>
                <a:off x="1443746" y="3624546"/>
                <a:ext cx="194040" cy="17568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EB6BFCCF-C6AD-2343-8AE5-F4AE680FABB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428295" y="3609066"/>
                  <a:ext cx="224583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85B0032F-F5A5-F649-8098-C5CA4B282ED9}"/>
                    </a:ext>
                  </a:extLst>
                </p14:cNvPr>
                <p14:cNvContentPartPr/>
                <p14:nvPr/>
              </p14:nvContentPartPr>
              <p14:xfrm>
                <a:off x="804026" y="2227746"/>
                <a:ext cx="122040" cy="159048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85B0032F-F5A5-F649-8098-C5CA4B282ED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88546" y="2212266"/>
                  <a:ext cx="152640" cy="162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62E8B406-49D3-6B4C-8C8F-667278F761E0}"/>
                    </a:ext>
                  </a:extLst>
                </p14:cNvPr>
                <p14:cNvContentPartPr/>
                <p14:nvPr/>
              </p14:nvContentPartPr>
              <p14:xfrm>
                <a:off x="813026" y="3543186"/>
                <a:ext cx="221040" cy="27936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62E8B406-49D3-6B4C-8C8F-667278F761E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97571" y="3527686"/>
                  <a:ext cx="251590" cy="3099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37" name="Рукописный ввод 137">
                  <a:extLst>
                    <a:ext uri="{FF2B5EF4-FFF2-40B4-BE49-F238E27FC236}">
                      <a16:creationId xmlns:a16="http://schemas.microsoft.com/office/drawing/2014/main" id="{257C02ED-4D46-4E41-8B8E-7571A3C24E5A}"/>
                    </a:ext>
                  </a:extLst>
                </p14:cNvPr>
                <p14:cNvContentPartPr/>
                <p14:nvPr/>
              </p14:nvContentPartPr>
              <p14:xfrm>
                <a:off x="3745946" y="2396946"/>
                <a:ext cx="189720" cy="413640"/>
              </p14:xfrm>
            </p:contentPart>
          </mc:Choice>
          <mc:Fallback xmlns="">
            <p:pic>
              <p:nvPicPr>
                <p:cNvPr id="137" name="Рукописный ввод 137">
                  <a:extLst>
                    <a:ext uri="{FF2B5EF4-FFF2-40B4-BE49-F238E27FC236}">
                      <a16:creationId xmlns:a16="http://schemas.microsoft.com/office/drawing/2014/main" id="{257C02ED-4D46-4E41-8B8E-7571A3C24E5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730466" y="2381479"/>
                  <a:ext cx="220320" cy="4442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42" name="Рукописный ввод 142">
                  <a:extLst>
                    <a:ext uri="{FF2B5EF4-FFF2-40B4-BE49-F238E27FC236}">
                      <a16:creationId xmlns:a16="http://schemas.microsoft.com/office/drawing/2014/main" id="{557FC3A7-11CD-9645-9811-21717864C421}"/>
                    </a:ext>
                  </a:extLst>
                </p14:cNvPr>
                <p14:cNvContentPartPr/>
                <p14:nvPr/>
              </p14:nvContentPartPr>
              <p14:xfrm>
                <a:off x="2085986" y="1889706"/>
                <a:ext cx="957600" cy="207720"/>
              </p14:xfrm>
            </p:contentPart>
          </mc:Choice>
          <mc:Fallback xmlns="">
            <p:pic>
              <p:nvPicPr>
                <p:cNvPr id="142" name="Рукописный ввод 142">
                  <a:extLst>
                    <a:ext uri="{FF2B5EF4-FFF2-40B4-BE49-F238E27FC236}">
                      <a16:creationId xmlns:a16="http://schemas.microsoft.com/office/drawing/2014/main" id="{557FC3A7-11CD-9645-9811-21717864C42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070506" y="1874199"/>
                  <a:ext cx="988200" cy="2383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45" name="Рукописный ввод 145">
                  <a:extLst>
                    <a:ext uri="{FF2B5EF4-FFF2-40B4-BE49-F238E27FC236}">
                      <a16:creationId xmlns:a16="http://schemas.microsoft.com/office/drawing/2014/main" id="{2EB8118C-4F7A-2C43-8DB3-1668442E96B3}"/>
                    </a:ext>
                  </a:extLst>
                </p14:cNvPr>
                <p14:cNvContentPartPr/>
                <p14:nvPr/>
              </p14:nvContentPartPr>
              <p14:xfrm>
                <a:off x="2732186" y="2910666"/>
                <a:ext cx="726120" cy="142200"/>
              </p14:xfrm>
            </p:contentPart>
          </mc:Choice>
          <mc:Fallback xmlns="">
            <p:pic>
              <p:nvPicPr>
                <p:cNvPr id="145" name="Рукописный ввод 145">
                  <a:extLst>
                    <a:ext uri="{FF2B5EF4-FFF2-40B4-BE49-F238E27FC236}">
                      <a16:creationId xmlns:a16="http://schemas.microsoft.com/office/drawing/2014/main" id="{2EB8118C-4F7A-2C43-8DB3-1668442E96B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716698" y="2895186"/>
                  <a:ext cx="756735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48" name="Рукописный ввод 148">
                  <a:extLst>
                    <a:ext uri="{FF2B5EF4-FFF2-40B4-BE49-F238E27FC236}">
                      <a16:creationId xmlns:a16="http://schemas.microsoft.com/office/drawing/2014/main" id="{E0EE72B3-8A04-394C-8BF7-28C0168C5414}"/>
                    </a:ext>
                  </a:extLst>
                </p14:cNvPr>
                <p14:cNvContentPartPr/>
                <p14:nvPr/>
              </p14:nvContentPartPr>
              <p14:xfrm>
                <a:off x="1502426" y="2286786"/>
                <a:ext cx="185040" cy="425520"/>
              </p14:xfrm>
            </p:contentPart>
          </mc:Choice>
          <mc:Fallback xmlns="">
            <p:pic>
              <p:nvPicPr>
                <p:cNvPr id="148" name="Рукописный ввод 148">
                  <a:extLst>
                    <a:ext uri="{FF2B5EF4-FFF2-40B4-BE49-F238E27FC236}">
                      <a16:creationId xmlns:a16="http://schemas.microsoft.com/office/drawing/2014/main" id="{E0EE72B3-8A04-394C-8BF7-28C0168C541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486946" y="2271306"/>
                  <a:ext cx="21564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51" name="Рукописный ввод 151">
                  <a:extLst>
                    <a:ext uri="{FF2B5EF4-FFF2-40B4-BE49-F238E27FC236}">
                      <a16:creationId xmlns:a16="http://schemas.microsoft.com/office/drawing/2014/main" id="{5630FED3-021E-BF49-95A4-B7767C5B15F2}"/>
                    </a:ext>
                  </a:extLst>
                </p14:cNvPr>
                <p14:cNvContentPartPr/>
                <p14:nvPr/>
              </p14:nvContentPartPr>
              <p14:xfrm>
                <a:off x="1398746" y="3322866"/>
                <a:ext cx="243720" cy="468360"/>
              </p14:xfrm>
            </p:contentPart>
          </mc:Choice>
          <mc:Fallback xmlns="">
            <p:pic>
              <p:nvPicPr>
                <p:cNvPr id="151" name="Рукописный ввод 151">
                  <a:extLst>
                    <a:ext uri="{FF2B5EF4-FFF2-40B4-BE49-F238E27FC236}">
                      <a16:creationId xmlns:a16="http://schemas.microsoft.com/office/drawing/2014/main" id="{5630FED3-021E-BF49-95A4-B7767C5B15F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383266" y="3307386"/>
                  <a:ext cx="27432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54" name="Рукописный ввод 154">
                  <a:extLst>
                    <a:ext uri="{FF2B5EF4-FFF2-40B4-BE49-F238E27FC236}">
                      <a16:creationId xmlns:a16="http://schemas.microsoft.com/office/drawing/2014/main" id="{C5B70E13-C5E1-7D4B-AAFB-2C312ADBBE41}"/>
                    </a:ext>
                  </a:extLst>
                </p14:cNvPr>
                <p14:cNvContentPartPr/>
                <p14:nvPr/>
              </p14:nvContentPartPr>
              <p14:xfrm>
                <a:off x="754346" y="2236746"/>
                <a:ext cx="252720" cy="1455840"/>
              </p14:xfrm>
            </p:contentPart>
          </mc:Choice>
          <mc:Fallback xmlns="">
            <p:pic>
              <p:nvPicPr>
                <p:cNvPr id="154" name="Рукописный ввод 154">
                  <a:extLst>
                    <a:ext uri="{FF2B5EF4-FFF2-40B4-BE49-F238E27FC236}">
                      <a16:creationId xmlns:a16="http://schemas.microsoft.com/office/drawing/2014/main" id="{C5B70E13-C5E1-7D4B-AAFB-2C312ADBBE4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38844" y="2221266"/>
                  <a:ext cx="283364" cy="14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57" name="Рукописный ввод 157">
                  <a:extLst>
                    <a:ext uri="{FF2B5EF4-FFF2-40B4-BE49-F238E27FC236}">
                      <a16:creationId xmlns:a16="http://schemas.microsoft.com/office/drawing/2014/main" id="{D212EE7B-430C-734E-BD28-34CE091DE43A}"/>
                    </a:ext>
                  </a:extLst>
                </p14:cNvPr>
                <p14:cNvContentPartPr/>
                <p14:nvPr/>
              </p14:nvContentPartPr>
              <p14:xfrm>
                <a:off x="549146" y="3741546"/>
                <a:ext cx="1944720" cy="607320"/>
              </p14:xfrm>
            </p:contentPart>
          </mc:Choice>
          <mc:Fallback xmlns="">
            <p:pic>
              <p:nvPicPr>
                <p:cNvPr id="157" name="Рукописный ввод 157">
                  <a:extLst>
                    <a:ext uri="{FF2B5EF4-FFF2-40B4-BE49-F238E27FC236}">
                      <a16:creationId xmlns:a16="http://schemas.microsoft.com/office/drawing/2014/main" id="{D212EE7B-430C-734E-BD28-34CE091DE43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33669" y="3726075"/>
                  <a:ext cx="1975314" cy="6379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65" name="Рукописный ввод 165">
                  <a:extLst>
                    <a:ext uri="{FF2B5EF4-FFF2-40B4-BE49-F238E27FC236}">
                      <a16:creationId xmlns:a16="http://schemas.microsoft.com/office/drawing/2014/main" id="{3AD4AC56-0FC8-8C4B-ABEA-042A13A99C5E}"/>
                    </a:ext>
                  </a:extLst>
                </p14:cNvPr>
                <p14:cNvContentPartPr/>
                <p14:nvPr/>
              </p14:nvContentPartPr>
              <p14:xfrm>
                <a:off x="1254386" y="1831026"/>
                <a:ext cx="3771720" cy="1484280"/>
              </p14:xfrm>
            </p:contentPart>
          </mc:Choice>
          <mc:Fallback xmlns="">
            <p:pic>
              <p:nvPicPr>
                <p:cNvPr id="165" name="Рукописный ввод 165">
                  <a:extLst>
                    <a:ext uri="{FF2B5EF4-FFF2-40B4-BE49-F238E27FC236}">
                      <a16:creationId xmlns:a16="http://schemas.microsoft.com/office/drawing/2014/main" id="{3AD4AC56-0FC8-8C4B-ABEA-042A13A99C5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238905" y="1815546"/>
                  <a:ext cx="3802323" cy="15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68" name="Рукописный ввод 168">
                  <a:extLst>
                    <a:ext uri="{FF2B5EF4-FFF2-40B4-BE49-F238E27FC236}">
                      <a16:creationId xmlns:a16="http://schemas.microsoft.com/office/drawing/2014/main" id="{F8AA117A-C37C-2D43-B349-1E7F443F8E50}"/>
                    </a:ext>
                  </a:extLst>
                </p14:cNvPr>
                <p14:cNvContentPartPr/>
                <p14:nvPr/>
              </p14:nvContentPartPr>
              <p14:xfrm>
                <a:off x="628346" y="1633026"/>
                <a:ext cx="1370160" cy="626760"/>
              </p14:xfrm>
            </p:contentPart>
          </mc:Choice>
          <mc:Fallback xmlns="">
            <p:pic>
              <p:nvPicPr>
                <p:cNvPr id="168" name="Рукописный ввод 168">
                  <a:extLst>
                    <a:ext uri="{FF2B5EF4-FFF2-40B4-BE49-F238E27FC236}">
                      <a16:creationId xmlns:a16="http://schemas.microsoft.com/office/drawing/2014/main" id="{F8AA117A-C37C-2D43-B349-1E7F443F8E5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12866" y="1617546"/>
                  <a:ext cx="1400760" cy="657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050" name="Picture 2" descr="davletovuz on Twitter: &amp;quot;Шунақа гап боракан: У самурая нет цели. Только путь.&amp;quot;  / Twitter">
            <a:extLst>
              <a:ext uri="{FF2B5EF4-FFF2-40B4-BE49-F238E27FC236}">
                <a16:creationId xmlns:a16="http://schemas.microsoft.com/office/drawing/2014/main" id="{4967A336-EA9D-4E88-93D6-7F2FAA8B3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327" y="1628346"/>
            <a:ext cx="2889826" cy="370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020D9F77-997E-4734-BC47-12B5C2472D5B}"/>
              </a:ext>
            </a:extLst>
          </p:cNvPr>
          <p:cNvSpPr txBox="1"/>
          <p:nvPr/>
        </p:nvSpPr>
        <p:spPr>
          <a:xfrm>
            <a:off x="516289" y="5599300"/>
            <a:ext cx="10767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Сформируйте своё представление о карьере. Оно может быть (и будет) и не правильное – вы его всё равно будете обновлять с опытом и сменой приоритетов! Главное – представлять, где вы находитесь и куда хотите попасть.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9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Планирование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42422D-DCBA-4278-8D37-747414D78881}"/>
              </a:ext>
            </a:extLst>
          </p:cNvPr>
          <p:cNvSpPr txBox="1"/>
          <p:nvPr/>
        </p:nvSpPr>
        <p:spPr>
          <a:xfrm>
            <a:off x="1104900" y="1861930"/>
            <a:ext cx="24272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План на год: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Выучить 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Сделать 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Прочитать </a:t>
            </a:r>
            <a:r>
              <a:rPr lang="en-US"/>
              <a:t>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Запилить проект </a:t>
            </a:r>
            <a:r>
              <a:rPr lang="en-US"/>
              <a:t>K</a:t>
            </a:r>
          </a:p>
          <a:p>
            <a:endParaRPr lang="ru-RU"/>
          </a:p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Рукописный ввод 8">
                <a:extLst>
                  <a:ext uri="{FF2B5EF4-FFF2-40B4-BE49-F238E27FC236}">
                    <a16:creationId xmlns:a16="http://schemas.microsoft.com/office/drawing/2014/main" id="{AB359374-4497-574A-9DB9-A5D1DDD055C8}"/>
                  </a:ext>
                </a:extLst>
              </p14:cNvPr>
              <p14:cNvContentPartPr/>
              <p14:nvPr/>
            </p14:nvContentPartPr>
            <p14:xfrm>
              <a:off x="6609253" y="1688550"/>
              <a:ext cx="1090080" cy="430560"/>
            </p14:xfrm>
          </p:contentPart>
        </mc:Choice>
        <mc:Fallback xmlns="">
          <p:pic>
            <p:nvPicPr>
              <p:cNvPr id="8" name="Рукописный ввод 8">
                <a:extLst>
                  <a:ext uri="{FF2B5EF4-FFF2-40B4-BE49-F238E27FC236}">
                    <a16:creationId xmlns:a16="http://schemas.microsoft.com/office/drawing/2014/main" id="{AB359374-4497-574A-9DB9-A5D1DDD055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3778" y="1673083"/>
                <a:ext cx="1120670" cy="461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Рукописный ввод 16">
                <a:extLst>
                  <a:ext uri="{FF2B5EF4-FFF2-40B4-BE49-F238E27FC236}">
                    <a16:creationId xmlns:a16="http://schemas.microsoft.com/office/drawing/2014/main" id="{57A1EA29-5131-3141-88F2-C6CD3654B895}"/>
                  </a:ext>
                </a:extLst>
              </p14:cNvPr>
              <p14:cNvContentPartPr/>
              <p14:nvPr/>
            </p14:nvContentPartPr>
            <p14:xfrm>
              <a:off x="6545533" y="3180030"/>
              <a:ext cx="889560" cy="482040"/>
            </p14:xfrm>
          </p:contentPart>
        </mc:Choice>
        <mc:Fallback xmlns="">
          <p:pic>
            <p:nvPicPr>
              <p:cNvPr id="16" name="Рукописный ввод 16">
                <a:extLst>
                  <a:ext uri="{FF2B5EF4-FFF2-40B4-BE49-F238E27FC236}">
                    <a16:creationId xmlns:a16="http://schemas.microsoft.com/office/drawing/2014/main" id="{57A1EA29-5131-3141-88F2-C6CD3654B89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30047" y="3164538"/>
                <a:ext cx="920172" cy="512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Рукописный ввод 22">
                <a:extLst>
                  <a:ext uri="{FF2B5EF4-FFF2-40B4-BE49-F238E27FC236}">
                    <a16:creationId xmlns:a16="http://schemas.microsoft.com/office/drawing/2014/main" id="{AEC585C6-2851-0147-ABF5-3BEBA1A05DD4}"/>
                  </a:ext>
                </a:extLst>
              </p14:cNvPr>
              <p14:cNvContentPartPr/>
              <p14:nvPr/>
            </p14:nvContentPartPr>
            <p14:xfrm>
              <a:off x="8964013" y="3111270"/>
              <a:ext cx="1672200" cy="492120"/>
            </p14:xfrm>
          </p:contentPart>
        </mc:Choice>
        <mc:Fallback xmlns="">
          <p:pic>
            <p:nvPicPr>
              <p:cNvPr id="22" name="Рукописный ввод 22">
                <a:extLst>
                  <a:ext uri="{FF2B5EF4-FFF2-40B4-BE49-F238E27FC236}">
                    <a16:creationId xmlns:a16="http://schemas.microsoft.com/office/drawing/2014/main" id="{AEC585C6-2851-0147-ABF5-3BEBA1A05DD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48536" y="3095779"/>
                <a:ext cx="1702793" cy="5227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1" name="Рукописный ввод 31">
                <a:extLst>
                  <a:ext uri="{FF2B5EF4-FFF2-40B4-BE49-F238E27FC236}">
                    <a16:creationId xmlns:a16="http://schemas.microsoft.com/office/drawing/2014/main" id="{DD33EDEB-3767-254B-86E9-EA5AE4236A91}"/>
                  </a:ext>
                </a:extLst>
              </p14:cNvPr>
              <p14:cNvContentPartPr/>
              <p14:nvPr/>
            </p14:nvContentPartPr>
            <p14:xfrm>
              <a:off x="6439693" y="4989750"/>
              <a:ext cx="1365480" cy="455400"/>
            </p14:xfrm>
          </p:contentPart>
        </mc:Choice>
        <mc:Fallback xmlns="">
          <p:pic>
            <p:nvPicPr>
              <p:cNvPr id="31" name="Рукописный ввод 31">
                <a:extLst>
                  <a:ext uri="{FF2B5EF4-FFF2-40B4-BE49-F238E27FC236}">
                    <a16:creationId xmlns:a16="http://schemas.microsoft.com/office/drawing/2014/main" id="{DD33EDEB-3767-254B-86E9-EA5AE4236A9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24213" y="4974270"/>
                <a:ext cx="139608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6" name="Рукописный ввод 36">
                <a:extLst>
                  <a:ext uri="{FF2B5EF4-FFF2-40B4-BE49-F238E27FC236}">
                    <a16:creationId xmlns:a16="http://schemas.microsoft.com/office/drawing/2014/main" id="{96839A3B-1C17-924B-B30D-DF2892A68271}"/>
                  </a:ext>
                </a:extLst>
              </p14:cNvPr>
              <p14:cNvContentPartPr/>
              <p14:nvPr/>
            </p14:nvContentPartPr>
            <p14:xfrm>
              <a:off x="7752253" y="4899750"/>
              <a:ext cx="598320" cy="376200"/>
            </p14:xfrm>
          </p:contentPart>
        </mc:Choice>
        <mc:Fallback xmlns="">
          <p:pic>
            <p:nvPicPr>
              <p:cNvPr id="36" name="Рукописный ввод 36">
                <a:extLst>
                  <a:ext uri="{FF2B5EF4-FFF2-40B4-BE49-F238E27FC236}">
                    <a16:creationId xmlns:a16="http://schemas.microsoft.com/office/drawing/2014/main" id="{96839A3B-1C17-924B-B30D-DF2892A6827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36773" y="4884270"/>
                <a:ext cx="62892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4" name="Рукописный ввод 44">
                <a:extLst>
                  <a:ext uri="{FF2B5EF4-FFF2-40B4-BE49-F238E27FC236}">
                    <a16:creationId xmlns:a16="http://schemas.microsoft.com/office/drawing/2014/main" id="{46479DBF-4B96-3542-BF83-3BC52B4D4B10}"/>
                  </a:ext>
                </a:extLst>
              </p14:cNvPr>
              <p14:cNvContentPartPr/>
              <p14:nvPr/>
            </p14:nvContentPartPr>
            <p14:xfrm>
              <a:off x="4429453" y="3158790"/>
              <a:ext cx="1226880" cy="463680"/>
            </p14:xfrm>
          </p:contentPart>
        </mc:Choice>
        <mc:Fallback xmlns="">
          <p:pic>
            <p:nvPicPr>
              <p:cNvPr id="44" name="Рукописный ввод 44">
                <a:extLst>
                  <a:ext uri="{FF2B5EF4-FFF2-40B4-BE49-F238E27FC236}">
                    <a16:creationId xmlns:a16="http://schemas.microsoft.com/office/drawing/2014/main" id="{46479DBF-4B96-3542-BF83-3BC52B4D4B1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13973" y="3143310"/>
                <a:ext cx="125748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7" name="Рукописный ввод 47">
                <a:extLst>
                  <a:ext uri="{FF2B5EF4-FFF2-40B4-BE49-F238E27FC236}">
                    <a16:creationId xmlns:a16="http://schemas.microsoft.com/office/drawing/2014/main" id="{89BCBCE4-2A84-8F4A-A65B-1E9E44B75CA6}"/>
                  </a:ext>
                </a:extLst>
              </p14:cNvPr>
              <p14:cNvContentPartPr/>
              <p14:nvPr/>
            </p14:nvContentPartPr>
            <p14:xfrm>
              <a:off x="6376333" y="1491990"/>
              <a:ext cx="1730880" cy="772920"/>
            </p14:xfrm>
          </p:contentPart>
        </mc:Choice>
        <mc:Fallback xmlns="">
          <p:pic>
            <p:nvPicPr>
              <p:cNvPr id="47" name="Рукописный ввод 47">
                <a:extLst>
                  <a:ext uri="{FF2B5EF4-FFF2-40B4-BE49-F238E27FC236}">
                    <a16:creationId xmlns:a16="http://schemas.microsoft.com/office/drawing/2014/main" id="{89BCBCE4-2A84-8F4A-A65B-1E9E44B75CA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60853" y="1476510"/>
                <a:ext cx="1761480" cy="80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4" name="Рукописный ввод 56">
                <a:extLst>
                  <a:ext uri="{FF2B5EF4-FFF2-40B4-BE49-F238E27FC236}">
                    <a16:creationId xmlns:a16="http://schemas.microsoft.com/office/drawing/2014/main" id="{A5CA7834-C51F-304C-9BDC-2AEAC461ECCB}"/>
                  </a:ext>
                </a:extLst>
              </p14:cNvPr>
              <p14:cNvContentPartPr/>
              <p14:nvPr/>
            </p14:nvContentPartPr>
            <p14:xfrm>
              <a:off x="4084933" y="2862510"/>
              <a:ext cx="1857600" cy="889200"/>
            </p14:xfrm>
          </p:contentPart>
        </mc:Choice>
        <mc:Fallback xmlns="">
          <p:pic>
            <p:nvPicPr>
              <p:cNvPr id="54" name="Рукописный ввод 56">
                <a:extLst>
                  <a:ext uri="{FF2B5EF4-FFF2-40B4-BE49-F238E27FC236}">
                    <a16:creationId xmlns:a16="http://schemas.microsoft.com/office/drawing/2014/main" id="{A5CA7834-C51F-304C-9BDC-2AEAC461ECC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69453" y="2847030"/>
                <a:ext cx="1888200" cy="9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5" name="Рукописный ввод 56">
                <a:extLst>
                  <a:ext uri="{FF2B5EF4-FFF2-40B4-BE49-F238E27FC236}">
                    <a16:creationId xmlns:a16="http://schemas.microsoft.com/office/drawing/2014/main" id="{499529C2-9E70-6A49-96AC-4DCACEA663AE}"/>
                  </a:ext>
                </a:extLst>
              </p14:cNvPr>
              <p14:cNvContentPartPr/>
              <p14:nvPr/>
            </p14:nvContentPartPr>
            <p14:xfrm>
              <a:off x="6032173" y="4645950"/>
              <a:ext cx="2503440" cy="921240"/>
            </p14:xfrm>
          </p:contentPart>
        </mc:Choice>
        <mc:Fallback xmlns="">
          <p:pic>
            <p:nvPicPr>
              <p:cNvPr id="55" name="Рукописный ввод 56">
                <a:extLst>
                  <a:ext uri="{FF2B5EF4-FFF2-40B4-BE49-F238E27FC236}">
                    <a16:creationId xmlns:a16="http://schemas.microsoft.com/office/drawing/2014/main" id="{499529C2-9E70-6A49-96AC-4DCACEA663A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016693" y="4630470"/>
                <a:ext cx="2534040" cy="9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6" name="Рукописный ввод 56">
                <a:extLst>
                  <a:ext uri="{FF2B5EF4-FFF2-40B4-BE49-F238E27FC236}">
                    <a16:creationId xmlns:a16="http://schemas.microsoft.com/office/drawing/2014/main" id="{4D1CA98F-D36F-B44E-ADCF-79CD36F6B0B0}"/>
                  </a:ext>
                </a:extLst>
              </p14:cNvPr>
              <p14:cNvContentPartPr/>
              <p14:nvPr/>
            </p14:nvContentPartPr>
            <p14:xfrm>
              <a:off x="8731093" y="2889150"/>
              <a:ext cx="2085120" cy="952920"/>
            </p14:xfrm>
          </p:contentPart>
        </mc:Choice>
        <mc:Fallback xmlns="">
          <p:pic>
            <p:nvPicPr>
              <p:cNvPr id="56" name="Рукописный ввод 56">
                <a:extLst>
                  <a:ext uri="{FF2B5EF4-FFF2-40B4-BE49-F238E27FC236}">
                    <a16:creationId xmlns:a16="http://schemas.microsoft.com/office/drawing/2014/main" id="{4D1CA98F-D36F-B44E-ADCF-79CD36F6B0B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715616" y="2873670"/>
                <a:ext cx="2115715" cy="9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5" name="Рукописный ввод 68">
                <a:extLst>
                  <a:ext uri="{FF2B5EF4-FFF2-40B4-BE49-F238E27FC236}">
                    <a16:creationId xmlns:a16="http://schemas.microsoft.com/office/drawing/2014/main" id="{C286C8B8-9A20-9F46-9E2B-1D0C0E5F2A10}"/>
                  </a:ext>
                </a:extLst>
              </p14:cNvPr>
              <p14:cNvContentPartPr/>
              <p14:nvPr/>
            </p14:nvContentPartPr>
            <p14:xfrm>
              <a:off x="4645813" y="1756590"/>
              <a:ext cx="1391400" cy="865800"/>
            </p14:xfrm>
          </p:contentPart>
        </mc:Choice>
        <mc:Fallback xmlns="">
          <p:pic>
            <p:nvPicPr>
              <p:cNvPr id="65" name="Рукописный ввод 68">
                <a:extLst>
                  <a:ext uri="{FF2B5EF4-FFF2-40B4-BE49-F238E27FC236}">
                    <a16:creationId xmlns:a16="http://schemas.microsoft.com/office/drawing/2014/main" id="{C286C8B8-9A20-9F46-9E2B-1D0C0E5F2A1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630333" y="1741110"/>
                <a:ext cx="1422000" cy="89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6" name="Рукописный ввод 68">
                <a:extLst>
                  <a:ext uri="{FF2B5EF4-FFF2-40B4-BE49-F238E27FC236}">
                    <a16:creationId xmlns:a16="http://schemas.microsoft.com/office/drawing/2014/main" id="{6DF66EE0-4B9E-834F-A81E-18CA505CE7B9}"/>
                  </a:ext>
                </a:extLst>
              </p14:cNvPr>
              <p14:cNvContentPartPr/>
              <p14:nvPr/>
            </p14:nvContentPartPr>
            <p14:xfrm>
              <a:off x="4963333" y="3943230"/>
              <a:ext cx="942480" cy="1389960"/>
            </p14:xfrm>
          </p:contentPart>
        </mc:Choice>
        <mc:Fallback xmlns="">
          <p:pic>
            <p:nvPicPr>
              <p:cNvPr id="66" name="Рукописный ввод 68">
                <a:extLst>
                  <a:ext uri="{FF2B5EF4-FFF2-40B4-BE49-F238E27FC236}">
                    <a16:creationId xmlns:a16="http://schemas.microsoft.com/office/drawing/2014/main" id="{6DF66EE0-4B9E-834F-A81E-18CA505CE7B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947847" y="3927746"/>
                <a:ext cx="973092" cy="14205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7" name="Рукописный ввод 68">
                <a:extLst>
                  <a:ext uri="{FF2B5EF4-FFF2-40B4-BE49-F238E27FC236}">
                    <a16:creationId xmlns:a16="http://schemas.microsoft.com/office/drawing/2014/main" id="{7547A057-CF15-1C46-A36F-8CE9E08388C3}"/>
                  </a:ext>
                </a:extLst>
              </p14:cNvPr>
              <p14:cNvContentPartPr/>
              <p14:nvPr/>
            </p14:nvContentPartPr>
            <p14:xfrm>
              <a:off x="8974453" y="3889230"/>
              <a:ext cx="704160" cy="1392120"/>
            </p14:xfrm>
          </p:contentPart>
        </mc:Choice>
        <mc:Fallback xmlns="">
          <p:pic>
            <p:nvPicPr>
              <p:cNvPr id="67" name="Рукописный ввод 68">
                <a:extLst>
                  <a:ext uri="{FF2B5EF4-FFF2-40B4-BE49-F238E27FC236}">
                    <a16:creationId xmlns:a16="http://schemas.microsoft.com/office/drawing/2014/main" id="{7547A057-CF15-1C46-A36F-8CE9E08388C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958973" y="3873750"/>
                <a:ext cx="734760" cy="14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8" name="Рукописный ввод 68">
                <a:extLst>
                  <a:ext uri="{FF2B5EF4-FFF2-40B4-BE49-F238E27FC236}">
                    <a16:creationId xmlns:a16="http://schemas.microsoft.com/office/drawing/2014/main" id="{C9AEF7F5-A69D-9248-966C-9271ECE26EEC}"/>
                  </a:ext>
                </a:extLst>
              </p14:cNvPr>
              <p14:cNvContentPartPr/>
              <p14:nvPr/>
            </p14:nvContentPartPr>
            <p14:xfrm>
              <a:off x="8355253" y="1836150"/>
              <a:ext cx="1127880" cy="852120"/>
            </p14:xfrm>
          </p:contentPart>
        </mc:Choice>
        <mc:Fallback xmlns="">
          <p:pic>
            <p:nvPicPr>
              <p:cNvPr id="68" name="Рукописный ввод 68">
                <a:extLst>
                  <a:ext uri="{FF2B5EF4-FFF2-40B4-BE49-F238E27FC236}">
                    <a16:creationId xmlns:a16="http://schemas.microsoft.com/office/drawing/2014/main" id="{C9AEF7F5-A69D-9248-966C-9271ECE26EE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339768" y="1820677"/>
                <a:ext cx="1158490" cy="882707"/>
              </a:xfrm>
              <a:prstGeom prst="rect">
                <a:avLst/>
              </a:prstGeom>
            </p:spPr>
          </p:pic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1129ED2B-8508-416C-9F7E-C036BABD59FF}"/>
              </a:ext>
            </a:extLst>
          </p:cNvPr>
          <p:cNvSpPr txBox="1"/>
          <p:nvPr/>
        </p:nvSpPr>
        <p:spPr>
          <a:xfrm>
            <a:off x="673824" y="4989750"/>
            <a:ext cx="4070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Обновляй цели и планы каждый год</a:t>
            </a:r>
          </a:p>
          <a:p>
            <a:r>
              <a:rPr lang="ru-RU"/>
              <a:t>Отслеживай прогресс</a:t>
            </a:r>
          </a:p>
          <a:p>
            <a:r>
              <a:rPr lang="ru-RU"/>
              <a:t>Оценивай результат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0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Методы продвижения по плану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7B953-1762-4E0C-8E5D-B8C241DF4B61}"/>
              </a:ext>
            </a:extLst>
          </p:cNvPr>
          <p:cNvSpPr txBox="1"/>
          <p:nvPr/>
        </p:nvSpPr>
        <p:spPr>
          <a:xfrm>
            <a:off x="1104900" y="1815548"/>
            <a:ext cx="14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Сообщества!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680A1-352C-479A-AB40-2A062C56CB56}"/>
              </a:ext>
            </a:extLst>
          </p:cNvPr>
          <p:cNvSpPr txBox="1"/>
          <p:nvPr/>
        </p:nvSpPr>
        <p:spPr>
          <a:xfrm>
            <a:off x="5241234" y="1921566"/>
            <a:ext cx="520834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Участвуй в сообществах, извлекай выгоду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Общайся с умными людьми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Задавай темы, релевантные твоим целям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Показывай свой код, участвуй в </a:t>
            </a:r>
            <a:r>
              <a:rPr lang="en-US"/>
              <a:t>open source</a:t>
            </a: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Помогай другим! Отвечай на вопросы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Рукописный ввод 9">
                <a:extLst>
                  <a:ext uri="{FF2B5EF4-FFF2-40B4-BE49-F238E27FC236}">
                    <a16:creationId xmlns:a16="http://schemas.microsoft.com/office/drawing/2014/main" id="{046507E9-380A-D343-9F32-176162845215}"/>
                  </a:ext>
                </a:extLst>
              </p14:cNvPr>
              <p14:cNvContentPartPr/>
              <p14:nvPr/>
            </p14:nvContentPartPr>
            <p14:xfrm>
              <a:off x="1020973" y="2910750"/>
              <a:ext cx="280800" cy="740520"/>
            </p14:xfrm>
          </p:contentPart>
        </mc:Choice>
        <mc:Fallback xmlns="">
          <p:pic>
            <p:nvPicPr>
              <p:cNvPr id="9" name="Рукописный ввод 9">
                <a:extLst>
                  <a:ext uri="{FF2B5EF4-FFF2-40B4-BE49-F238E27FC236}">
                    <a16:creationId xmlns:a16="http://schemas.microsoft.com/office/drawing/2014/main" id="{046507E9-380A-D343-9F32-1761628452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5493" y="2895270"/>
                <a:ext cx="311400" cy="77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Рукописный ввод 14">
                <a:extLst>
                  <a:ext uri="{FF2B5EF4-FFF2-40B4-BE49-F238E27FC236}">
                    <a16:creationId xmlns:a16="http://schemas.microsoft.com/office/drawing/2014/main" id="{6AFF27CD-CED0-B143-85CC-049D70581F21}"/>
                  </a:ext>
                </a:extLst>
              </p14:cNvPr>
              <p14:cNvContentPartPr/>
              <p14:nvPr/>
            </p14:nvContentPartPr>
            <p14:xfrm>
              <a:off x="1608493" y="3391710"/>
              <a:ext cx="286200" cy="772920"/>
            </p14:xfrm>
          </p:contentPart>
        </mc:Choice>
        <mc:Fallback xmlns="">
          <p:pic>
            <p:nvPicPr>
              <p:cNvPr id="14" name="Рукописный ввод 14">
                <a:extLst>
                  <a:ext uri="{FF2B5EF4-FFF2-40B4-BE49-F238E27FC236}">
                    <a16:creationId xmlns:a16="http://schemas.microsoft.com/office/drawing/2014/main" id="{6AFF27CD-CED0-B143-85CC-049D70581F2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3013" y="3376230"/>
                <a:ext cx="316800" cy="80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Рукописный ввод 18">
                <a:extLst>
                  <a:ext uri="{FF2B5EF4-FFF2-40B4-BE49-F238E27FC236}">
                    <a16:creationId xmlns:a16="http://schemas.microsoft.com/office/drawing/2014/main" id="{A0CF00D7-8BDE-944F-9105-327C554950F4}"/>
                  </a:ext>
                </a:extLst>
              </p14:cNvPr>
              <p14:cNvContentPartPr/>
              <p14:nvPr/>
            </p14:nvContentPartPr>
            <p14:xfrm>
              <a:off x="2339293" y="2878350"/>
              <a:ext cx="290880" cy="730800"/>
            </p14:xfrm>
          </p:contentPart>
        </mc:Choice>
        <mc:Fallback xmlns="">
          <p:pic>
            <p:nvPicPr>
              <p:cNvPr id="18" name="Рукописный ввод 18">
                <a:extLst>
                  <a:ext uri="{FF2B5EF4-FFF2-40B4-BE49-F238E27FC236}">
                    <a16:creationId xmlns:a16="http://schemas.microsoft.com/office/drawing/2014/main" id="{A0CF00D7-8BDE-944F-9105-327C554950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23794" y="2862862"/>
                <a:ext cx="321518" cy="761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Рукописный ввод 23">
                <a:extLst>
                  <a:ext uri="{FF2B5EF4-FFF2-40B4-BE49-F238E27FC236}">
                    <a16:creationId xmlns:a16="http://schemas.microsoft.com/office/drawing/2014/main" id="{AC54EF7D-F4BD-AE41-ADBA-10BB91A5277F}"/>
                  </a:ext>
                </a:extLst>
              </p14:cNvPr>
              <p14:cNvContentPartPr/>
              <p14:nvPr/>
            </p14:nvContentPartPr>
            <p14:xfrm>
              <a:off x="2724853" y="3862590"/>
              <a:ext cx="280080" cy="693000"/>
            </p14:xfrm>
          </p:contentPart>
        </mc:Choice>
        <mc:Fallback xmlns="">
          <p:pic>
            <p:nvPicPr>
              <p:cNvPr id="23" name="Рукописный ввод 23">
                <a:extLst>
                  <a:ext uri="{FF2B5EF4-FFF2-40B4-BE49-F238E27FC236}">
                    <a16:creationId xmlns:a16="http://schemas.microsoft.com/office/drawing/2014/main" id="{AC54EF7D-F4BD-AE41-ADBA-10BB91A5277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09373" y="3847110"/>
                <a:ext cx="310680" cy="72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6" name="Рукописный ввод 26">
                <a:extLst>
                  <a:ext uri="{FF2B5EF4-FFF2-40B4-BE49-F238E27FC236}">
                    <a16:creationId xmlns:a16="http://schemas.microsoft.com/office/drawing/2014/main" id="{BD71EB47-402F-EC49-93DD-55F117D68D8B}"/>
                  </a:ext>
                </a:extLst>
              </p14:cNvPr>
              <p14:cNvContentPartPr/>
              <p14:nvPr/>
            </p14:nvContentPartPr>
            <p14:xfrm>
              <a:off x="1063453" y="3900390"/>
              <a:ext cx="290880" cy="761760"/>
            </p14:xfrm>
          </p:contentPart>
        </mc:Choice>
        <mc:Fallback xmlns="">
          <p:pic>
            <p:nvPicPr>
              <p:cNvPr id="26" name="Рукописный ввод 26">
                <a:extLst>
                  <a:ext uri="{FF2B5EF4-FFF2-40B4-BE49-F238E27FC236}">
                    <a16:creationId xmlns:a16="http://schemas.microsoft.com/office/drawing/2014/main" id="{BD71EB47-402F-EC49-93DD-55F117D68D8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47973" y="3884910"/>
                <a:ext cx="321480" cy="79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695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Научная литература 16 х 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50521062_TF03431380_Win32" id="{A6E822EE-F76A-47D0-9249-6D708B3EA282}" vid="{56E3C628-9B47-49D6-A52A-36E073D67663}"/>
    </a:ext>
  </a:extLst>
</a:theme>
</file>

<file path=ppt/theme/theme2.xml><?xml version="1.0" encoding="utf-8"?>
<a:theme xmlns:a="http://schemas.openxmlformats.org/drawingml/2006/main" name="Тема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4873beb7-5857-4685-be1f-d57550cc96cc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4873beb7-5857-4685-be1f-d57550cc96cc"/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Учебная презентация, макет с лентами и полосками (широкоэкранный формат)</Template>
  <TotalTime>1</TotalTime>
  <Words>1144</Words>
  <Application>Microsoft Office PowerPoint</Application>
  <PresentationFormat>Широкоэкранный</PresentationFormat>
  <Paragraphs>245</Paragraphs>
  <Slides>30</Slides>
  <Notes>30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Euphemia</vt:lpstr>
      <vt:lpstr>Graphik Meetup</vt:lpstr>
      <vt:lpstr>Times New Roman</vt:lpstr>
      <vt:lpstr>Wingdings</vt:lpstr>
      <vt:lpstr>Научная литература 16 х 9</vt:lpstr>
      <vt:lpstr>Профессиональное развитие в IT</vt:lpstr>
      <vt:lpstr>Дисклеймер</vt:lpstr>
      <vt:lpstr>Мои цели</vt:lpstr>
      <vt:lpstr>Карьера программиста</vt:lpstr>
      <vt:lpstr>Карьера программиста</vt:lpstr>
      <vt:lpstr>Карьера программиста</vt:lpstr>
      <vt:lpstr>Я не знаю, что хочу</vt:lpstr>
      <vt:lpstr>Планирование</vt:lpstr>
      <vt:lpstr>Методы продвижения по плану</vt:lpstr>
      <vt:lpstr>Методы продвижения по плану</vt:lpstr>
      <vt:lpstr>Методы продвижения по плану</vt:lpstr>
      <vt:lpstr>Методы продвижения по плану</vt:lpstr>
      <vt:lpstr>Методы продвижения по плану</vt:lpstr>
      <vt:lpstr>Методы продвижения по плану</vt:lpstr>
      <vt:lpstr>А что компания? </vt:lpstr>
      <vt:lpstr>Поддержка от компании</vt:lpstr>
      <vt:lpstr>Поддержка от компании</vt:lpstr>
      <vt:lpstr>Поддержка от компании</vt:lpstr>
      <vt:lpstr>Поддержка от компании</vt:lpstr>
      <vt:lpstr>Поддержка от компании</vt:lpstr>
      <vt:lpstr>Поддержка от компании</vt:lpstr>
      <vt:lpstr>Поддержка от компании</vt:lpstr>
      <vt:lpstr>Непрошенные советы по работе</vt:lpstr>
      <vt:lpstr>Непрошенные советы по работе</vt:lpstr>
      <vt:lpstr>Непрошенные советы по работе</vt:lpstr>
      <vt:lpstr>Непрошенные советы по работе</vt:lpstr>
      <vt:lpstr>Непрошенные советы по работе</vt:lpstr>
      <vt:lpstr>Подытожим</vt:lpstr>
      <vt:lpstr>Вопросы</vt:lpstr>
      <vt:lpstr>Конец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Профессиональное развитие в IT</dc:title>
  <dc:creator>Артём Мурадов</dc:creator>
  <cp:lastModifiedBy>Артём Мурадов</cp:lastModifiedBy>
  <cp:revision>1</cp:revision>
  <dcterms:created xsi:type="dcterms:W3CDTF">2022-02-18T04:00:13Z</dcterms:created>
  <dcterms:modified xsi:type="dcterms:W3CDTF">2022-02-19T18:04:33Z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