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a43fce5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a43fce5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a43fce5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a43fce5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a43fce57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a43fce57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a43fce57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a43fce57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a43fce57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a43fce57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a43fce57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a43fce57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a43fce57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a43fce57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Single-cell multimodal integration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Predicting single-cell gene expression from chromatin accessibility with multi-layer </a:t>
            </a:r>
            <a:r>
              <a:rPr b="1" lang="en" sz="1900">
                <a:solidFill>
                  <a:schemeClr val="dk1"/>
                </a:solidFill>
              </a:rPr>
              <a:t>perceptron</a:t>
            </a:r>
            <a:r>
              <a:rPr b="1" lang="en" sz="1900">
                <a:solidFill>
                  <a:schemeClr val="dk1"/>
                </a:solidFill>
              </a:rPr>
              <a:t> and truncated singular value decomposition.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c</a:t>
            </a:r>
            <a:r>
              <a:rPr lang="en"/>
              <a:t>hromatin accessibility (row: cell, column: chromosome locations)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Target: gene expression (row: cell, column: genes), library-size normalized log1p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Extreme sparsity: 2% non-zero values;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 dimensionality: 229k for input, 23k for output;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(105942, 228942) -&gt; (105942, 23418)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(input)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80-20 fixed training-validation split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Compression: convert to sparse matrix data type to save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Binarization: non-zero entries = 1, improves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tSVD </a:t>
            </a:r>
            <a:r>
              <a:rPr lang="en"/>
              <a:t>dimensionality reduction</a:t>
            </a:r>
            <a:r>
              <a:rPr lang="en"/>
              <a:t>: </a:t>
            </a:r>
            <a:r>
              <a:rPr lang="en"/>
              <a:t>remove sparsity, concentrate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Normalization: divide by row-wise mean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Non-negative matrix factorization and autoencoder: computationally expensive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(target)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80</a:t>
            </a:r>
            <a:r>
              <a:rPr lang="en"/>
              <a:t>-20 fixed training-validation split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Compression: convert to sparse matrix data type to save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Scanpy highly variable gene (HVG) selection: compensatory model, 2048 in total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Normalization: divide by non-zero row-wise mean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tSVD on target data limits the ceiling of performance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962" y="1152475"/>
            <a:ext cx="4372077" cy="387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MLP1: 6-layer network with ReLU, BatchNorm and Dropout, h</a:t>
            </a:r>
            <a:r>
              <a:rPr lang="en"/>
              <a:t>idden size: 2048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MLP2: 6-layer network with ReLU, BatchNorm and Dropout, hidden size: 2048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Batch size: 256, 100 epochs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AdamW optimizer, ReduceLROnPlateau scheduler, MSELoss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Software: PyTorch + Sklearn, trained on Google Colab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Result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Metric: Pearson correlation coefficient (self-implemented vectorized version)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MLP1: 0.66785, MLP2: 0.70221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My final score: 0.66838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Reference score: 0.670 (5th solution, not directly comparable)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