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396" r:id="rId2"/>
    <p:sldId id="397" r:id="rId3"/>
    <p:sldId id="400" r:id="rId4"/>
    <p:sldId id="399" r:id="rId5"/>
    <p:sldId id="401" r:id="rId6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9"/>
    <p:restoredTop sz="94522"/>
  </p:normalViewPr>
  <p:slideViewPr>
    <p:cSldViewPr snapToGrid="0" snapToObjects="1">
      <p:cViewPr varScale="1">
        <p:scale>
          <a:sx n="101" d="100"/>
          <a:sy n="101" d="100"/>
        </p:scale>
        <p:origin x="117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7"/>
            <a:ext cx="4142232" cy="4491385"/>
          </a:xfrm>
          <a:solidFill>
            <a:srgbClr val="66A1FF">
              <a:alpha val="52157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695877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36657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68A273-6D28-823E-3F8E-FE7BA918FA8B}"/>
              </a:ext>
            </a:extLst>
          </p:cNvPr>
          <p:cNvSpPr txBox="1"/>
          <p:nvPr userDrawn="1"/>
        </p:nvSpPr>
        <p:spPr>
          <a:xfrm>
            <a:off x="210312" y="4787900"/>
            <a:ext cx="4142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Research |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2" r:id="rId7"/>
    <p:sldLayoutId id="2147483931" r:id="rId8"/>
    <p:sldLayoutId id="2147483963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57" r:id="rId20"/>
    <p:sldLayoutId id="2147483944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4" r:id="rId31"/>
    <p:sldLayoutId id="2147483955" r:id="rId32"/>
    <p:sldLayoutId id="2147483956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16DE-C625-FF4F-3040-AA7422E2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Chat Protocol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Minutes of May 28, 2024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ED82-AC81-AD9C-69D2-CDA65CFD4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Collaborators: /Attendees</a:t>
            </a:r>
          </a:p>
          <a:p>
            <a:pPr lvl="1"/>
            <a:r>
              <a:rPr lang="en-US" dirty="0"/>
              <a:t>U. Buffalo (</a:t>
            </a:r>
            <a:r>
              <a:rPr lang="en-US" dirty="0" err="1"/>
              <a:t>Jinjun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U. Delaware (</a:t>
            </a:r>
            <a:r>
              <a:rPr lang="en-US" dirty="0" err="1"/>
              <a:t>Chien</a:t>
            </a:r>
            <a:r>
              <a:rPr lang="en-US" dirty="0"/>
              <a:t>-Chung Shen, Mathews </a:t>
            </a:r>
            <a:r>
              <a:rPr lang="en-US" dirty="0" err="1"/>
              <a:t>Maurielo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U. Michigan (</a:t>
            </a:r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Purdue University (Elisa </a:t>
            </a:r>
            <a:r>
              <a:rPr lang="en-US" dirty="0" err="1"/>
              <a:t>Bertino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SRI – (Yan-Ming </a:t>
            </a:r>
            <a:r>
              <a:rPr lang="en-US" dirty="0" err="1"/>
              <a:t>Chiou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IBM (Dinesh Verma, Peter </a:t>
            </a:r>
            <a:r>
              <a:rPr lang="en-US" dirty="0" err="1"/>
              <a:t>Santhnam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4F87-1407-175B-3018-28A20882E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CAF9-8C32-EBE5-7BC7-263F648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85254-FF5F-8260-01E7-CF6B907AC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dirty="0"/>
              <a:t>Logistics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repository </a:t>
            </a:r>
          </a:p>
          <a:p>
            <a:pPr lvl="2"/>
            <a:r>
              <a:rPr lang="en-US" dirty="0"/>
              <a:t>ENG approved </a:t>
            </a:r>
          </a:p>
          <a:p>
            <a:pPr lvl="2"/>
            <a:r>
              <a:rPr lang="en-US" dirty="0"/>
              <a:t>Check issues/access levels </a:t>
            </a:r>
          </a:p>
          <a:p>
            <a:pPr lvl="1"/>
            <a:r>
              <a:rPr lang="en-US" dirty="0"/>
              <a:t>Meeting times </a:t>
            </a:r>
          </a:p>
          <a:p>
            <a:pPr lvl="2"/>
            <a:r>
              <a:rPr lang="en-US" dirty="0" err="1"/>
              <a:t>Sugih</a:t>
            </a:r>
            <a:r>
              <a:rPr lang="en-US" dirty="0"/>
              <a:t> request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7F945-60EA-E1E8-982F-BF8744632D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dirty="0"/>
              <a:t>Technical</a:t>
            </a:r>
          </a:p>
          <a:p>
            <a:pPr lvl="1"/>
            <a:r>
              <a:rPr lang="en-US" dirty="0"/>
              <a:t>Discussion on contents of vision paper </a:t>
            </a:r>
          </a:p>
          <a:p>
            <a:pPr lvl="2"/>
            <a:r>
              <a:rPr lang="en-US" dirty="0"/>
              <a:t>Additional Sections/Items </a:t>
            </a:r>
          </a:p>
          <a:p>
            <a:pPr lvl="3"/>
            <a:r>
              <a:rPr lang="en-US" dirty="0"/>
              <a:t>Elisa to add Digital Identity Requirements</a:t>
            </a:r>
          </a:p>
          <a:p>
            <a:pPr lvl="2"/>
            <a:r>
              <a:rPr lang="en-US" dirty="0"/>
              <a:t>Discuss current sections/Improvements </a:t>
            </a:r>
          </a:p>
          <a:p>
            <a:pPr lvl="1"/>
            <a:r>
              <a:rPr lang="en-US" dirty="0"/>
              <a:t>New Member Invitations </a:t>
            </a:r>
          </a:p>
          <a:p>
            <a:pPr lvl="1"/>
            <a:r>
              <a:rPr lang="en-US" dirty="0"/>
              <a:t>Discussion on the Specifications </a:t>
            </a:r>
          </a:p>
          <a:p>
            <a:pPr lvl="2"/>
            <a:r>
              <a:rPr lang="en-US" dirty="0"/>
              <a:t>Initial use case to target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3244-FFA1-5C15-EEDF-30AA0D178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454-C0AD-B6BB-6635-7E40D85F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C0AB8-FF00-5432-8B6D-4411CF227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mediated mode</a:t>
            </a:r>
          </a:p>
          <a:p>
            <a:r>
              <a:rPr lang="en-US" dirty="0"/>
              <a:t>Any AI based system can talk to any other AI based system </a:t>
            </a:r>
          </a:p>
          <a:p>
            <a:r>
              <a:rPr lang="en-US" dirty="0"/>
              <a:t>Introduce additional pictures to show different other modes of users</a:t>
            </a:r>
          </a:p>
          <a:p>
            <a:pPr lvl="1"/>
            <a:r>
              <a:rPr lang="en-US" dirty="0"/>
              <a:t>Need at least one picture showing legacy items</a:t>
            </a:r>
          </a:p>
          <a:p>
            <a:r>
              <a:rPr lang="en-US" dirty="0"/>
              <a:t>How does the protocol handle errors (e.g. feedback to the users in case when something needs not be done)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54660-D806-F538-1FCC-FD883703E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 a picture with the modality of an agent with a schema/ontology/ to influence client behavior </a:t>
            </a:r>
          </a:p>
          <a:p>
            <a:pPr lvl="1"/>
            <a:r>
              <a:rPr lang="en-US" dirty="0"/>
              <a:t>Note: may be relevant only when these schemas/ontologies already exist </a:t>
            </a:r>
          </a:p>
          <a:p>
            <a:r>
              <a:rPr lang="en-US" dirty="0"/>
              <a:t>Put a mention on how tokens with different conventions would work with a common chat interaction </a:t>
            </a:r>
          </a:p>
          <a:p>
            <a:r>
              <a:rPr lang="en-US" dirty="0"/>
              <a:t>Model using text should export which language </a:t>
            </a:r>
          </a:p>
          <a:p>
            <a:r>
              <a:rPr lang="en-US" dirty="0"/>
              <a:t>Put a strawman specification in document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49C9-91C9-3BE9-7959-4B5B38523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C66C-98BF-EC79-B539-B24F9F7C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Tentative Calendar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8FF6-8BA6-CC3F-4353-47D88D7C0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2024 – Form Initial Community of Interest</a:t>
            </a:r>
          </a:p>
          <a:p>
            <a:r>
              <a:rPr lang="en-US" dirty="0"/>
              <a:t>July 2024 – Finalize Requirements Documents (Identify Initial Use Case) </a:t>
            </a:r>
          </a:p>
          <a:p>
            <a:r>
              <a:rPr lang="en-US" dirty="0"/>
              <a:t>August 2024 – Initiate Standardization Steps</a:t>
            </a:r>
          </a:p>
          <a:p>
            <a:r>
              <a:rPr lang="en-US" dirty="0"/>
              <a:t>Sept 2024 – Define Initial Specifications</a:t>
            </a:r>
          </a:p>
          <a:p>
            <a:r>
              <a:rPr lang="en-US" dirty="0"/>
              <a:t>Dec 2024 – Initial Implementation(s)</a:t>
            </a:r>
          </a:p>
          <a:p>
            <a:endParaRPr lang="en-US" u="sng" dirty="0">
              <a:solidFill>
                <a:srgbClr val="0078D7"/>
              </a:solidFill>
              <a:latin typeface="Aptos" panose="020B0004020202020204" pitchFamily="34" charset="0"/>
            </a:endParaRPr>
          </a:p>
          <a:p>
            <a:endParaRPr lang="en-US" u="sng" dirty="0">
              <a:solidFill>
                <a:srgbClr val="0078D7"/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686AD-071B-45AE-AF3D-94079AC31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23683-33E4-48BD-6DC7-E120A4C2B3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1AF9-F1AA-C8BE-3821-1FC6C5545A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83C2B7-EB55-C397-F5B1-9F70268D03AA}"/>
              </a:ext>
            </a:extLst>
          </p:cNvPr>
          <p:cNvSpPr/>
          <p:nvPr/>
        </p:nvSpPr>
        <p:spPr bwMode="auto">
          <a:xfrm>
            <a:off x="1581867" y="2217928"/>
            <a:ext cx="977900" cy="9017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Gen AI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BE07-A4B5-30A6-0715-B75185AA90BA}"/>
              </a:ext>
            </a:extLst>
          </p:cNvPr>
          <p:cNvSpPr/>
          <p:nvPr/>
        </p:nvSpPr>
        <p:spPr bwMode="auto">
          <a:xfrm>
            <a:off x="3863594" y="2120900"/>
            <a:ext cx="977900" cy="9017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Gen AI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A33B6-AC60-2F5D-7B77-D9D564D3507C}"/>
              </a:ext>
            </a:extLst>
          </p:cNvPr>
          <p:cNvSpPr/>
          <p:nvPr/>
        </p:nvSpPr>
        <p:spPr bwMode="auto">
          <a:xfrm>
            <a:off x="3876294" y="3934957"/>
            <a:ext cx="977900" cy="9017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Not Gen AI (API)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7D1390-660F-B30A-32A8-233ECC6FA10D}"/>
              </a:ext>
            </a:extLst>
          </p:cNvPr>
          <p:cNvSpPr/>
          <p:nvPr/>
        </p:nvSpPr>
        <p:spPr bwMode="auto">
          <a:xfrm>
            <a:off x="389127" y="711200"/>
            <a:ext cx="1372491" cy="119634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Client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IBM Plex Sans" panose="020B0503050203000203" pitchFamily="34" charset="0"/>
              </a:rPr>
              <a:t>genAI</a:t>
            </a: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/Not </a:t>
            </a:r>
            <a:r>
              <a:rPr lang="en-US" sz="1400" dirty="0" err="1">
                <a:solidFill>
                  <a:schemeClr val="bg1"/>
                </a:solidFill>
                <a:latin typeface="IBM Plex Sans" panose="020B0503050203000203" pitchFamily="34" charset="0"/>
              </a:rPr>
              <a:t>GenAI</a:t>
            </a: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AC670FF-CEA6-B200-2755-7546202E038B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 bwMode="auto">
          <a:xfrm rot="16200000" flipH="1">
            <a:off x="1334030" y="1958931"/>
            <a:ext cx="617639" cy="164456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F82AF52-E166-296A-E0AC-255BC07FD30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2559767" y="2571750"/>
            <a:ext cx="1303827" cy="97028"/>
          </a:xfrm>
          <a:prstGeom prst="bentConnector3">
            <a:avLst/>
          </a:prstGeom>
          <a:ln w="190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EAE6D09-385E-947C-45B4-BD6BE995E3E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 bwMode="auto">
          <a:xfrm rot="16200000" flipH="1">
            <a:off x="3902716" y="3472428"/>
            <a:ext cx="91235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4D247B-C5EA-3ED1-C5A4-502FEF20B3D5}"/>
              </a:ext>
            </a:extLst>
          </p:cNvPr>
          <p:cNvSpPr txBox="1"/>
          <p:nvPr/>
        </p:nvSpPr>
        <p:spPr>
          <a:xfrm>
            <a:off x="1560621" y="1718564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Common Chat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B88A0-B03F-F73A-710E-C9CD6ADD354B}"/>
              </a:ext>
            </a:extLst>
          </p:cNvPr>
          <p:cNvSpPr txBox="1"/>
          <p:nvPr/>
        </p:nvSpPr>
        <p:spPr>
          <a:xfrm>
            <a:off x="2597040" y="281185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Common Chat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790A3-9A70-745F-CDB2-E90C4955DD63}"/>
              </a:ext>
            </a:extLst>
          </p:cNvPr>
          <p:cNvSpPr txBox="1"/>
          <p:nvPr/>
        </p:nvSpPr>
        <p:spPr>
          <a:xfrm>
            <a:off x="4365244" y="337272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A6C19-5E6C-8853-2476-4B042E1FEBC1}"/>
              </a:ext>
            </a:extLst>
          </p:cNvPr>
          <p:cNvSpPr txBox="1"/>
          <p:nvPr/>
        </p:nvSpPr>
        <p:spPr>
          <a:xfrm>
            <a:off x="4854194" y="337272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(Out of Scope)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160A6-20B7-C866-7BB2-1C198C6960BD}"/>
              </a:ext>
            </a:extLst>
          </p:cNvPr>
          <p:cNvSpPr txBox="1"/>
          <p:nvPr/>
        </p:nvSpPr>
        <p:spPr>
          <a:xfrm>
            <a:off x="2700161" y="312775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(in-Scope)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85530-E5AC-58E4-4130-45CEE2A52FD2}"/>
              </a:ext>
            </a:extLst>
          </p:cNvPr>
          <p:cNvSpPr txBox="1"/>
          <p:nvPr/>
        </p:nvSpPr>
        <p:spPr>
          <a:xfrm>
            <a:off x="2188642" y="199126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(in-Scope)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8476D-FAAB-E3FE-18E5-60A81307BDF1}"/>
              </a:ext>
            </a:extLst>
          </p:cNvPr>
          <p:cNvSpPr txBox="1"/>
          <p:nvPr/>
        </p:nvSpPr>
        <p:spPr>
          <a:xfrm>
            <a:off x="690490" y="403423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1700030190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9" id="{28DF721E-C9F0-0847-B86E-13D5C840B5A5}" vid="{E444DE78-550C-CD4A-A50E-CB4B5ECAF34C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(white background)</Template>
  <TotalTime>5279</TotalTime>
  <Words>312</Words>
  <Application>Microsoft Macintosh PowerPoint</Application>
  <PresentationFormat>On-screen Show (16:9)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.AppleSystemUIFont</vt:lpstr>
      <vt:lpstr>Aptos</vt:lpstr>
      <vt:lpstr>Arial</vt:lpstr>
      <vt:lpstr>HelvNeue Light for IBM</vt:lpstr>
      <vt:lpstr>IBM Plex Sans</vt:lpstr>
      <vt:lpstr>System Font Regular</vt:lpstr>
      <vt:lpstr>Wingdings</vt:lpstr>
      <vt:lpstr>IBM 2019 Master template (white background)</vt:lpstr>
      <vt:lpstr>Common Chat Protocol   Minutes of May 28, 2024   </vt:lpstr>
      <vt:lpstr>Agenda</vt:lpstr>
      <vt:lpstr>Topics </vt:lpstr>
      <vt:lpstr>Tentative Calendar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FOIL Overview   Foundation Models based Obstruction of Information Leakage </dc:title>
  <dc:creator>Dinesh Verma</dc:creator>
  <cp:lastModifiedBy>Dinesh Verma</cp:lastModifiedBy>
  <cp:revision>100</cp:revision>
  <cp:lastPrinted>2019-04-25T15:14:05Z</cp:lastPrinted>
  <dcterms:created xsi:type="dcterms:W3CDTF">2023-10-18T00:04:22Z</dcterms:created>
  <dcterms:modified xsi:type="dcterms:W3CDTF">2024-05-28T16:01:02Z</dcterms:modified>
</cp:coreProperties>
</file>