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65" r:id="rId6"/>
    <p:sldId id="267" r:id="rId7"/>
    <p:sldId id="270" r:id="rId8"/>
    <p:sldId id="271" r:id="rId9"/>
    <p:sldId id="272" r:id="rId10"/>
    <p:sldId id="273" r:id="rId11"/>
    <p:sldId id="274" r:id="rId12"/>
    <p:sldId id="291" r:id="rId13"/>
    <p:sldId id="275" r:id="rId14"/>
    <p:sldId id="276" r:id="rId15"/>
    <p:sldId id="277" r:id="rId16"/>
    <p:sldId id="278" r:id="rId17"/>
    <p:sldId id="279" r:id="rId18"/>
    <p:sldId id="289" r:id="rId19"/>
    <p:sldId id="290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0" d="100"/>
          <a:sy n="70" d="100"/>
        </p:scale>
        <p:origin x="66" y="78"/>
      </p:cViewPr>
      <p:guideLst>
        <p:guide orient="horz" pos="21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一般来说，Web 应用的安全性包括用户认证（Authentication）和用户授权（Authorization）两个部分。用户认证指的是验证某个用户是否为系统中的合法主体，也就是说用户能否访问该系统。用户认证一般要求用户提供用户名和密码。系统通过校验用户名和密码来完成认证过程。用户授权指的是验证某个用户是否有权限执行某个操作。在一个系统中，不同用户所具有的权限是不同的。比如对一个文件来说，有的用户只能进行读取，而有的用户可以进行修改。一般来说，系统会为不同的用户分配不同的角色，而每个角色则对应一系列的权限。</a:t>
            </a:r>
            <a:endParaRPr lang="en-US" altLang="en-US" dirty="0"/>
          </a:p>
          <a:p>
            <a:r>
              <a:rPr lang="en-US" altLang="en-US" dirty="0">
                <a:sym typeface="+mn-ea"/>
              </a:rPr>
              <a:t>对于上面提到的两种应用情景，Spring Security 框架都有很好的支持。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用我的话来理解，就是spring boot其实不是什么新的框架，它默认配置了很多框架的使用方式，就像maven整合了所有的jar包，spring boot整合了所有的框架（不知道这样比喻是否合适）。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/>
              <a:t>现在非常流行微服务，如果我这个项目仅仅只是需要发送一个邮件，如果我的项目仅仅是生产一个积分；我都需要这样折腾一遍!</a:t>
            </a:r>
            <a:endParaRPr lang="zh-CN" altLang="en-US"/>
          </a:p>
          <a:p>
            <a:r>
              <a:rPr lang="zh-CN" altLang="en-US"/>
              <a:t>但是如果使用spring boot呢？</a:t>
            </a:r>
            <a:endParaRPr lang="zh-CN" altLang="en-US"/>
          </a:p>
          <a:p>
            <a:r>
              <a:rPr lang="zh-CN" altLang="en-US"/>
              <a:t>很简单，我仅仅只需要非常少的几个配置就可以迅速方便的搭建起来一套web项目或者是构建一个微服务！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975" y="1932940"/>
            <a:ext cx="9471025" cy="1993265"/>
          </a:xfrm>
        </p:spPr>
        <p:txBody>
          <a:bodyPr/>
          <a:lstStyle/>
          <a:p>
            <a:r>
              <a:rPr lang="en-US" altLang="zh-CN" b="1" dirty="0"/>
              <a:t>官微图片存储网站搭建后端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吴天择</a:t>
            </a:r>
            <a:endParaRPr lang="en-US" altLang="zh-CN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简介</a:t>
            </a:r>
            <a:endParaRPr lang="en-US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1209675"/>
            <a:ext cx="2807335" cy="540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三个部件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Model（模型）是应用程序中用于处理应用程序数据逻辑的部分。</a:t>
            </a:r>
            <a:endParaRPr lang="zh-CN" altLang="en-US" dirty="0"/>
          </a:p>
          <a:p>
            <a:r>
              <a:rPr lang="zh-CN" altLang="en-US" dirty="0"/>
              <a:t>　　通常模型对象负责在数据库中存取数据。</a:t>
            </a:r>
            <a:endParaRPr lang="zh-CN" altLang="en-US" dirty="0"/>
          </a:p>
          <a:p>
            <a:r>
              <a:rPr lang="zh-CN" altLang="en-US" dirty="0"/>
              <a:t>View（视图）是应用程序中处理数据显示的部分。</a:t>
            </a:r>
            <a:endParaRPr lang="zh-CN" altLang="en-US" dirty="0"/>
          </a:p>
          <a:p>
            <a:r>
              <a:rPr lang="zh-CN" altLang="en-US" dirty="0"/>
              <a:t>　　通常视图是依据模型数据创建的。</a:t>
            </a:r>
            <a:endParaRPr lang="zh-CN" altLang="en-US" dirty="0"/>
          </a:p>
          <a:p>
            <a:r>
              <a:rPr lang="zh-CN" altLang="en-US" dirty="0"/>
              <a:t>Controller（控制器）是应用程序中处理用户交互的部分。</a:t>
            </a:r>
            <a:endParaRPr lang="zh-CN" altLang="en-US" dirty="0"/>
          </a:p>
          <a:p>
            <a:r>
              <a:rPr lang="zh-CN" altLang="en-US" dirty="0"/>
              <a:t>　　通常控制器负责从视图读取数据，控制用户输入，并向模型发送数据。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三个部件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1303655"/>
            <a:ext cx="7511415" cy="498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交互流程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1229360"/>
            <a:ext cx="7394575" cy="545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mysql简介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权限数据模型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图片数据模型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数据库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18643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简介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MySQL是一种开放源代码的关系型数据库管理系统（RDBMS），使用最常用的数据库管理语言--结构化查询语言（SQL）进行数据库管理。</a:t>
            </a:r>
            <a:endParaRPr lang="zh-CN" altLang="en-US" dirty="0"/>
          </a:p>
          <a:p>
            <a:r>
              <a:rPr lang="zh-CN" altLang="en-US" dirty="0"/>
              <a:t>MySQL是开放源代码的，因此任何人都可以在General Public License的许可下下载并根据个性化的需要对其进行修改。</a:t>
            </a:r>
            <a:endParaRPr lang="zh-CN" altLang="en-US" dirty="0"/>
          </a:p>
          <a:p>
            <a:r>
              <a:rPr lang="zh-CN" altLang="en-US" dirty="0"/>
              <a:t>MySQL因为其速度、可靠性和适应性而备受关注。大多数人都认为在不需要事务化处理的情况下，MySQL是管理内容最好的选择。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zh-CN" altLang="en-US" dirty="0"/>
              <a:t>权限数据模型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25" y="1478915"/>
            <a:ext cx="8126095" cy="4279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zh-CN" altLang="en-US" dirty="0"/>
              <a:t>图片数据模型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810" y="1165860"/>
            <a:ext cx="5066030" cy="509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存储方案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查询功能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图片存储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18643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存储方案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 索引 图片保存地址</a:t>
            </a:r>
            <a:endParaRPr lang="en-US" altLang="zh-CN" dirty="0"/>
          </a:p>
          <a:p>
            <a:r>
              <a:rPr lang="en-US" altLang="zh-CN" dirty="0"/>
              <a:t>图片保存地址 索引 图片文件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原因：</a:t>
            </a:r>
            <a:endParaRPr lang="en-US" altLang="zh-CN" dirty="0"/>
          </a:p>
          <a:p>
            <a:r>
              <a:rPr lang="en-US" altLang="zh-CN" dirty="0"/>
              <a:t>减少存储空间</a:t>
            </a:r>
            <a:endParaRPr lang="en-US" altLang="zh-CN" dirty="0"/>
          </a:p>
          <a:p>
            <a:r>
              <a:rPr lang="en-US" altLang="zh-CN" dirty="0"/>
              <a:t>灵活方便</a:t>
            </a:r>
            <a:endParaRPr lang="en-US" altLang="zh-CN" dirty="0"/>
          </a:p>
          <a:p>
            <a:r>
              <a:rPr lang="en-US" altLang="zh-CN" dirty="0"/>
              <a:t>业界常见做法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/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17094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后端框架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6266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MVC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13277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数据库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17094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图片存储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17094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安全策略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查询功能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按图片拍摄地点查询</a:t>
            </a:r>
            <a:endParaRPr lang="en-US" altLang="en-US" dirty="0"/>
          </a:p>
          <a:p>
            <a:r>
              <a:rPr lang="en-US" altLang="en-US" dirty="0"/>
              <a:t>按标签查询</a:t>
            </a:r>
            <a:endParaRPr lang="en-US" altLang="en-US" dirty="0"/>
          </a:p>
          <a:p>
            <a:r>
              <a:rPr lang="en-US" altLang="en-US" dirty="0"/>
              <a:t>按摄影师查询</a:t>
            </a:r>
            <a:endParaRPr lang="en-US" altLang="en-US" dirty="0"/>
          </a:p>
          <a:p>
            <a:r>
              <a:rPr lang="en-US" altLang="en-US" dirty="0"/>
              <a:t>按时间查询</a:t>
            </a:r>
            <a:endParaRPr lang="en-US" altLang="en-US" dirty="0"/>
          </a:p>
          <a:p>
            <a:r>
              <a:rPr lang="en-US" altLang="en-US" dirty="0"/>
              <a:t>结合查询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4312285"/>
            <a:ext cx="11898630" cy="85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Spring Security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等级结构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遇到的问题及解决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安全策略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18643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r>
              <a:rPr kumimoji="0" lang="en-US" altLang="en-US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en-US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1021543"/>
          </a:xfrm>
        </p:spPr>
        <p:txBody>
          <a:bodyPr/>
          <a:lstStyle/>
          <a:p>
            <a:r>
              <a:rPr lang="en-US" altLang="en-US" dirty="0"/>
              <a:t>Spring Security 简介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Spring Security 基于 Spring 框架，提供了一套 Web 应用安全性的完整解决方案。</a:t>
            </a:r>
            <a:endParaRPr lang="en-US" altLang="en-US" dirty="0"/>
          </a:p>
          <a:p>
            <a:r>
              <a:rPr lang="en-US" altLang="en-US" dirty="0"/>
              <a:t>在用户认证方面，Spring Security 框架支持主流的认证方式，包括 HTTP 基本认证、HTTP 表单验证、HTTP 摘要认证、OpenID 和 LDAP 等。</a:t>
            </a:r>
            <a:endParaRPr lang="en-US" altLang="en-US" dirty="0"/>
          </a:p>
          <a:p>
            <a:r>
              <a:rPr lang="en-US" altLang="en-US" dirty="0"/>
              <a:t>在用户授权方面，Spring Security 提供了基于角色的访问控制和访问控制列表（Access Control List，ACL），可以对应用中的领域对象进行细粒度的控制。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6670"/>
            <a:ext cx="10515600" cy="1021543"/>
          </a:xfrm>
        </p:spPr>
        <p:txBody>
          <a:bodyPr/>
          <a:lstStyle/>
          <a:p>
            <a:r>
              <a:rPr lang="en-US" altLang="en-US" dirty="0"/>
              <a:t>等级结构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ROLE_ADMIN</a:t>
            </a:r>
            <a:endParaRPr lang="en-US" altLang="en-US" dirty="0"/>
          </a:p>
          <a:p>
            <a:r>
              <a:rPr lang="en-US" altLang="en-US" dirty="0"/>
              <a:t>ROLE_USER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USER</a:t>
            </a:r>
            <a:r>
              <a:rPr lang="zh-CN" altLang="en-US" dirty="0"/>
              <a:t>不能使用上传和删除功能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6670"/>
            <a:ext cx="10515600" cy="1021543"/>
          </a:xfrm>
        </p:spPr>
        <p:txBody>
          <a:bodyPr/>
          <a:lstStyle/>
          <a:p>
            <a:r>
              <a:rPr lang="en-US" altLang="en-US" dirty="0"/>
              <a:t>遇到的问题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静态资源不可访问导致的网页加载错误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密码加密编码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6670"/>
            <a:ext cx="10515600" cy="1021543"/>
          </a:xfrm>
        </p:spPr>
        <p:txBody>
          <a:bodyPr/>
          <a:lstStyle/>
          <a:p>
            <a:r>
              <a:rPr lang="en-US" altLang="en-US" dirty="0"/>
              <a:t>解决方案</a:t>
            </a:r>
            <a:endParaRPr lang="en-US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230" y="1519555"/>
            <a:ext cx="10289540" cy="525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30" y="2625090"/>
            <a:ext cx="6362065" cy="140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" y="4084320"/>
            <a:ext cx="558101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什么是Spring Boot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原先搭建步骤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结合Intellij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新加功能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后端框架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1130"/>
            <a:ext cx="10515600" cy="1021543"/>
          </a:xfrm>
        </p:spPr>
        <p:txBody>
          <a:bodyPr/>
          <a:lstStyle/>
          <a:p>
            <a:r>
              <a:rPr lang="en-US" altLang="zh-CN" dirty="0"/>
              <a:t>什么是</a:t>
            </a:r>
            <a:r>
              <a:rPr lang="en-US" altLang="zh-CN" dirty="0">
                <a:cs typeface="+mj-lt"/>
              </a:rPr>
              <a:t>Spring Boot</a:t>
            </a:r>
            <a:endParaRPr lang="en-US" altLang="zh-CN" dirty="0"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Spring Boot是由Pivotal团队提供的全新框架，其设计目的是用来简化新Spring应用的初始搭建以及开发过程。该框架使用了特定的方式来进行配置，从而使开发人员不再需要定义样板化的配置。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原先搭建网站的步骤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1）配置web.xml，加载spring和spring mvc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2）配置数据库连接、配置spring事务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3）配置加载配置文件的读取，开启注解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4）配置日志文件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...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配置完成之后部署tomcat 调试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...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Spring boot + Intellij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985" y="1233805"/>
            <a:ext cx="6034405" cy="535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新加功能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pom.xml: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&lt;dependency&gt;</a:t>
            </a:r>
            <a:endParaRPr lang="zh-CN" altLang="en-US" dirty="0"/>
          </a:p>
          <a:p>
            <a:r>
              <a:rPr lang="zh-CN" altLang="en-US" dirty="0"/>
              <a:t>        &lt;groupId&gt;org.springframework.boot&lt;/groupId&gt;</a:t>
            </a:r>
            <a:endParaRPr lang="zh-CN" altLang="en-US" dirty="0"/>
          </a:p>
          <a:p>
            <a:r>
              <a:rPr lang="zh-CN" altLang="en-US" dirty="0"/>
              <a:t>        &lt;artifactId&gt;spring-boot-starter-web&lt;/artifactId&gt;</a:t>
            </a:r>
            <a:endParaRPr lang="zh-CN" altLang="en-US" dirty="0"/>
          </a:p>
          <a:p>
            <a:r>
              <a:rPr lang="zh-CN" altLang="en-US" dirty="0"/>
              <a:t> &lt;/dependency&gt;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简介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三个部件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交互流程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MVC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18643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r>
              <a:rPr kumimoji="0" lang="en-US" altLang="en-US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021543"/>
          </a:xfrm>
        </p:spPr>
        <p:txBody>
          <a:bodyPr/>
          <a:lstStyle/>
          <a:p>
            <a:r>
              <a:rPr lang="en-US" altLang="en-US" dirty="0"/>
              <a:t>简介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MVC全名是Model View Controller，是模型(model)－视图(view)－控制器(controller)的缩写，一种软件设计典范，用一种业务逻辑、数据、界面显示分离的方法组织代码，将业务逻辑聚集到一个部件里面，在改进和个性化定制界面及用户交互的同时，不需要重新编写业务逻辑。MVC被独特的发展起来用于映射传统的输入、处理和输出功能在一个逻辑的图形化用户界面的结构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WPS 演示</Application>
  <PresentationFormat>宽屏</PresentationFormat>
  <Paragraphs>162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A000120140530A99PPBG</vt:lpstr>
      <vt:lpstr>官微图片存储网站搭建后端</vt:lpstr>
      <vt:lpstr>PowerPoint 演示文稿</vt:lpstr>
      <vt:lpstr>PowerPoint 演示文稿</vt:lpstr>
      <vt:lpstr>什么是Spring Boot</vt:lpstr>
      <vt:lpstr>原先搭建网站的步骤</vt:lpstr>
      <vt:lpstr>Spring boot + Intellij</vt:lpstr>
      <vt:lpstr>新加功能</vt:lpstr>
      <vt:lpstr>PowerPoint 演示文稿</vt:lpstr>
      <vt:lpstr>简介</vt:lpstr>
      <vt:lpstr>简介</vt:lpstr>
      <vt:lpstr>三个部件</vt:lpstr>
      <vt:lpstr>三个部件</vt:lpstr>
      <vt:lpstr>交互流程</vt:lpstr>
      <vt:lpstr>PowerPoint 演示文稿</vt:lpstr>
      <vt:lpstr>简介</vt:lpstr>
      <vt:lpstr>权限数据模型</vt:lpstr>
      <vt:lpstr>图片数据模型</vt:lpstr>
      <vt:lpstr>PowerPoint 演示文稿</vt:lpstr>
      <vt:lpstr>存储方案</vt:lpstr>
      <vt:lpstr>查询功能</vt:lpstr>
      <vt:lpstr>PowerPoint 演示文稿</vt:lpstr>
      <vt:lpstr>Spring Security 简介</vt:lpstr>
      <vt:lpstr>等级结构</vt:lpstr>
      <vt:lpstr>遇到的问题</vt:lpstr>
      <vt:lpstr>解决方案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若愚1408711837</cp:lastModifiedBy>
  <cp:revision>22</cp:revision>
  <dcterms:created xsi:type="dcterms:W3CDTF">2018-12-05T12:23:00Z</dcterms:created>
  <dcterms:modified xsi:type="dcterms:W3CDTF">2018-12-05T14:44:15Z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