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2.jpg" ContentType="image/jpeg"/>
  <Override PartName="/ppt/media/image13.jpg" ContentType="image/jpeg"/>
  <Override PartName="/ppt/media/image15.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2" r:id="rId7"/>
    <p:sldId id="263" r:id="rId8"/>
    <p:sldId id="264" r:id="rId9"/>
    <p:sldId id="265" r:id="rId10"/>
    <p:sldId id="288" r:id="rId11"/>
    <p:sldId id="289" r:id="rId12"/>
    <p:sldId id="290" r:id="rId13"/>
    <p:sldId id="291" r:id="rId14"/>
    <p:sldId id="292" r:id="rId15"/>
    <p:sldId id="293" r:id="rId16"/>
    <p:sldId id="266" r:id="rId17"/>
    <p:sldId id="287" r:id="rId18"/>
    <p:sldId id="286"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C10E4B-6FA5-46B3-8A7D-B606F7B4DD3F}" type="datetimeFigureOut">
              <a:rPr lang="en-US" smtClean="0"/>
              <a:t>7/4/2022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CBE360-8F5E-4227-AF1B-8599211D873D}" type="slidenum">
              <a:rPr lang="en-US" smtClean="0"/>
              <a:t>‹#›</a:t>
            </a:fld>
            <a:endParaRPr lang="en-US"/>
          </a:p>
        </p:txBody>
      </p:sp>
    </p:spTree>
    <p:extLst>
      <p:ext uri="{BB962C8B-B14F-4D97-AF65-F5344CB8AC3E}">
        <p14:creationId xmlns:p14="http://schemas.microsoft.com/office/powerpoint/2010/main" val="2690404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CBE360-8F5E-4227-AF1B-8599211D873D}" type="slidenum">
              <a:rPr lang="en-US" smtClean="0"/>
              <a:t>2</a:t>
            </a:fld>
            <a:endParaRPr lang="en-US"/>
          </a:p>
        </p:txBody>
      </p:sp>
    </p:spTree>
    <p:extLst>
      <p:ext uri="{BB962C8B-B14F-4D97-AF65-F5344CB8AC3E}">
        <p14:creationId xmlns:p14="http://schemas.microsoft.com/office/powerpoint/2010/main" val="2647791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CBE360-8F5E-4227-AF1B-8599211D873D}" type="slidenum">
              <a:rPr lang="en-US" smtClean="0"/>
              <a:t>3</a:t>
            </a:fld>
            <a:endParaRPr lang="en-US"/>
          </a:p>
        </p:txBody>
      </p:sp>
    </p:spTree>
    <p:extLst>
      <p:ext uri="{BB962C8B-B14F-4D97-AF65-F5344CB8AC3E}">
        <p14:creationId xmlns:p14="http://schemas.microsoft.com/office/powerpoint/2010/main" val="2100673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910E62-4407-4D10-8834-A1A00128EAFD}" type="datetime1">
              <a:rPr lang="en-US" smtClean="0"/>
              <a:t>7/4/2022</a:t>
            </a:fld>
            <a:endParaRPr lang="en-US"/>
          </a:p>
        </p:txBody>
      </p:sp>
      <p:sp>
        <p:nvSpPr>
          <p:cNvPr id="5" name="Footer Placeholder 4"/>
          <p:cNvSpPr>
            <a:spLocks noGrp="1"/>
          </p:cNvSpPr>
          <p:nvPr>
            <p:ph type="ftr" sz="quarter" idx="11"/>
          </p:nvPr>
        </p:nvSpPr>
        <p:spPr/>
        <p:txBody>
          <a:bodyPr/>
          <a:lstStyle/>
          <a:p>
            <a:r>
              <a:rPr lang="en-US" smtClean="0"/>
              <a:t>2</a:t>
            </a:r>
            <a:endParaRPr lang="en-US"/>
          </a:p>
        </p:txBody>
      </p:sp>
      <p:sp>
        <p:nvSpPr>
          <p:cNvPr id="6" name="Slide Number Placeholder 5"/>
          <p:cNvSpPr>
            <a:spLocks noGrp="1"/>
          </p:cNvSpPr>
          <p:nvPr>
            <p:ph type="sldNum" sz="quarter" idx="12"/>
          </p:nvPr>
        </p:nvSpPr>
        <p:spPr/>
        <p:txBody>
          <a:bodyPr/>
          <a:lstStyle/>
          <a:p>
            <a:fld id="{A66F0148-7D13-4C0D-8480-E73FDA03BF97}" type="slidenum">
              <a:rPr lang="en-US" smtClean="0"/>
              <a:t>‹#›</a:t>
            </a:fld>
            <a:endParaRPr lang="en-US"/>
          </a:p>
        </p:txBody>
      </p:sp>
    </p:spTree>
    <p:extLst>
      <p:ext uri="{BB962C8B-B14F-4D97-AF65-F5344CB8AC3E}">
        <p14:creationId xmlns:p14="http://schemas.microsoft.com/office/powerpoint/2010/main" val="967315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D7D76E-C425-4B8E-AD8C-6B2F088433D6}" type="datetime1">
              <a:rPr lang="en-US" smtClean="0"/>
              <a:t>7/4/2022</a:t>
            </a:fld>
            <a:endParaRPr lang="en-US"/>
          </a:p>
        </p:txBody>
      </p:sp>
      <p:sp>
        <p:nvSpPr>
          <p:cNvPr id="5" name="Footer Placeholder 4"/>
          <p:cNvSpPr>
            <a:spLocks noGrp="1"/>
          </p:cNvSpPr>
          <p:nvPr>
            <p:ph type="ftr" sz="quarter" idx="11"/>
          </p:nvPr>
        </p:nvSpPr>
        <p:spPr/>
        <p:txBody>
          <a:bodyPr/>
          <a:lstStyle/>
          <a:p>
            <a:r>
              <a:rPr lang="en-US" smtClean="0"/>
              <a:t>2</a:t>
            </a:r>
            <a:endParaRPr lang="en-US"/>
          </a:p>
        </p:txBody>
      </p:sp>
      <p:sp>
        <p:nvSpPr>
          <p:cNvPr id="6" name="Slide Number Placeholder 5"/>
          <p:cNvSpPr>
            <a:spLocks noGrp="1"/>
          </p:cNvSpPr>
          <p:nvPr>
            <p:ph type="sldNum" sz="quarter" idx="12"/>
          </p:nvPr>
        </p:nvSpPr>
        <p:spPr/>
        <p:txBody>
          <a:bodyPr/>
          <a:lstStyle/>
          <a:p>
            <a:fld id="{A66F0148-7D13-4C0D-8480-E73FDA03BF97}" type="slidenum">
              <a:rPr lang="en-US" smtClean="0"/>
              <a:t>‹#›</a:t>
            </a:fld>
            <a:endParaRPr lang="en-US"/>
          </a:p>
        </p:txBody>
      </p:sp>
    </p:spTree>
    <p:extLst>
      <p:ext uri="{BB962C8B-B14F-4D97-AF65-F5344CB8AC3E}">
        <p14:creationId xmlns:p14="http://schemas.microsoft.com/office/powerpoint/2010/main" val="2598076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23EFD-372E-4113-9DEE-2715322A5598}" type="datetime1">
              <a:rPr lang="en-US" smtClean="0"/>
              <a:t>7/4/2022</a:t>
            </a:fld>
            <a:endParaRPr lang="en-US"/>
          </a:p>
        </p:txBody>
      </p:sp>
      <p:sp>
        <p:nvSpPr>
          <p:cNvPr id="5" name="Footer Placeholder 4"/>
          <p:cNvSpPr>
            <a:spLocks noGrp="1"/>
          </p:cNvSpPr>
          <p:nvPr>
            <p:ph type="ftr" sz="quarter" idx="11"/>
          </p:nvPr>
        </p:nvSpPr>
        <p:spPr/>
        <p:txBody>
          <a:bodyPr/>
          <a:lstStyle/>
          <a:p>
            <a:r>
              <a:rPr lang="en-US" smtClean="0"/>
              <a:t>2</a:t>
            </a:r>
            <a:endParaRPr lang="en-US"/>
          </a:p>
        </p:txBody>
      </p:sp>
      <p:sp>
        <p:nvSpPr>
          <p:cNvPr id="6" name="Slide Number Placeholder 5"/>
          <p:cNvSpPr>
            <a:spLocks noGrp="1"/>
          </p:cNvSpPr>
          <p:nvPr>
            <p:ph type="sldNum" sz="quarter" idx="12"/>
          </p:nvPr>
        </p:nvSpPr>
        <p:spPr/>
        <p:txBody>
          <a:bodyPr/>
          <a:lstStyle/>
          <a:p>
            <a:fld id="{A66F0148-7D13-4C0D-8480-E73FDA03BF97}" type="slidenum">
              <a:rPr lang="en-US" smtClean="0"/>
              <a:t>‹#›</a:t>
            </a:fld>
            <a:endParaRPr lang="en-US"/>
          </a:p>
        </p:txBody>
      </p:sp>
    </p:spTree>
    <p:extLst>
      <p:ext uri="{BB962C8B-B14F-4D97-AF65-F5344CB8AC3E}">
        <p14:creationId xmlns:p14="http://schemas.microsoft.com/office/powerpoint/2010/main" val="3294034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FDDA0A-8BF3-4A74-B761-69B067C788E0}" type="datetime1">
              <a:rPr lang="en-US" smtClean="0"/>
              <a:t>7/4/2022</a:t>
            </a:fld>
            <a:endParaRPr lang="en-US"/>
          </a:p>
        </p:txBody>
      </p:sp>
      <p:sp>
        <p:nvSpPr>
          <p:cNvPr id="5" name="Footer Placeholder 4"/>
          <p:cNvSpPr>
            <a:spLocks noGrp="1"/>
          </p:cNvSpPr>
          <p:nvPr>
            <p:ph type="ftr" sz="quarter" idx="11"/>
          </p:nvPr>
        </p:nvSpPr>
        <p:spPr/>
        <p:txBody>
          <a:bodyPr/>
          <a:lstStyle/>
          <a:p>
            <a:r>
              <a:rPr lang="en-US" smtClean="0"/>
              <a:t>2</a:t>
            </a:r>
            <a:endParaRPr lang="en-US"/>
          </a:p>
        </p:txBody>
      </p:sp>
      <p:sp>
        <p:nvSpPr>
          <p:cNvPr id="6" name="Slide Number Placeholder 5"/>
          <p:cNvSpPr>
            <a:spLocks noGrp="1"/>
          </p:cNvSpPr>
          <p:nvPr>
            <p:ph type="sldNum" sz="quarter" idx="12"/>
          </p:nvPr>
        </p:nvSpPr>
        <p:spPr/>
        <p:txBody>
          <a:bodyPr/>
          <a:lstStyle/>
          <a:p>
            <a:fld id="{A66F0148-7D13-4C0D-8480-E73FDA03BF97}" type="slidenum">
              <a:rPr lang="en-US" smtClean="0"/>
              <a:t>‹#›</a:t>
            </a:fld>
            <a:endParaRPr lang="en-US"/>
          </a:p>
        </p:txBody>
      </p:sp>
    </p:spTree>
    <p:extLst>
      <p:ext uri="{BB962C8B-B14F-4D97-AF65-F5344CB8AC3E}">
        <p14:creationId xmlns:p14="http://schemas.microsoft.com/office/powerpoint/2010/main" val="388534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30A239-4FA5-44DD-8000-03A0B73009F6}" type="datetime1">
              <a:rPr lang="en-US" smtClean="0"/>
              <a:t>7/4/2022</a:t>
            </a:fld>
            <a:endParaRPr lang="en-US"/>
          </a:p>
        </p:txBody>
      </p:sp>
      <p:sp>
        <p:nvSpPr>
          <p:cNvPr id="5" name="Footer Placeholder 4"/>
          <p:cNvSpPr>
            <a:spLocks noGrp="1"/>
          </p:cNvSpPr>
          <p:nvPr>
            <p:ph type="ftr" sz="quarter" idx="11"/>
          </p:nvPr>
        </p:nvSpPr>
        <p:spPr/>
        <p:txBody>
          <a:bodyPr/>
          <a:lstStyle/>
          <a:p>
            <a:r>
              <a:rPr lang="en-US" smtClean="0"/>
              <a:t>2</a:t>
            </a:r>
            <a:endParaRPr lang="en-US"/>
          </a:p>
        </p:txBody>
      </p:sp>
      <p:sp>
        <p:nvSpPr>
          <p:cNvPr id="6" name="Slide Number Placeholder 5"/>
          <p:cNvSpPr>
            <a:spLocks noGrp="1"/>
          </p:cNvSpPr>
          <p:nvPr>
            <p:ph type="sldNum" sz="quarter" idx="12"/>
          </p:nvPr>
        </p:nvSpPr>
        <p:spPr/>
        <p:txBody>
          <a:bodyPr/>
          <a:lstStyle/>
          <a:p>
            <a:fld id="{A66F0148-7D13-4C0D-8480-E73FDA03BF97}" type="slidenum">
              <a:rPr lang="en-US" smtClean="0"/>
              <a:t>‹#›</a:t>
            </a:fld>
            <a:endParaRPr lang="en-US"/>
          </a:p>
        </p:txBody>
      </p:sp>
    </p:spTree>
    <p:extLst>
      <p:ext uri="{BB962C8B-B14F-4D97-AF65-F5344CB8AC3E}">
        <p14:creationId xmlns:p14="http://schemas.microsoft.com/office/powerpoint/2010/main" val="828780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00107A-1C94-43DE-AA45-87BBCE92A41E}" type="datetime1">
              <a:rPr lang="en-US" smtClean="0"/>
              <a:t>7/4/2022</a:t>
            </a:fld>
            <a:endParaRPr lang="en-US"/>
          </a:p>
        </p:txBody>
      </p:sp>
      <p:sp>
        <p:nvSpPr>
          <p:cNvPr id="6" name="Footer Placeholder 5"/>
          <p:cNvSpPr>
            <a:spLocks noGrp="1"/>
          </p:cNvSpPr>
          <p:nvPr>
            <p:ph type="ftr" sz="quarter" idx="11"/>
          </p:nvPr>
        </p:nvSpPr>
        <p:spPr/>
        <p:txBody>
          <a:bodyPr/>
          <a:lstStyle/>
          <a:p>
            <a:r>
              <a:rPr lang="en-US" smtClean="0"/>
              <a:t>2</a:t>
            </a:r>
            <a:endParaRPr lang="en-US"/>
          </a:p>
        </p:txBody>
      </p:sp>
      <p:sp>
        <p:nvSpPr>
          <p:cNvPr id="7" name="Slide Number Placeholder 6"/>
          <p:cNvSpPr>
            <a:spLocks noGrp="1"/>
          </p:cNvSpPr>
          <p:nvPr>
            <p:ph type="sldNum" sz="quarter" idx="12"/>
          </p:nvPr>
        </p:nvSpPr>
        <p:spPr/>
        <p:txBody>
          <a:bodyPr/>
          <a:lstStyle/>
          <a:p>
            <a:fld id="{A66F0148-7D13-4C0D-8480-E73FDA03BF97}" type="slidenum">
              <a:rPr lang="en-US" smtClean="0"/>
              <a:t>‹#›</a:t>
            </a:fld>
            <a:endParaRPr lang="en-US"/>
          </a:p>
        </p:txBody>
      </p:sp>
    </p:spTree>
    <p:extLst>
      <p:ext uri="{BB962C8B-B14F-4D97-AF65-F5344CB8AC3E}">
        <p14:creationId xmlns:p14="http://schemas.microsoft.com/office/powerpoint/2010/main" val="197355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DBF1F2-9859-4919-8E35-32ACA7EE8C21}" type="datetime1">
              <a:rPr lang="en-US" smtClean="0"/>
              <a:t>7/4/2022</a:t>
            </a:fld>
            <a:endParaRPr lang="en-US"/>
          </a:p>
        </p:txBody>
      </p:sp>
      <p:sp>
        <p:nvSpPr>
          <p:cNvPr id="8" name="Footer Placeholder 7"/>
          <p:cNvSpPr>
            <a:spLocks noGrp="1"/>
          </p:cNvSpPr>
          <p:nvPr>
            <p:ph type="ftr" sz="quarter" idx="11"/>
          </p:nvPr>
        </p:nvSpPr>
        <p:spPr/>
        <p:txBody>
          <a:bodyPr/>
          <a:lstStyle/>
          <a:p>
            <a:r>
              <a:rPr lang="en-US" smtClean="0"/>
              <a:t>2</a:t>
            </a:r>
            <a:endParaRPr lang="en-US"/>
          </a:p>
        </p:txBody>
      </p:sp>
      <p:sp>
        <p:nvSpPr>
          <p:cNvPr id="9" name="Slide Number Placeholder 8"/>
          <p:cNvSpPr>
            <a:spLocks noGrp="1"/>
          </p:cNvSpPr>
          <p:nvPr>
            <p:ph type="sldNum" sz="quarter" idx="12"/>
          </p:nvPr>
        </p:nvSpPr>
        <p:spPr/>
        <p:txBody>
          <a:bodyPr/>
          <a:lstStyle/>
          <a:p>
            <a:fld id="{A66F0148-7D13-4C0D-8480-E73FDA03BF97}" type="slidenum">
              <a:rPr lang="en-US" smtClean="0"/>
              <a:t>‹#›</a:t>
            </a:fld>
            <a:endParaRPr lang="en-US"/>
          </a:p>
        </p:txBody>
      </p:sp>
    </p:spTree>
    <p:extLst>
      <p:ext uri="{BB962C8B-B14F-4D97-AF65-F5344CB8AC3E}">
        <p14:creationId xmlns:p14="http://schemas.microsoft.com/office/powerpoint/2010/main" val="80990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29B4F6-29B4-4282-B964-3D16CD321663}" type="datetime1">
              <a:rPr lang="en-US" smtClean="0"/>
              <a:t>7/4/2022</a:t>
            </a:fld>
            <a:endParaRPr lang="en-US"/>
          </a:p>
        </p:txBody>
      </p:sp>
      <p:sp>
        <p:nvSpPr>
          <p:cNvPr id="4" name="Footer Placeholder 3"/>
          <p:cNvSpPr>
            <a:spLocks noGrp="1"/>
          </p:cNvSpPr>
          <p:nvPr>
            <p:ph type="ftr" sz="quarter" idx="11"/>
          </p:nvPr>
        </p:nvSpPr>
        <p:spPr/>
        <p:txBody>
          <a:bodyPr/>
          <a:lstStyle/>
          <a:p>
            <a:r>
              <a:rPr lang="en-US" smtClean="0"/>
              <a:t>2</a:t>
            </a:r>
            <a:endParaRPr lang="en-US"/>
          </a:p>
        </p:txBody>
      </p:sp>
      <p:sp>
        <p:nvSpPr>
          <p:cNvPr id="5" name="Slide Number Placeholder 4"/>
          <p:cNvSpPr>
            <a:spLocks noGrp="1"/>
          </p:cNvSpPr>
          <p:nvPr>
            <p:ph type="sldNum" sz="quarter" idx="12"/>
          </p:nvPr>
        </p:nvSpPr>
        <p:spPr/>
        <p:txBody>
          <a:bodyPr/>
          <a:lstStyle/>
          <a:p>
            <a:fld id="{A66F0148-7D13-4C0D-8480-E73FDA03BF97}" type="slidenum">
              <a:rPr lang="en-US" smtClean="0"/>
              <a:t>‹#›</a:t>
            </a:fld>
            <a:endParaRPr lang="en-US"/>
          </a:p>
        </p:txBody>
      </p:sp>
    </p:spTree>
    <p:extLst>
      <p:ext uri="{BB962C8B-B14F-4D97-AF65-F5344CB8AC3E}">
        <p14:creationId xmlns:p14="http://schemas.microsoft.com/office/powerpoint/2010/main" val="204895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57D91-4FC9-4233-8523-CC7F22E0B859}" type="datetime1">
              <a:rPr lang="en-US" smtClean="0"/>
              <a:t>7/4/2022</a:t>
            </a:fld>
            <a:endParaRPr lang="en-US"/>
          </a:p>
        </p:txBody>
      </p:sp>
      <p:sp>
        <p:nvSpPr>
          <p:cNvPr id="3" name="Footer Placeholder 2"/>
          <p:cNvSpPr>
            <a:spLocks noGrp="1"/>
          </p:cNvSpPr>
          <p:nvPr>
            <p:ph type="ftr" sz="quarter" idx="11"/>
          </p:nvPr>
        </p:nvSpPr>
        <p:spPr/>
        <p:txBody>
          <a:bodyPr/>
          <a:lstStyle/>
          <a:p>
            <a:r>
              <a:rPr lang="en-US" smtClean="0"/>
              <a:t>2</a:t>
            </a:r>
            <a:endParaRPr lang="en-US"/>
          </a:p>
        </p:txBody>
      </p:sp>
      <p:sp>
        <p:nvSpPr>
          <p:cNvPr id="4" name="Slide Number Placeholder 3"/>
          <p:cNvSpPr>
            <a:spLocks noGrp="1"/>
          </p:cNvSpPr>
          <p:nvPr>
            <p:ph type="sldNum" sz="quarter" idx="12"/>
          </p:nvPr>
        </p:nvSpPr>
        <p:spPr/>
        <p:txBody>
          <a:bodyPr/>
          <a:lstStyle/>
          <a:p>
            <a:fld id="{A66F0148-7D13-4C0D-8480-E73FDA03BF97}" type="slidenum">
              <a:rPr lang="en-US" smtClean="0"/>
              <a:t>‹#›</a:t>
            </a:fld>
            <a:endParaRPr lang="en-US"/>
          </a:p>
        </p:txBody>
      </p:sp>
    </p:spTree>
    <p:extLst>
      <p:ext uri="{BB962C8B-B14F-4D97-AF65-F5344CB8AC3E}">
        <p14:creationId xmlns:p14="http://schemas.microsoft.com/office/powerpoint/2010/main" val="396976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DBC3ED-ED4E-43B0-8534-C55ECD514E72}" type="datetime1">
              <a:rPr lang="en-US" smtClean="0"/>
              <a:t>7/4/2022</a:t>
            </a:fld>
            <a:endParaRPr lang="en-US"/>
          </a:p>
        </p:txBody>
      </p:sp>
      <p:sp>
        <p:nvSpPr>
          <p:cNvPr id="6" name="Footer Placeholder 5"/>
          <p:cNvSpPr>
            <a:spLocks noGrp="1"/>
          </p:cNvSpPr>
          <p:nvPr>
            <p:ph type="ftr" sz="quarter" idx="11"/>
          </p:nvPr>
        </p:nvSpPr>
        <p:spPr/>
        <p:txBody>
          <a:bodyPr/>
          <a:lstStyle/>
          <a:p>
            <a:r>
              <a:rPr lang="en-US" smtClean="0"/>
              <a:t>2</a:t>
            </a:r>
            <a:endParaRPr lang="en-US"/>
          </a:p>
        </p:txBody>
      </p:sp>
      <p:sp>
        <p:nvSpPr>
          <p:cNvPr id="7" name="Slide Number Placeholder 6"/>
          <p:cNvSpPr>
            <a:spLocks noGrp="1"/>
          </p:cNvSpPr>
          <p:nvPr>
            <p:ph type="sldNum" sz="quarter" idx="12"/>
          </p:nvPr>
        </p:nvSpPr>
        <p:spPr/>
        <p:txBody>
          <a:bodyPr/>
          <a:lstStyle/>
          <a:p>
            <a:fld id="{A66F0148-7D13-4C0D-8480-E73FDA03BF97}" type="slidenum">
              <a:rPr lang="en-US" smtClean="0"/>
              <a:t>‹#›</a:t>
            </a:fld>
            <a:endParaRPr lang="en-US"/>
          </a:p>
        </p:txBody>
      </p:sp>
    </p:spTree>
    <p:extLst>
      <p:ext uri="{BB962C8B-B14F-4D97-AF65-F5344CB8AC3E}">
        <p14:creationId xmlns:p14="http://schemas.microsoft.com/office/powerpoint/2010/main" val="2766229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5F36A3-8EC8-49A6-B4FD-3430588A28AC}" type="datetime1">
              <a:rPr lang="en-US" smtClean="0"/>
              <a:t>7/4/2022</a:t>
            </a:fld>
            <a:endParaRPr lang="en-US"/>
          </a:p>
        </p:txBody>
      </p:sp>
      <p:sp>
        <p:nvSpPr>
          <p:cNvPr id="6" name="Footer Placeholder 5"/>
          <p:cNvSpPr>
            <a:spLocks noGrp="1"/>
          </p:cNvSpPr>
          <p:nvPr>
            <p:ph type="ftr" sz="quarter" idx="11"/>
          </p:nvPr>
        </p:nvSpPr>
        <p:spPr/>
        <p:txBody>
          <a:bodyPr/>
          <a:lstStyle/>
          <a:p>
            <a:r>
              <a:rPr lang="en-US" smtClean="0"/>
              <a:t>2</a:t>
            </a:r>
            <a:endParaRPr lang="en-US"/>
          </a:p>
        </p:txBody>
      </p:sp>
      <p:sp>
        <p:nvSpPr>
          <p:cNvPr id="7" name="Slide Number Placeholder 6"/>
          <p:cNvSpPr>
            <a:spLocks noGrp="1"/>
          </p:cNvSpPr>
          <p:nvPr>
            <p:ph type="sldNum" sz="quarter" idx="12"/>
          </p:nvPr>
        </p:nvSpPr>
        <p:spPr/>
        <p:txBody>
          <a:bodyPr/>
          <a:lstStyle/>
          <a:p>
            <a:fld id="{A66F0148-7D13-4C0D-8480-E73FDA03BF97}" type="slidenum">
              <a:rPr lang="en-US" smtClean="0"/>
              <a:t>‹#›</a:t>
            </a:fld>
            <a:endParaRPr lang="en-US"/>
          </a:p>
        </p:txBody>
      </p:sp>
    </p:spTree>
    <p:extLst>
      <p:ext uri="{BB962C8B-B14F-4D97-AF65-F5344CB8AC3E}">
        <p14:creationId xmlns:p14="http://schemas.microsoft.com/office/powerpoint/2010/main" val="259623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ADD3C-7A64-4EFC-B867-F63B88BB30B8}" type="datetime1">
              <a:rPr lang="en-US" smtClean="0"/>
              <a:t>7/4/2022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F0148-7D13-4C0D-8480-E73FDA03BF97}" type="slidenum">
              <a:rPr lang="en-US" smtClean="0"/>
              <a:t>‹#›</a:t>
            </a:fld>
            <a:endParaRPr lang="en-US"/>
          </a:p>
        </p:txBody>
      </p:sp>
    </p:spTree>
    <p:extLst>
      <p:ext uri="{BB962C8B-B14F-4D97-AF65-F5344CB8AC3E}">
        <p14:creationId xmlns:p14="http://schemas.microsoft.com/office/powerpoint/2010/main" val="338040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656968" y="2117910"/>
            <a:ext cx="10115372" cy="2387600"/>
          </a:xfrm>
        </p:spPr>
        <p:txBody>
          <a:bodyPr>
            <a:normAutofit/>
          </a:bodyPr>
          <a:lstStyle/>
          <a:p>
            <a:r>
              <a:rPr lang="en-US" dirty="0" smtClean="0">
                <a:solidFill>
                  <a:srgbClr val="00B0F0"/>
                </a:solidFill>
                <a:latin typeface="Times New Roman" panose="02020603050405020304" pitchFamily="18" charset="0"/>
                <a:cs typeface="Times New Roman" panose="02020603050405020304" pitchFamily="18" charset="0"/>
              </a:rPr>
              <a:t>INTRODUCTION TO COMPUTER</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t>05/08/2019</a:t>
            </a:r>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
        <p:nvSpPr>
          <p:cNvPr id="6" name="Slide Number Placeholder 5"/>
          <p:cNvSpPr>
            <a:spLocks noGrp="1"/>
          </p:cNvSpPr>
          <p:nvPr>
            <p:ph type="sldNum" sz="quarter" idx="12"/>
          </p:nvPr>
        </p:nvSpPr>
        <p:spPr/>
        <p:txBody>
          <a:bodyPr/>
          <a:lstStyle/>
          <a:p>
            <a:r>
              <a:rPr lang="en-US" b="1" i="1" dirty="0" smtClean="0">
                <a:solidFill>
                  <a:srgbClr val="00B0F0"/>
                </a:solidFill>
              </a:rPr>
              <a:t>Aiti-kace.com.gh</a:t>
            </a:r>
          </a:p>
          <a:p>
            <a:endParaRPr lang="en-US" b="1" i="1" dirty="0">
              <a:solidFill>
                <a:srgbClr val="00B0F0"/>
              </a:solidFill>
            </a:endParaRPr>
          </a:p>
        </p:txBody>
      </p:sp>
    </p:spTree>
    <p:extLst>
      <p:ext uri="{BB962C8B-B14F-4D97-AF65-F5344CB8AC3E}">
        <p14:creationId xmlns:p14="http://schemas.microsoft.com/office/powerpoint/2010/main" val="4057549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smtClean="0">
                <a:solidFill>
                  <a:srgbClr val="1EB9D7"/>
                </a:solidFill>
                <a:latin typeface="Times New Roman" panose="02020603050405020304" pitchFamily="18" charset="0"/>
                <a:cs typeface="Times New Roman" panose="02020603050405020304" pitchFamily="18" charset="0"/>
              </a:rPr>
              <a:t>Types of Computer: </a:t>
            </a:r>
            <a:r>
              <a:rPr lang="en-US" dirty="0" smtClean="0">
                <a:solidFill>
                  <a:srgbClr val="FFFFFF"/>
                </a:solidFill>
              </a:rPr>
              <a:t>n </a:t>
            </a:r>
            <a:r>
              <a:rPr lang="en-US" dirty="0">
                <a:solidFill>
                  <a:srgbClr val="FFFFFF"/>
                </a:solidFill>
              </a:rPr>
              <a:t>Computers</a:t>
            </a:r>
          </a:p>
          <a:p>
            <a:pPr>
              <a:buClr>
                <a:srgbClr val="000000"/>
              </a:buClr>
              <a:buSzPct val="100000"/>
              <a:buFont typeface="Wingdings" panose="05000000000000000000" pitchFamily="2" charset="2"/>
              <a:buChar char="v"/>
              <a:defRPr/>
            </a:pPr>
            <a:r>
              <a:rPr lang="en-US" b="1" dirty="0" smtClean="0">
                <a:latin typeface="Times New Roman" panose="02020603050405020304" pitchFamily="18" charset="0"/>
                <a:cs typeface="Times New Roman" panose="02020603050405020304" pitchFamily="18" charset="0"/>
              </a:rPr>
              <a:t>Desktop</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Computer</a:t>
            </a:r>
            <a:r>
              <a:rPr lang="en-US" dirty="0" smtClean="0">
                <a:latin typeface="Times New Roman" panose="02020603050405020304" pitchFamily="18" charset="0"/>
                <a:cs typeface="Times New Roman" panose="02020603050405020304" pitchFamily="18" charset="0"/>
              </a:rPr>
              <a:t>: </a:t>
            </a:r>
            <a:r>
              <a:rPr lang="en-US" dirty="0" smtClean="0"/>
              <a:t>Is a </a:t>
            </a:r>
            <a:r>
              <a:rPr lang="en-US" dirty="0"/>
              <a:t>personal computer designed for regular use at a single location on or near a desk due to its size and power requirements</a:t>
            </a:r>
            <a:r>
              <a:rPr lang="en-US" dirty="0" smtClean="0"/>
              <a:t>.</a:t>
            </a:r>
          </a:p>
          <a:p>
            <a:pPr>
              <a:buClr>
                <a:srgbClr val="000000"/>
              </a:buClr>
              <a:buSzPct val="100000"/>
              <a:buFont typeface="Wingdings" panose="05000000000000000000" pitchFamily="2" charset="2"/>
              <a:buChar char="v"/>
              <a:defRPr/>
            </a:pPr>
            <a:endParaRPr lang="en-US" dirty="0">
              <a:latin typeface="Times New Roman" panose="02020603050405020304" pitchFamily="18" charset="0"/>
              <a:cs typeface="Times New Roman" panose="02020603050405020304" pitchFamily="18" charset="0"/>
            </a:endParaRPr>
          </a:p>
          <a:p>
            <a:pPr>
              <a:buClr>
                <a:srgbClr val="000000"/>
              </a:buClr>
              <a:buSzPct val="100000"/>
              <a:buFont typeface="Wingdings" panose="05000000000000000000" pitchFamily="2" charset="2"/>
              <a:buChar char="v"/>
              <a:defRPr/>
            </a:pPr>
            <a:endParaRPr lang="en-US" dirty="0" smtClean="0">
              <a:latin typeface="Times New Roman" panose="02020603050405020304" pitchFamily="18" charset="0"/>
              <a:cs typeface="Times New Roman" panose="02020603050405020304" pitchFamily="18" charset="0"/>
            </a:endParaRPr>
          </a:p>
          <a:p>
            <a:pPr marL="0" indent="0">
              <a:buClr>
                <a:srgbClr val="000000"/>
              </a:buClr>
              <a:buSzPct val="100000"/>
              <a:buNone/>
              <a:defRPr/>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05/08/2019</a:t>
            </a:r>
          </a:p>
          <a:p>
            <a:endParaRPr lang="en-US" dirty="0"/>
          </a:p>
        </p:txBody>
      </p:sp>
      <p:sp>
        <p:nvSpPr>
          <p:cNvPr id="5" name="Footer Placeholder 4"/>
          <p:cNvSpPr>
            <a:spLocks noGrp="1"/>
          </p:cNvSpPr>
          <p:nvPr>
            <p:ph type="ftr" sz="quarter" idx="11"/>
          </p:nvPr>
        </p:nvSpPr>
        <p:spPr/>
        <p:txBody>
          <a:bodyPr/>
          <a:lstStyle/>
          <a:p>
            <a:r>
              <a:rPr lang="en-US" dirty="0"/>
              <a:t>9</a:t>
            </a:r>
          </a:p>
        </p:txBody>
      </p:sp>
      <p:sp>
        <p:nvSpPr>
          <p:cNvPr id="6" name="Slide Number Placeholder 5"/>
          <p:cNvSpPr>
            <a:spLocks noGrp="1"/>
          </p:cNvSpPr>
          <p:nvPr>
            <p:ph type="sldNum" sz="quarter" idx="12"/>
          </p:nvPr>
        </p:nvSpPr>
        <p:spPr/>
        <p:txBody>
          <a:bodyPr/>
          <a:lstStyle/>
          <a:p>
            <a:endParaRPr lang="en-US" b="1" i="1" dirty="0" smtClean="0">
              <a:solidFill>
                <a:srgbClr val="0070C0"/>
              </a:solidFill>
            </a:endParaRPr>
          </a:p>
          <a:p>
            <a:endParaRPr lang="en-US" b="1" i="1" dirty="0">
              <a:solidFill>
                <a:srgbClr val="0070C0"/>
              </a:solidFill>
            </a:endParaRPr>
          </a:p>
          <a:p>
            <a:r>
              <a:rPr lang="en-US" b="1" i="1" dirty="0" smtClean="0">
                <a:solidFill>
                  <a:srgbClr val="0070C0"/>
                </a:solidFill>
              </a:rPr>
              <a:t>Aiti-kace.com.gh</a:t>
            </a:r>
            <a:endParaRPr lang="en-US" b="1" i="1" dirty="0">
              <a:solidFill>
                <a:srgbClr val="0070C0"/>
              </a:solidFill>
            </a:endParaRPr>
          </a:p>
          <a:p>
            <a:endParaRPr lang="en-US" dirty="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9858"/>
            <a:ext cx="12191999" cy="4764310"/>
          </a:xfrm>
          <a:prstGeom prst="rect">
            <a:avLst/>
          </a:prstGeom>
        </p:spPr>
      </p:pic>
    </p:spTree>
    <p:extLst>
      <p:ext uri="{BB962C8B-B14F-4D97-AF65-F5344CB8AC3E}">
        <p14:creationId xmlns:p14="http://schemas.microsoft.com/office/powerpoint/2010/main" val="3965366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smtClean="0">
                <a:solidFill>
                  <a:srgbClr val="1EB9D7"/>
                </a:solidFill>
                <a:latin typeface="Times New Roman" panose="02020603050405020304" pitchFamily="18" charset="0"/>
                <a:cs typeface="Times New Roman" panose="02020603050405020304" pitchFamily="18" charset="0"/>
              </a:rPr>
              <a:t>Types of Computer: </a:t>
            </a:r>
            <a:r>
              <a:rPr lang="en-US" dirty="0" smtClean="0">
                <a:solidFill>
                  <a:srgbClr val="FFFFFF"/>
                </a:solidFill>
              </a:rPr>
              <a:t>n </a:t>
            </a:r>
            <a:r>
              <a:rPr lang="en-US" dirty="0">
                <a:solidFill>
                  <a:srgbClr val="FFFFFF"/>
                </a:solidFill>
              </a:rPr>
              <a:t>Computers</a:t>
            </a:r>
          </a:p>
          <a:p>
            <a:pPr>
              <a:buClr>
                <a:srgbClr val="000000"/>
              </a:buClr>
              <a:buSzPct val="100000"/>
              <a:buFont typeface="Wingdings" panose="05000000000000000000" pitchFamily="2" charset="2"/>
              <a:buChar char="v"/>
              <a:defRPr/>
            </a:pPr>
            <a:r>
              <a:rPr lang="en-US" b="1" dirty="0" smtClean="0">
                <a:latin typeface="Times New Roman" panose="02020603050405020304" pitchFamily="18" charset="0"/>
                <a:cs typeface="Times New Roman" panose="02020603050405020304" pitchFamily="18" charset="0"/>
              </a:rPr>
              <a:t>Laptop</a:t>
            </a:r>
            <a:r>
              <a:rPr lang="en-US" dirty="0" smtClean="0">
                <a:latin typeface="Times New Roman" panose="02020603050405020304" pitchFamily="18" charset="0"/>
                <a:cs typeface="Times New Roman" panose="02020603050405020304" pitchFamily="18" charset="0"/>
              </a:rPr>
              <a:t>: </a:t>
            </a:r>
            <a:r>
              <a:rPr lang="en-US" dirty="0" smtClean="0"/>
              <a:t>Laptops</a:t>
            </a:r>
            <a:r>
              <a:rPr lang="en-US" dirty="0"/>
              <a:t> are portable computers that integrate the display, keyboard, a pointing device or trackball, processor, memory and hard drive all in a battery-operated package slightly larger than an average hardcover book</a:t>
            </a:r>
            <a:r>
              <a:rPr lang="en-US" dirty="0" smtClean="0"/>
              <a:t>.</a:t>
            </a:r>
          </a:p>
          <a:p>
            <a:pPr>
              <a:buClr>
                <a:srgbClr val="000000"/>
              </a:buClr>
              <a:buSzPct val="100000"/>
              <a:buFont typeface="Wingdings" panose="05000000000000000000" pitchFamily="2" charset="2"/>
              <a:buChar char="v"/>
              <a:defRPr/>
            </a:pPr>
            <a:endParaRPr lang="en-US" dirty="0">
              <a:latin typeface="Times New Roman" panose="02020603050405020304" pitchFamily="18" charset="0"/>
              <a:cs typeface="Times New Roman" panose="02020603050405020304" pitchFamily="18" charset="0"/>
            </a:endParaRPr>
          </a:p>
          <a:p>
            <a:pPr>
              <a:buClr>
                <a:srgbClr val="000000"/>
              </a:buClr>
              <a:buSzPct val="100000"/>
              <a:buFont typeface="Wingdings" panose="05000000000000000000" pitchFamily="2" charset="2"/>
              <a:buChar char="v"/>
              <a:defRPr/>
            </a:pPr>
            <a:endParaRPr lang="en-US" dirty="0" smtClean="0">
              <a:latin typeface="Times New Roman" panose="02020603050405020304" pitchFamily="18" charset="0"/>
              <a:cs typeface="Times New Roman" panose="02020603050405020304" pitchFamily="18" charset="0"/>
            </a:endParaRPr>
          </a:p>
          <a:p>
            <a:pPr marL="0" indent="0">
              <a:buClr>
                <a:srgbClr val="000000"/>
              </a:buClr>
              <a:buSzPct val="100000"/>
              <a:buNone/>
              <a:defRPr/>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05/08/2019</a:t>
            </a:r>
          </a:p>
          <a:p>
            <a:endParaRPr lang="en-US" dirty="0"/>
          </a:p>
        </p:txBody>
      </p:sp>
      <p:sp>
        <p:nvSpPr>
          <p:cNvPr id="5" name="Footer Placeholder 4"/>
          <p:cNvSpPr>
            <a:spLocks noGrp="1"/>
          </p:cNvSpPr>
          <p:nvPr>
            <p:ph type="ftr" sz="quarter" idx="11"/>
          </p:nvPr>
        </p:nvSpPr>
        <p:spPr/>
        <p:txBody>
          <a:bodyPr/>
          <a:lstStyle/>
          <a:p>
            <a:r>
              <a:rPr lang="en-US" dirty="0"/>
              <a:t>9</a:t>
            </a:r>
          </a:p>
        </p:txBody>
      </p:sp>
      <p:sp>
        <p:nvSpPr>
          <p:cNvPr id="6" name="Slide Number Placeholder 5"/>
          <p:cNvSpPr>
            <a:spLocks noGrp="1"/>
          </p:cNvSpPr>
          <p:nvPr>
            <p:ph type="sldNum" sz="quarter" idx="12"/>
          </p:nvPr>
        </p:nvSpPr>
        <p:spPr/>
        <p:txBody>
          <a:bodyPr/>
          <a:lstStyle/>
          <a:p>
            <a:endParaRPr lang="en-US" b="1" i="1" dirty="0" smtClean="0">
              <a:solidFill>
                <a:srgbClr val="0070C0"/>
              </a:solidFill>
            </a:endParaRPr>
          </a:p>
          <a:p>
            <a:endParaRPr lang="en-US" b="1" i="1" dirty="0">
              <a:solidFill>
                <a:srgbClr val="0070C0"/>
              </a:solidFill>
            </a:endParaRPr>
          </a:p>
          <a:p>
            <a:r>
              <a:rPr lang="en-US" b="1" i="1" dirty="0" smtClean="0">
                <a:solidFill>
                  <a:srgbClr val="0070C0"/>
                </a:solidFill>
              </a:rPr>
              <a:t>Aiti-kace.com.gh</a:t>
            </a:r>
            <a:endParaRPr lang="en-US" b="1" i="1" dirty="0">
              <a:solidFill>
                <a:srgbClr val="0070C0"/>
              </a:solidFill>
            </a:endParaRPr>
          </a:p>
          <a:p>
            <a:endParaRPr lang="en-US" dirty="0"/>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504" y="1647397"/>
            <a:ext cx="7620000" cy="4708953"/>
          </a:xfrm>
          <a:prstGeom prst="rect">
            <a:avLst/>
          </a:prstGeom>
        </p:spPr>
      </p:pic>
    </p:spTree>
    <p:extLst>
      <p:ext uri="{BB962C8B-B14F-4D97-AF65-F5344CB8AC3E}">
        <p14:creationId xmlns:p14="http://schemas.microsoft.com/office/powerpoint/2010/main" val="191600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smtClean="0">
                <a:solidFill>
                  <a:srgbClr val="1EB9D7"/>
                </a:solidFill>
                <a:latin typeface="Times New Roman" panose="02020603050405020304" pitchFamily="18" charset="0"/>
                <a:cs typeface="Times New Roman" panose="02020603050405020304" pitchFamily="18" charset="0"/>
              </a:rPr>
              <a:t>Types of Computer: </a:t>
            </a:r>
            <a:r>
              <a:rPr lang="en-US" dirty="0" smtClean="0">
                <a:solidFill>
                  <a:srgbClr val="FFFFFF"/>
                </a:solidFill>
              </a:rPr>
              <a:t>n </a:t>
            </a:r>
            <a:r>
              <a:rPr lang="en-US" dirty="0">
                <a:solidFill>
                  <a:srgbClr val="FFFFFF"/>
                </a:solidFill>
              </a:rPr>
              <a:t>Computers</a:t>
            </a:r>
          </a:p>
          <a:p>
            <a:pPr>
              <a:buClr>
                <a:srgbClr val="000000"/>
              </a:buClr>
              <a:buSzPct val="100000"/>
              <a:buFont typeface="Wingdings" panose="05000000000000000000" pitchFamily="2" charset="2"/>
              <a:buChar char="v"/>
              <a:defRPr/>
            </a:pPr>
            <a:r>
              <a:rPr lang="en-US" b="1" dirty="0" smtClean="0">
                <a:latin typeface="Times New Roman" panose="02020603050405020304" pitchFamily="18" charset="0"/>
                <a:cs typeface="Times New Roman" panose="02020603050405020304" pitchFamily="18" charset="0"/>
              </a:rPr>
              <a:t>Tablet</a:t>
            </a:r>
            <a:r>
              <a:rPr lang="en-US" dirty="0" smtClean="0">
                <a:latin typeface="Times New Roman" panose="02020603050405020304" pitchFamily="18" charset="0"/>
                <a:cs typeface="Times New Roman" panose="02020603050405020304" pitchFamily="18" charset="0"/>
              </a:rPr>
              <a:t>:</a:t>
            </a:r>
            <a:r>
              <a:rPr lang="en-US" dirty="0" smtClean="0"/>
              <a:t> </a:t>
            </a:r>
            <a:r>
              <a:rPr lang="en-US" dirty="0"/>
              <a:t>is a mobile device, typically with a mobile operating system and touchscreen display processing circuitry, and a rechargeable battery in a single, thin and flat package</a:t>
            </a:r>
            <a:r>
              <a:rPr lang="en-US" dirty="0" smtClean="0"/>
              <a:t>.</a:t>
            </a:r>
          </a:p>
          <a:p>
            <a:pPr>
              <a:buClr>
                <a:srgbClr val="000000"/>
              </a:buClr>
              <a:buSzPct val="100000"/>
              <a:buFont typeface="Wingdings" panose="05000000000000000000" pitchFamily="2" charset="2"/>
              <a:buChar char="v"/>
              <a:defRPr/>
            </a:pPr>
            <a:endParaRPr lang="en-US" dirty="0">
              <a:latin typeface="Times New Roman" panose="02020603050405020304" pitchFamily="18" charset="0"/>
              <a:cs typeface="Times New Roman" panose="02020603050405020304" pitchFamily="18" charset="0"/>
            </a:endParaRPr>
          </a:p>
          <a:p>
            <a:pPr marL="0" indent="0">
              <a:buClr>
                <a:srgbClr val="000000"/>
              </a:buClr>
              <a:buSzPct val="100000"/>
              <a:buNone/>
              <a:defRPr/>
            </a:pPr>
            <a:endParaRPr lang="en-US" dirty="0" smtClean="0">
              <a:latin typeface="Times New Roman" panose="02020603050405020304" pitchFamily="18" charset="0"/>
              <a:cs typeface="Times New Roman" panose="02020603050405020304" pitchFamily="18" charset="0"/>
            </a:endParaRPr>
          </a:p>
          <a:p>
            <a:pPr marL="0" indent="0">
              <a:buClr>
                <a:srgbClr val="000000"/>
              </a:buClr>
              <a:buSzPct val="100000"/>
              <a:buNone/>
              <a:defRPr/>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05/08/2019</a:t>
            </a:r>
          </a:p>
          <a:p>
            <a:endParaRPr lang="en-US" dirty="0"/>
          </a:p>
        </p:txBody>
      </p:sp>
      <p:sp>
        <p:nvSpPr>
          <p:cNvPr id="5" name="Footer Placeholder 4"/>
          <p:cNvSpPr>
            <a:spLocks noGrp="1"/>
          </p:cNvSpPr>
          <p:nvPr>
            <p:ph type="ftr" sz="quarter" idx="11"/>
          </p:nvPr>
        </p:nvSpPr>
        <p:spPr/>
        <p:txBody>
          <a:bodyPr/>
          <a:lstStyle/>
          <a:p>
            <a:r>
              <a:rPr lang="en-US" dirty="0"/>
              <a:t>9</a:t>
            </a:r>
          </a:p>
        </p:txBody>
      </p:sp>
      <p:sp>
        <p:nvSpPr>
          <p:cNvPr id="6" name="Slide Number Placeholder 5"/>
          <p:cNvSpPr>
            <a:spLocks noGrp="1"/>
          </p:cNvSpPr>
          <p:nvPr>
            <p:ph type="sldNum" sz="quarter" idx="12"/>
          </p:nvPr>
        </p:nvSpPr>
        <p:spPr/>
        <p:txBody>
          <a:bodyPr/>
          <a:lstStyle/>
          <a:p>
            <a:endParaRPr lang="en-US" b="1" i="1" dirty="0" smtClean="0">
              <a:solidFill>
                <a:srgbClr val="0070C0"/>
              </a:solidFill>
            </a:endParaRPr>
          </a:p>
          <a:p>
            <a:endParaRPr lang="en-US" b="1" i="1" dirty="0">
              <a:solidFill>
                <a:srgbClr val="0070C0"/>
              </a:solidFill>
            </a:endParaRPr>
          </a:p>
          <a:p>
            <a:r>
              <a:rPr lang="en-US" b="1" i="1" dirty="0" smtClean="0">
                <a:solidFill>
                  <a:srgbClr val="0070C0"/>
                </a:solidFill>
              </a:rPr>
              <a:t>Aiti-kace.com.gh</a:t>
            </a:r>
            <a:endParaRPr lang="en-US" b="1" i="1" dirty="0">
              <a:solidFill>
                <a:srgbClr val="0070C0"/>
              </a:solidFill>
            </a:endParaRPr>
          </a:p>
          <a:p>
            <a:endParaRPr lang="en-US" dirty="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114" y="2062162"/>
            <a:ext cx="9613556" cy="3934984"/>
          </a:xfrm>
          <a:prstGeom prst="rect">
            <a:avLst/>
          </a:prstGeom>
        </p:spPr>
      </p:pic>
    </p:spTree>
    <p:extLst>
      <p:ext uri="{BB962C8B-B14F-4D97-AF65-F5344CB8AC3E}">
        <p14:creationId xmlns:p14="http://schemas.microsoft.com/office/powerpoint/2010/main" val="322111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smtClean="0">
                <a:solidFill>
                  <a:srgbClr val="1EB9D7"/>
                </a:solidFill>
                <a:latin typeface="Times New Roman" panose="02020603050405020304" pitchFamily="18" charset="0"/>
                <a:cs typeface="Times New Roman" panose="02020603050405020304" pitchFamily="18" charset="0"/>
              </a:rPr>
              <a:t>Types of Computer: </a:t>
            </a:r>
            <a:r>
              <a:rPr lang="en-US" dirty="0" smtClean="0">
                <a:solidFill>
                  <a:srgbClr val="FFFFFF"/>
                </a:solidFill>
              </a:rPr>
              <a:t>n </a:t>
            </a:r>
            <a:r>
              <a:rPr lang="en-US" dirty="0">
                <a:solidFill>
                  <a:srgbClr val="FFFFFF"/>
                </a:solidFill>
              </a:rPr>
              <a:t>Computers</a:t>
            </a:r>
          </a:p>
          <a:p>
            <a:pPr>
              <a:buClr>
                <a:srgbClr val="000000"/>
              </a:buClr>
              <a:buSzPct val="100000"/>
              <a:buFont typeface="Wingdings" panose="05000000000000000000" pitchFamily="2" charset="2"/>
              <a:buChar char="v"/>
              <a:defRPr/>
            </a:pPr>
            <a:r>
              <a:rPr lang="en-US" b="1" dirty="0" smtClean="0">
                <a:latin typeface="Times New Roman" panose="02020603050405020304" pitchFamily="18" charset="0"/>
                <a:cs typeface="Times New Roman" panose="02020603050405020304" pitchFamily="18" charset="0"/>
              </a:rPr>
              <a:t>WorkStation</a:t>
            </a:r>
            <a:r>
              <a:rPr lang="en-US" dirty="0" smtClean="0">
                <a:latin typeface="Times New Roman" panose="02020603050405020304" pitchFamily="18" charset="0"/>
                <a:cs typeface="Times New Roman" panose="02020603050405020304" pitchFamily="18" charset="0"/>
              </a:rPr>
              <a:t>: </a:t>
            </a:r>
            <a:r>
              <a:rPr lang="en-US" dirty="0"/>
              <a:t>is simply a desktop computer that has a more powerful processor, additional memory, high-end graphics adapters and enhanced capabilities for performing a special group of tasks, such as 3D graphics</a:t>
            </a:r>
            <a:r>
              <a:rPr lang="en-US" dirty="0" smtClean="0"/>
              <a:t>.</a:t>
            </a:r>
          </a:p>
          <a:p>
            <a:pPr>
              <a:buClr>
                <a:srgbClr val="000000"/>
              </a:buClr>
              <a:buSzPct val="100000"/>
              <a:buFont typeface="Wingdings" panose="05000000000000000000" pitchFamily="2" charset="2"/>
              <a:buChar char="v"/>
              <a:defRPr/>
            </a:pPr>
            <a:endParaRPr lang="en-US" dirty="0">
              <a:latin typeface="Times New Roman" panose="02020603050405020304" pitchFamily="18" charset="0"/>
              <a:cs typeface="Times New Roman" panose="02020603050405020304" pitchFamily="18" charset="0"/>
            </a:endParaRPr>
          </a:p>
          <a:p>
            <a:pPr marL="0" indent="0">
              <a:buClr>
                <a:srgbClr val="000000"/>
              </a:buClr>
              <a:buSzPct val="100000"/>
              <a:buNone/>
              <a:defRPr/>
            </a:pPr>
            <a:endParaRPr lang="en-US" dirty="0" smtClean="0">
              <a:latin typeface="Times New Roman" panose="02020603050405020304" pitchFamily="18" charset="0"/>
              <a:cs typeface="Times New Roman" panose="02020603050405020304" pitchFamily="18" charset="0"/>
            </a:endParaRPr>
          </a:p>
          <a:p>
            <a:pPr marL="0" indent="0">
              <a:buClr>
                <a:srgbClr val="000000"/>
              </a:buClr>
              <a:buSzPct val="100000"/>
              <a:buNone/>
              <a:defRPr/>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05/08/2019</a:t>
            </a:r>
          </a:p>
          <a:p>
            <a:endParaRPr lang="en-US" dirty="0"/>
          </a:p>
        </p:txBody>
      </p:sp>
      <p:sp>
        <p:nvSpPr>
          <p:cNvPr id="5" name="Footer Placeholder 4"/>
          <p:cNvSpPr>
            <a:spLocks noGrp="1"/>
          </p:cNvSpPr>
          <p:nvPr>
            <p:ph type="ftr" sz="quarter" idx="11"/>
          </p:nvPr>
        </p:nvSpPr>
        <p:spPr/>
        <p:txBody>
          <a:bodyPr/>
          <a:lstStyle/>
          <a:p>
            <a:r>
              <a:rPr lang="en-US" dirty="0"/>
              <a:t>9</a:t>
            </a:r>
          </a:p>
        </p:txBody>
      </p:sp>
      <p:sp>
        <p:nvSpPr>
          <p:cNvPr id="6" name="Slide Number Placeholder 5"/>
          <p:cNvSpPr>
            <a:spLocks noGrp="1"/>
          </p:cNvSpPr>
          <p:nvPr>
            <p:ph type="sldNum" sz="quarter" idx="12"/>
          </p:nvPr>
        </p:nvSpPr>
        <p:spPr/>
        <p:txBody>
          <a:bodyPr/>
          <a:lstStyle/>
          <a:p>
            <a:endParaRPr lang="en-US" b="1" i="1" dirty="0" smtClean="0">
              <a:solidFill>
                <a:srgbClr val="0070C0"/>
              </a:solidFill>
            </a:endParaRPr>
          </a:p>
          <a:p>
            <a:endParaRPr lang="en-US" b="1" i="1" dirty="0">
              <a:solidFill>
                <a:srgbClr val="0070C0"/>
              </a:solidFill>
            </a:endParaRPr>
          </a:p>
          <a:p>
            <a:r>
              <a:rPr lang="en-US" b="1" i="1" dirty="0" smtClean="0">
                <a:solidFill>
                  <a:srgbClr val="0070C0"/>
                </a:solidFill>
              </a:rPr>
              <a:t>Aiti-kace.com.gh</a:t>
            </a:r>
            <a:endParaRPr lang="en-US" b="1" i="1" dirty="0">
              <a:solidFill>
                <a:srgbClr val="0070C0"/>
              </a:solidFill>
            </a:endParaRPr>
          </a:p>
          <a:p>
            <a:endParaRPr lang="en-US" dirty="0"/>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346" y="1861751"/>
            <a:ext cx="10118124" cy="4494599"/>
          </a:xfrm>
          <a:prstGeom prst="rect">
            <a:avLst/>
          </a:prstGeom>
        </p:spPr>
      </p:pic>
    </p:spTree>
    <p:extLst>
      <p:ext uri="{BB962C8B-B14F-4D97-AF65-F5344CB8AC3E}">
        <p14:creationId xmlns:p14="http://schemas.microsoft.com/office/powerpoint/2010/main" val="1266960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smtClean="0">
                <a:solidFill>
                  <a:srgbClr val="1EB9D7"/>
                </a:solidFill>
                <a:latin typeface="Times New Roman" panose="02020603050405020304" pitchFamily="18" charset="0"/>
                <a:cs typeface="Times New Roman" panose="02020603050405020304" pitchFamily="18" charset="0"/>
              </a:rPr>
              <a:t>Types of Computer: </a:t>
            </a:r>
            <a:r>
              <a:rPr lang="en-US" dirty="0" smtClean="0">
                <a:solidFill>
                  <a:srgbClr val="FFFFFF"/>
                </a:solidFill>
              </a:rPr>
              <a:t>n </a:t>
            </a:r>
            <a:r>
              <a:rPr lang="en-US" dirty="0">
                <a:solidFill>
                  <a:srgbClr val="FFFFFF"/>
                </a:solidFill>
              </a:rPr>
              <a:t>Computers</a:t>
            </a:r>
          </a:p>
          <a:p>
            <a:pPr>
              <a:buClr>
                <a:srgbClr val="000000"/>
              </a:buClr>
              <a:buSzPct val="100000"/>
              <a:buFont typeface="Wingdings" panose="05000000000000000000" pitchFamily="2" charset="2"/>
              <a:buChar char="v"/>
              <a:defRPr/>
            </a:pPr>
            <a:r>
              <a:rPr lang="en-US" b="1" dirty="0" smtClean="0">
                <a:latin typeface="Times New Roman" panose="02020603050405020304" pitchFamily="18" charset="0"/>
                <a:cs typeface="Times New Roman" panose="02020603050405020304" pitchFamily="18" charset="0"/>
              </a:rPr>
              <a:t>Mainframe Computer</a:t>
            </a:r>
            <a:r>
              <a:rPr lang="en-US" dirty="0" smtClean="0">
                <a:latin typeface="Times New Roman" panose="02020603050405020304" pitchFamily="18" charset="0"/>
                <a:cs typeface="Times New Roman" panose="02020603050405020304" pitchFamily="18" charset="0"/>
              </a:rPr>
              <a:t>: </a:t>
            </a:r>
            <a:r>
              <a:rPr lang="en-US" dirty="0"/>
              <a:t>is a computer used primarily by large organizations for critical applications like bulk data processing for tasks such as censuses, industry and consumer statistics, enterprise resource planning, and large-scale transaction processing</a:t>
            </a:r>
            <a:r>
              <a:rPr lang="en-US" dirty="0" smtClean="0"/>
              <a:t>.</a:t>
            </a:r>
          </a:p>
          <a:p>
            <a:pPr>
              <a:buClr>
                <a:srgbClr val="000000"/>
              </a:buClr>
              <a:buSzPct val="100000"/>
              <a:buFont typeface="Wingdings" panose="05000000000000000000" pitchFamily="2" charset="2"/>
              <a:buChar char="v"/>
              <a:defRPr/>
            </a:pPr>
            <a:endParaRPr lang="en-US" dirty="0">
              <a:latin typeface="Times New Roman" panose="02020603050405020304" pitchFamily="18" charset="0"/>
              <a:cs typeface="Times New Roman" panose="02020603050405020304" pitchFamily="18" charset="0"/>
            </a:endParaRPr>
          </a:p>
          <a:p>
            <a:pPr marL="0" indent="0">
              <a:buClr>
                <a:srgbClr val="000000"/>
              </a:buClr>
              <a:buSzPct val="100000"/>
              <a:buNone/>
              <a:defRPr/>
            </a:pPr>
            <a:endParaRPr lang="en-US" dirty="0" smtClean="0">
              <a:latin typeface="Times New Roman" panose="02020603050405020304" pitchFamily="18" charset="0"/>
              <a:cs typeface="Times New Roman" panose="02020603050405020304" pitchFamily="18" charset="0"/>
            </a:endParaRPr>
          </a:p>
          <a:p>
            <a:pPr marL="0" indent="0">
              <a:buClr>
                <a:srgbClr val="000000"/>
              </a:buClr>
              <a:buSzPct val="100000"/>
              <a:buNone/>
              <a:defRPr/>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05/08/2019</a:t>
            </a:r>
          </a:p>
          <a:p>
            <a:endParaRPr lang="en-US" dirty="0"/>
          </a:p>
        </p:txBody>
      </p:sp>
      <p:sp>
        <p:nvSpPr>
          <p:cNvPr id="5" name="Footer Placeholder 4"/>
          <p:cNvSpPr>
            <a:spLocks noGrp="1"/>
          </p:cNvSpPr>
          <p:nvPr>
            <p:ph type="ftr" sz="quarter" idx="11"/>
          </p:nvPr>
        </p:nvSpPr>
        <p:spPr/>
        <p:txBody>
          <a:bodyPr/>
          <a:lstStyle/>
          <a:p>
            <a:r>
              <a:rPr lang="en-US" dirty="0"/>
              <a:t>9</a:t>
            </a:r>
          </a:p>
        </p:txBody>
      </p:sp>
      <p:sp>
        <p:nvSpPr>
          <p:cNvPr id="6" name="Slide Number Placeholder 5"/>
          <p:cNvSpPr>
            <a:spLocks noGrp="1"/>
          </p:cNvSpPr>
          <p:nvPr>
            <p:ph type="sldNum" sz="quarter" idx="12"/>
          </p:nvPr>
        </p:nvSpPr>
        <p:spPr/>
        <p:txBody>
          <a:bodyPr/>
          <a:lstStyle/>
          <a:p>
            <a:endParaRPr lang="en-US" b="1" i="1" dirty="0" smtClean="0">
              <a:solidFill>
                <a:srgbClr val="0070C0"/>
              </a:solidFill>
            </a:endParaRPr>
          </a:p>
          <a:p>
            <a:endParaRPr lang="en-US" b="1" i="1" dirty="0">
              <a:solidFill>
                <a:srgbClr val="0070C0"/>
              </a:solidFill>
            </a:endParaRPr>
          </a:p>
          <a:p>
            <a:r>
              <a:rPr lang="en-US" b="1" i="1" dirty="0" smtClean="0">
                <a:solidFill>
                  <a:srgbClr val="0070C0"/>
                </a:solidFill>
              </a:rPr>
              <a:t>Aiti-kace.com.gh</a:t>
            </a:r>
            <a:endParaRPr lang="en-US" b="1" i="1" dirty="0">
              <a:solidFill>
                <a:srgbClr val="0070C0"/>
              </a:solidFill>
            </a:endParaRPr>
          </a:p>
          <a:p>
            <a:endParaRPr lang="en-US" dirty="0"/>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811" y="2125362"/>
            <a:ext cx="8229600" cy="4036541"/>
          </a:xfrm>
          <a:prstGeom prst="rect">
            <a:avLst/>
          </a:prstGeom>
        </p:spPr>
      </p:pic>
    </p:spTree>
    <p:extLst>
      <p:ext uri="{BB962C8B-B14F-4D97-AF65-F5344CB8AC3E}">
        <p14:creationId xmlns:p14="http://schemas.microsoft.com/office/powerpoint/2010/main" val="2617920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smtClean="0">
                <a:solidFill>
                  <a:srgbClr val="1EB9D7"/>
                </a:solidFill>
                <a:latin typeface="Times New Roman" panose="02020603050405020304" pitchFamily="18" charset="0"/>
                <a:cs typeface="Times New Roman" panose="02020603050405020304" pitchFamily="18" charset="0"/>
              </a:rPr>
              <a:t>Types of Computer: </a:t>
            </a:r>
            <a:r>
              <a:rPr lang="en-US" dirty="0" smtClean="0">
                <a:solidFill>
                  <a:srgbClr val="FFFFFF"/>
                </a:solidFill>
              </a:rPr>
              <a:t>n </a:t>
            </a:r>
            <a:r>
              <a:rPr lang="en-US" dirty="0">
                <a:solidFill>
                  <a:srgbClr val="FFFFFF"/>
                </a:solidFill>
              </a:rPr>
              <a:t>Computers</a:t>
            </a:r>
          </a:p>
          <a:p>
            <a:pPr>
              <a:buClr>
                <a:srgbClr val="000000"/>
              </a:buClr>
              <a:buSzPct val="100000"/>
              <a:buFont typeface="Wingdings" panose="05000000000000000000" pitchFamily="2" charset="2"/>
              <a:buChar char="v"/>
              <a:defRPr/>
            </a:pPr>
            <a:r>
              <a:rPr lang="en-US" b="1" dirty="0" smtClean="0">
                <a:latin typeface="Times New Roman" panose="02020603050405020304" pitchFamily="18" charset="0"/>
                <a:cs typeface="Times New Roman" panose="02020603050405020304" pitchFamily="18" charset="0"/>
              </a:rPr>
              <a:t>Supercomputer</a:t>
            </a:r>
            <a:r>
              <a:rPr lang="en-US" dirty="0" smtClean="0">
                <a:latin typeface="Times New Roman" panose="02020603050405020304" pitchFamily="18" charset="0"/>
                <a:cs typeface="Times New Roman" panose="02020603050405020304" pitchFamily="18" charset="0"/>
              </a:rPr>
              <a:t>: </a:t>
            </a:r>
            <a:r>
              <a:rPr lang="en-US" dirty="0"/>
              <a:t>is a computer with a high level of performance as compared to a general-purpose computer. The performance of a supercomputer is commonly measured in floating-point operations per second instead of million instructions per </a:t>
            </a:r>
            <a:r>
              <a:rPr lang="en-US" dirty="0" smtClean="0"/>
              <a:t>second.</a:t>
            </a:r>
          </a:p>
          <a:p>
            <a:pPr>
              <a:buClr>
                <a:srgbClr val="000000"/>
              </a:buClr>
              <a:buSzPct val="100000"/>
              <a:buFont typeface="Wingdings" panose="05000000000000000000" pitchFamily="2" charset="2"/>
              <a:buChar char="v"/>
              <a:defRPr/>
            </a:pPr>
            <a:endParaRPr lang="en-US" dirty="0">
              <a:latin typeface="Times New Roman" panose="02020603050405020304" pitchFamily="18" charset="0"/>
              <a:cs typeface="Times New Roman" panose="02020603050405020304" pitchFamily="18" charset="0"/>
            </a:endParaRPr>
          </a:p>
          <a:p>
            <a:pPr marL="0" indent="0">
              <a:buClr>
                <a:srgbClr val="000000"/>
              </a:buClr>
              <a:buSzPct val="100000"/>
              <a:buNone/>
              <a:defRPr/>
            </a:pPr>
            <a:endParaRPr lang="en-US" dirty="0" smtClean="0">
              <a:latin typeface="Times New Roman" panose="02020603050405020304" pitchFamily="18" charset="0"/>
              <a:cs typeface="Times New Roman" panose="02020603050405020304" pitchFamily="18" charset="0"/>
            </a:endParaRPr>
          </a:p>
          <a:p>
            <a:pPr marL="0" indent="0">
              <a:buClr>
                <a:srgbClr val="000000"/>
              </a:buClr>
              <a:buSzPct val="100000"/>
              <a:buNone/>
              <a:defRPr/>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05/08/2019</a:t>
            </a:r>
          </a:p>
          <a:p>
            <a:endParaRPr lang="en-US" dirty="0"/>
          </a:p>
        </p:txBody>
      </p:sp>
      <p:sp>
        <p:nvSpPr>
          <p:cNvPr id="5" name="Footer Placeholder 4"/>
          <p:cNvSpPr>
            <a:spLocks noGrp="1"/>
          </p:cNvSpPr>
          <p:nvPr>
            <p:ph type="ftr" sz="quarter" idx="11"/>
          </p:nvPr>
        </p:nvSpPr>
        <p:spPr/>
        <p:txBody>
          <a:bodyPr/>
          <a:lstStyle/>
          <a:p>
            <a:r>
              <a:rPr lang="en-US" dirty="0"/>
              <a:t>9</a:t>
            </a:r>
          </a:p>
        </p:txBody>
      </p:sp>
      <p:sp>
        <p:nvSpPr>
          <p:cNvPr id="6" name="Slide Number Placeholder 5"/>
          <p:cNvSpPr>
            <a:spLocks noGrp="1"/>
          </p:cNvSpPr>
          <p:nvPr>
            <p:ph type="sldNum" sz="quarter" idx="12"/>
          </p:nvPr>
        </p:nvSpPr>
        <p:spPr/>
        <p:txBody>
          <a:bodyPr/>
          <a:lstStyle/>
          <a:p>
            <a:endParaRPr lang="en-US" b="1" i="1" dirty="0" smtClean="0">
              <a:solidFill>
                <a:srgbClr val="0070C0"/>
              </a:solidFill>
            </a:endParaRPr>
          </a:p>
          <a:p>
            <a:endParaRPr lang="en-US" b="1" i="1" dirty="0">
              <a:solidFill>
                <a:srgbClr val="0070C0"/>
              </a:solidFill>
            </a:endParaRPr>
          </a:p>
          <a:p>
            <a:r>
              <a:rPr lang="en-US" b="1" i="1" dirty="0" smtClean="0">
                <a:solidFill>
                  <a:srgbClr val="0070C0"/>
                </a:solidFill>
              </a:rPr>
              <a:t>Aiti-kace.com.gh</a:t>
            </a:r>
            <a:endParaRPr lang="en-US" b="1" i="1" dirty="0">
              <a:solidFill>
                <a:srgbClr val="0070C0"/>
              </a:solidFill>
            </a:endParaRPr>
          </a:p>
          <a:p>
            <a:endParaRPr lang="en-US" dirty="0"/>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771134"/>
            <a:ext cx="7743568" cy="4515365"/>
          </a:xfrm>
          <a:prstGeom prst="rect">
            <a:avLst/>
          </a:prstGeom>
        </p:spPr>
      </p:pic>
    </p:spTree>
    <p:extLst>
      <p:ext uri="{BB962C8B-B14F-4D97-AF65-F5344CB8AC3E}">
        <p14:creationId xmlns:p14="http://schemas.microsoft.com/office/powerpoint/2010/main" val="2392939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558" y="273270"/>
            <a:ext cx="11265195" cy="5829817"/>
          </a:xfrm>
        </p:spPr>
        <p:txBody>
          <a:bodyPr>
            <a:normAutofit/>
          </a:bodyPr>
          <a:lstStyle/>
          <a:p>
            <a:pPr marL="0" indent="0">
              <a:buNone/>
            </a:pPr>
            <a:r>
              <a:rPr lang="en-US" b="1" dirty="0" smtClean="0">
                <a:solidFill>
                  <a:srgbClr val="1EB9D7"/>
                </a:solidFill>
                <a:latin typeface="Times New Roman" panose="02020603050405020304" pitchFamily="18" charset="0"/>
                <a:cs typeface="Times New Roman" panose="02020603050405020304" pitchFamily="18" charset="0"/>
              </a:rPr>
              <a:t>HARDWARE: </a:t>
            </a:r>
            <a:r>
              <a:rPr lang="en-US" b="1" dirty="0" smtClean="0">
                <a:latin typeface="Times New Roman" panose="02020603050405020304" pitchFamily="18" charset="0"/>
                <a:cs typeface="Times New Roman" panose="02020603050405020304" pitchFamily="18" charset="0"/>
              </a:rPr>
              <a:t>they are the physical components of the computer</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These devices or components are categorized into input, process, output and storage devices.</a:t>
            </a:r>
          </a:p>
          <a:p>
            <a:r>
              <a:rPr lang="en-US" b="1" dirty="0" smtClean="0">
                <a:solidFill>
                  <a:srgbClr val="1EB9D7"/>
                </a:solidFill>
                <a:latin typeface="Times New Roman" panose="02020603050405020304" pitchFamily="18" charset="0"/>
                <a:cs typeface="Times New Roman" panose="02020603050405020304" pitchFamily="18" charset="0"/>
              </a:rPr>
              <a:t>Input devices: </a:t>
            </a:r>
            <a:r>
              <a:rPr lang="en-US" b="1" dirty="0" smtClean="0">
                <a:latin typeface="Times New Roman" panose="02020603050405020304" pitchFamily="18" charset="0"/>
                <a:cs typeface="Times New Roman" panose="02020603050405020304" pitchFamily="18" charset="0"/>
              </a:rPr>
              <a:t>keyboard, mouse, scanner, Modem, joystick, Digital Cameras, Microphone, Barcode reader etc</a:t>
            </a:r>
            <a:r>
              <a:rPr lang="en-US" b="1" dirty="0" smtClean="0">
                <a:solidFill>
                  <a:srgbClr val="1EB9D7"/>
                </a:solidFill>
                <a:latin typeface="Times New Roman" panose="02020603050405020304" pitchFamily="18" charset="0"/>
                <a:cs typeface="Times New Roman" panose="02020603050405020304" pitchFamily="18" charset="0"/>
              </a:rPr>
              <a:t>.</a:t>
            </a:r>
          </a:p>
          <a:p>
            <a:r>
              <a:rPr lang="en-US" b="1" dirty="0">
                <a:solidFill>
                  <a:srgbClr val="1EB9D7"/>
                </a:solidFill>
                <a:latin typeface="Times New Roman" panose="02020603050405020304" pitchFamily="18" charset="0"/>
                <a:cs typeface="Times New Roman" panose="02020603050405020304" pitchFamily="18" charset="0"/>
              </a:rPr>
              <a:t> </a:t>
            </a:r>
            <a:r>
              <a:rPr lang="en-US" b="1" dirty="0" smtClean="0">
                <a:solidFill>
                  <a:srgbClr val="1EB9D7"/>
                </a:solidFill>
                <a:latin typeface="Times New Roman" panose="02020603050405020304" pitchFamily="18" charset="0"/>
                <a:cs typeface="Times New Roman" panose="02020603050405020304" pitchFamily="18" charset="0"/>
              </a:rPr>
              <a:t>process devices: </a:t>
            </a:r>
            <a:r>
              <a:rPr lang="en-US" b="1" dirty="0" smtClean="0">
                <a:latin typeface="Times New Roman" panose="02020603050405020304" pitchFamily="18" charset="0"/>
                <a:cs typeface="Times New Roman" panose="02020603050405020304" pitchFamily="18" charset="0"/>
              </a:rPr>
              <a:t>Central processing unit, RAM, Motherboard, Network card, sound card, video card</a:t>
            </a:r>
          </a:p>
          <a:p>
            <a:r>
              <a:rPr lang="en-US" b="1" dirty="0">
                <a:solidFill>
                  <a:srgbClr val="1EB9D7"/>
                </a:solidFill>
                <a:latin typeface="Times New Roman" panose="02020603050405020304" pitchFamily="18" charset="0"/>
                <a:cs typeface="Times New Roman" panose="02020603050405020304" pitchFamily="18" charset="0"/>
              </a:rPr>
              <a:t> </a:t>
            </a:r>
            <a:r>
              <a:rPr lang="en-US" b="1" dirty="0" smtClean="0">
                <a:solidFill>
                  <a:srgbClr val="1EB9D7"/>
                </a:solidFill>
                <a:latin typeface="Times New Roman" panose="02020603050405020304" pitchFamily="18" charset="0"/>
                <a:cs typeface="Times New Roman" panose="02020603050405020304" pitchFamily="18" charset="0"/>
              </a:rPr>
              <a:t>Output devices: </a:t>
            </a:r>
            <a:r>
              <a:rPr lang="en-US" b="1" dirty="0" smtClean="0">
                <a:latin typeface="Times New Roman" panose="02020603050405020304" pitchFamily="18" charset="0"/>
                <a:cs typeface="Times New Roman" panose="02020603050405020304" pitchFamily="18" charset="0"/>
              </a:rPr>
              <a:t>Monitor, LCD projector, Speakers, Printer, Plotter, headphones webcam etc.</a:t>
            </a:r>
          </a:p>
          <a:p>
            <a:r>
              <a:rPr lang="en-US" b="1" dirty="0" smtClean="0">
                <a:solidFill>
                  <a:srgbClr val="1EB9D7"/>
                </a:solidFill>
                <a:latin typeface="Times New Roman" panose="02020603050405020304" pitchFamily="18" charset="0"/>
                <a:cs typeface="Times New Roman" panose="02020603050405020304" pitchFamily="18" charset="0"/>
              </a:rPr>
              <a:t> storage devices: </a:t>
            </a:r>
            <a:r>
              <a:rPr lang="en-US" b="1" dirty="0" smtClean="0">
                <a:latin typeface="Times New Roman" panose="02020603050405020304" pitchFamily="18" charset="0"/>
                <a:cs typeface="Times New Roman" panose="02020603050405020304" pitchFamily="18" charset="0"/>
              </a:rPr>
              <a:t>Hard drive, Pen drive, Compact disk, DVD, memory card, external hard drive, floppy disk etc. </a:t>
            </a:r>
            <a:r>
              <a:rPr lang="en-US" b="1" dirty="0" smtClean="0">
                <a:solidFill>
                  <a:srgbClr val="1EB9D7"/>
                </a:solidFill>
                <a:latin typeface="Times New Roman" panose="02020603050405020304" pitchFamily="18" charset="0"/>
                <a:cs typeface="Times New Roman" panose="02020603050405020304" pitchFamily="18" charset="0"/>
              </a:rPr>
              <a:t> </a:t>
            </a:r>
            <a:endParaRPr lang="en-US" b="1" dirty="0">
              <a:solidFill>
                <a:srgbClr val="1EB9D7"/>
              </a:solidFill>
              <a:latin typeface="Times New Roman" panose="02020603050405020304" pitchFamily="18" charset="0"/>
              <a:cs typeface="Times New Roman" panose="02020603050405020304" pitchFamily="18" charset="0"/>
            </a:endParaRPr>
          </a:p>
          <a:p>
            <a:endParaRPr lang="en-US" b="1" dirty="0" smtClean="0">
              <a:solidFill>
                <a:srgbClr val="1EB9D7"/>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05/08/2019</a:t>
            </a:r>
          </a:p>
          <a:p>
            <a:endParaRPr lang="en-US" dirty="0"/>
          </a:p>
        </p:txBody>
      </p:sp>
      <p:sp>
        <p:nvSpPr>
          <p:cNvPr id="5" name="Footer Placeholder 4"/>
          <p:cNvSpPr>
            <a:spLocks noGrp="1"/>
          </p:cNvSpPr>
          <p:nvPr>
            <p:ph type="ftr" sz="quarter" idx="11"/>
          </p:nvPr>
        </p:nvSpPr>
        <p:spPr/>
        <p:txBody>
          <a:bodyPr/>
          <a:lstStyle/>
          <a:p>
            <a:r>
              <a:rPr lang="en-US" dirty="0" smtClean="0"/>
              <a:t>10</a:t>
            </a:r>
            <a:endParaRPr lang="en-US" dirty="0"/>
          </a:p>
        </p:txBody>
      </p:sp>
      <p:sp>
        <p:nvSpPr>
          <p:cNvPr id="6" name="Slide Number Placeholder 5"/>
          <p:cNvSpPr>
            <a:spLocks noGrp="1"/>
          </p:cNvSpPr>
          <p:nvPr>
            <p:ph type="sldNum" sz="quarter" idx="12"/>
          </p:nvPr>
        </p:nvSpPr>
        <p:spPr/>
        <p:txBody>
          <a:bodyPr/>
          <a:lstStyle/>
          <a:p>
            <a:endParaRPr lang="en-US" b="1" i="1" dirty="0" smtClean="0">
              <a:solidFill>
                <a:srgbClr val="0070C0"/>
              </a:solidFill>
            </a:endParaRPr>
          </a:p>
          <a:p>
            <a:endParaRPr lang="en-US" b="1" i="1" dirty="0">
              <a:solidFill>
                <a:srgbClr val="0070C0"/>
              </a:solidFill>
            </a:endParaRPr>
          </a:p>
          <a:p>
            <a:r>
              <a:rPr lang="en-US" b="1" i="1" dirty="0" smtClean="0">
                <a:solidFill>
                  <a:srgbClr val="0070C0"/>
                </a:solidFill>
              </a:rPr>
              <a:t>Aiti-kace.com.gh</a:t>
            </a:r>
            <a:endParaRPr lang="en-US" b="1" i="1" dirty="0">
              <a:solidFill>
                <a:srgbClr val="0070C0"/>
              </a:solidFill>
            </a:endParaRPr>
          </a:p>
          <a:p>
            <a:endParaRPr lang="en-US" dirty="0"/>
          </a:p>
          <a:p>
            <a:endParaRPr lang="en-US" dirty="0"/>
          </a:p>
        </p:txBody>
      </p:sp>
    </p:spTree>
    <p:extLst>
      <p:ext uri="{BB962C8B-B14F-4D97-AF65-F5344CB8AC3E}">
        <p14:creationId xmlns:p14="http://schemas.microsoft.com/office/powerpoint/2010/main" val="1197873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12542"/>
          </a:xfrm>
        </p:spPr>
        <p:txBody>
          <a:bodyPr>
            <a:normAutofit fontScale="90000"/>
          </a:bodyPr>
          <a:lstStyle/>
          <a:p>
            <a:r>
              <a:rPr lang="en-US" b="1" dirty="0" smtClean="0">
                <a:solidFill>
                  <a:srgbClr val="1EB9D7"/>
                </a:solidFill>
                <a:latin typeface="Times New Roman" panose="02020603050405020304" pitchFamily="18" charset="0"/>
                <a:cs typeface="Times New Roman" panose="02020603050405020304" pitchFamily="18" charset="0"/>
              </a:rPr>
              <a:t>INFORMATION AND COMMUNICATION TECHNOLOGY (ICT)</a:t>
            </a:r>
            <a:endParaRPr lang="en-US" dirty="0"/>
          </a:p>
        </p:txBody>
      </p:sp>
      <p:sp>
        <p:nvSpPr>
          <p:cNvPr id="3" name="Content Placeholder 2"/>
          <p:cNvSpPr>
            <a:spLocks noGrp="1"/>
          </p:cNvSpPr>
          <p:nvPr>
            <p:ph idx="1"/>
          </p:nvPr>
        </p:nvSpPr>
        <p:spPr>
          <a:xfrm>
            <a:off x="838200" y="1193237"/>
            <a:ext cx="10515600" cy="4925552"/>
          </a:xfrm>
        </p:spPr>
        <p:txBody>
          <a:bodyPr/>
          <a:lstStyle/>
          <a:p>
            <a:pPr marL="0" indent="0">
              <a:buNone/>
            </a:pPr>
            <a:r>
              <a:rPr lang="en-US" b="1" dirty="0" smtClean="0">
                <a:solidFill>
                  <a:srgbClr val="1EB9D7"/>
                </a:solidFill>
                <a:latin typeface="Times New Roman" panose="02020603050405020304" pitchFamily="18" charset="0"/>
                <a:cs typeface="Times New Roman" panose="02020603050405020304" pitchFamily="18" charset="0"/>
              </a:rPr>
              <a:t>Information And Communication Technology (ICT):  </a:t>
            </a:r>
            <a:r>
              <a:rPr lang="en-US" b="1" dirty="0" smtClean="0">
                <a:latin typeface="Times New Roman" panose="02020603050405020304" pitchFamily="18" charset="0"/>
                <a:cs typeface="Times New Roman" panose="02020603050405020304" pitchFamily="18" charset="0"/>
              </a:rPr>
              <a:t>is defined as the use of computing and communication devices or features to aid communication</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It is also </a:t>
            </a:r>
            <a:r>
              <a:rPr lang="en-US" b="1" dirty="0">
                <a:latin typeface="Times New Roman" panose="02020603050405020304" pitchFamily="18" charset="0"/>
                <a:cs typeface="Times New Roman" panose="02020603050405020304" pitchFamily="18" charset="0"/>
              </a:rPr>
              <a:t>the study </a:t>
            </a:r>
            <a:r>
              <a:rPr lang="en-US" b="1" dirty="0" smtClean="0">
                <a:latin typeface="Times New Roman" panose="02020603050405020304" pitchFamily="18" charset="0"/>
                <a:cs typeface="Times New Roman" panose="02020603050405020304" pitchFamily="18" charset="0"/>
              </a:rPr>
              <a:t>of </a:t>
            </a:r>
            <a:r>
              <a:rPr lang="en-US" b="1" dirty="0">
                <a:latin typeface="Times New Roman" panose="02020603050405020304" pitchFamily="18" charset="0"/>
                <a:cs typeface="Times New Roman" panose="02020603050405020304" pitchFamily="18" charset="0"/>
              </a:rPr>
              <a:t>developing and using technology to process information and aid communications</a:t>
            </a:r>
            <a:r>
              <a:rPr lang="en-US" b="1" dirty="0" smtClean="0">
                <a:latin typeface="Times New Roman" panose="02020603050405020304" pitchFamily="18" charset="0"/>
                <a:cs typeface="Times New Roman" panose="02020603050405020304" pitchFamily="18" charset="0"/>
              </a:rPr>
              <a:t>. This concept is an extension of IT that emphasis the role of unified communication and focuses basically on communication technology. </a:t>
            </a:r>
            <a:endParaRPr lang="en-US" b="1"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Therefore, communication technology in modern context include; the internet, wireless network, mobile phone,    </a:t>
            </a:r>
          </a:p>
          <a:p>
            <a:pPr marL="0" indent="0">
              <a:buNone/>
            </a:pPr>
            <a:r>
              <a:rPr lang="en-US" b="1" dirty="0" smtClean="0">
                <a:latin typeface="Times New Roman" panose="02020603050405020304" pitchFamily="18" charset="0"/>
                <a:cs typeface="Times New Roman" panose="02020603050405020304" pitchFamily="18" charset="0"/>
              </a:rPr>
              <a:t>It equally improve upon telecommunication services which largely support our daily activities. </a:t>
            </a:r>
            <a:endParaRPr lang="en-US" dirty="0"/>
          </a:p>
        </p:txBody>
      </p:sp>
      <p:sp>
        <p:nvSpPr>
          <p:cNvPr id="4" name="Date Placeholder 3"/>
          <p:cNvSpPr>
            <a:spLocks noGrp="1"/>
          </p:cNvSpPr>
          <p:nvPr>
            <p:ph type="dt" sz="half" idx="10"/>
          </p:nvPr>
        </p:nvSpPr>
        <p:spPr/>
        <p:txBody>
          <a:bodyPr/>
          <a:lstStyle/>
          <a:p>
            <a:r>
              <a:rPr lang="en-US" dirty="0" smtClean="0"/>
              <a:t>05/08/2019</a:t>
            </a:r>
            <a:endParaRPr lang="en-US" dirty="0"/>
          </a:p>
        </p:txBody>
      </p:sp>
      <p:sp>
        <p:nvSpPr>
          <p:cNvPr id="5" name="Footer Placeholder 4"/>
          <p:cNvSpPr>
            <a:spLocks noGrp="1"/>
          </p:cNvSpPr>
          <p:nvPr>
            <p:ph type="ftr" sz="quarter" idx="11"/>
          </p:nvPr>
        </p:nvSpPr>
        <p:spPr/>
        <p:txBody>
          <a:bodyPr/>
          <a:lstStyle/>
          <a:p>
            <a:r>
              <a:rPr lang="en-US" dirty="0" smtClean="0"/>
              <a:t>11</a:t>
            </a:r>
            <a:endParaRPr lang="en-US" dirty="0"/>
          </a:p>
        </p:txBody>
      </p:sp>
      <p:sp>
        <p:nvSpPr>
          <p:cNvPr id="6" name="Slide Number Placeholder 5"/>
          <p:cNvSpPr>
            <a:spLocks noGrp="1"/>
          </p:cNvSpPr>
          <p:nvPr>
            <p:ph type="sldNum" sz="quarter" idx="12"/>
          </p:nvPr>
        </p:nvSpPr>
        <p:spPr/>
        <p:txBody>
          <a:bodyPr/>
          <a:lstStyle/>
          <a:p>
            <a:endParaRPr lang="en-US" b="1" i="1" dirty="0">
              <a:solidFill>
                <a:srgbClr val="0070C0"/>
              </a:solidFill>
            </a:endParaRPr>
          </a:p>
          <a:p>
            <a:endParaRPr lang="en-US" b="1" i="1" dirty="0" smtClean="0">
              <a:solidFill>
                <a:srgbClr val="0070C0"/>
              </a:solidFill>
            </a:endParaRPr>
          </a:p>
          <a:p>
            <a:endParaRPr lang="en-US" b="1" i="1" dirty="0">
              <a:solidFill>
                <a:srgbClr val="0070C0"/>
              </a:solidFill>
            </a:endParaRPr>
          </a:p>
          <a:p>
            <a:r>
              <a:rPr lang="en-US" b="1" i="1" dirty="0">
                <a:solidFill>
                  <a:srgbClr val="0070C0"/>
                </a:solidFill>
              </a:rPr>
              <a:t>Aiti-kace.com.gh</a:t>
            </a:r>
          </a:p>
          <a:p>
            <a:endParaRPr lang="en-US" dirty="0"/>
          </a:p>
          <a:p>
            <a:endParaRPr lang="en-US" dirty="0"/>
          </a:p>
          <a:p>
            <a:endParaRPr lang="en-US" dirty="0"/>
          </a:p>
        </p:txBody>
      </p:sp>
    </p:spTree>
    <p:extLst>
      <p:ext uri="{BB962C8B-B14F-4D97-AF65-F5344CB8AC3E}">
        <p14:creationId xmlns:p14="http://schemas.microsoft.com/office/powerpoint/2010/main" val="3683183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6269"/>
            <a:ext cx="10515600" cy="974577"/>
          </a:xfrm>
        </p:spPr>
        <p:txBody>
          <a:bodyPr>
            <a:normAutofit fontScale="90000"/>
          </a:bodyPr>
          <a:lstStyle/>
          <a:p>
            <a:r>
              <a:rPr lang="en-US" b="1" dirty="0" smtClean="0">
                <a:solidFill>
                  <a:srgbClr val="1EB9D7"/>
                </a:solidFill>
                <a:latin typeface="Lato" pitchFamily="32" charset="0"/>
              </a:rPr>
              <a:t>INTEGRATED OR EXTERNAL EQUIPMENT </a:t>
            </a:r>
            <a:br>
              <a:rPr lang="en-US" b="1" dirty="0" smtClean="0">
                <a:solidFill>
                  <a:srgbClr val="1EB9D7"/>
                </a:solidFill>
                <a:latin typeface="Lato" pitchFamily="32" charset="0"/>
              </a:rPr>
            </a:br>
            <a:endParaRPr lang="en-US" dirty="0"/>
          </a:p>
        </p:txBody>
      </p:sp>
      <p:sp>
        <p:nvSpPr>
          <p:cNvPr id="3" name="Content Placeholder 2"/>
          <p:cNvSpPr>
            <a:spLocks noGrp="1"/>
          </p:cNvSpPr>
          <p:nvPr>
            <p:ph idx="1"/>
          </p:nvPr>
        </p:nvSpPr>
        <p:spPr>
          <a:xfrm>
            <a:off x="157716" y="873677"/>
            <a:ext cx="11431771" cy="5847798"/>
          </a:xfrm>
        </p:spPr>
        <p:txBody>
          <a:bodyPr/>
          <a:lstStyle/>
          <a:p>
            <a:pPr marL="0" indent="0">
              <a:buNone/>
            </a:pPr>
            <a:r>
              <a:rPr lang="en-US" b="1" dirty="0" smtClean="0">
                <a:solidFill>
                  <a:srgbClr val="00B0F0"/>
                </a:solidFill>
                <a:latin typeface="Times New Roman" panose="02020603050405020304" pitchFamily="18" charset="0"/>
                <a:cs typeface="Times New Roman" panose="02020603050405020304" pitchFamily="18" charset="0"/>
              </a:rPr>
              <a:t>Integrated Equipment</a:t>
            </a:r>
            <a:r>
              <a:rPr lang="en-US" dirty="0" smtClean="0"/>
              <a:t>: These are devices or parts build in the computer system, with some being detachable and others are not. Most Manufacturers today has made all sensitive parts removal: such as the CPU, CD/DVD Drives, Power supply Unit, Motherboard, hard disk etc.</a:t>
            </a:r>
          </a:p>
          <a:p>
            <a:pPr marL="0" indent="0">
              <a:buNone/>
            </a:pPr>
            <a:endParaRPr lang="en-US" b="1" dirty="0">
              <a:solidFill>
                <a:srgbClr val="00B0F0"/>
              </a:solidFill>
              <a:latin typeface="Times New Roman" panose="02020603050405020304" pitchFamily="18" charset="0"/>
              <a:cs typeface="Times New Roman" panose="02020603050405020304" pitchFamily="18" charset="0"/>
            </a:endParaRPr>
          </a:p>
          <a:p>
            <a:pPr marL="0" indent="0">
              <a:buNone/>
            </a:pPr>
            <a:r>
              <a:rPr lang="en-US" b="1" dirty="0" smtClean="0">
                <a:solidFill>
                  <a:srgbClr val="00B0F0"/>
                </a:solidFill>
                <a:latin typeface="Times New Roman" panose="02020603050405020304" pitchFamily="18" charset="0"/>
                <a:cs typeface="Times New Roman" panose="02020603050405020304" pitchFamily="18" charset="0"/>
              </a:rPr>
              <a:t>External Equipment: </a:t>
            </a:r>
            <a:r>
              <a:rPr lang="en-US" dirty="0" smtClean="0">
                <a:latin typeface="Times New Roman" panose="02020603050405020304" pitchFamily="18" charset="0"/>
                <a:cs typeface="Times New Roman" panose="02020603050405020304" pitchFamily="18" charset="0"/>
              </a:rPr>
              <a:t>these are components connected to the outer part of the computer system. These components constitute the peripherals of the computer and as such expands the functionality of the computer. They include; printers, keyboard, Mouse, Scanner, joystick, modem, pen drive etc.  </a:t>
            </a:r>
            <a:endParaRPr lang="en-US" dirty="0"/>
          </a:p>
        </p:txBody>
      </p:sp>
      <p:sp>
        <p:nvSpPr>
          <p:cNvPr id="4" name="Date Placeholder 3"/>
          <p:cNvSpPr>
            <a:spLocks noGrp="1"/>
          </p:cNvSpPr>
          <p:nvPr>
            <p:ph type="dt" sz="half" idx="10"/>
          </p:nvPr>
        </p:nvSpPr>
        <p:spPr/>
        <p:txBody>
          <a:bodyPr/>
          <a:lstStyle/>
          <a:p>
            <a:r>
              <a:rPr lang="en-US" dirty="0"/>
              <a:t>05/08/2019</a:t>
            </a:r>
          </a:p>
          <a:p>
            <a:endParaRPr lang="en-US" dirty="0"/>
          </a:p>
        </p:txBody>
      </p:sp>
      <p:sp>
        <p:nvSpPr>
          <p:cNvPr id="5" name="Footer Placeholder 4"/>
          <p:cNvSpPr>
            <a:spLocks noGrp="1"/>
          </p:cNvSpPr>
          <p:nvPr>
            <p:ph type="ftr" sz="quarter" idx="11"/>
          </p:nvPr>
        </p:nvSpPr>
        <p:spPr/>
        <p:txBody>
          <a:bodyPr/>
          <a:lstStyle/>
          <a:p>
            <a:r>
              <a:rPr lang="en-US" dirty="0" smtClean="0"/>
              <a:t>14</a:t>
            </a:r>
            <a:endParaRPr lang="en-US" dirty="0"/>
          </a:p>
        </p:txBody>
      </p:sp>
      <p:sp>
        <p:nvSpPr>
          <p:cNvPr id="6" name="Slide Number Placeholder 5"/>
          <p:cNvSpPr>
            <a:spLocks noGrp="1"/>
          </p:cNvSpPr>
          <p:nvPr>
            <p:ph type="sldNum" sz="quarter" idx="12"/>
          </p:nvPr>
        </p:nvSpPr>
        <p:spPr/>
        <p:txBody>
          <a:bodyPr/>
          <a:lstStyle/>
          <a:p>
            <a:endParaRPr lang="en-US" b="1" i="1" dirty="0" smtClean="0">
              <a:solidFill>
                <a:srgbClr val="0070C0"/>
              </a:solidFill>
            </a:endParaRPr>
          </a:p>
          <a:p>
            <a:endParaRPr lang="en-US" b="1" i="1" dirty="0">
              <a:solidFill>
                <a:srgbClr val="0070C0"/>
              </a:solidFill>
            </a:endParaRPr>
          </a:p>
          <a:p>
            <a:r>
              <a:rPr lang="en-US" b="1" i="1" dirty="0" smtClean="0">
                <a:solidFill>
                  <a:srgbClr val="0070C0"/>
                </a:solidFill>
              </a:rPr>
              <a:t>Aiti-kace.com.gh</a:t>
            </a:r>
            <a:endParaRPr lang="en-US" b="1" i="1" dirty="0">
              <a:solidFill>
                <a:srgbClr val="0070C0"/>
              </a:solidFill>
            </a:endParaRPr>
          </a:p>
          <a:p>
            <a:endParaRPr lang="en-US" dirty="0"/>
          </a:p>
          <a:p>
            <a:endParaRPr lang="en-US" dirty="0"/>
          </a:p>
        </p:txBody>
      </p:sp>
    </p:spTree>
    <p:extLst>
      <p:ext uri="{BB962C8B-B14F-4D97-AF65-F5344CB8AC3E}">
        <p14:creationId xmlns:p14="http://schemas.microsoft.com/office/powerpoint/2010/main" val="205585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038600" cy="1403498"/>
          </a:xfrm>
        </p:spPr>
        <p:txBody>
          <a:bodyPr>
            <a:normAutofit/>
          </a:bodyPr>
          <a:lstStyle/>
          <a:p>
            <a:r>
              <a:rPr lang="en-US" b="1" dirty="0" smtClean="0">
                <a:solidFill>
                  <a:srgbClr val="1EB9D7"/>
                </a:solidFill>
                <a:latin typeface="Lato" pitchFamily="32" charset="0"/>
              </a:rPr>
              <a:t>	</a:t>
            </a:r>
            <a:br>
              <a:rPr lang="en-US" b="1" dirty="0" smtClean="0">
                <a:solidFill>
                  <a:srgbClr val="1EB9D7"/>
                </a:solidFill>
                <a:latin typeface="Lato" pitchFamily="32" charset="0"/>
              </a:rPr>
            </a:br>
            <a:endParaRPr lang="en-US" dirty="0"/>
          </a:p>
        </p:txBody>
      </p:sp>
      <p:sp>
        <p:nvSpPr>
          <p:cNvPr id="3" name="Content Placeholder 2"/>
          <p:cNvSpPr>
            <a:spLocks noGrp="1"/>
          </p:cNvSpPr>
          <p:nvPr>
            <p:ph idx="1"/>
          </p:nvPr>
        </p:nvSpPr>
        <p:spPr>
          <a:xfrm>
            <a:off x="0" y="0"/>
            <a:ext cx="11653284" cy="6356350"/>
          </a:xfrm>
        </p:spPr>
        <p:txBody>
          <a:bodyPr>
            <a:normAutofit/>
          </a:bodyPr>
          <a:lstStyle/>
          <a:p>
            <a:pPr marL="0" indent="0">
              <a:buNone/>
            </a:pPr>
            <a:r>
              <a:rPr lang="en-US" b="1" dirty="0" smtClean="0">
                <a:solidFill>
                  <a:srgbClr val="1EB9D7"/>
                </a:solidFill>
                <a:latin typeface="Lato" pitchFamily="32" charset="0"/>
              </a:rPr>
              <a:t>SOFTWARE: </a:t>
            </a:r>
            <a:r>
              <a:rPr lang="en-US" b="1" dirty="0" smtClean="0">
                <a:latin typeface="Lato" pitchFamily="32" charset="0"/>
              </a:rPr>
              <a:t>is a program (set of instruction) that manages the computer hardware and resources. Examples; WINDOWS 98, Ubuntu, WIDOWS 2000, WINDOWS 7, Mac OS, UNIX, Google Chrome, Fedora, Red hat, WINDOWS XP, Vista, Fire fox, Mavis Beacon etc.</a:t>
            </a:r>
          </a:p>
          <a:p>
            <a:pPr marL="0" indent="0">
              <a:buNone/>
            </a:pPr>
            <a:endParaRPr lang="en-US" b="1" dirty="0">
              <a:latin typeface="Lato" pitchFamily="32" charset="0"/>
            </a:endParaRPr>
          </a:p>
          <a:p>
            <a:pPr marL="0" indent="0">
              <a:buNone/>
            </a:pPr>
            <a:r>
              <a:rPr lang="en-US" b="1" dirty="0" smtClean="0">
                <a:solidFill>
                  <a:srgbClr val="1EB9D7"/>
                </a:solidFill>
                <a:latin typeface="Lato" pitchFamily="32" charset="0"/>
              </a:rPr>
              <a:t>TYPES OF SOFTWARE</a:t>
            </a:r>
          </a:p>
          <a:p>
            <a:pPr>
              <a:buFont typeface="Wingdings" panose="05000000000000000000" pitchFamily="2" charset="2"/>
              <a:buChar char="v"/>
            </a:pPr>
            <a:r>
              <a:rPr lang="en-US" b="1" dirty="0" smtClean="0">
                <a:latin typeface="Lato" pitchFamily="32" charset="0"/>
              </a:rPr>
              <a:t>System software</a:t>
            </a:r>
          </a:p>
          <a:p>
            <a:pPr marL="0" indent="0">
              <a:buNone/>
            </a:pPr>
            <a:endParaRPr lang="en-US" b="1" dirty="0" smtClean="0">
              <a:latin typeface="Lato" pitchFamily="32" charset="0"/>
            </a:endParaRPr>
          </a:p>
          <a:p>
            <a:pPr>
              <a:buFont typeface="Wingdings" panose="05000000000000000000" pitchFamily="2" charset="2"/>
              <a:buChar char="v"/>
            </a:pPr>
            <a:r>
              <a:rPr lang="en-US" b="1" dirty="0" smtClean="0">
                <a:latin typeface="Lato" pitchFamily="32" charset="0"/>
              </a:rPr>
              <a:t>Application software</a:t>
            </a:r>
          </a:p>
          <a:p>
            <a:pPr marL="0" indent="0">
              <a:buNone/>
            </a:pPr>
            <a:endParaRPr lang="en-US" b="1" dirty="0">
              <a:latin typeface="Lato" pitchFamily="32" charset="0"/>
            </a:endParaRPr>
          </a:p>
          <a:p>
            <a:pPr marL="0" indent="0">
              <a:buNone/>
            </a:pPr>
            <a:r>
              <a:rPr lang="en-US" b="1" dirty="0" smtClean="0">
                <a:latin typeface="Lato" pitchFamily="32" charset="0"/>
              </a:rPr>
              <a:t>  </a:t>
            </a:r>
            <a:endParaRPr lang="en-US" dirty="0"/>
          </a:p>
        </p:txBody>
      </p:sp>
      <p:sp>
        <p:nvSpPr>
          <p:cNvPr id="4" name="Date Placeholder 3"/>
          <p:cNvSpPr>
            <a:spLocks noGrp="1"/>
          </p:cNvSpPr>
          <p:nvPr>
            <p:ph type="dt" sz="half" idx="10"/>
          </p:nvPr>
        </p:nvSpPr>
        <p:spPr/>
        <p:txBody>
          <a:bodyPr/>
          <a:lstStyle/>
          <a:p>
            <a:r>
              <a:rPr lang="en-US" dirty="0"/>
              <a:t>05/08/2019</a:t>
            </a:r>
          </a:p>
          <a:p>
            <a:endParaRPr lang="en-US" dirty="0"/>
          </a:p>
        </p:txBody>
      </p:sp>
      <p:sp>
        <p:nvSpPr>
          <p:cNvPr id="5" name="Footer Placeholder 4"/>
          <p:cNvSpPr>
            <a:spLocks noGrp="1"/>
          </p:cNvSpPr>
          <p:nvPr>
            <p:ph type="ftr" sz="quarter" idx="11"/>
          </p:nvPr>
        </p:nvSpPr>
        <p:spPr/>
        <p:txBody>
          <a:bodyPr/>
          <a:lstStyle/>
          <a:p>
            <a:r>
              <a:rPr lang="en-US" dirty="0" smtClean="0"/>
              <a:t>15</a:t>
            </a:r>
            <a:endParaRPr lang="en-US" dirty="0"/>
          </a:p>
        </p:txBody>
      </p:sp>
      <p:sp>
        <p:nvSpPr>
          <p:cNvPr id="6" name="Slide Number Placeholder 5"/>
          <p:cNvSpPr>
            <a:spLocks noGrp="1"/>
          </p:cNvSpPr>
          <p:nvPr>
            <p:ph type="sldNum" sz="quarter" idx="12"/>
          </p:nvPr>
        </p:nvSpPr>
        <p:spPr/>
        <p:txBody>
          <a:bodyPr/>
          <a:lstStyle/>
          <a:p>
            <a:endParaRPr lang="en-US" b="1" i="1" dirty="0" smtClean="0">
              <a:solidFill>
                <a:srgbClr val="0070C0"/>
              </a:solidFill>
            </a:endParaRPr>
          </a:p>
          <a:p>
            <a:endParaRPr lang="en-US" b="1" i="1" dirty="0">
              <a:solidFill>
                <a:srgbClr val="0070C0"/>
              </a:solidFill>
            </a:endParaRPr>
          </a:p>
          <a:p>
            <a:r>
              <a:rPr lang="en-US" b="1" i="1" dirty="0" smtClean="0">
                <a:solidFill>
                  <a:srgbClr val="0070C0"/>
                </a:solidFill>
              </a:rPr>
              <a:t>Aiti-kace.com.gh</a:t>
            </a:r>
            <a:endParaRPr lang="en-US" b="1" i="1" dirty="0">
              <a:solidFill>
                <a:srgbClr val="0070C0"/>
              </a:solidFill>
            </a:endParaRPr>
          </a:p>
          <a:p>
            <a:endParaRPr lang="en-US" dirty="0"/>
          </a:p>
          <a:p>
            <a:endParaRPr lang="en-US" dirty="0"/>
          </a:p>
        </p:txBody>
      </p:sp>
    </p:spTree>
    <p:extLst>
      <p:ext uri="{BB962C8B-B14F-4D97-AF65-F5344CB8AC3E}">
        <p14:creationId xmlns:p14="http://schemas.microsoft.com/office/powerpoint/2010/main" val="2733393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42" y="325545"/>
            <a:ext cx="2695074" cy="645527"/>
          </a:xfrm>
        </p:spPr>
        <p:txBody>
          <a:bodyPr>
            <a:normAutofit fontScale="90000"/>
          </a:bodyPr>
          <a:lstStyle/>
          <a:p>
            <a:pPr lvl="0" defTabSz="457200" fontAlgn="base">
              <a:lnSpc>
                <a:spcPct val="100000"/>
              </a:lnSpc>
              <a:spcAft>
                <a:spcPct val="0"/>
              </a:spcAft>
            </a:pPr>
            <a:r>
              <a:rPr lang="en-US" sz="4000" b="1" dirty="0">
                <a:solidFill>
                  <a:srgbClr val="1EB9D7"/>
                </a:solidFill>
                <a:latin typeface="Lato" pitchFamily="32" charset="0"/>
                <a:ea typeface="Microsoft YaHei" panose="020B0503020204020204" pitchFamily="34" charset="-122"/>
              </a:rPr>
              <a:t>Overview</a:t>
            </a:r>
            <a:br>
              <a:rPr lang="en-US" sz="4000" b="1" dirty="0">
                <a:solidFill>
                  <a:srgbClr val="1EB9D7"/>
                </a:solidFill>
                <a:latin typeface="Lato" pitchFamily="32" charset="0"/>
                <a:ea typeface="Microsoft YaHei" panose="020B0503020204020204" pitchFamily="34" charset="-122"/>
              </a:rPr>
            </a:br>
            <a:endParaRPr lang="en-US" dirty="0"/>
          </a:p>
        </p:txBody>
      </p:sp>
      <p:sp>
        <p:nvSpPr>
          <p:cNvPr id="3" name="Content Placeholder 2"/>
          <p:cNvSpPr>
            <a:spLocks noGrp="1"/>
          </p:cNvSpPr>
          <p:nvPr>
            <p:ph idx="1"/>
          </p:nvPr>
        </p:nvSpPr>
        <p:spPr>
          <a:xfrm>
            <a:off x="249439" y="648308"/>
            <a:ext cx="11693121" cy="5547394"/>
          </a:xfrm>
        </p:spPr>
        <p:txBody>
          <a:bodyPr>
            <a:noAutofit/>
          </a:bodyPr>
          <a:lstStyle/>
          <a:p>
            <a:pPr lvl="0" defTabSz="457200" fontAlgn="base">
              <a:lnSpc>
                <a:spcPct val="100000"/>
              </a:lnSpc>
              <a:spcBef>
                <a:spcPct val="0"/>
              </a:spcBef>
              <a:spcAft>
                <a:spcPct val="0"/>
              </a:spcAft>
              <a:buClr>
                <a:srgbClr val="020202"/>
              </a:buClr>
              <a:buSzPct val="100000"/>
              <a:buFont typeface="Wingdings" panose="05000000000000000000" pitchFamily="2" charset="2"/>
              <a:buChar char="v"/>
              <a:defRPr/>
            </a:pPr>
            <a:r>
              <a:rPr lang="en-US" sz="1400" b="1" dirty="0" smtClean="0">
                <a:solidFill>
                  <a:srgbClr val="020202"/>
                </a:solidFill>
                <a:latin typeface="Lato" pitchFamily="32" charset="0"/>
                <a:ea typeface="Microsoft YaHei" panose="020B0503020204020204" pitchFamily="34" charset="-122"/>
              </a:rPr>
              <a:t> </a:t>
            </a:r>
            <a:r>
              <a:rPr lang="en-US" sz="2000" b="1" dirty="0" smtClean="0">
                <a:solidFill>
                  <a:srgbClr val="020202"/>
                </a:solidFill>
                <a:latin typeface="Lato" pitchFamily="32" charset="0"/>
                <a:ea typeface="Microsoft YaHei" panose="020B0503020204020204" pitchFamily="34" charset="-122"/>
              </a:rPr>
              <a:t>Computer Essentials</a:t>
            </a:r>
            <a:br>
              <a:rPr lang="en-US" sz="2000" b="1" dirty="0" smtClean="0">
                <a:solidFill>
                  <a:srgbClr val="020202"/>
                </a:solidFill>
                <a:latin typeface="Lato" pitchFamily="32" charset="0"/>
                <a:ea typeface="Microsoft YaHei" panose="020B0503020204020204" pitchFamily="34" charset="-122"/>
              </a:rPr>
            </a:br>
            <a:endParaRPr lang="en-US" sz="2000" b="1" dirty="0">
              <a:solidFill>
                <a:srgbClr val="020202"/>
              </a:solidFill>
              <a:latin typeface="Lato" pitchFamily="32" charset="0"/>
              <a:ea typeface="Microsoft YaHei" panose="020B0503020204020204" pitchFamily="34" charset="-122"/>
            </a:endParaRPr>
          </a:p>
          <a:p>
            <a:pPr lvl="0" defTabSz="457200" fontAlgn="base">
              <a:lnSpc>
                <a:spcPct val="100000"/>
              </a:lnSpc>
              <a:spcBef>
                <a:spcPct val="0"/>
              </a:spcBef>
              <a:spcAft>
                <a:spcPct val="0"/>
              </a:spcAft>
              <a:buClr>
                <a:srgbClr val="020202"/>
              </a:buClr>
              <a:buSzPct val="100000"/>
              <a:buFont typeface="Wingdings" panose="05000000000000000000" pitchFamily="2" charset="2"/>
              <a:buChar char="v"/>
              <a:defRPr/>
            </a:pPr>
            <a:r>
              <a:rPr lang="en-US" sz="2000" b="1" dirty="0" smtClean="0">
                <a:solidFill>
                  <a:srgbClr val="020202"/>
                </a:solidFill>
                <a:latin typeface="Lato" pitchFamily="32" charset="0"/>
                <a:ea typeface="Microsoft YaHei" panose="020B0503020204020204" pitchFamily="34" charset="-122"/>
              </a:rPr>
              <a:t> History</a:t>
            </a:r>
          </a:p>
          <a:p>
            <a:pPr lvl="0" defTabSz="457200" fontAlgn="base">
              <a:lnSpc>
                <a:spcPct val="100000"/>
              </a:lnSpc>
              <a:spcBef>
                <a:spcPct val="0"/>
              </a:spcBef>
              <a:spcAft>
                <a:spcPct val="0"/>
              </a:spcAft>
              <a:buClr>
                <a:srgbClr val="020202"/>
              </a:buClr>
              <a:buSzPct val="100000"/>
              <a:buFont typeface="Wingdings" panose="05000000000000000000" pitchFamily="2" charset="2"/>
              <a:buChar char="v"/>
              <a:defRPr/>
            </a:pPr>
            <a:endParaRPr lang="en-US" sz="2000" b="1" dirty="0">
              <a:solidFill>
                <a:srgbClr val="020202"/>
              </a:solidFill>
              <a:latin typeface="Lato" pitchFamily="32" charset="0"/>
              <a:ea typeface="Microsoft YaHei" panose="020B0503020204020204" pitchFamily="34" charset="-122"/>
            </a:endParaRPr>
          </a:p>
          <a:p>
            <a:pPr lvl="0" defTabSz="457200" fontAlgn="base">
              <a:lnSpc>
                <a:spcPct val="100000"/>
              </a:lnSpc>
              <a:spcBef>
                <a:spcPct val="0"/>
              </a:spcBef>
              <a:spcAft>
                <a:spcPct val="0"/>
              </a:spcAft>
              <a:buClr>
                <a:srgbClr val="020202"/>
              </a:buClr>
              <a:buSzPct val="100000"/>
              <a:buFont typeface="Wingdings" panose="05000000000000000000" pitchFamily="2" charset="2"/>
              <a:buChar char="v"/>
              <a:defRPr/>
            </a:pPr>
            <a:r>
              <a:rPr lang="en-US" sz="2000" b="1" dirty="0" smtClean="0">
                <a:solidFill>
                  <a:srgbClr val="020202"/>
                </a:solidFill>
                <a:latin typeface="Lato" pitchFamily="32" charset="0"/>
                <a:ea typeface="Microsoft YaHei" panose="020B0503020204020204" pitchFamily="34" charset="-122"/>
              </a:rPr>
              <a:t> Components </a:t>
            </a:r>
            <a:r>
              <a:rPr lang="en-US" sz="2000" b="1" dirty="0">
                <a:solidFill>
                  <a:srgbClr val="020202"/>
                </a:solidFill>
                <a:latin typeface="Lato" pitchFamily="32" charset="0"/>
                <a:ea typeface="Microsoft YaHei" panose="020B0503020204020204" pitchFamily="34" charset="-122"/>
              </a:rPr>
              <a:t>of the </a:t>
            </a:r>
            <a:r>
              <a:rPr lang="en-US" sz="2000" b="1" dirty="0" smtClean="0">
                <a:solidFill>
                  <a:srgbClr val="020202"/>
                </a:solidFill>
                <a:latin typeface="Lato" pitchFamily="32" charset="0"/>
                <a:ea typeface="Microsoft YaHei" panose="020B0503020204020204" pitchFamily="34" charset="-122"/>
              </a:rPr>
              <a:t>Computer</a:t>
            </a:r>
          </a:p>
          <a:p>
            <a:pPr lvl="0" defTabSz="457200" fontAlgn="base">
              <a:lnSpc>
                <a:spcPct val="100000"/>
              </a:lnSpc>
              <a:spcBef>
                <a:spcPct val="0"/>
              </a:spcBef>
              <a:spcAft>
                <a:spcPct val="0"/>
              </a:spcAft>
              <a:buClr>
                <a:srgbClr val="020202"/>
              </a:buClr>
              <a:buSzPct val="100000"/>
              <a:buFont typeface="Wingdings" panose="05000000000000000000" pitchFamily="2" charset="2"/>
              <a:buChar char="v"/>
              <a:defRPr/>
            </a:pPr>
            <a:endParaRPr lang="en-US" sz="2000" b="1" dirty="0">
              <a:solidFill>
                <a:srgbClr val="020202"/>
              </a:solidFill>
              <a:latin typeface="Lato" pitchFamily="32" charset="0"/>
              <a:ea typeface="Microsoft YaHei" panose="020B0503020204020204" pitchFamily="34" charset="-122"/>
            </a:endParaRPr>
          </a:p>
          <a:p>
            <a:pPr lvl="0" defTabSz="457200" fontAlgn="base">
              <a:lnSpc>
                <a:spcPct val="100000"/>
              </a:lnSpc>
              <a:spcBef>
                <a:spcPct val="0"/>
              </a:spcBef>
              <a:spcAft>
                <a:spcPct val="0"/>
              </a:spcAft>
              <a:buClr>
                <a:srgbClr val="020202"/>
              </a:buClr>
              <a:buSzPct val="100000"/>
              <a:buFont typeface="Wingdings" panose="05000000000000000000" pitchFamily="2" charset="2"/>
              <a:buChar char="v"/>
              <a:defRPr/>
            </a:pPr>
            <a:r>
              <a:rPr lang="en-US" sz="2000" b="1" dirty="0" smtClean="0">
                <a:solidFill>
                  <a:srgbClr val="020202"/>
                </a:solidFill>
                <a:latin typeface="Lato" pitchFamily="32" charset="0"/>
                <a:ea typeface="Microsoft YaHei" panose="020B0503020204020204" pitchFamily="34" charset="-122"/>
              </a:rPr>
              <a:t> Types </a:t>
            </a:r>
            <a:r>
              <a:rPr lang="en-US" sz="2000" b="1" dirty="0">
                <a:solidFill>
                  <a:srgbClr val="020202"/>
                </a:solidFill>
                <a:latin typeface="Lato" pitchFamily="32" charset="0"/>
                <a:ea typeface="Microsoft YaHei" panose="020B0503020204020204" pitchFamily="34" charset="-122"/>
              </a:rPr>
              <a:t>of computers </a:t>
            </a:r>
            <a:endParaRPr lang="en-US" sz="2000" b="1" dirty="0" smtClean="0">
              <a:solidFill>
                <a:srgbClr val="020202"/>
              </a:solidFill>
              <a:latin typeface="Lato" pitchFamily="32" charset="0"/>
              <a:ea typeface="Microsoft YaHei" panose="020B0503020204020204" pitchFamily="34" charset="-122"/>
            </a:endParaRPr>
          </a:p>
          <a:p>
            <a:pPr lvl="0" defTabSz="457200" fontAlgn="base">
              <a:lnSpc>
                <a:spcPct val="100000"/>
              </a:lnSpc>
              <a:spcBef>
                <a:spcPct val="0"/>
              </a:spcBef>
              <a:spcAft>
                <a:spcPct val="0"/>
              </a:spcAft>
              <a:buClr>
                <a:srgbClr val="020202"/>
              </a:buClr>
              <a:buSzPct val="100000"/>
              <a:buFont typeface="Wingdings" panose="05000000000000000000" pitchFamily="2" charset="2"/>
              <a:buChar char="v"/>
              <a:defRPr/>
            </a:pPr>
            <a:endParaRPr lang="en-US" sz="2000" b="1" dirty="0">
              <a:solidFill>
                <a:srgbClr val="020202"/>
              </a:solidFill>
              <a:latin typeface="Lato" pitchFamily="32" charset="0"/>
              <a:ea typeface="Microsoft YaHei" panose="020B0503020204020204" pitchFamily="34" charset="-122"/>
            </a:endParaRPr>
          </a:p>
          <a:p>
            <a:pPr lvl="0" defTabSz="457200" fontAlgn="base">
              <a:lnSpc>
                <a:spcPct val="100000"/>
              </a:lnSpc>
              <a:spcBef>
                <a:spcPct val="0"/>
              </a:spcBef>
              <a:spcAft>
                <a:spcPct val="0"/>
              </a:spcAft>
              <a:buClr>
                <a:srgbClr val="020202"/>
              </a:buClr>
              <a:buSzPct val="100000"/>
              <a:buFont typeface="Wingdings" panose="05000000000000000000" pitchFamily="2" charset="2"/>
              <a:buChar char="v"/>
              <a:defRPr/>
            </a:pPr>
            <a:r>
              <a:rPr lang="en-US" sz="2000" b="1" dirty="0" smtClean="0">
                <a:solidFill>
                  <a:srgbClr val="020202"/>
                </a:solidFill>
                <a:latin typeface="Lato" pitchFamily="32" charset="0"/>
                <a:ea typeface="Microsoft YaHei" panose="020B0503020204020204" pitchFamily="34" charset="-122"/>
              </a:rPr>
              <a:t> Information </a:t>
            </a:r>
            <a:r>
              <a:rPr lang="en-US" sz="2000" b="1" dirty="0">
                <a:solidFill>
                  <a:srgbClr val="020202"/>
                </a:solidFill>
                <a:latin typeface="Lato" pitchFamily="32" charset="0"/>
                <a:ea typeface="Microsoft YaHei" panose="020B0503020204020204" pitchFamily="34" charset="-122"/>
              </a:rPr>
              <a:t>and </a:t>
            </a:r>
            <a:r>
              <a:rPr lang="en-US" sz="2000" b="1" dirty="0" smtClean="0">
                <a:solidFill>
                  <a:srgbClr val="020202"/>
                </a:solidFill>
                <a:latin typeface="Lato" pitchFamily="32" charset="0"/>
                <a:ea typeface="Microsoft YaHei" panose="020B0503020204020204" pitchFamily="34" charset="-122"/>
              </a:rPr>
              <a:t>Communication Technology</a:t>
            </a:r>
          </a:p>
          <a:p>
            <a:pPr lvl="0" defTabSz="457200" fontAlgn="base">
              <a:lnSpc>
                <a:spcPct val="100000"/>
              </a:lnSpc>
              <a:spcBef>
                <a:spcPct val="0"/>
              </a:spcBef>
              <a:spcAft>
                <a:spcPct val="0"/>
              </a:spcAft>
              <a:buClr>
                <a:srgbClr val="020202"/>
              </a:buClr>
              <a:buSzPct val="100000"/>
              <a:buFont typeface="Wingdings" panose="05000000000000000000" pitchFamily="2" charset="2"/>
              <a:buChar char="v"/>
              <a:defRPr/>
            </a:pPr>
            <a:endParaRPr lang="en-US" sz="2000" b="1" dirty="0">
              <a:solidFill>
                <a:srgbClr val="020202"/>
              </a:solidFill>
              <a:latin typeface="Lato" pitchFamily="32" charset="0"/>
              <a:ea typeface="Microsoft YaHei" panose="020B0503020204020204" pitchFamily="34" charset="-122"/>
            </a:endParaRPr>
          </a:p>
          <a:p>
            <a:pPr lvl="0" defTabSz="457200" fontAlgn="base">
              <a:lnSpc>
                <a:spcPct val="100000"/>
              </a:lnSpc>
              <a:spcBef>
                <a:spcPct val="0"/>
              </a:spcBef>
              <a:spcAft>
                <a:spcPct val="0"/>
              </a:spcAft>
              <a:buClr>
                <a:srgbClr val="020202"/>
              </a:buClr>
              <a:buSzPct val="100000"/>
              <a:buFont typeface="Wingdings" panose="05000000000000000000" pitchFamily="2" charset="2"/>
              <a:buChar char="v"/>
              <a:defRPr/>
            </a:pPr>
            <a:r>
              <a:rPr lang="en-US" sz="2000" b="1" dirty="0" smtClean="0">
                <a:solidFill>
                  <a:srgbClr val="020202"/>
                </a:solidFill>
                <a:latin typeface="Lato" pitchFamily="32" charset="0"/>
                <a:ea typeface="Microsoft YaHei" panose="020B0503020204020204" pitchFamily="34" charset="-122"/>
              </a:rPr>
              <a:t> Hardware</a:t>
            </a:r>
          </a:p>
          <a:p>
            <a:pPr marL="0" lvl="0" indent="0" defTabSz="457200" fontAlgn="base">
              <a:lnSpc>
                <a:spcPct val="100000"/>
              </a:lnSpc>
              <a:spcBef>
                <a:spcPct val="0"/>
              </a:spcBef>
              <a:spcAft>
                <a:spcPct val="0"/>
              </a:spcAft>
              <a:buClr>
                <a:srgbClr val="020202"/>
              </a:buClr>
              <a:buSzPct val="100000"/>
              <a:buNone/>
              <a:defRPr/>
            </a:pPr>
            <a:endParaRPr lang="en-US" sz="2000" b="1" dirty="0" smtClean="0">
              <a:solidFill>
                <a:srgbClr val="020202"/>
              </a:solidFill>
              <a:latin typeface="Lato" pitchFamily="32" charset="0"/>
              <a:ea typeface="Microsoft YaHei" panose="020B0503020204020204" pitchFamily="34" charset="-122"/>
            </a:endParaRPr>
          </a:p>
          <a:p>
            <a:pPr lvl="0" defTabSz="457200" fontAlgn="base">
              <a:lnSpc>
                <a:spcPct val="100000"/>
              </a:lnSpc>
              <a:spcBef>
                <a:spcPct val="0"/>
              </a:spcBef>
              <a:spcAft>
                <a:spcPct val="0"/>
              </a:spcAft>
              <a:buClr>
                <a:srgbClr val="020202"/>
              </a:buClr>
              <a:buSzPct val="100000"/>
              <a:buFont typeface="Wingdings" panose="05000000000000000000" pitchFamily="2" charset="2"/>
              <a:buChar char="v"/>
              <a:defRPr/>
            </a:pPr>
            <a:r>
              <a:rPr lang="en-US" sz="2000" b="1" dirty="0" smtClean="0">
                <a:solidFill>
                  <a:srgbClr val="020202"/>
                </a:solidFill>
                <a:latin typeface="Lato" pitchFamily="32" charset="0"/>
                <a:ea typeface="Microsoft YaHei" panose="020B0503020204020204" pitchFamily="34" charset="-122"/>
              </a:rPr>
              <a:t> Software</a:t>
            </a:r>
          </a:p>
          <a:p>
            <a:pPr lvl="0" defTabSz="457200" fontAlgn="base">
              <a:lnSpc>
                <a:spcPct val="100000"/>
              </a:lnSpc>
              <a:spcBef>
                <a:spcPct val="0"/>
              </a:spcBef>
              <a:spcAft>
                <a:spcPct val="0"/>
              </a:spcAft>
              <a:buClr>
                <a:srgbClr val="020202"/>
              </a:buClr>
              <a:buSzPct val="100000"/>
              <a:buFont typeface="Wingdings" panose="05000000000000000000" pitchFamily="2" charset="2"/>
              <a:buChar char="v"/>
              <a:defRPr/>
            </a:pPr>
            <a:endParaRPr lang="en-US" sz="2000" b="1" dirty="0" smtClean="0">
              <a:solidFill>
                <a:srgbClr val="020202"/>
              </a:solidFill>
              <a:latin typeface="Lato" pitchFamily="32" charset="0"/>
              <a:ea typeface="Microsoft YaHei" panose="020B0503020204020204" pitchFamily="34" charset="-122"/>
            </a:endParaRPr>
          </a:p>
          <a:p>
            <a:pPr lvl="0" defTabSz="457200" fontAlgn="base">
              <a:lnSpc>
                <a:spcPct val="100000"/>
              </a:lnSpc>
              <a:spcBef>
                <a:spcPct val="0"/>
              </a:spcBef>
              <a:spcAft>
                <a:spcPct val="0"/>
              </a:spcAft>
              <a:buClr>
                <a:srgbClr val="020202"/>
              </a:buClr>
              <a:buSzPct val="100000"/>
              <a:buFont typeface="Wingdings" panose="05000000000000000000" pitchFamily="2" charset="2"/>
              <a:buChar char="v"/>
              <a:defRPr/>
            </a:pPr>
            <a:r>
              <a:rPr lang="en-US" sz="2000" b="1" dirty="0">
                <a:solidFill>
                  <a:srgbClr val="020202"/>
                </a:solidFill>
                <a:latin typeface="Lato" pitchFamily="32" charset="0"/>
                <a:ea typeface="Microsoft YaHei" panose="020B0503020204020204" pitchFamily="34" charset="-122"/>
              </a:rPr>
              <a:t> </a:t>
            </a:r>
            <a:r>
              <a:rPr lang="en-US" sz="2000" b="1" dirty="0" smtClean="0">
                <a:solidFill>
                  <a:srgbClr val="020202"/>
                </a:solidFill>
                <a:latin typeface="Lato" pitchFamily="32" charset="0"/>
                <a:ea typeface="Microsoft YaHei" panose="020B0503020204020204" pitchFamily="34" charset="-122"/>
              </a:rPr>
              <a:t>System and Application Software</a:t>
            </a:r>
          </a:p>
          <a:p>
            <a:pPr lvl="0" defTabSz="457200" fontAlgn="base">
              <a:lnSpc>
                <a:spcPct val="100000"/>
              </a:lnSpc>
              <a:spcBef>
                <a:spcPct val="0"/>
              </a:spcBef>
              <a:spcAft>
                <a:spcPct val="0"/>
              </a:spcAft>
              <a:buClr>
                <a:srgbClr val="020202"/>
              </a:buClr>
              <a:buSzPct val="100000"/>
              <a:buFont typeface="Wingdings" panose="05000000000000000000" pitchFamily="2" charset="2"/>
              <a:buChar char="v"/>
              <a:defRPr/>
            </a:pPr>
            <a:endParaRPr lang="en-US" sz="2000" b="1" dirty="0" smtClean="0">
              <a:solidFill>
                <a:srgbClr val="020202"/>
              </a:solidFill>
              <a:latin typeface="Lato" pitchFamily="32" charset="0"/>
              <a:ea typeface="Microsoft YaHei" panose="020B0503020204020204" pitchFamily="34" charset="-122"/>
            </a:endParaRPr>
          </a:p>
          <a:p>
            <a:pPr lvl="0" defTabSz="457200" fontAlgn="base">
              <a:lnSpc>
                <a:spcPct val="100000"/>
              </a:lnSpc>
              <a:spcBef>
                <a:spcPct val="0"/>
              </a:spcBef>
              <a:spcAft>
                <a:spcPct val="0"/>
              </a:spcAft>
              <a:buClr>
                <a:srgbClr val="020202"/>
              </a:buClr>
              <a:buSzPct val="100000"/>
              <a:buFont typeface="Wingdings" panose="05000000000000000000" pitchFamily="2" charset="2"/>
              <a:buChar char="v"/>
              <a:defRPr/>
            </a:pPr>
            <a:r>
              <a:rPr lang="en-US" sz="2000" b="1" dirty="0" smtClean="0">
                <a:solidFill>
                  <a:srgbClr val="020202"/>
                </a:solidFill>
                <a:latin typeface="Lato" pitchFamily="32" charset="0"/>
                <a:ea typeface="Microsoft YaHei" panose="020B0503020204020204" pitchFamily="34" charset="-122"/>
              </a:rPr>
              <a:t> Software license</a:t>
            </a:r>
          </a:p>
          <a:p>
            <a:pPr marL="0" lvl="0" indent="0" defTabSz="457200" fontAlgn="base">
              <a:lnSpc>
                <a:spcPct val="100000"/>
              </a:lnSpc>
              <a:spcBef>
                <a:spcPct val="0"/>
              </a:spcBef>
              <a:spcAft>
                <a:spcPct val="0"/>
              </a:spcAft>
              <a:buClr>
                <a:srgbClr val="020202"/>
              </a:buClr>
              <a:buSzPct val="100000"/>
              <a:buNone/>
              <a:defRPr/>
            </a:pPr>
            <a:endParaRPr lang="en-US" sz="1400" b="1" dirty="0" smtClean="0">
              <a:solidFill>
                <a:srgbClr val="020202"/>
              </a:solidFill>
              <a:latin typeface="Lato" pitchFamily="32" charset="0"/>
              <a:ea typeface="Microsoft YaHei" panose="020B0503020204020204" pitchFamily="34" charset="-122"/>
            </a:endParaRPr>
          </a:p>
        </p:txBody>
      </p:sp>
      <p:sp>
        <p:nvSpPr>
          <p:cNvPr id="4" name="Date Placeholder 3"/>
          <p:cNvSpPr>
            <a:spLocks noGrp="1"/>
          </p:cNvSpPr>
          <p:nvPr>
            <p:ph type="dt" sz="half" idx="10"/>
          </p:nvPr>
        </p:nvSpPr>
        <p:spPr>
          <a:xfrm>
            <a:off x="838200" y="6364896"/>
            <a:ext cx="2743200" cy="365125"/>
          </a:xfrm>
        </p:spPr>
        <p:txBody>
          <a:bodyPr/>
          <a:lstStyle/>
          <a:p>
            <a:r>
              <a:rPr lang="en-US" i="1" dirty="0" smtClean="0"/>
              <a:t>05/08/2019</a:t>
            </a:r>
            <a:endParaRPr lang="en-US" i="1" dirty="0"/>
          </a:p>
        </p:txBody>
      </p:sp>
      <p:sp>
        <p:nvSpPr>
          <p:cNvPr id="5" name="Footer Placeholder 4"/>
          <p:cNvSpPr>
            <a:spLocks noGrp="1"/>
          </p:cNvSpPr>
          <p:nvPr>
            <p:ph type="ftr" sz="quarter" idx="11"/>
          </p:nvPr>
        </p:nvSpPr>
        <p:spPr>
          <a:xfrm>
            <a:off x="4038600" y="6364896"/>
            <a:ext cx="4114800" cy="365125"/>
          </a:xfrm>
        </p:spPr>
        <p:txBody>
          <a:bodyPr/>
          <a:lstStyle/>
          <a:p>
            <a:r>
              <a:rPr lang="en-US" b="1" dirty="0"/>
              <a:t>2</a:t>
            </a:r>
          </a:p>
        </p:txBody>
      </p:sp>
      <p:sp>
        <p:nvSpPr>
          <p:cNvPr id="6" name="Slide Number Placeholder 5"/>
          <p:cNvSpPr>
            <a:spLocks noGrp="1"/>
          </p:cNvSpPr>
          <p:nvPr>
            <p:ph type="sldNum" sz="quarter" idx="12"/>
          </p:nvPr>
        </p:nvSpPr>
        <p:spPr>
          <a:xfrm>
            <a:off x="8610600" y="6364896"/>
            <a:ext cx="2743200" cy="365125"/>
          </a:xfrm>
        </p:spPr>
        <p:txBody>
          <a:bodyPr/>
          <a:lstStyle/>
          <a:p>
            <a:r>
              <a:rPr lang="en-US" b="1" i="1" dirty="0" smtClean="0">
                <a:solidFill>
                  <a:srgbClr val="0070C0"/>
                </a:solidFill>
              </a:rPr>
              <a:t>Aiti-kace.com.gh</a:t>
            </a:r>
            <a:endParaRPr lang="en-US" b="1" i="1" dirty="0">
              <a:solidFill>
                <a:srgbClr val="0070C0"/>
              </a:solidFill>
            </a:endParaRPr>
          </a:p>
        </p:txBody>
      </p:sp>
    </p:spTree>
    <p:extLst>
      <p:ext uri="{BB962C8B-B14F-4D97-AF65-F5344CB8AC3E}">
        <p14:creationId xmlns:p14="http://schemas.microsoft.com/office/powerpoint/2010/main" val="11490240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844670" cy="6356350"/>
          </a:xfrm>
        </p:spPr>
        <p:txBody>
          <a:bodyPr/>
          <a:lstStyle/>
          <a:p>
            <a:pPr marL="0" indent="0">
              <a:buNone/>
            </a:pPr>
            <a:r>
              <a:rPr lang="en-US" b="1" dirty="0" smtClean="0">
                <a:solidFill>
                  <a:srgbClr val="1EB9D7"/>
                </a:solidFill>
                <a:latin typeface="Lato" pitchFamily="32" charset="0"/>
              </a:rPr>
              <a:t>SYSTEM SOFTWARE: </a:t>
            </a:r>
            <a:r>
              <a:rPr lang="en-US" b="1" dirty="0" smtClean="0">
                <a:latin typeface="Lato" pitchFamily="32" charset="0"/>
              </a:rPr>
              <a:t>is a type of software that allows the computer hardware to become functional. This program is to enable the user to gain access or interact with the computer system and its resources. A good example is the Operating System (OS); such as WINDOWS XP, Vista, Ubuntu, Fedora, WINDOWS 8, WINDOW 10, Mac OS, Red hat, UNIX etc.</a:t>
            </a:r>
          </a:p>
          <a:p>
            <a:pPr marL="0" indent="0">
              <a:buNone/>
            </a:pPr>
            <a:endParaRPr lang="en-US" b="1" dirty="0">
              <a:latin typeface="Lato" pitchFamily="32" charset="0"/>
            </a:endParaRPr>
          </a:p>
          <a:p>
            <a:pPr marL="0" indent="0">
              <a:buNone/>
            </a:pPr>
            <a:r>
              <a:rPr lang="en-US" b="1" dirty="0" smtClean="0">
                <a:latin typeface="Lato" pitchFamily="32" charset="0"/>
              </a:rPr>
              <a:t> </a:t>
            </a:r>
            <a:r>
              <a:rPr lang="en-US" b="1" dirty="0" smtClean="0">
                <a:solidFill>
                  <a:srgbClr val="1EB9D7"/>
                </a:solidFill>
                <a:latin typeface="Lato" pitchFamily="32" charset="0"/>
              </a:rPr>
              <a:t>APPLICATION SOFTWARE: </a:t>
            </a:r>
            <a:r>
              <a:rPr lang="en-US" b="1" dirty="0" smtClean="0">
                <a:latin typeface="Lato" pitchFamily="32" charset="0"/>
              </a:rPr>
              <a:t>is a type of software that enable the user to perform a specific task or function. These are basically programs design by potential programmers in their respective endeavor. Examples include; MS office Suite, Web browsers, Mavis Beacon, Players, Games, Coral draw, cartoons, Mobile Apps etc.  </a:t>
            </a:r>
            <a:endParaRPr lang="en-US" dirty="0"/>
          </a:p>
        </p:txBody>
      </p:sp>
      <p:sp>
        <p:nvSpPr>
          <p:cNvPr id="4" name="Date Placeholder 3"/>
          <p:cNvSpPr>
            <a:spLocks noGrp="1"/>
          </p:cNvSpPr>
          <p:nvPr>
            <p:ph type="dt" sz="half" idx="10"/>
          </p:nvPr>
        </p:nvSpPr>
        <p:spPr/>
        <p:txBody>
          <a:bodyPr/>
          <a:lstStyle/>
          <a:p>
            <a:r>
              <a:rPr lang="en-US" dirty="0"/>
              <a:t>05/08/2019</a:t>
            </a:r>
          </a:p>
          <a:p>
            <a:endParaRPr lang="en-US" dirty="0"/>
          </a:p>
        </p:txBody>
      </p:sp>
      <p:sp>
        <p:nvSpPr>
          <p:cNvPr id="5" name="Footer Placeholder 4"/>
          <p:cNvSpPr>
            <a:spLocks noGrp="1"/>
          </p:cNvSpPr>
          <p:nvPr>
            <p:ph type="ftr" sz="quarter" idx="11"/>
          </p:nvPr>
        </p:nvSpPr>
        <p:spPr/>
        <p:txBody>
          <a:bodyPr/>
          <a:lstStyle/>
          <a:p>
            <a:r>
              <a:rPr lang="en-US" dirty="0" smtClean="0"/>
              <a:t>16</a:t>
            </a:r>
            <a:endParaRPr lang="en-US" dirty="0"/>
          </a:p>
        </p:txBody>
      </p:sp>
      <p:sp>
        <p:nvSpPr>
          <p:cNvPr id="6" name="Slide Number Placeholder 5"/>
          <p:cNvSpPr>
            <a:spLocks noGrp="1"/>
          </p:cNvSpPr>
          <p:nvPr>
            <p:ph type="sldNum" sz="quarter" idx="12"/>
          </p:nvPr>
        </p:nvSpPr>
        <p:spPr>
          <a:xfrm>
            <a:off x="8610600" y="6313620"/>
            <a:ext cx="2743200" cy="365125"/>
          </a:xfrm>
        </p:spPr>
        <p:txBody>
          <a:bodyPr/>
          <a:lstStyle/>
          <a:p>
            <a:endParaRPr lang="en-US" b="1" i="1" dirty="0" smtClean="0">
              <a:solidFill>
                <a:srgbClr val="0070C0"/>
              </a:solidFill>
            </a:endParaRPr>
          </a:p>
          <a:p>
            <a:endParaRPr lang="en-US" b="1" i="1" dirty="0">
              <a:solidFill>
                <a:srgbClr val="0070C0"/>
              </a:solidFill>
            </a:endParaRPr>
          </a:p>
          <a:p>
            <a:r>
              <a:rPr lang="en-US" b="1" i="1" dirty="0" smtClean="0">
                <a:solidFill>
                  <a:srgbClr val="0070C0"/>
                </a:solidFill>
              </a:rPr>
              <a:t>Aiti-kace.com.gh</a:t>
            </a:r>
            <a:endParaRPr lang="en-US" b="1" i="1" dirty="0">
              <a:solidFill>
                <a:srgbClr val="0070C0"/>
              </a:solidFill>
            </a:endParaRPr>
          </a:p>
          <a:p>
            <a:endParaRPr lang="en-US" dirty="0"/>
          </a:p>
          <a:p>
            <a:endParaRPr lang="en-US" dirty="0"/>
          </a:p>
        </p:txBody>
      </p:sp>
    </p:spTree>
    <p:extLst>
      <p:ext uri="{BB962C8B-B14F-4D97-AF65-F5344CB8AC3E}">
        <p14:creationId xmlns:p14="http://schemas.microsoft.com/office/powerpoint/2010/main" val="1077461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714" y="63795"/>
            <a:ext cx="11516834" cy="6166884"/>
          </a:xfrm>
        </p:spPr>
        <p:txBody>
          <a:bodyPr>
            <a:normAutofit fontScale="92500" lnSpcReduction="10000"/>
          </a:bodyPr>
          <a:lstStyle/>
          <a:p>
            <a:pPr marL="0" indent="0">
              <a:buNone/>
            </a:pPr>
            <a:r>
              <a:rPr lang="en-US" sz="3200" b="1" dirty="0" smtClean="0">
                <a:solidFill>
                  <a:srgbClr val="00B0F0"/>
                </a:solidFill>
                <a:latin typeface="Times New Roman" panose="02020603050405020304" pitchFamily="18" charset="0"/>
                <a:cs typeface="Times New Roman" panose="02020603050405020304" pitchFamily="18" charset="0"/>
              </a:rPr>
              <a:t>SOFTWARE</a:t>
            </a:r>
            <a:r>
              <a:rPr lang="en-US" sz="3200" dirty="0" smtClean="0">
                <a:solidFill>
                  <a:srgbClr val="00B0F0"/>
                </a:solidFill>
                <a:latin typeface="Times New Roman" panose="02020603050405020304" pitchFamily="18" charset="0"/>
                <a:cs typeface="Times New Roman" panose="02020603050405020304" pitchFamily="18" charset="0"/>
              </a:rPr>
              <a:t> </a:t>
            </a:r>
            <a:r>
              <a:rPr lang="en-US" sz="3200" b="1" dirty="0" smtClean="0">
                <a:solidFill>
                  <a:srgbClr val="00B0F0"/>
                </a:solidFill>
                <a:latin typeface="Times New Roman" panose="02020603050405020304" pitchFamily="18" charset="0"/>
                <a:cs typeface="Times New Roman" panose="02020603050405020304" pitchFamily="18" charset="0"/>
              </a:rPr>
              <a:t>LICENSE</a:t>
            </a:r>
            <a:r>
              <a:rPr lang="en-US" sz="3200" dirty="0" smtClean="0">
                <a:latin typeface="Times New Roman" panose="02020603050405020304" pitchFamily="18" charset="0"/>
                <a:cs typeface="Times New Roman" panose="02020603050405020304" pitchFamily="18" charset="0"/>
              </a:rPr>
              <a:t>: is a document that provides legally binding guidelines for the use and distribution of software. It equally provides the end users the privilege to have one or more copies of the software without violating copyright. The document also contains the terms and conditions mostly include fair-use (legal action against unauthorized permit) of the software. An example of a proprietary product is Adobe Acrobat which allow one to PDF files only with its Acrobat Reader, denying one the privileges unless it is subscribe by the user. Perhaps, there are some free Linux operating system  versions that use and redistributed to others. </a:t>
            </a:r>
          </a:p>
          <a:p>
            <a:pPr marL="0" indent="0">
              <a:buNone/>
            </a:pPr>
            <a:r>
              <a:rPr lang="en-US" sz="3200" dirty="0">
                <a:latin typeface="Times New Roman" panose="02020603050405020304" pitchFamily="18" charset="0"/>
                <a:cs typeface="Times New Roman" panose="02020603050405020304" pitchFamily="18" charset="0"/>
              </a:rPr>
              <a:t>It is also peculiar to the End User License Agreement </a:t>
            </a:r>
            <a:r>
              <a:rPr lang="en-US" sz="3200" dirty="0" smtClean="0">
                <a:latin typeface="Times New Roman" panose="02020603050405020304" pitchFamily="18" charset="0"/>
                <a:cs typeface="Times New Roman" panose="02020603050405020304" pitchFamily="18" charset="0"/>
              </a:rPr>
              <a:t>(EULA); which is a legal contract between the software publisher and end user. </a:t>
            </a:r>
          </a:p>
          <a:p>
            <a:pPr marL="0" indent="0">
              <a:buNone/>
            </a:pPr>
            <a:r>
              <a:rPr lang="en-US" sz="3200" dirty="0" smtClean="0">
                <a:latin typeface="Times New Roman" panose="02020603050405020304" pitchFamily="18" charset="0"/>
                <a:cs typeface="Times New Roman" panose="02020603050405020304" pitchFamily="18" charset="0"/>
              </a:rPr>
              <a:t>But it is imperative that software license in our modern context is either proprietary, free or open source. The distinguish features being the terms under which end users may redistribute or copy the software for future development. </a:t>
            </a:r>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05/08/2019</a:t>
            </a:r>
          </a:p>
          <a:p>
            <a:endParaRPr lang="en-US" dirty="0"/>
          </a:p>
        </p:txBody>
      </p:sp>
      <p:sp>
        <p:nvSpPr>
          <p:cNvPr id="5" name="Footer Placeholder 4"/>
          <p:cNvSpPr>
            <a:spLocks noGrp="1"/>
          </p:cNvSpPr>
          <p:nvPr>
            <p:ph type="ftr" sz="quarter" idx="11"/>
          </p:nvPr>
        </p:nvSpPr>
        <p:spPr/>
        <p:txBody>
          <a:bodyPr/>
          <a:lstStyle/>
          <a:p>
            <a:r>
              <a:rPr lang="en-US" dirty="0" smtClean="0"/>
              <a:t>17</a:t>
            </a:r>
            <a:endParaRPr lang="en-US" dirty="0"/>
          </a:p>
        </p:txBody>
      </p:sp>
      <p:sp>
        <p:nvSpPr>
          <p:cNvPr id="6" name="Slide Number Placeholder 5"/>
          <p:cNvSpPr>
            <a:spLocks noGrp="1"/>
          </p:cNvSpPr>
          <p:nvPr>
            <p:ph type="sldNum" sz="quarter" idx="12"/>
          </p:nvPr>
        </p:nvSpPr>
        <p:spPr/>
        <p:txBody>
          <a:bodyPr/>
          <a:lstStyle/>
          <a:p>
            <a:endParaRPr lang="en-US" b="1" i="1" dirty="0" smtClean="0">
              <a:solidFill>
                <a:srgbClr val="0070C0"/>
              </a:solidFill>
            </a:endParaRPr>
          </a:p>
          <a:p>
            <a:endParaRPr lang="en-US" b="1" i="1" dirty="0">
              <a:solidFill>
                <a:srgbClr val="0070C0"/>
              </a:solidFill>
            </a:endParaRPr>
          </a:p>
          <a:p>
            <a:r>
              <a:rPr lang="en-US" b="1" i="1" dirty="0" smtClean="0">
                <a:solidFill>
                  <a:srgbClr val="0070C0"/>
                </a:solidFill>
              </a:rPr>
              <a:t>Aiti-kace.com.gh</a:t>
            </a:r>
            <a:endParaRPr lang="en-US" b="1" i="1" dirty="0">
              <a:solidFill>
                <a:srgbClr val="0070C0"/>
              </a:solidFill>
            </a:endParaRPr>
          </a:p>
          <a:p>
            <a:endParaRPr lang="en-US" dirty="0"/>
          </a:p>
          <a:p>
            <a:endParaRPr lang="en-US" dirty="0"/>
          </a:p>
        </p:txBody>
      </p:sp>
    </p:spTree>
    <p:extLst>
      <p:ext uri="{BB962C8B-B14F-4D97-AF65-F5344CB8AC3E}">
        <p14:creationId xmlns:p14="http://schemas.microsoft.com/office/powerpoint/2010/main" val="911198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193" y="2296475"/>
            <a:ext cx="10515600" cy="1325563"/>
          </a:xfrm>
        </p:spPr>
        <p:txBody>
          <a:bodyPr/>
          <a:lstStyle/>
          <a:p>
            <a:pPr algn="ctr"/>
            <a:r>
              <a:rPr lang="en-US" dirty="0" smtClean="0">
                <a:solidFill>
                  <a:srgbClr val="00B0F0"/>
                </a:solidFill>
                <a:latin typeface="Baskerville Old Face" panose="02020602080505020303" pitchFamily="18" charset="0"/>
              </a:rPr>
              <a:t>THANK YOU</a:t>
            </a:r>
            <a:endParaRPr lang="en-US" dirty="0">
              <a:solidFill>
                <a:srgbClr val="00B0F0"/>
              </a:solidFill>
              <a:latin typeface="Baskerville Old Face" panose="02020602080505020303" pitchFamily="18" charset="0"/>
            </a:endParaRPr>
          </a:p>
        </p:txBody>
      </p:sp>
      <p:sp>
        <p:nvSpPr>
          <p:cNvPr id="5" name="Footer Placeholder 4"/>
          <p:cNvSpPr>
            <a:spLocks noGrp="1"/>
          </p:cNvSpPr>
          <p:nvPr>
            <p:ph type="ftr" sz="quarter" idx="11"/>
          </p:nvPr>
        </p:nvSpPr>
        <p:spPr>
          <a:xfrm>
            <a:off x="4038600" y="6023068"/>
            <a:ext cx="4114800" cy="365125"/>
          </a:xfrm>
        </p:spPr>
        <p:txBody>
          <a:bodyPr/>
          <a:lstStyle/>
          <a:p>
            <a:r>
              <a:rPr lang="en-US" dirty="0" smtClean="0"/>
              <a:t>18</a:t>
            </a:r>
            <a:endParaRPr lang="en-US" dirty="0"/>
          </a:p>
        </p:txBody>
      </p:sp>
      <p:sp>
        <p:nvSpPr>
          <p:cNvPr id="6" name="Slide Number Placeholder 5"/>
          <p:cNvSpPr>
            <a:spLocks noGrp="1"/>
          </p:cNvSpPr>
          <p:nvPr>
            <p:ph type="sldNum" sz="quarter" idx="12"/>
          </p:nvPr>
        </p:nvSpPr>
        <p:spPr>
          <a:xfrm>
            <a:off x="8610600" y="6074338"/>
            <a:ext cx="2743200" cy="365125"/>
          </a:xfrm>
        </p:spPr>
        <p:txBody>
          <a:bodyPr/>
          <a:lstStyle/>
          <a:p>
            <a:endParaRPr lang="en-US" b="1" i="1" dirty="0" smtClean="0">
              <a:solidFill>
                <a:srgbClr val="0070C0"/>
              </a:solidFill>
            </a:endParaRPr>
          </a:p>
          <a:p>
            <a:endParaRPr lang="en-US" b="1" i="1" dirty="0">
              <a:solidFill>
                <a:srgbClr val="0070C0"/>
              </a:solidFill>
            </a:endParaRPr>
          </a:p>
          <a:p>
            <a:r>
              <a:rPr lang="en-US" b="1" i="1" dirty="0" smtClean="0">
                <a:solidFill>
                  <a:srgbClr val="0070C0"/>
                </a:solidFill>
              </a:rPr>
              <a:t>Aiti-kace.com.gh</a:t>
            </a:r>
            <a:endParaRPr lang="en-US" b="1" i="1" dirty="0">
              <a:solidFill>
                <a:srgbClr val="0070C0"/>
              </a:solidFill>
            </a:endParaRPr>
          </a:p>
          <a:p>
            <a:endParaRPr lang="en-US" dirty="0"/>
          </a:p>
          <a:p>
            <a:endParaRPr lang="en-US" dirty="0"/>
          </a:p>
        </p:txBody>
      </p:sp>
      <p:sp>
        <p:nvSpPr>
          <p:cNvPr id="8" name="Content Placeholder 2"/>
          <p:cNvSpPr>
            <a:spLocks noGrp="1"/>
          </p:cNvSpPr>
          <p:nvPr>
            <p:ph type="dt" sz="half" idx="10"/>
          </p:nvPr>
        </p:nvSpPr>
        <p:spPr>
          <a:xfrm>
            <a:off x="650193" y="6099976"/>
            <a:ext cx="2743200" cy="365125"/>
          </a:xfrm>
        </p:spPr>
        <p:txBody>
          <a:bodyPr/>
          <a:lstStyle/>
          <a:p>
            <a:r>
              <a:rPr lang="en-US" dirty="0" smtClean="0"/>
              <a:t>05/08/2019</a:t>
            </a:r>
            <a:endParaRPr lang="en-US" dirty="0"/>
          </a:p>
        </p:txBody>
      </p:sp>
    </p:spTree>
    <p:extLst>
      <p:ext uri="{BB962C8B-B14F-4D97-AF65-F5344CB8AC3E}">
        <p14:creationId xmlns:p14="http://schemas.microsoft.com/office/powerpoint/2010/main" val="85106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427" y="365125"/>
            <a:ext cx="5435009" cy="676865"/>
          </a:xfrm>
        </p:spPr>
        <p:txBody>
          <a:bodyPr>
            <a:normAutofit fontScale="90000"/>
          </a:bodyPr>
          <a:lstStyle/>
          <a:p>
            <a:r>
              <a:rPr lang="en-US" b="1" dirty="0" smtClean="0">
                <a:solidFill>
                  <a:srgbClr val="1EB9D7"/>
                </a:solidFill>
                <a:latin typeface="Lato" pitchFamily="32" charset="0"/>
              </a:rPr>
              <a:t>Computer Essentials</a:t>
            </a:r>
            <a:br>
              <a:rPr lang="en-US" b="1" dirty="0" smtClean="0">
                <a:solidFill>
                  <a:srgbClr val="1EB9D7"/>
                </a:solidFill>
                <a:latin typeface="Lato" pitchFamily="32" charset="0"/>
              </a:rPr>
            </a:br>
            <a:endParaRPr lang="en-US" dirty="0"/>
          </a:p>
        </p:txBody>
      </p:sp>
      <p:sp>
        <p:nvSpPr>
          <p:cNvPr id="3" name="Content Placeholder 2"/>
          <p:cNvSpPr>
            <a:spLocks noGrp="1"/>
          </p:cNvSpPr>
          <p:nvPr>
            <p:ph idx="1"/>
          </p:nvPr>
        </p:nvSpPr>
        <p:spPr>
          <a:xfrm>
            <a:off x="455427" y="703557"/>
            <a:ext cx="10515600" cy="4351338"/>
          </a:xfrm>
        </p:spPr>
        <p:txBody>
          <a:bodyPr>
            <a:normAutofit/>
          </a:bodyPr>
          <a:lstStyle/>
          <a:p>
            <a:pPr marL="0" indent="0">
              <a:buNone/>
            </a:pPr>
            <a:r>
              <a:rPr lang="en-US" sz="3200" dirty="0">
                <a:solidFill>
                  <a:srgbClr val="000000"/>
                </a:solidFill>
                <a:latin typeface="Times New Roman" panose="02020603050405020304" pitchFamily="18" charset="0"/>
                <a:cs typeface="Times New Roman" panose="02020603050405020304" pitchFamily="18" charset="0"/>
              </a:rPr>
              <a:t>This module sets out essential concepts and skills relating to the use of devices, file creation and management, networks and data </a:t>
            </a:r>
            <a:r>
              <a:rPr lang="en-US" sz="3200" dirty="0" smtClean="0">
                <a:solidFill>
                  <a:srgbClr val="000000"/>
                </a:solidFill>
                <a:latin typeface="Times New Roman" panose="02020603050405020304" pitchFamily="18" charset="0"/>
                <a:cs typeface="Times New Roman" panose="02020603050405020304" pitchFamily="18" charset="0"/>
              </a:rPr>
              <a:t>security.</a:t>
            </a:r>
            <a:endParaRPr lang="en-US" sz="32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05/08/2019</a:t>
            </a:r>
          </a:p>
          <a:p>
            <a:endParaRPr lang="en-US" dirty="0"/>
          </a:p>
        </p:txBody>
      </p:sp>
      <p:sp>
        <p:nvSpPr>
          <p:cNvPr id="5" name="Footer Placeholder 4"/>
          <p:cNvSpPr>
            <a:spLocks noGrp="1"/>
          </p:cNvSpPr>
          <p:nvPr>
            <p:ph type="ftr" sz="quarter" idx="11"/>
          </p:nvPr>
        </p:nvSpPr>
        <p:spPr/>
        <p:txBody>
          <a:bodyPr/>
          <a:lstStyle/>
          <a:p>
            <a:r>
              <a:rPr lang="en-US" dirty="0"/>
              <a:t>3</a:t>
            </a:r>
          </a:p>
        </p:txBody>
      </p:sp>
      <p:sp>
        <p:nvSpPr>
          <p:cNvPr id="6" name="Slide Number Placeholder 5"/>
          <p:cNvSpPr>
            <a:spLocks noGrp="1"/>
          </p:cNvSpPr>
          <p:nvPr>
            <p:ph type="sldNum" sz="quarter" idx="12"/>
          </p:nvPr>
        </p:nvSpPr>
        <p:spPr/>
        <p:txBody>
          <a:bodyPr/>
          <a:lstStyle/>
          <a:p>
            <a:r>
              <a:rPr lang="en-US" b="1" i="1" dirty="0" smtClean="0">
                <a:solidFill>
                  <a:srgbClr val="0070C0"/>
                </a:solidFill>
              </a:rPr>
              <a:t>Aiti-kace.com.gh</a:t>
            </a:r>
          </a:p>
          <a:p>
            <a:endParaRPr lang="en-US" dirty="0"/>
          </a:p>
        </p:txBody>
      </p:sp>
    </p:spTree>
    <p:extLst>
      <p:ext uri="{BB962C8B-B14F-4D97-AF65-F5344CB8AC3E}">
        <p14:creationId xmlns:p14="http://schemas.microsoft.com/office/powerpoint/2010/main" val="4007735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56" y="637795"/>
            <a:ext cx="2521688" cy="610354"/>
          </a:xfrm>
        </p:spPr>
        <p:txBody>
          <a:bodyPr>
            <a:normAutofit fontScale="90000"/>
          </a:bodyPr>
          <a:lstStyle/>
          <a:p>
            <a:r>
              <a:rPr lang="en-US" b="1" dirty="0" smtClean="0">
                <a:solidFill>
                  <a:srgbClr val="1EB9D7"/>
                </a:solidFill>
                <a:latin typeface="Times New Roman" panose="02020603050405020304" pitchFamily="18" charset="0"/>
                <a:cs typeface="Times New Roman" panose="02020603050405020304" pitchFamily="18" charset="0"/>
              </a:rPr>
              <a:t>HISTORY</a:t>
            </a:r>
            <a:br>
              <a:rPr lang="en-US" b="1" dirty="0" smtClean="0">
                <a:solidFill>
                  <a:srgbClr val="1EB9D7"/>
                </a:solidFill>
                <a:latin typeface="Times New Roman" panose="02020603050405020304" pitchFamily="18" charset="0"/>
                <a:cs typeface="Times New Roman" panose="02020603050405020304" pitchFamily="18" charset="0"/>
              </a:rPr>
            </a:br>
            <a:r>
              <a:rPr lang="en-US" sz="2000" b="1" dirty="0" smtClean="0">
                <a:solidFill>
                  <a:srgbClr val="1EB9D7"/>
                </a:solidFill>
                <a:latin typeface="Times New Roman" panose="02020603050405020304" pitchFamily="18" charset="0"/>
                <a:cs typeface="Times New Roman" panose="02020603050405020304" pitchFamily="18" charset="0"/>
              </a:rPr>
              <a:t>BRIEF:</a:t>
            </a:r>
            <a:endParaRPr lang="en-US" sz="2000" dirty="0"/>
          </a:p>
        </p:txBody>
      </p:sp>
      <p:sp>
        <p:nvSpPr>
          <p:cNvPr id="3" name="Content Placeholder 2"/>
          <p:cNvSpPr>
            <a:spLocks noGrp="1"/>
          </p:cNvSpPr>
          <p:nvPr>
            <p:ph idx="1"/>
          </p:nvPr>
        </p:nvSpPr>
        <p:spPr>
          <a:xfrm>
            <a:off x="838200" y="410199"/>
            <a:ext cx="10515600" cy="6674265"/>
          </a:xfrm>
        </p:spPr>
        <p:txBody>
          <a:bodyPr>
            <a:noAutofit/>
          </a:bodyPr>
          <a:lstStyle/>
          <a:p>
            <a:pPr marL="0" indent="0">
              <a:buNone/>
            </a:pPr>
            <a:endParaRPr lang="en-US" sz="2200" dirty="0" smtClean="0">
              <a:latin typeface="Times New Roman" panose="02020603050405020304" pitchFamily="18" charset="0"/>
              <a:cs typeface="Times New Roman" panose="02020603050405020304" pitchFamily="18" charset="0"/>
            </a:endParaRPr>
          </a:p>
          <a:p>
            <a:pPr marL="342900" indent="-342900">
              <a:buSzPct val="100000"/>
              <a:buFontTx/>
              <a:buChar char="-"/>
              <a:defRPr/>
            </a:pPr>
            <a:endParaRPr lang="en-US" sz="2200" b="1" dirty="0" smtClean="0">
              <a:latin typeface="Times New Roman" panose="02020603050405020304" pitchFamily="18" charset="0"/>
              <a:cs typeface="Times New Roman" panose="02020603050405020304" pitchFamily="18" charset="0"/>
            </a:endParaRPr>
          </a:p>
          <a:p>
            <a:pPr marL="0" indent="0">
              <a:buSzPct val="100000"/>
              <a:buNone/>
              <a:defRPr/>
            </a:pPr>
            <a:endParaRPr lang="en-US" sz="2200" b="1" dirty="0" smtClean="0">
              <a:latin typeface="Times New Roman" panose="02020603050405020304" pitchFamily="18" charset="0"/>
              <a:cs typeface="Times New Roman" panose="02020603050405020304" pitchFamily="18" charset="0"/>
            </a:endParaRPr>
          </a:p>
          <a:p>
            <a:pPr marL="342900" indent="-342900">
              <a:buSzPct val="100000"/>
              <a:buFontTx/>
              <a:buChar char="-"/>
              <a:defRPr/>
            </a:pPr>
            <a:r>
              <a:rPr lang="en-US" sz="2200" b="1" dirty="0" err="1" smtClean="0">
                <a:latin typeface="Times New Roman" panose="02020603050405020304" pitchFamily="18" charset="0"/>
                <a:cs typeface="Times New Roman" panose="02020603050405020304" pitchFamily="18" charset="0"/>
              </a:rPr>
              <a:t>Charle’s</a:t>
            </a:r>
            <a:r>
              <a:rPr lang="en-US" sz="2200" b="1" dirty="0" smtClean="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Babbage </a:t>
            </a:r>
            <a:r>
              <a:rPr lang="en-US" sz="2200" dirty="0">
                <a:latin typeface="Times New Roman" panose="02020603050405020304" pitchFamily="18" charset="0"/>
                <a:cs typeface="Times New Roman" panose="02020603050405020304" pitchFamily="18" charset="0"/>
              </a:rPr>
              <a:t>(British Mathematician and Mech. </a:t>
            </a:r>
            <a:r>
              <a:rPr lang="en-US" sz="2200" dirty="0" err="1">
                <a:latin typeface="Times New Roman" panose="02020603050405020304" pitchFamily="18" charset="0"/>
                <a:cs typeface="Times New Roman" panose="02020603050405020304" pitchFamily="18" charset="0"/>
              </a:rPr>
              <a:t>Eng</a:t>
            </a:r>
            <a:r>
              <a:rPr lang="en-US" sz="2200" dirty="0">
                <a:latin typeface="Times New Roman" panose="02020603050405020304" pitchFamily="18" charset="0"/>
                <a:cs typeface="Times New Roman" panose="02020603050405020304" pitchFamily="18" charset="0"/>
              </a:rPr>
              <a:t>); invented the concept of computer in 1822</a:t>
            </a:r>
            <a:r>
              <a:rPr lang="en-US" sz="2200" dirty="0" smtClean="0">
                <a:latin typeface="Times New Roman" panose="02020603050405020304" pitchFamily="18" charset="0"/>
                <a:cs typeface="Times New Roman" panose="02020603050405020304" pitchFamily="18" charset="0"/>
              </a:rPr>
              <a:t>.</a:t>
            </a:r>
            <a:br>
              <a:rPr lang="en-US" sz="2200" dirty="0" smtClean="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pPr marL="342900" indent="-342900">
              <a:buSzPct val="100000"/>
              <a:buFontTx/>
              <a:buChar char="-"/>
              <a:defRPr/>
            </a:pPr>
            <a:r>
              <a:rPr lang="en-US" sz="2200" b="1" dirty="0" err="1">
                <a:latin typeface="Times New Roman" panose="02020603050405020304" pitchFamily="18" charset="0"/>
                <a:cs typeface="Times New Roman" panose="02020603050405020304" pitchFamily="18" charset="0"/>
              </a:rPr>
              <a:t>Konard</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Zuse</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(German base scientist ): first to build a programmable computer, 1935-1938 in Berlin. Then in 1941 developed Z1 machines, which was destroyed by the II world war. </a:t>
            </a: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pPr marL="342900" indent="-342900">
              <a:buSzPct val="100000"/>
              <a:buFontTx/>
              <a:buChar char="-"/>
              <a:defRPr/>
            </a:pPr>
            <a:r>
              <a:rPr lang="en-US" sz="2200" b="1" dirty="0">
                <a:latin typeface="Times New Roman" panose="02020603050405020304" pitchFamily="18" charset="0"/>
                <a:cs typeface="Times New Roman" panose="02020603050405020304" pitchFamily="18" charset="0"/>
              </a:rPr>
              <a:t>Tommy Flower </a:t>
            </a:r>
            <a:r>
              <a:rPr lang="en-US" sz="2200" dirty="0">
                <a:latin typeface="Times New Roman" panose="02020603050405020304" pitchFamily="18" charset="0"/>
                <a:cs typeface="Times New Roman" panose="02020603050405020304" pitchFamily="18" charset="0"/>
              </a:rPr>
              <a:t>(British telephone Eng.): build</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electronic computer used to </a:t>
            </a:r>
            <a:r>
              <a:rPr lang="en-US" sz="2200" dirty="0" err="1" smtClean="0">
                <a:latin typeface="Times New Roman" panose="02020603050405020304" pitchFamily="18" charset="0"/>
                <a:cs typeface="Times New Roman" panose="02020603050405020304" pitchFamily="18" charset="0"/>
              </a:rPr>
              <a:t>encrypte</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messages between German command during the II world war</a:t>
            </a:r>
            <a:r>
              <a:rPr lang="en-US" sz="2200" dirty="0" smtClean="0">
                <a:latin typeface="Times New Roman" panose="02020603050405020304" pitchFamily="18" charset="0"/>
                <a:cs typeface="Times New Roman" panose="02020603050405020304" pitchFamily="18" charset="0"/>
              </a:rPr>
              <a:t>.</a:t>
            </a:r>
            <a:br>
              <a:rPr lang="en-US" sz="2200" dirty="0" smtClean="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pPr marL="342900" indent="-342900">
              <a:buSzPct val="100000"/>
              <a:buFontTx/>
              <a:buChar char="-"/>
              <a:defRPr/>
            </a:pPr>
            <a:r>
              <a:rPr lang="en-US" sz="2200" b="1" dirty="0">
                <a:latin typeface="Times New Roman" panose="02020603050405020304" pitchFamily="18" charset="0"/>
                <a:cs typeface="Times New Roman" panose="02020603050405020304" pitchFamily="18" charset="0"/>
              </a:rPr>
              <a:t>Dr. John Von Neumann </a:t>
            </a:r>
            <a:r>
              <a:rPr lang="en-US" sz="2200" dirty="0">
                <a:latin typeface="Times New Roman" panose="02020603050405020304" pitchFamily="18" charset="0"/>
                <a:cs typeface="Times New Roman" panose="02020603050405020304" pitchFamily="18" charset="0"/>
              </a:rPr>
              <a:t>(incredible Hungarian-American base Mathematician, Physician, computer </a:t>
            </a:r>
            <a:r>
              <a:rPr lang="en-US" sz="2200" dirty="0" smtClean="0">
                <a:latin typeface="Times New Roman" panose="02020603050405020304" pitchFamily="18" charset="0"/>
                <a:cs typeface="Times New Roman" panose="02020603050405020304" pitchFamily="18" charset="0"/>
              </a:rPr>
              <a:t>Scientist and </a:t>
            </a:r>
            <a:r>
              <a:rPr lang="en-US" sz="2200" dirty="0">
                <a:latin typeface="Times New Roman" panose="02020603050405020304" pitchFamily="18" charset="0"/>
                <a:cs typeface="Times New Roman" panose="02020603050405020304" pitchFamily="18" charset="0"/>
              </a:rPr>
              <a:t>Polymath or universalist): Design Von-Neumann architecture in 1945.</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05/08/2019</a:t>
            </a:r>
          </a:p>
          <a:p>
            <a:endParaRPr lang="en-US" dirty="0"/>
          </a:p>
        </p:txBody>
      </p:sp>
      <p:sp>
        <p:nvSpPr>
          <p:cNvPr id="5" name="Footer Placeholder 4"/>
          <p:cNvSpPr>
            <a:spLocks noGrp="1"/>
          </p:cNvSpPr>
          <p:nvPr>
            <p:ph type="ftr" sz="quarter" idx="11"/>
          </p:nvPr>
        </p:nvSpPr>
        <p:spPr/>
        <p:txBody>
          <a:bodyPr/>
          <a:lstStyle/>
          <a:p>
            <a:r>
              <a:rPr lang="en-US" dirty="0"/>
              <a:t>4</a:t>
            </a:r>
          </a:p>
        </p:txBody>
      </p:sp>
      <p:sp>
        <p:nvSpPr>
          <p:cNvPr id="6" name="Slide Number Placeholder 5"/>
          <p:cNvSpPr>
            <a:spLocks noGrp="1"/>
          </p:cNvSpPr>
          <p:nvPr>
            <p:ph type="sldNum" sz="quarter" idx="12"/>
          </p:nvPr>
        </p:nvSpPr>
        <p:spPr>
          <a:xfrm>
            <a:off x="8755879" y="6380266"/>
            <a:ext cx="2743200" cy="365125"/>
          </a:xfrm>
        </p:spPr>
        <p:txBody>
          <a:bodyPr/>
          <a:lstStyle/>
          <a:p>
            <a:endParaRPr lang="en-US" b="1" i="1" dirty="0" smtClean="0">
              <a:solidFill>
                <a:srgbClr val="0070C0"/>
              </a:solidFill>
            </a:endParaRPr>
          </a:p>
          <a:p>
            <a:endParaRPr lang="en-US" b="1" i="1" dirty="0">
              <a:solidFill>
                <a:srgbClr val="0070C0"/>
              </a:solidFill>
            </a:endParaRPr>
          </a:p>
          <a:p>
            <a:pPr algn="ctr"/>
            <a:r>
              <a:rPr lang="en-US" b="1" i="1" dirty="0" smtClean="0">
                <a:solidFill>
                  <a:srgbClr val="0070C0"/>
                </a:solidFill>
              </a:rPr>
              <a:t>Aiti-kace.com.gh</a:t>
            </a:r>
            <a:endParaRPr lang="en-US" b="1" i="1" dirty="0">
              <a:solidFill>
                <a:srgbClr val="0070C0"/>
              </a:solidFill>
            </a:endParaRPr>
          </a:p>
          <a:p>
            <a:endParaRPr lang="en-US" dirty="0"/>
          </a:p>
          <a:p>
            <a:endParaRPr lang="en-US" dirty="0"/>
          </a:p>
        </p:txBody>
      </p:sp>
    </p:spTree>
    <p:extLst>
      <p:ext uri="{BB962C8B-B14F-4D97-AF65-F5344CB8AC3E}">
        <p14:creationId xmlns:p14="http://schemas.microsoft.com/office/powerpoint/2010/main" val="1613567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5027272"/>
          </a:xfrm>
        </p:spPr>
        <p:txBody>
          <a:bodyPr>
            <a:noAutofit/>
          </a:bodyPr>
          <a:lstStyle/>
          <a:p>
            <a:r>
              <a:rPr lang="en-US" sz="2800" b="1" dirty="0" smtClean="0">
                <a:solidFill>
                  <a:srgbClr val="1EB9D7"/>
                </a:solidFill>
                <a:latin typeface="Times New Roman" panose="02020603050405020304" pitchFamily="18" charset="0"/>
                <a:cs typeface="Times New Roman" panose="02020603050405020304" pitchFamily="18" charset="0"/>
              </a:rPr>
              <a:t>Computer</a:t>
            </a:r>
            <a:r>
              <a:rPr lang="en-US" sz="2800" dirty="0" smtClean="0">
                <a:solidFill>
                  <a:srgbClr val="000000"/>
                </a:solidFill>
                <a:latin typeface="Times New Roman" panose="02020603050405020304" pitchFamily="18" charset="0"/>
                <a:cs typeface="Times New Roman" panose="02020603050405020304" pitchFamily="18" charset="0"/>
              </a:rPr>
              <a:t>: is an electronic device that accepts input data, process the data into information meaningful to the user.</a:t>
            </a:r>
            <a:br>
              <a:rPr lang="en-US" sz="2800" dirty="0" smtClean="0">
                <a:solidFill>
                  <a:srgbClr val="000000"/>
                </a:solidFill>
                <a:latin typeface="Times New Roman" panose="02020603050405020304" pitchFamily="18" charset="0"/>
                <a:cs typeface="Times New Roman" panose="02020603050405020304" pitchFamily="18" charset="0"/>
              </a:rPr>
            </a:br>
            <a:r>
              <a:rPr lang="en-US" sz="2800" dirty="0" smtClean="0">
                <a:solidFill>
                  <a:srgbClr val="000000"/>
                </a:solidFill>
                <a:latin typeface="Times New Roman" panose="02020603050405020304" pitchFamily="18" charset="0"/>
                <a:cs typeface="Times New Roman" panose="02020603050405020304" pitchFamily="18" charset="0"/>
              </a:rPr>
              <a:t/>
            </a:r>
            <a:br>
              <a:rPr lang="en-US" sz="2800" dirty="0" smtClean="0">
                <a:solidFill>
                  <a:srgbClr val="000000"/>
                </a:solidFill>
                <a:latin typeface="Times New Roman" panose="02020603050405020304" pitchFamily="18" charset="0"/>
                <a:cs typeface="Times New Roman" panose="02020603050405020304" pitchFamily="18" charset="0"/>
              </a:rPr>
            </a:br>
            <a:r>
              <a:rPr lang="en-US" sz="2800" b="1" dirty="0" smtClean="0">
                <a:solidFill>
                  <a:srgbClr val="1EB9D7"/>
                </a:solidFill>
                <a:latin typeface="Times New Roman" panose="02020603050405020304" pitchFamily="18" charset="0"/>
                <a:cs typeface="Times New Roman" panose="02020603050405020304" pitchFamily="18" charset="0"/>
              </a:rPr>
              <a:t>Components of a Computer:</a:t>
            </a:r>
            <a:br>
              <a:rPr lang="en-US" sz="2800" b="1" dirty="0" smtClean="0">
                <a:solidFill>
                  <a:srgbClr val="1EB9D7"/>
                </a:solidFill>
                <a:latin typeface="Times New Roman" panose="02020603050405020304" pitchFamily="18" charset="0"/>
                <a:cs typeface="Times New Roman" panose="02020603050405020304" pitchFamily="18" charset="0"/>
              </a:rPr>
            </a:br>
            <a:r>
              <a:rPr lang="en-US" sz="2800" dirty="0" smtClean="0">
                <a:solidFill>
                  <a:srgbClr val="000000"/>
                </a:solidFill>
                <a:latin typeface="Times New Roman" panose="02020603050405020304" pitchFamily="18" charset="0"/>
                <a:cs typeface="Times New Roman" panose="02020603050405020304" pitchFamily="18" charset="0"/>
              </a:rPr>
              <a:t>System unit</a:t>
            </a:r>
            <a:br>
              <a:rPr lang="en-US" sz="2800" dirty="0" smtClean="0">
                <a:solidFill>
                  <a:srgbClr val="000000"/>
                </a:solidFill>
                <a:latin typeface="Times New Roman" panose="02020603050405020304" pitchFamily="18" charset="0"/>
                <a:cs typeface="Times New Roman" panose="02020603050405020304" pitchFamily="18" charset="0"/>
              </a:rPr>
            </a:br>
            <a:r>
              <a:rPr lang="en-US" sz="2800" dirty="0" smtClean="0">
                <a:solidFill>
                  <a:srgbClr val="000000"/>
                </a:solidFill>
                <a:latin typeface="Times New Roman" panose="02020603050405020304" pitchFamily="18" charset="0"/>
                <a:cs typeface="Times New Roman" panose="02020603050405020304" pitchFamily="18" charset="0"/>
              </a:rPr>
              <a:t>Keyboard</a:t>
            </a:r>
            <a:br>
              <a:rPr lang="en-US" sz="2800" dirty="0" smtClean="0">
                <a:solidFill>
                  <a:srgbClr val="000000"/>
                </a:solidFill>
                <a:latin typeface="Times New Roman" panose="02020603050405020304" pitchFamily="18" charset="0"/>
                <a:cs typeface="Times New Roman" panose="02020603050405020304" pitchFamily="18" charset="0"/>
              </a:rPr>
            </a:br>
            <a:r>
              <a:rPr lang="en-US" sz="2800" dirty="0" smtClean="0">
                <a:solidFill>
                  <a:srgbClr val="000000"/>
                </a:solidFill>
                <a:latin typeface="Times New Roman" panose="02020603050405020304" pitchFamily="18" charset="0"/>
                <a:cs typeface="Times New Roman" panose="02020603050405020304" pitchFamily="18" charset="0"/>
              </a:rPr>
              <a:t>Monitor</a:t>
            </a:r>
            <a:br>
              <a:rPr lang="en-US" sz="2800" dirty="0" smtClean="0">
                <a:solidFill>
                  <a:srgbClr val="000000"/>
                </a:solidFill>
                <a:latin typeface="Times New Roman" panose="02020603050405020304" pitchFamily="18" charset="0"/>
                <a:cs typeface="Times New Roman" panose="02020603050405020304" pitchFamily="18" charset="0"/>
              </a:rPr>
            </a:br>
            <a:r>
              <a:rPr lang="en-US" sz="2800" dirty="0" smtClean="0">
                <a:solidFill>
                  <a:srgbClr val="000000"/>
                </a:solidFill>
                <a:latin typeface="Times New Roman" panose="02020603050405020304" pitchFamily="18" charset="0"/>
                <a:cs typeface="Times New Roman" panose="02020603050405020304" pitchFamily="18" charset="0"/>
              </a:rPr>
              <a:t>Mouse </a:t>
            </a:r>
            <a:br>
              <a:rPr lang="en-US" sz="2800" dirty="0" smtClean="0">
                <a:solidFill>
                  <a:srgbClr val="000000"/>
                </a:solidFill>
                <a:latin typeface="Times New Roman" panose="02020603050405020304" pitchFamily="18" charset="0"/>
                <a:cs typeface="Times New Roman" panose="02020603050405020304" pitchFamily="18" charset="0"/>
              </a:rPr>
            </a:br>
            <a:r>
              <a:rPr lang="en-US" sz="2800" dirty="0" smtClean="0">
                <a:solidFill>
                  <a:srgbClr val="000000"/>
                </a:solidFill>
                <a:latin typeface="Times New Roman" panose="02020603050405020304" pitchFamily="18" charset="0"/>
                <a:cs typeface="Times New Roman" panose="02020603050405020304" pitchFamily="18" charset="0"/>
              </a:rPr>
              <a:t/>
            </a:r>
            <a:br>
              <a:rPr lang="en-US" sz="2800" dirty="0" smtClean="0">
                <a:solidFill>
                  <a:srgbClr val="000000"/>
                </a:solidFill>
                <a:latin typeface="Times New Roman" panose="02020603050405020304" pitchFamily="18" charset="0"/>
                <a:cs typeface="Times New Roman" panose="02020603050405020304" pitchFamily="18" charset="0"/>
              </a:rPr>
            </a:br>
            <a:r>
              <a:rPr lang="en-US" sz="2800" dirty="0" smtClean="0">
                <a:solidFill>
                  <a:srgbClr val="000000"/>
                </a:solidFill>
                <a:latin typeface="Times New Roman" panose="02020603050405020304" pitchFamily="18" charset="0"/>
                <a:cs typeface="Times New Roman" panose="02020603050405020304" pitchFamily="18" charset="0"/>
              </a:rPr>
              <a:t> </a:t>
            </a:r>
            <a:br>
              <a:rPr lang="en-US" sz="2800" dirty="0" smtClean="0">
                <a:solidFill>
                  <a:srgbClr val="000000"/>
                </a:solidFill>
                <a:latin typeface="Times New Roman" panose="02020603050405020304" pitchFamily="18" charset="0"/>
                <a:cs typeface="Times New Roman" panose="02020603050405020304" pitchFamily="18" charset="0"/>
              </a:rPr>
            </a:br>
            <a:endParaRPr lang="en-US" sz="2800" dirty="0"/>
          </a:p>
        </p:txBody>
      </p:sp>
      <p:sp>
        <p:nvSpPr>
          <p:cNvPr id="4" name="Date Placeholder 3"/>
          <p:cNvSpPr>
            <a:spLocks noGrp="1"/>
          </p:cNvSpPr>
          <p:nvPr>
            <p:ph type="dt" sz="half" idx="10"/>
          </p:nvPr>
        </p:nvSpPr>
        <p:spPr/>
        <p:txBody>
          <a:bodyPr/>
          <a:lstStyle/>
          <a:p>
            <a:r>
              <a:rPr lang="en-US" dirty="0"/>
              <a:t>05/08/2019</a:t>
            </a:r>
          </a:p>
          <a:p>
            <a:endParaRPr lang="en-US" dirty="0"/>
          </a:p>
        </p:txBody>
      </p:sp>
      <p:sp>
        <p:nvSpPr>
          <p:cNvPr id="5" name="Footer Placeholder 4"/>
          <p:cNvSpPr>
            <a:spLocks noGrp="1"/>
          </p:cNvSpPr>
          <p:nvPr>
            <p:ph type="ftr" sz="quarter" idx="11"/>
          </p:nvPr>
        </p:nvSpPr>
        <p:spPr/>
        <p:txBody>
          <a:bodyPr/>
          <a:lstStyle/>
          <a:p>
            <a:r>
              <a:rPr lang="en-US" dirty="0"/>
              <a:t>5</a:t>
            </a:r>
          </a:p>
        </p:txBody>
      </p:sp>
      <p:sp>
        <p:nvSpPr>
          <p:cNvPr id="6" name="Slide Number Placeholder 5"/>
          <p:cNvSpPr>
            <a:spLocks noGrp="1"/>
          </p:cNvSpPr>
          <p:nvPr>
            <p:ph type="sldNum" sz="quarter" idx="12"/>
          </p:nvPr>
        </p:nvSpPr>
        <p:spPr/>
        <p:txBody>
          <a:bodyPr/>
          <a:lstStyle/>
          <a:p>
            <a:endParaRPr lang="en-US" b="1" i="1" dirty="0" smtClean="0">
              <a:solidFill>
                <a:srgbClr val="0070C0"/>
              </a:solidFill>
            </a:endParaRPr>
          </a:p>
          <a:p>
            <a:endParaRPr lang="en-US" b="1" i="1" dirty="0">
              <a:solidFill>
                <a:srgbClr val="0070C0"/>
              </a:solidFill>
            </a:endParaRPr>
          </a:p>
          <a:p>
            <a:endParaRPr lang="en-US" b="1" i="1" dirty="0" smtClean="0">
              <a:solidFill>
                <a:srgbClr val="0070C0"/>
              </a:solidFill>
            </a:endParaRPr>
          </a:p>
          <a:p>
            <a:endParaRPr lang="en-US" b="1" i="1" dirty="0">
              <a:solidFill>
                <a:srgbClr val="0070C0"/>
              </a:solidFill>
            </a:endParaRPr>
          </a:p>
          <a:p>
            <a:endParaRPr lang="en-US" b="1" i="1" dirty="0" smtClean="0">
              <a:solidFill>
                <a:srgbClr val="0070C0"/>
              </a:solidFill>
            </a:endParaRPr>
          </a:p>
          <a:p>
            <a:r>
              <a:rPr lang="en-US" b="1" i="1" dirty="0" smtClean="0">
                <a:solidFill>
                  <a:srgbClr val="0070C0"/>
                </a:solidFill>
              </a:rPr>
              <a:t>Aiti-kace.com.gh</a:t>
            </a:r>
            <a:endParaRPr lang="en-US" b="1" i="1" dirty="0">
              <a:solidFill>
                <a:srgbClr val="0070C0"/>
              </a:solidFill>
            </a:endParaRPr>
          </a:p>
          <a:p>
            <a:endParaRPr lang="en-US" dirty="0"/>
          </a:p>
          <a:p>
            <a:endParaRPr lang="en-US" dirty="0" smtClean="0"/>
          </a:p>
          <a:p>
            <a:endParaRPr lang="en-US" dirty="0"/>
          </a:p>
          <a:p>
            <a:endParaRPr lang="en-US" dirty="0" smtClean="0"/>
          </a:p>
          <a:p>
            <a:endParaRPr lang="en-US" dirty="0"/>
          </a:p>
        </p:txBody>
      </p:sp>
      <p:grpSp>
        <p:nvGrpSpPr>
          <p:cNvPr id="3" name="Group 2"/>
          <p:cNvGrpSpPr/>
          <p:nvPr/>
        </p:nvGrpSpPr>
        <p:grpSpPr>
          <a:xfrm>
            <a:off x="5907722" y="1567608"/>
            <a:ext cx="4800156" cy="4084638"/>
            <a:chOff x="5899180" y="1567608"/>
            <a:chExt cx="4800156" cy="4084638"/>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9180" y="1567608"/>
              <a:ext cx="4800156" cy="40846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TextBox 9"/>
            <p:cNvSpPr txBox="1"/>
            <p:nvPr/>
          </p:nvSpPr>
          <p:spPr>
            <a:xfrm>
              <a:off x="7160486" y="2811566"/>
              <a:ext cx="1096044" cy="369332"/>
            </a:xfrm>
            <a:prstGeom prst="rect">
              <a:avLst/>
            </a:prstGeom>
            <a:noFill/>
          </p:spPr>
          <p:txBody>
            <a:bodyPr wrap="square" rtlCol="0">
              <a:spAutoFit/>
            </a:bodyPr>
            <a:lstStyle/>
            <a:p>
              <a:pPr algn="ctr"/>
              <a:r>
                <a:rPr lang="en-US" dirty="0">
                  <a:solidFill>
                    <a:schemeClr val="bg1"/>
                  </a:solidFill>
                </a:rPr>
                <a:t>M</a:t>
              </a:r>
              <a:r>
                <a:rPr lang="en-US" dirty="0" smtClean="0">
                  <a:solidFill>
                    <a:schemeClr val="bg1"/>
                  </a:solidFill>
                </a:rPr>
                <a:t>onitor</a:t>
              </a:r>
              <a:endParaRPr lang="en-US" dirty="0">
                <a:solidFill>
                  <a:schemeClr val="bg1"/>
                </a:solidFill>
              </a:endParaRPr>
            </a:p>
          </p:txBody>
        </p:sp>
        <p:sp>
          <p:nvSpPr>
            <p:cNvPr id="13" name="TextBox 12"/>
            <p:cNvSpPr txBox="1"/>
            <p:nvPr/>
          </p:nvSpPr>
          <p:spPr>
            <a:xfrm>
              <a:off x="9186732" y="3032278"/>
              <a:ext cx="1277529" cy="369332"/>
            </a:xfrm>
            <a:prstGeom prst="rect">
              <a:avLst/>
            </a:prstGeom>
            <a:noFill/>
          </p:spPr>
          <p:txBody>
            <a:bodyPr wrap="none" rtlCol="0">
              <a:spAutoFit/>
            </a:bodyPr>
            <a:lstStyle/>
            <a:p>
              <a:r>
                <a:rPr lang="en-US" dirty="0" smtClean="0">
                  <a:solidFill>
                    <a:schemeClr val="bg1"/>
                  </a:solidFill>
                </a:rPr>
                <a:t>System unit</a:t>
              </a:r>
              <a:endParaRPr lang="en-US" dirty="0">
                <a:solidFill>
                  <a:schemeClr val="bg1"/>
                </a:solidFill>
              </a:endParaRPr>
            </a:p>
          </p:txBody>
        </p:sp>
        <p:sp>
          <p:nvSpPr>
            <p:cNvPr id="14" name="TextBox 13"/>
            <p:cNvSpPr txBox="1"/>
            <p:nvPr/>
          </p:nvSpPr>
          <p:spPr>
            <a:xfrm>
              <a:off x="7181943" y="4580542"/>
              <a:ext cx="1158753" cy="369332"/>
            </a:xfrm>
            <a:prstGeom prst="rect">
              <a:avLst/>
            </a:prstGeom>
            <a:noFill/>
          </p:spPr>
          <p:txBody>
            <a:bodyPr wrap="square" rtlCol="0">
              <a:spAutoFit/>
            </a:bodyPr>
            <a:lstStyle/>
            <a:p>
              <a:r>
                <a:rPr lang="en-US" dirty="0" smtClean="0">
                  <a:solidFill>
                    <a:schemeClr val="bg1"/>
                  </a:solidFill>
                </a:rPr>
                <a:t>keyboard</a:t>
              </a:r>
              <a:endParaRPr lang="en-US" dirty="0">
                <a:solidFill>
                  <a:schemeClr val="bg1"/>
                </a:solidFill>
              </a:endParaRPr>
            </a:p>
          </p:txBody>
        </p:sp>
        <p:sp>
          <p:nvSpPr>
            <p:cNvPr id="15" name="TextBox 14"/>
            <p:cNvSpPr txBox="1"/>
            <p:nvPr/>
          </p:nvSpPr>
          <p:spPr>
            <a:xfrm>
              <a:off x="9528560" y="4691640"/>
              <a:ext cx="927152" cy="307777"/>
            </a:xfrm>
            <a:prstGeom prst="rect">
              <a:avLst/>
            </a:prstGeom>
            <a:noFill/>
          </p:spPr>
          <p:txBody>
            <a:bodyPr wrap="square" rtlCol="0">
              <a:spAutoFit/>
            </a:bodyPr>
            <a:lstStyle/>
            <a:p>
              <a:pPr algn="ctr"/>
              <a:r>
                <a:rPr lang="en-US" sz="1400" dirty="0" smtClean="0">
                  <a:solidFill>
                    <a:schemeClr val="bg1"/>
                  </a:solidFill>
                </a:rPr>
                <a:t>Mouse</a:t>
              </a:r>
              <a:endParaRPr lang="en-US" sz="1400" dirty="0">
                <a:solidFill>
                  <a:schemeClr val="bg1"/>
                </a:solidFill>
              </a:endParaRPr>
            </a:p>
          </p:txBody>
        </p:sp>
      </p:grpSp>
    </p:spTree>
    <p:extLst>
      <p:ext uri="{BB962C8B-B14F-4D97-AF65-F5344CB8AC3E}">
        <p14:creationId xmlns:p14="http://schemas.microsoft.com/office/powerpoint/2010/main" val="1344634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716" y="188211"/>
            <a:ext cx="11196084" cy="5914877"/>
          </a:xfrm>
        </p:spPr>
        <p:txBody>
          <a:bodyPr/>
          <a:lstStyle/>
          <a:p>
            <a:r>
              <a:rPr lang="en-US" b="1" dirty="0" smtClean="0">
                <a:solidFill>
                  <a:srgbClr val="1EB9D7"/>
                </a:solidFill>
                <a:latin typeface="Times New Roman" panose="02020603050405020304" pitchFamily="18" charset="0"/>
                <a:cs typeface="Times New Roman" panose="02020603050405020304" pitchFamily="18" charset="0"/>
              </a:rPr>
              <a:t>System Unit</a:t>
            </a:r>
            <a:r>
              <a:rPr lang="en-US" dirty="0" smtClean="0">
                <a:solidFill>
                  <a:srgbClr val="000000"/>
                </a:solidFill>
                <a:latin typeface="Times New Roman" panose="02020603050405020304" pitchFamily="18" charset="0"/>
                <a:cs typeface="Times New Roman" panose="02020603050405020304" pitchFamily="18" charset="0"/>
              </a:rPr>
              <a:t>: is a component in which all processing of data is perform. It is contains </a:t>
            </a:r>
            <a:r>
              <a:rPr lang="en-US" i="1" dirty="0" smtClean="0">
                <a:solidFill>
                  <a:srgbClr val="000000"/>
                </a:solidFill>
                <a:latin typeface="Times New Roman" panose="02020603050405020304" pitchFamily="18" charset="0"/>
                <a:cs typeface="Times New Roman" panose="02020603050405020304" pitchFamily="18" charset="0"/>
              </a:rPr>
              <a:t>central </a:t>
            </a:r>
            <a:r>
              <a:rPr lang="en-US" i="1" smtClean="0">
                <a:solidFill>
                  <a:srgbClr val="000000"/>
                </a:solidFill>
                <a:latin typeface="Times New Roman" panose="02020603050405020304" pitchFamily="18" charset="0"/>
                <a:cs typeface="Times New Roman" panose="02020603050405020304" pitchFamily="18" charset="0"/>
              </a:rPr>
              <a:t>processing unit(CPU), transistors</a:t>
            </a:r>
            <a:r>
              <a:rPr lang="en-US" i="1" dirty="0" smtClean="0">
                <a:solidFill>
                  <a:srgbClr val="000000"/>
                </a:solidFill>
                <a:latin typeface="Times New Roman" panose="02020603050405020304" pitchFamily="18" charset="0"/>
                <a:cs typeface="Times New Roman" panose="02020603050405020304" pitchFamily="18" charset="0"/>
              </a:rPr>
              <a:t>, RAM (main memory), hard drive, mother board, transistors, transformers etc</a:t>
            </a:r>
            <a:r>
              <a:rPr lang="en-US" dirty="0" smtClean="0">
                <a:solidFill>
                  <a:srgbClr val="000000"/>
                </a:solidFill>
                <a:latin typeface="Times New Roman" panose="02020603050405020304" pitchFamily="18" charset="0"/>
                <a:cs typeface="Times New Roman" panose="02020603050405020304" pitchFamily="18" charset="0"/>
              </a:rPr>
              <a:t>. This components is </a:t>
            </a:r>
            <a:br>
              <a:rPr lang="en-US" dirty="0" smtClean="0">
                <a:solidFill>
                  <a:srgbClr val="000000"/>
                </a:solidFill>
                <a:latin typeface="Times New Roman" panose="02020603050405020304" pitchFamily="18" charset="0"/>
                <a:cs typeface="Times New Roman" panose="02020603050405020304" pitchFamily="18" charset="0"/>
              </a:rPr>
            </a:br>
            <a:r>
              <a:rPr lang="en-US" dirty="0" smtClean="0">
                <a:solidFill>
                  <a:srgbClr val="000000"/>
                </a:solidFill>
                <a:latin typeface="Times New Roman" panose="02020603050405020304" pitchFamily="18" charset="0"/>
                <a:cs typeface="Times New Roman" panose="02020603050405020304" pitchFamily="18" charset="0"/>
              </a:rPr>
              <a:t>made up of two types, namely; </a:t>
            </a:r>
            <a:br>
              <a:rPr lang="en-US" dirty="0" smtClean="0">
                <a:solidFill>
                  <a:srgbClr val="000000"/>
                </a:solidFill>
                <a:latin typeface="Times New Roman" panose="02020603050405020304" pitchFamily="18" charset="0"/>
                <a:cs typeface="Times New Roman" panose="02020603050405020304" pitchFamily="18" charset="0"/>
              </a:rPr>
            </a:br>
            <a:endParaRPr lang="en-US" dirty="0"/>
          </a:p>
        </p:txBody>
      </p:sp>
      <p:sp>
        <p:nvSpPr>
          <p:cNvPr id="4" name="Date Placeholder 3"/>
          <p:cNvSpPr>
            <a:spLocks noGrp="1"/>
          </p:cNvSpPr>
          <p:nvPr>
            <p:ph type="dt" sz="half" idx="10"/>
          </p:nvPr>
        </p:nvSpPr>
        <p:spPr/>
        <p:txBody>
          <a:bodyPr/>
          <a:lstStyle/>
          <a:p>
            <a:r>
              <a:rPr lang="en-US" dirty="0"/>
              <a:t>05/08/2019</a:t>
            </a:r>
          </a:p>
          <a:p>
            <a:endParaRPr lang="en-US" dirty="0"/>
          </a:p>
        </p:txBody>
      </p:sp>
      <p:sp>
        <p:nvSpPr>
          <p:cNvPr id="5" name="Footer Placeholder 4"/>
          <p:cNvSpPr>
            <a:spLocks noGrp="1"/>
          </p:cNvSpPr>
          <p:nvPr>
            <p:ph type="ftr" sz="quarter" idx="11"/>
          </p:nvPr>
        </p:nvSpPr>
        <p:spPr/>
        <p:txBody>
          <a:bodyPr/>
          <a:lstStyle/>
          <a:p>
            <a:r>
              <a:rPr lang="en-US" dirty="0" smtClean="0"/>
              <a:t>6</a:t>
            </a:r>
            <a:endParaRPr lang="en-US" dirty="0"/>
          </a:p>
        </p:txBody>
      </p:sp>
      <p:sp>
        <p:nvSpPr>
          <p:cNvPr id="6" name="Slide Number Placeholder 5"/>
          <p:cNvSpPr>
            <a:spLocks noGrp="1"/>
          </p:cNvSpPr>
          <p:nvPr>
            <p:ph type="sldNum" sz="quarter" idx="12"/>
          </p:nvPr>
        </p:nvSpPr>
        <p:spPr/>
        <p:txBody>
          <a:bodyPr/>
          <a:lstStyle/>
          <a:p>
            <a:endParaRPr lang="en-US" b="1" i="1" dirty="0" smtClean="0">
              <a:solidFill>
                <a:srgbClr val="0070C0"/>
              </a:solidFill>
            </a:endParaRPr>
          </a:p>
          <a:p>
            <a:endParaRPr lang="en-US" b="1" i="1" dirty="0">
              <a:solidFill>
                <a:srgbClr val="0070C0"/>
              </a:solidFill>
            </a:endParaRPr>
          </a:p>
          <a:p>
            <a:r>
              <a:rPr lang="en-US" b="1" i="1" dirty="0" smtClean="0">
                <a:solidFill>
                  <a:srgbClr val="0070C0"/>
                </a:solidFill>
              </a:rPr>
              <a:t>Aiti-kace.com.gh</a:t>
            </a:r>
            <a:endParaRPr lang="en-US" b="1" i="1" dirty="0">
              <a:solidFill>
                <a:srgbClr val="0070C0"/>
              </a:solidFill>
            </a:endParaRPr>
          </a:p>
          <a:p>
            <a:endParaRPr lang="en-US" dirty="0"/>
          </a:p>
          <a:p>
            <a:endParaRPr lang="en-US" dirty="0"/>
          </a:p>
        </p:txBody>
      </p:sp>
      <p:grpSp>
        <p:nvGrpSpPr>
          <p:cNvPr id="8" name="Group 2"/>
          <p:cNvGrpSpPr>
            <a:grpSpLocks/>
          </p:cNvGrpSpPr>
          <p:nvPr/>
        </p:nvGrpSpPr>
        <p:grpSpPr bwMode="auto">
          <a:xfrm>
            <a:off x="5131835" y="2405803"/>
            <a:ext cx="6627813" cy="3209925"/>
            <a:chOff x="3380" y="1703"/>
            <a:chExt cx="4175" cy="2022"/>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 y="1703"/>
              <a:ext cx="1898" cy="202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Text Box 4"/>
            <p:cNvSpPr txBox="1">
              <a:spLocks noChangeArrowheads="1"/>
            </p:cNvSpPr>
            <p:nvPr/>
          </p:nvSpPr>
          <p:spPr bwMode="auto">
            <a:xfrm>
              <a:off x="3871" y="3479"/>
              <a:ext cx="121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9pPr>
            </a:lstStyle>
            <a:p>
              <a:pPr algn="ctr">
                <a:buClrTx/>
                <a:buFontTx/>
                <a:buNone/>
              </a:pPr>
              <a:r>
                <a:rPr lang="en-US">
                  <a:solidFill>
                    <a:srgbClr val="000000"/>
                  </a:solidFill>
                  <a:latin typeface="Times New Roman" panose="02020603050405020304" pitchFamily="18" charset="0"/>
                  <a:cs typeface="Times New Roman" panose="02020603050405020304" pitchFamily="18" charset="0"/>
                </a:rPr>
                <a:t>Vertical type</a:t>
              </a:r>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 y="1994"/>
              <a:ext cx="1798" cy="148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5" y="3090"/>
              <a:ext cx="1520" cy="32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extLst>
      <p:ext uri="{BB962C8B-B14F-4D97-AF65-F5344CB8AC3E}">
        <p14:creationId xmlns:p14="http://schemas.microsoft.com/office/powerpoint/2010/main" val="3864268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898" y="0"/>
            <a:ext cx="11282916" cy="6146874"/>
          </a:xfrm>
        </p:spPr>
        <p:txBody>
          <a:bodyPr>
            <a:normAutofit/>
          </a:bodyPr>
          <a:lstStyle/>
          <a:p>
            <a:pPr>
              <a:buClrTx/>
              <a:buFontTx/>
              <a:buNone/>
            </a:pPr>
            <a:r>
              <a:rPr lang="en-US" b="1" dirty="0" smtClean="0">
                <a:solidFill>
                  <a:srgbClr val="1EB9D7"/>
                </a:solidFill>
                <a:latin typeface="Times New Roman" panose="02020603050405020304" pitchFamily="18" charset="0"/>
                <a:cs typeface="Times New Roman" panose="02020603050405020304" pitchFamily="18" charset="0"/>
              </a:rPr>
              <a:t>Keyboard</a:t>
            </a:r>
            <a:r>
              <a:rPr lang="en-US" dirty="0" smtClean="0">
                <a:solidFill>
                  <a:srgbClr val="000000"/>
                </a:solidFill>
                <a:latin typeface="Times New Roman" panose="02020603050405020304" pitchFamily="18" charset="0"/>
                <a:cs typeface="Times New Roman" panose="02020603050405020304" pitchFamily="18" charset="0"/>
              </a:rPr>
              <a:t>: Is a component made up of alphanumeric and symbolic keys that allow the user to input data into the computer. These </a:t>
            </a:r>
            <a:r>
              <a:rPr lang="en-US" b="1" i="1" dirty="0" smtClean="0">
                <a:solidFill>
                  <a:srgbClr val="000000"/>
                </a:solidFill>
                <a:latin typeface="Times New Roman" panose="02020603050405020304" pitchFamily="18" charset="0"/>
                <a:cs typeface="Times New Roman" panose="02020603050405020304" pitchFamily="18" charset="0"/>
              </a:rPr>
              <a:t>alphanumeric keys </a:t>
            </a:r>
            <a:r>
              <a:rPr lang="en-US" dirty="0" smtClean="0">
                <a:solidFill>
                  <a:srgbClr val="000000"/>
                </a:solidFill>
                <a:latin typeface="Times New Roman" panose="02020603050405020304" pitchFamily="18" charset="0"/>
                <a:cs typeface="Times New Roman" panose="02020603050405020304" pitchFamily="18" charset="0"/>
              </a:rPr>
              <a:t>constitute </a:t>
            </a:r>
            <a:r>
              <a:rPr lang="en-US" i="1" dirty="0" smtClean="0">
                <a:solidFill>
                  <a:srgbClr val="000000"/>
                </a:solidFill>
                <a:latin typeface="Times New Roman" panose="02020603050405020304" pitchFamily="18" charset="0"/>
                <a:cs typeface="Times New Roman" panose="02020603050405020304" pitchFamily="18" charset="0"/>
              </a:rPr>
              <a:t>alphabetical keys, functional keys as well as numerical keys. </a:t>
            </a:r>
            <a:r>
              <a:rPr lang="en-US" dirty="0" smtClean="0">
                <a:solidFill>
                  <a:srgbClr val="000000"/>
                </a:solidFill>
                <a:latin typeface="Times New Roman" panose="02020603050405020304" pitchFamily="18" charset="0"/>
                <a:cs typeface="Times New Roman" panose="02020603050405020304" pitchFamily="18" charset="0"/>
              </a:rPr>
              <a:t>Likewise, </a:t>
            </a:r>
            <a:r>
              <a:rPr lang="en-US" b="1" i="1" dirty="0" smtClean="0">
                <a:solidFill>
                  <a:srgbClr val="000000"/>
                </a:solidFill>
                <a:latin typeface="Times New Roman" panose="02020603050405020304" pitchFamily="18" charset="0"/>
                <a:cs typeface="Times New Roman" panose="02020603050405020304" pitchFamily="18" charset="0"/>
              </a:rPr>
              <a:t>Symbolic keys </a:t>
            </a:r>
            <a:r>
              <a:rPr lang="en-US" dirty="0" smtClean="0">
                <a:solidFill>
                  <a:srgbClr val="000000"/>
                </a:solidFill>
                <a:latin typeface="Times New Roman" panose="02020603050405020304" pitchFamily="18" charset="0"/>
                <a:cs typeface="Times New Roman" panose="02020603050405020304" pitchFamily="18" charset="0"/>
              </a:rPr>
              <a:t>consist of all keys on which </a:t>
            </a:r>
            <a:r>
              <a:rPr lang="en-US" i="1" dirty="0" smtClean="0">
                <a:solidFill>
                  <a:srgbClr val="000000"/>
                </a:solidFill>
                <a:latin typeface="Times New Roman" panose="02020603050405020304" pitchFamily="18" charset="0"/>
                <a:cs typeface="Times New Roman" panose="02020603050405020304" pitchFamily="18" charset="0"/>
              </a:rPr>
              <a:t>only</a:t>
            </a:r>
            <a:r>
              <a:rPr lang="en-US" dirty="0" smtClean="0">
                <a:solidFill>
                  <a:srgbClr val="000000"/>
                </a:solidFill>
                <a:latin typeface="Times New Roman" panose="02020603050405020304" pitchFamily="18" charset="0"/>
                <a:cs typeface="Times New Roman" panose="02020603050405020304" pitchFamily="18" charset="0"/>
              </a:rPr>
              <a:t> symbols and signs are embossed on.</a:t>
            </a:r>
          </a:p>
          <a:p>
            <a:pPr>
              <a:buClrTx/>
              <a:buFontTx/>
              <a:buNone/>
            </a:pPr>
            <a:r>
              <a:rPr lang="en-US" dirty="0" smtClean="0">
                <a:solidFill>
                  <a:srgbClr val="000000"/>
                </a:solidFill>
                <a:latin typeface="Times New Roman" panose="02020603050405020304" pitchFamily="18" charset="0"/>
                <a:cs typeface="Times New Roman" panose="02020603050405020304" pitchFamily="18" charset="0"/>
              </a:rPr>
              <a:t> </a:t>
            </a:r>
          </a:p>
          <a:p>
            <a:pPr>
              <a:buClrTx/>
              <a:buFontTx/>
              <a:buNone/>
            </a:pPr>
            <a:endParaRPr lang="en-US" dirty="0" smtClean="0">
              <a:solidFill>
                <a:srgbClr val="000000"/>
              </a:solidFill>
              <a:latin typeface="Times New Roman" panose="02020603050405020304" pitchFamily="18" charset="0"/>
              <a:cs typeface="Times New Roman" panose="02020603050405020304" pitchFamily="18" charset="0"/>
            </a:endParaRPr>
          </a:p>
          <a:p>
            <a:pPr>
              <a:buClrTx/>
              <a:buFontTx/>
              <a:buNone/>
            </a:pPr>
            <a:endParaRPr lang="en-US" dirty="0">
              <a:solidFill>
                <a:srgbClr val="000000"/>
              </a:solidFill>
              <a:latin typeface="Times New Roman" panose="02020603050405020304" pitchFamily="18" charset="0"/>
              <a:cs typeface="Times New Roman" panose="02020603050405020304" pitchFamily="18" charset="0"/>
            </a:endParaRPr>
          </a:p>
          <a:p>
            <a:pPr>
              <a:buClrTx/>
              <a:buFontTx/>
              <a:buNone/>
            </a:pPr>
            <a:endParaRPr lang="en-US" dirty="0" smtClean="0">
              <a:solidFill>
                <a:srgbClr val="000000"/>
              </a:solidFill>
              <a:latin typeface="Times New Roman" panose="02020603050405020304" pitchFamily="18" charset="0"/>
              <a:cs typeface="Times New Roman" panose="02020603050405020304" pitchFamily="18" charset="0"/>
            </a:endParaRPr>
          </a:p>
          <a:p>
            <a:r>
              <a:rPr lang="en-US" b="1" dirty="0" smtClean="0">
                <a:solidFill>
                  <a:srgbClr val="1EB9D7"/>
                </a:solidFill>
                <a:latin typeface="Times New Roman" panose="02020603050405020304" pitchFamily="18" charset="0"/>
                <a:cs typeface="Times New Roman" panose="02020603050405020304" pitchFamily="18" charset="0"/>
              </a:rPr>
              <a:t>Mouse</a:t>
            </a:r>
            <a:r>
              <a:rPr lang="en-US" b="1" dirty="0" smtClean="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is a component that directs or guide the user to move or select icons on the screen. </a:t>
            </a:r>
          </a:p>
          <a:p>
            <a:endParaRPr lang="en-US" dirty="0"/>
          </a:p>
        </p:txBody>
      </p:sp>
      <p:sp>
        <p:nvSpPr>
          <p:cNvPr id="4" name="Date Placeholder 3"/>
          <p:cNvSpPr>
            <a:spLocks noGrp="1"/>
          </p:cNvSpPr>
          <p:nvPr>
            <p:ph type="dt" sz="half" idx="10"/>
          </p:nvPr>
        </p:nvSpPr>
        <p:spPr/>
        <p:txBody>
          <a:bodyPr/>
          <a:lstStyle/>
          <a:p>
            <a:r>
              <a:rPr lang="en-US" dirty="0"/>
              <a:t>05/08/2019</a:t>
            </a:r>
          </a:p>
          <a:p>
            <a:endParaRPr lang="en-US" dirty="0"/>
          </a:p>
        </p:txBody>
      </p:sp>
      <p:sp>
        <p:nvSpPr>
          <p:cNvPr id="5" name="Footer Placeholder 4"/>
          <p:cNvSpPr>
            <a:spLocks noGrp="1"/>
          </p:cNvSpPr>
          <p:nvPr>
            <p:ph type="ftr" sz="quarter" idx="11"/>
          </p:nvPr>
        </p:nvSpPr>
        <p:spPr/>
        <p:txBody>
          <a:bodyPr/>
          <a:lstStyle/>
          <a:p>
            <a:r>
              <a:rPr lang="en-US" dirty="0"/>
              <a:t>7</a:t>
            </a:r>
          </a:p>
        </p:txBody>
      </p:sp>
      <p:sp>
        <p:nvSpPr>
          <p:cNvPr id="6" name="Slide Number Placeholder 5"/>
          <p:cNvSpPr>
            <a:spLocks noGrp="1"/>
          </p:cNvSpPr>
          <p:nvPr>
            <p:ph type="sldNum" sz="quarter" idx="12"/>
          </p:nvPr>
        </p:nvSpPr>
        <p:spPr/>
        <p:txBody>
          <a:bodyPr/>
          <a:lstStyle/>
          <a:p>
            <a:endParaRPr lang="en-US" b="1" i="1" dirty="0" smtClean="0">
              <a:solidFill>
                <a:srgbClr val="0070C0"/>
              </a:solidFill>
            </a:endParaRPr>
          </a:p>
          <a:p>
            <a:endParaRPr lang="en-US" b="1" i="1" dirty="0">
              <a:solidFill>
                <a:srgbClr val="0070C0"/>
              </a:solidFill>
            </a:endParaRPr>
          </a:p>
          <a:p>
            <a:r>
              <a:rPr lang="en-US" b="1" i="1" dirty="0" smtClean="0">
                <a:solidFill>
                  <a:srgbClr val="0070C0"/>
                </a:solidFill>
              </a:rPr>
              <a:t>Aiti-kace.com.gh</a:t>
            </a:r>
            <a:endParaRPr lang="en-US" b="1" i="1" dirty="0">
              <a:solidFill>
                <a:srgbClr val="0070C0"/>
              </a:solidFill>
            </a:endParaRPr>
          </a:p>
          <a:p>
            <a:endParaRPr lang="en-US" dirty="0"/>
          </a:p>
          <a:p>
            <a:endParaRPr lang="en-US" dirty="0"/>
          </a:p>
        </p:txBody>
      </p:sp>
      <p:grpSp>
        <p:nvGrpSpPr>
          <p:cNvPr id="8" name="Group 6"/>
          <p:cNvGrpSpPr>
            <a:grpSpLocks/>
          </p:cNvGrpSpPr>
          <p:nvPr/>
        </p:nvGrpSpPr>
        <p:grpSpPr bwMode="auto">
          <a:xfrm>
            <a:off x="7745413" y="4588395"/>
            <a:ext cx="2203450" cy="1476375"/>
            <a:chOff x="4879" y="3252"/>
            <a:chExt cx="1388" cy="930"/>
          </a:xfrm>
        </p:grpSpPr>
        <p:pic>
          <p:nvPicPr>
            <p:cNvPr id="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9" y="3252"/>
              <a:ext cx="1010" cy="7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Text Box 8"/>
            <p:cNvSpPr txBox="1">
              <a:spLocks noChangeArrowheads="1"/>
            </p:cNvSpPr>
            <p:nvPr/>
          </p:nvSpPr>
          <p:spPr bwMode="auto">
            <a:xfrm>
              <a:off x="5155" y="3951"/>
              <a:ext cx="111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9pPr>
            </a:lstStyle>
            <a:p>
              <a:pPr algn="ctr">
                <a:buClrTx/>
                <a:buFontTx/>
                <a:buNone/>
              </a:pPr>
              <a:r>
                <a:rPr lang="en-US" sz="1400">
                  <a:solidFill>
                    <a:srgbClr val="000000"/>
                  </a:solidFill>
                  <a:latin typeface="Times New Roman" panose="02020603050405020304" pitchFamily="18" charset="0"/>
                  <a:cs typeface="Times New Roman" panose="02020603050405020304" pitchFamily="18" charset="0"/>
                </a:rPr>
                <a:t>Mouse</a:t>
              </a:r>
              <a:r>
                <a:rPr lang="en-US">
                  <a:solidFill>
                    <a:srgbClr val="000000"/>
                  </a:solidFill>
                </a:rPr>
                <a:t> </a:t>
              </a:r>
            </a:p>
          </p:txBody>
        </p:sp>
      </p:grpSp>
      <p:grpSp>
        <p:nvGrpSpPr>
          <p:cNvPr id="12" name="Group 11"/>
          <p:cNvGrpSpPr/>
          <p:nvPr/>
        </p:nvGrpSpPr>
        <p:grpSpPr>
          <a:xfrm>
            <a:off x="6203950" y="1893580"/>
            <a:ext cx="5416550" cy="1813582"/>
            <a:chOff x="6203950" y="1936310"/>
            <a:chExt cx="5416550" cy="1813582"/>
          </a:xfrm>
        </p:grpSpPr>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180000">
              <a:off x="6203950" y="1936310"/>
              <a:ext cx="5416550" cy="1489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TextBox 10"/>
            <p:cNvSpPr txBox="1"/>
            <p:nvPr/>
          </p:nvSpPr>
          <p:spPr>
            <a:xfrm>
              <a:off x="8834864" y="3380560"/>
              <a:ext cx="1905712" cy="369332"/>
            </a:xfrm>
            <a:prstGeom prst="rect">
              <a:avLst/>
            </a:prstGeom>
            <a:noFill/>
          </p:spPr>
          <p:txBody>
            <a:bodyPr wrap="square" rtlCol="0">
              <a:spAutoFit/>
            </a:bodyPr>
            <a:lstStyle/>
            <a:p>
              <a:pPr algn="ctr"/>
              <a:r>
                <a:rPr lang="en-US" dirty="0" smtClean="0"/>
                <a:t>keyboard</a:t>
              </a:r>
              <a:endParaRPr lang="en-US" dirty="0"/>
            </a:p>
          </p:txBody>
        </p:sp>
      </p:grpSp>
    </p:spTree>
    <p:extLst>
      <p:ext uri="{BB962C8B-B14F-4D97-AF65-F5344CB8AC3E}">
        <p14:creationId xmlns:p14="http://schemas.microsoft.com/office/powerpoint/2010/main" val="1327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042" y="188211"/>
            <a:ext cx="10515600" cy="4351338"/>
          </a:xfrm>
        </p:spPr>
        <p:txBody>
          <a:bodyPr/>
          <a:lstStyle/>
          <a:p>
            <a:pPr marL="0" indent="0">
              <a:buNone/>
            </a:pPr>
            <a:r>
              <a:rPr lang="en-US" b="1" dirty="0" smtClean="0">
                <a:solidFill>
                  <a:srgbClr val="1EB9D7"/>
                </a:solidFill>
                <a:latin typeface="Times New Roman" panose="02020603050405020304" pitchFamily="18" charset="0"/>
                <a:cs typeface="Times New Roman" panose="02020603050405020304" pitchFamily="18" charset="0"/>
              </a:rPr>
              <a:t>Monitor: </a:t>
            </a:r>
            <a:r>
              <a:rPr lang="en-US" dirty="0" smtClean="0">
                <a:solidFill>
                  <a:srgbClr val="000000"/>
                </a:solidFill>
                <a:latin typeface="Times New Roman" panose="02020603050405020304" pitchFamily="18" charset="0"/>
                <a:cs typeface="Times New Roman" panose="02020603050405020304" pitchFamily="18" charset="0"/>
              </a:rPr>
              <a:t>is a component of a computer that display information to the user. The monitor consist of two types and it include; </a:t>
            </a:r>
            <a:br>
              <a:rPr lang="en-US" dirty="0" smtClean="0">
                <a:solidFill>
                  <a:srgbClr val="000000"/>
                </a:solidFill>
                <a:latin typeface="Times New Roman" panose="02020603050405020304" pitchFamily="18" charset="0"/>
                <a:cs typeface="Times New Roman" panose="02020603050405020304" pitchFamily="18" charset="0"/>
              </a:rPr>
            </a:br>
            <a:r>
              <a:rPr lang="en-US" dirty="0" smtClean="0">
                <a:solidFill>
                  <a:srgbClr val="000000"/>
                </a:solidFill>
                <a:latin typeface="Times New Roman" panose="02020603050405020304" pitchFamily="18" charset="0"/>
                <a:cs typeface="Times New Roman" panose="02020603050405020304" pitchFamily="18" charset="0"/>
              </a:rPr>
              <a:t>  . Liquid Crystal Display (LCD)</a:t>
            </a:r>
            <a:br>
              <a:rPr lang="en-US" dirty="0" smtClean="0">
                <a:solidFill>
                  <a:srgbClr val="000000"/>
                </a:solidFill>
                <a:latin typeface="Times New Roman" panose="02020603050405020304" pitchFamily="18" charset="0"/>
                <a:cs typeface="Times New Roman" panose="02020603050405020304" pitchFamily="18" charset="0"/>
              </a:rPr>
            </a:br>
            <a:r>
              <a:rPr lang="en-US" dirty="0" smtClean="0">
                <a:solidFill>
                  <a:srgbClr val="000000"/>
                </a:solidFill>
                <a:latin typeface="Times New Roman" panose="02020603050405020304" pitchFamily="18" charset="0"/>
                <a:cs typeface="Times New Roman" panose="02020603050405020304" pitchFamily="18" charset="0"/>
              </a:rPr>
              <a:t>  . Cathode Ray Tube</a:t>
            </a:r>
            <a:br>
              <a:rPr lang="en-US" dirty="0" smtClean="0">
                <a:solidFill>
                  <a:srgbClr val="000000"/>
                </a:solidFill>
                <a:latin typeface="Times New Roman" panose="02020603050405020304" pitchFamily="18" charset="0"/>
                <a:cs typeface="Times New Roman" panose="02020603050405020304" pitchFamily="18" charset="0"/>
              </a:rPr>
            </a:br>
            <a:endParaRPr lang="en-US" dirty="0" smtClean="0">
              <a:solidFill>
                <a:srgbClr val="000000"/>
              </a:solidFill>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r>
              <a:rPr lang="en-US" dirty="0"/>
              <a:t>05/08/2019</a:t>
            </a:r>
          </a:p>
          <a:p>
            <a:endParaRPr lang="en-US" dirty="0"/>
          </a:p>
        </p:txBody>
      </p:sp>
      <p:sp>
        <p:nvSpPr>
          <p:cNvPr id="5" name="Footer Placeholder 4"/>
          <p:cNvSpPr>
            <a:spLocks noGrp="1"/>
          </p:cNvSpPr>
          <p:nvPr>
            <p:ph type="ftr" sz="quarter" idx="11"/>
          </p:nvPr>
        </p:nvSpPr>
        <p:spPr/>
        <p:txBody>
          <a:bodyPr/>
          <a:lstStyle/>
          <a:p>
            <a:r>
              <a:rPr lang="en-US" dirty="0"/>
              <a:t>8</a:t>
            </a:r>
          </a:p>
        </p:txBody>
      </p:sp>
      <p:sp>
        <p:nvSpPr>
          <p:cNvPr id="6" name="Slide Number Placeholder 5"/>
          <p:cNvSpPr>
            <a:spLocks noGrp="1"/>
          </p:cNvSpPr>
          <p:nvPr>
            <p:ph type="sldNum" sz="quarter" idx="12"/>
          </p:nvPr>
        </p:nvSpPr>
        <p:spPr/>
        <p:txBody>
          <a:bodyPr/>
          <a:lstStyle/>
          <a:p>
            <a:endParaRPr lang="en-US" b="1" i="1" dirty="0" smtClean="0">
              <a:solidFill>
                <a:srgbClr val="0070C0"/>
              </a:solidFill>
            </a:endParaRPr>
          </a:p>
          <a:p>
            <a:endParaRPr lang="en-US" b="1" i="1" dirty="0">
              <a:solidFill>
                <a:srgbClr val="0070C0"/>
              </a:solidFill>
            </a:endParaRPr>
          </a:p>
          <a:p>
            <a:r>
              <a:rPr lang="en-US" b="1" i="1" dirty="0" smtClean="0">
                <a:solidFill>
                  <a:srgbClr val="0070C0"/>
                </a:solidFill>
              </a:rPr>
              <a:t>Aiti-kace.com.gh</a:t>
            </a:r>
            <a:endParaRPr lang="en-US" b="1" i="1" dirty="0">
              <a:solidFill>
                <a:srgbClr val="0070C0"/>
              </a:solidFill>
            </a:endParaRPr>
          </a:p>
          <a:p>
            <a:endParaRPr lang="en-US" dirty="0"/>
          </a:p>
          <a:p>
            <a:endParaRPr lang="en-US" dirty="0"/>
          </a:p>
        </p:txBody>
      </p:sp>
      <p:grpSp>
        <p:nvGrpSpPr>
          <p:cNvPr id="7" name="Group 2"/>
          <p:cNvGrpSpPr>
            <a:grpSpLocks/>
          </p:cNvGrpSpPr>
          <p:nvPr/>
        </p:nvGrpSpPr>
        <p:grpSpPr bwMode="auto">
          <a:xfrm>
            <a:off x="2254102" y="5215974"/>
            <a:ext cx="8851963" cy="493713"/>
            <a:chOff x="2735" y="3568"/>
            <a:chExt cx="4498" cy="311"/>
          </a:xfrm>
        </p:grpSpPr>
        <p:sp>
          <p:nvSpPr>
            <p:cNvPr id="9" name="Text Box 6"/>
            <p:cNvSpPr txBox="1">
              <a:spLocks noChangeArrowheads="1"/>
            </p:cNvSpPr>
            <p:nvPr/>
          </p:nvSpPr>
          <p:spPr bwMode="auto">
            <a:xfrm>
              <a:off x="5512" y="3568"/>
              <a:ext cx="172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9pPr>
            </a:lstStyle>
            <a:p>
              <a:pPr algn="ctr">
                <a:buClrTx/>
                <a:buFontTx/>
                <a:buNone/>
              </a:pPr>
              <a:r>
                <a:rPr lang="en-US" dirty="0">
                  <a:solidFill>
                    <a:srgbClr val="000000"/>
                  </a:solidFill>
                </a:rPr>
                <a:t>Cathode Ray Tube</a:t>
              </a:r>
            </a:p>
          </p:txBody>
        </p:sp>
        <p:sp>
          <p:nvSpPr>
            <p:cNvPr id="10" name="Text Box 7"/>
            <p:cNvSpPr txBox="1">
              <a:spLocks noChangeArrowheads="1"/>
            </p:cNvSpPr>
            <p:nvPr/>
          </p:nvSpPr>
          <p:spPr bwMode="auto">
            <a:xfrm>
              <a:off x="2735" y="3648"/>
              <a:ext cx="172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Lato Light" pitchFamily="32" charset="0"/>
                  <a:ea typeface="Microsoft YaHei" panose="020B0503020204020204" pitchFamily="34" charset="-122"/>
                </a:defRPr>
              </a:lvl9pPr>
            </a:lstStyle>
            <a:p>
              <a:pPr algn="ctr">
                <a:buClrTx/>
                <a:buFontTx/>
                <a:buNone/>
              </a:pPr>
              <a:r>
                <a:rPr lang="en-US">
                  <a:solidFill>
                    <a:srgbClr val="000000"/>
                  </a:solidFill>
                </a:rPr>
                <a:t>Liquid Crystal Display</a:t>
              </a:r>
            </a:p>
          </p:txBody>
        </p:sp>
      </p:grpSp>
      <p:sp>
        <p:nvSpPr>
          <p:cNvPr id="14" name="AutoShape 4" descr="Image result for images of lcd monitor"/>
          <p:cNvSpPr>
            <a:spLocks noChangeAspect="1" noChangeArrowheads="1"/>
          </p:cNvSpPr>
          <p:nvPr/>
        </p:nvSpPr>
        <p:spPr bwMode="auto">
          <a:xfrm>
            <a:off x="1904999" y="3172895"/>
            <a:ext cx="3262424" cy="161175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 name="Picture 19"/>
          <p:cNvPicPr>
            <a:picLocks noChangeAspect="1"/>
          </p:cNvPicPr>
          <p:nvPr/>
        </p:nvPicPr>
        <p:blipFill>
          <a:blip r:embed="rId2"/>
          <a:stretch>
            <a:fillRect/>
          </a:stretch>
        </p:blipFill>
        <p:spPr>
          <a:xfrm>
            <a:off x="2294862" y="2357437"/>
            <a:ext cx="3364103" cy="2858532"/>
          </a:xfrm>
          <a:prstGeom prst="rect">
            <a:avLst/>
          </a:prstGeom>
        </p:spPr>
      </p:pic>
      <p:pic>
        <p:nvPicPr>
          <p:cNvPr id="21" name="Picture 20"/>
          <p:cNvPicPr>
            <a:picLocks noChangeAspect="1"/>
          </p:cNvPicPr>
          <p:nvPr/>
        </p:nvPicPr>
        <p:blipFill>
          <a:blip r:embed="rId3"/>
          <a:stretch>
            <a:fillRect/>
          </a:stretch>
        </p:blipFill>
        <p:spPr>
          <a:xfrm>
            <a:off x="7010287" y="2317896"/>
            <a:ext cx="4265898" cy="2934586"/>
          </a:xfrm>
          <a:prstGeom prst="rect">
            <a:avLst/>
          </a:prstGeom>
        </p:spPr>
      </p:pic>
    </p:spTree>
    <p:extLst>
      <p:ext uri="{BB962C8B-B14F-4D97-AF65-F5344CB8AC3E}">
        <p14:creationId xmlns:p14="http://schemas.microsoft.com/office/powerpoint/2010/main" val="2239134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smtClean="0">
                <a:solidFill>
                  <a:srgbClr val="1EB9D7"/>
                </a:solidFill>
                <a:latin typeface="Times New Roman" panose="02020603050405020304" pitchFamily="18" charset="0"/>
                <a:cs typeface="Times New Roman" panose="02020603050405020304" pitchFamily="18" charset="0"/>
              </a:rPr>
              <a:t>Types of Computer: </a:t>
            </a:r>
            <a:r>
              <a:rPr lang="en-US" dirty="0" smtClean="0">
                <a:solidFill>
                  <a:srgbClr val="FFFFFF"/>
                </a:solidFill>
              </a:rPr>
              <a:t>n </a:t>
            </a:r>
            <a:r>
              <a:rPr lang="en-US" dirty="0">
                <a:solidFill>
                  <a:srgbClr val="FFFFFF"/>
                </a:solidFill>
              </a:rPr>
              <a:t>Computers</a:t>
            </a:r>
          </a:p>
          <a:p>
            <a:pPr>
              <a:buClr>
                <a:srgbClr val="000000"/>
              </a:buClr>
              <a:buSzPct val="100000"/>
              <a:buFont typeface="Wingdings" panose="05000000000000000000" pitchFamily="2" charset="2"/>
              <a:buChar char="v"/>
              <a:defRPr/>
            </a:pPr>
            <a:r>
              <a:rPr lang="en-US" b="1" dirty="0" smtClean="0">
                <a:latin typeface="Times New Roman" panose="02020603050405020304" pitchFamily="18" charset="0"/>
                <a:cs typeface="Times New Roman" panose="02020603050405020304" pitchFamily="18" charset="0"/>
              </a:rPr>
              <a:t>Personal</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Computer</a:t>
            </a:r>
            <a:r>
              <a:rPr lang="en-US" dirty="0" smtClean="0">
                <a:latin typeface="Times New Roman" panose="02020603050405020304" pitchFamily="18" charset="0"/>
                <a:cs typeface="Times New Roman" panose="02020603050405020304" pitchFamily="18" charset="0"/>
              </a:rPr>
              <a:t>: </a:t>
            </a:r>
            <a:r>
              <a:rPr lang="en-US" dirty="0"/>
              <a:t>The personal computer (PC) defines a computer designed for general use by a </a:t>
            </a:r>
            <a:r>
              <a:rPr lang="en-US" dirty="0" smtClean="0"/>
              <a:t>single </a:t>
            </a:r>
            <a:r>
              <a:rPr lang="en-US" dirty="0"/>
              <a:t>person</a:t>
            </a:r>
            <a:r>
              <a:rPr lang="en-US" dirty="0" smtClean="0"/>
              <a:t>.</a:t>
            </a:r>
          </a:p>
          <a:p>
            <a:pPr>
              <a:buClr>
                <a:srgbClr val="000000"/>
              </a:buClr>
              <a:buSzPct val="100000"/>
              <a:buFont typeface="Wingdings" panose="05000000000000000000" pitchFamily="2" charset="2"/>
              <a:buChar char="v"/>
              <a:defRPr/>
            </a:pPr>
            <a:endParaRPr lang="en-US" dirty="0">
              <a:latin typeface="Times New Roman" panose="02020603050405020304" pitchFamily="18" charset="0"/>
              <a:cs typeface="Times New Roman" panose="02020603050405020304" pitchFamily="18" charset="0"/>
            </a:endParaRPr>
          </a:p>
          <a:p>
            <a:pPr>
              <a:buClr>
                <a:srgbClr val="000000"/>
              </a:buClr>
              <a:buSzPct val="100000"/>
              <a:buFont typeface="Wingdings" panose="05000000000000000000" pitchFamily="2" charset="2"/>
              <a:buChar char="v"/>
              <a:defRPr/>
            </a:pPr>
            <a:endParaRPr lang="en-US" dirty="0" smtClean="0">
              <a:latin typeface="Times New Roman" panose="02020603050405020304" pitchFamily="18" charset="0"/>
              <a:cs typeface="Times New Roman" panose="02020603050405020304" pitchFamily="18" charset="0"/>
            </a:endParaRPr>
          </a:p>
          <a:p>
            <a:pPr marL="0" indent="0">
              <a:buClr>
                <a:srgbClr val="000000"/>
              </a:buClr>
              <a:buSzPct val="100000"/>
              <a:buNone/>
              <a:defRPr/>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05/08/2019</a:t>
            </a:r>
          </a:p>
          <a:p>
            <a:endParaRPr lang="en-US" dirty="0"/>
          </a:p>
        </p:txBody>
      </p:sp>
      <p:sp>
        <p:nvSpPr>
          <p:cNvPr id="5" name="Footer Placeholder 4"/>
          <p:cNvSpPr>
            <a:spLocks noGrp="1"/>
          </p:cNvSpPr>
          <p:nvPr>
            <p:ph type="ftr" sz="quarter" idx="11"/>
          </p:nvPr>
        </p:nvSpPr>
        <p:spPr/>
        <p:txBody>
          <a:bodyPr/>
          <a:lstStyle/>
          <a:p>
            <a:r>
              <a:rPr lang="en-US" dirty="0"/>
              <a:t>9</a:t>
            </a:r>
          </a:p>
        </p:txBody>
      </p:sp>
      <p:sp>
        <p:nvSpPr>
          <p:cNvPr id="6" name="Slide Number Placeholder 5"/>
          <p:cNvSpPr>
            <a:spLocks noGrp="1"/>
          </p:cNvSpPr>
          <p:nvPr>
            <p:ph type="sldNum" sz="quarter" idx="12"/>
          </p:nvPr>
        </p:nvSpPr>
        <p:spPr/>
        <p:txBody>
          <a:bodyPr/>
          <a:lstStyle/>
          <a:p>
            <a:endParaRPr lang="en-US" b="1" i="1" dirty="0" smtClean="0">
              <a:solidFill>
                <a:srgbClr val="0070C0"/>
              </a:solidFill>
            </a:endParaRPr>
          </a:p>
          <a:p>
            <a:endParaRPr lang="en-US" b="1" i="1" dirty="0">
              <a:solidFill>
                <a:srgbClr val="0070C0"/>
              </a:solidFill>
            </a:endParaRPr>
          </a:p>
          <a:p>
            <a:r>
              <a:rPr lang="en-US" b="1" i="1" dirty="0" smtClean="0">
                <a:solidFill>
                  <a:srgbClr val="0070C0"/>
                </a:solidFill>
              </a:rPr>
              <a:t>Aiti-kace.com.gh</a:t>
            </a:r>
            <a:endParaRPr lang="en-US" b="1" i="1" dirty="0">
              <a:solidFill>
                <a:srgbClr val="0070C0"/>
              </a:solidFill>
            </a:endParaRPr>
          </a:p>
          <a:p>
            <a:endParaRPr lang="en-US" dirty="0"/>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78" y="1705232"/>
            <a:ext cx="11821297" cy="4588476"/>
          </a:xfrm>
          <a:prstGeom prst="rect">
            <a:avLst/>
          </a:prstGeom>
        </p:spPr>
      </p:pic>
    </p:spTree>
    <p:extLst>
      <p:ext uri="{BB962C8B-B14F-4D97-AF65-F5344CB8AC3E}">
        <p14:creationId xmlns:p14="http://schemas.microsoft.com/office/powerpoint/2010/main" val="2492313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1235</Words>
  <Application>Microsoft Office PowerPoint</Application>
  <PresentationFormat>Widescreen</PresentationFormat>
  <Paragraphs>210</Paragraphs>
  <Slides>22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Microsoft YaHei</vt:lpstr>
      <vt:lpstr>Arial</vt:lpstr>
      <vt:lpstr>Baskerville Old Face</vt:lpstr>
      <vt:lpstr>Calibri</vt:lpstr>
      <vt:lpstr>Calibri Light</vt:lpstr>
      <vt:lpstr>Lato</vt:lpstr>
      <vt:lpstr>Lato Light</vt:lpstr>
      <vt:lpstr>Times New Roman</vt:lpstr>
      <vt:lpstr>Wingdings</vt:lpstr>
      <vt:lpstr>Office Theme</vt:lpstr>
      <vt:lpstr>INTRODUCTION TO COMPUTER</vt:lpstr>
      <vt:lpstr>Overview </vt:lpstr>
      <vt:lpstr>Computer Essentials </vt:lpstr>
      <vt:lpstr>HISTORY BRIEF:</vt:lpstr>
      <vt:lpstr>Computer: is an electronic device that accepts input data, process the data into information meaningful to the user.  Components of a Computer: System unit Keyboard Monitor Mouse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INFORMATION AND COMMUNICATION TECHNOLOGY (ICT)</vt:lpstr>
      <vt:lpstr>INTEGRATED OR EXTERNAL EQUIPMENT  </vt:lpstr>
      <vt:lpstr>  </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INTTRODUCTION TO COMPUTER</dc:title>
  <dc:creator>hafizb</dc:creator>
  <cp:lastModifiedBy>Microsoft account</cp:lastModifiedBy>
  <cp:revision>192</cp:revision>
  <dcterms:created xsi:type="dcterms:W3CDTF">2019-08-04T11:46:33Z</dcterms:created>
  <dcterms:modified xsi:type="dcterms:W3CDTF">2022-07-04T10:44:53Z</dcterms:modified>
</cp:coreProperties>
</file>