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20" y="1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ad23ac09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ad23ac09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d23ac0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ad23ac0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ad23ac09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ad23ac09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d23ac0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d23ac0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ad23ac0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ad23ac09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ae8c5cf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ae8c5cf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ad2b41397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ad2b41397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d2b41397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d2b41397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ad23ac0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ad23ac0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ad23ac0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ad23ac0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ad23ac0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ad23ac09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ad23ac0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ad23ac0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ad23ac0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ad23ac09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" y="720575"/>
            <a:ext cx="7137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84075" y="0"/>
            <a:ext cx="1542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859725" y="100"/>
            <a:ext cx="128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0" y="2810125"/>
            <a:ext cx="7137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19" name="Google Shape;19;p3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4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30" name="Google Shape;30;p4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34625" y="233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905400" y="4750050"/>
            <a:ext cx="82389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001725" y="5056825"/>
            <a:ext cx="8142600" cy="86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6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46" name="Google Shape;46;p6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7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54" name="Google Shape;54;p7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8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250" y="4314000"/>
            <a:ext cx="780150" cy="74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8"/>
          <p:cNvGrpSpPr/>
          <p:nvPr/>
        </p:nvGrpSpPr>
        <p:grpSpPr>
          <a:xfrm>
            <a:off x="905370" y="4750050"/>
            <a:ext cx="8238683" cy="393600"/>
            <a:chOff x="1001725" y="4750050"/>
            <a:chExt cx="8142600" cy="393600"/>
          </a:xfrm>
        </p:grpSpPr>
        <p:sp>
          <p:nvSpPr>
            <p:cNvPr id="63" name="Google Shape;63;p8"/>
            <p:cNvSpPr/>
            <p:nvPr/>
          </p:nvSpPr>
          <p:spPr>
            <a:xfrm>
              <a:off x="1001725" y="4750050"/>
              <a:ext cx="8142600" cy="3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001725" y="5056825"/>
              <a:ext cx="8142600" cy="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>
            <a:off x="108476" y="114925"/>
            <a:ext cx="713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E-Gadgets</a:t>
            </a:r>
            <a:endParaRPr sz="4500"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940100" y="2121750"/>
            <a:ext cx="71373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Convenient online platform for all your electronics needs.</a:t>
            </a:r>
            <a:endParaRPr sz="2000"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4097925" y="2871550"/>
            <a:ext cx="3263400" cy="1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 4</a:t>
            </a:r>
            <a:endParaRPr sz="16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Sonam Jamtsho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Jigme Dema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Ngawang Dorji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Lhaki Dema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Rigden Losel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76;p10">
            <a:extLst>
              <a:ext uri="{FF2B5EF4-FFF2-40B4-BE49-F238E27FC236}">
                <a16:creationId xmlns:a16="http://schemas.microsoft.com/office/drawing/2014/main" id="{A0B82401-FB6F-6EA8-405A-3FF3944CD1C1}"/>
              </a:ext>
            </a:extLst>
          </p:cNvPr>
          <p:cNvSpPr txBox="1"/>
          <p:nvPr/>
        </p:nvSpPr>
        <p:spPr>
          <a:xfrm>
            <a:off x="-5929948" y="420083"/>
            <a:ext cx="520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Outline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" name="Google Shape;77;p10">
            <a:extLst>
              <a:ext uri="{FF2B5EF4-FFF2-40B4-BE49-F238E27FC236}">
                <a16:creationId xmlns:a16="http://schemas.microsoft.com/office/drawing/2014/main" id="{A46E1910-E885-0D7C-E193-F0B6730017DA}"/>
              </a:ext>
            </a:extLst>
          </p:cNvPr>
          <p:cNvSpPr txBox="1"/>
          <p:nvPr/>
        </p:nvSpPr>
        <p:spPr>
          <a:xfrm>
            <a:off x="-6137375" y="1052863"/>
            <a:ext cx="5962277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Problem Statement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Aims, goals, and objectives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Scope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Background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Literature review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Requirements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Technology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System Architecture </a:t>
            </a:r>
            <a:endParaRPr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94200" y="555600"/>
            <a:ext cx="326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Functional Requirements</a:t>
            </a:r>
            <a:endParaRPr sz="2000" b="1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Registration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Login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 login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products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Order products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CRUD on product by admin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 post by user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730775" y="555600"/>
            <a:ext cx="382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Non-Functional Requirements</a:t>
            </a:r>
            <a:endParaRPr sz="2000" b="1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9658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Responsive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Scalability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Compatibility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Usability</a:t>
            </a:r>
            <a:endParaRPr sz="1600"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26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5. Requirements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21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Technology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11700" y="782700"/>
            <a:ext cx="8520600" cy="3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Front-end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Programming languages: React, HTML, CSS, JavaScript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UI frameworks: Bootstrap, Material Design, Foundation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design tools: Figma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editors: Visual Studio Code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Back-end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Programming languages: Java, JavaScript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Databases: MySQL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frameworks: Spring Boot 3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Version control systems: Git, GitHub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212250" y="20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System Architecture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75" y="1106775"/>
            <a:ext cx="6544626" cy="3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714925"/>
            <a:ext cx="36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System Design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234625" y="23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Workflow</a:t>
            </a:r>
            <a:endParaRPr sz="22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00" y="280850"/>
            <a:ext cx="3541099" cy="416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950" y="280850"/>
            <a:ext cx="3437050" cy="41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073075" y="394725"/>
            <a:ext cx="88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859375" y="394725"/>
            <a:ext cx="88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Admin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/>
        </p:nvSpPr>
        <p:spPr>
          <a:xfrm>
            <a:off x="630025" y="486175"/>
            <a:ext cx="520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Outline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674300" y="1101775"/>
            <a:ext cx="67674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Problem Statement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Aims, goals, and objectives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Scope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Background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Literature review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Requirements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Technology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 dirty="0">
                <a:solidFill>
                  <a:schemeClr val="dk2"/>
                </a:solidFill>
              </a:rPr>
              <a:t>System Architecture </a:t>
            </a:r>
            <a:endParaRPr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Problem Statement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Rising demand for electronics in Bhutan necessitates improved accessibility and affordability.</a:t>
            </a:r>
            <a:endParaRPr sz="2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Establishing a dedicated electronic website can address consumer dissatisfaction, reduce physical store visits, and enhance product awareness.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Aims</a:t>
            </a:r>
            <a:endParaRPr sz="2800"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1425750"/>
            <a:ext cx="74292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create a website to promote and showcase electronic products in Bhutan.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a user-friendly website offering a diverse selection of electronic products to promote economic growth and technological advancement for Bhutanese consumers.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interactive and user-friendly website that includes diverse collections of electronics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ease for consumers to get the electronic products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reliable and free accessible website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 b="1">
                <a:solidFill>
                  <a:schemeClr val="dk1"/>
                </a:solidFill>
              </a:rPr>
              <a:t>System Scope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Admin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</a:t>
            </a:r>
            <a:endParaRPr sz="2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D0D0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AutoNum type="arabicPeriod"/>
            </a:pPr>
            <a:r>
              <a:rPr lang="en" sz="2200" b="1">
                <a:solidFill>
                  <a:srgbClr val="0D0D0D"/>
                </a:solidFill>
              </a:rPr>
              <a:t>User Scope</a:t>
            </a:r>
            <a:endParaRPr sz="2200" b="1">
              <a:solidFill>
                <a:srgbClr val="0D0D0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Bhutan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Background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Literature Review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Some of the online electronic stores: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Croma Electronics</a:t>
            </a:r>
            <a:endParaRPr sz="2200"/>
          </a:p>
          <a:p>
            <a:pPr marL="457200" lvl="0" indent="-368300" algn="just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2200"/>
              <a:buAutoNum type="arabicPeriod"/>
            </a:pPr>
            <a:r>
              <a:rPr lang="en" sz="2200"/>
              <a:t>Zala.bt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CI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4B242"/>
      </a:accent1>
      <a:accent2>
        <a:srgbClr val="A4E670"/>
      </a:accent2>
      <a:accent3>
        <a:srgbClr val="497E1E"/>
      </a:accent3>
      <a:accent4>
        <a:srgbClr val="F6821F"/>
      </a:accent4>
      <a:accent5>
        <a:srgbClr val="FFC28E"/>
      </a:accent5>
      <a:accent6>
        <a:srgbClr val="A04F0A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GCIT</vt:lpstr>
      <vt:lpstr>E-Gadgets</vt:lpstr>
      <vt:lpstr>PowerPoint Presentation</vt:lpstr>
      <vt:lpstr>Problem Statement</vt:lpstr>
      <vt:lpstr>2. Aims</vt:lpstr>
      <vt:lpstr>Goals</vt:lpstr>
      <vt:lpstr>Objectives</vt:lpstr>
      <vt:lpstr>Scope of the project</vt:lpstr>
      <vt:lpstr>3. Background</vt:lpstr>
      <vt:lpstr>4. Literature Review</vt:lpstr>
      <vt:lpstr>Functional Requirements</vt:lpstr>
      <vt:lpstr>6. Technology</vt:lpstr>
      <vt:lpstr>7. System Architecture</vt:lpstr>
      <vt:lpstr>2. 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E-Gadgets</dc:title>
  <cp:lastModifiedBy>Lhaki Dema</cp:lastModifiedBy>
  <cp:revision>1</cp:revision>
  <dcterms:modified xsi:type="dcterms:W3CDTF">2024-03-06T13:24:00Z</dcterms:modified>
</cp:coreProperties>
</file>