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Aileron" pitchFamily="2" charset="77"/>
      <p:regular r:id="rId3"/>
    </p:embeddedFont>
    <p:embeddedFont>
      <p:font typeface="Aileron Heavy" pitchFamily="2" charset="77"/>
      <p:regular r:id="rId4"/>
      <p:bold r:id="rId5"/>
    </p:embeddedFont>
    <p:embeddedFont>
      <p:font typeface="Aileron Regular" pitchFamily="2" charset="77"/>
      <p:regular r:id="rId6"/>
    </p:embeddedFont>
    <p:embeddedFont>
      <p:font typeface="Aileron Regular Bold" pitchFamily="2" charset="77"/>
      <p:regular r:id="rId7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669555" y="2952020"/>
            <a:ext cx="2222470" cy="1007335"/>
          </a:xfrm>
          <a:prstGeom prst="rect">
            <a:avLst/>
          </a:prstGeom>
          <a:solidFill>
            <a:srgbClr val="86EAE9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863171" y="3270171"/>
            <a:ext cx="1835238" cy="35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b="1" spc="85">
                <a:solidFill>
                  <a:srgbClr val="FFFFFF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Progress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3196" y="3270656"/>
            <a:ext cx="2651509" cy="351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37"/>
              </a:lnSpc>
              <a:spcBef>
                <a:spcPct val="0"/>
              </a:spcBef>
            </a:pPr>
            <a:r>
              <a:rPr lang="en-US" sz="2199" b="1" spc="85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TASKS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3196" y="4277915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Home Page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3196" y="4940841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Authentication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3196" y="5603766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Job Listings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3196" y="6266692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Search and Filtering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3196" y="6929617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Admin Dashboard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3196" y="7592543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Notification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3196" y="8255469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Communication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13196" y="8918394"/>
            <a:ext cx="5004712" cy="28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99" spc="79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Payment Processing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087036" y="1026579"/>
            <a:ext cx="12113927" cy="1036290"/>
            <a:chOff x="0" y="0"/>
            <a:chExt cx="16151903" cy="138172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47625"/>
              <a:ext cx="16151903" cy="7679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716"/>
                </a:lnSpc>
                <a:spcBef>
                  <a:spcPct val="0"/>
                </a:spcBef>
              </a:pPr>
              <a:r>
                <a:rPr lang="en-US" sz="3600" spc="107">
                  <a:solidFill>
                    <a:srgbClr val="191919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Tasks Progress &amp;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83256" y="856575"/>
              <a:ext cx="14785391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 spc="120">
                  <a:solidFill>
                    <a:srgbClr val="191919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Pending Tasks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4863171" y="4249094"/>
            <a:ext cx="1835238" cy="34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7"/>
              </a:lnSpc>
              <a:spcBef>
                <a:spcPct val="0"/>
              </a:spcBef>
            </a:pPr>
            <a:r>
              <a:rPr lang="en-US" sz="2199" b="1" spc="85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95%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863171" y="4938323"/>
            <a:ext cx="1835238" cy="34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7"/>
              </a:lnSpc>
              <a:spcBef>
                <a:spcPct val="0"/>
              </a:spcBef>
            </a:pPr>
            <a:r>
              <a:rPr lang="en-US" sz="2199" b="1" spc="85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80%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863171" y="5570402"/>
            <a:ext cx="1835238" cy="34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7"/>
              </a:lnSpc>
              <a:spcBef>
                <a:spcPct val="0"/>
              </a:spcBef>
            </a:pPr>
            <a:r>
              <a:rPr lang="en-US" sz="2199" b="1" spc="85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75%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63171" y="6240581"/>
            <a:ext cx="1835238" cy="34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7"/>
              </a:lnSpc>
              <a:spcBef>
                <a:spcPct val="0"/>
              </a:spcBef>
            </a:pPr>
            <a:r>
              <a:rPr lang="en-US" sz="2199" b="1" spc="85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50%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863171" y="6836049"/>
            <a:ext cx="1835238" cy="34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7"/>
              </a:lnSpc>
              <a:spcBef>
                <a:spcPct val="0"/>
              </a:spcBef>
            </a:pPr>
            <a:r>
              <a:rPr lang="en-US" sz="2199" b="1" spc="85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30%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863171" y="7523864"/>
            <a:ext cx="1835238" cy="34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7"/>
              </a:lnSpc>
              <a:spcBef>
                <a:spcPct val="0"/>
              </a:spcBef>
            </a:pPr>
            <a:r>
              <a:rPr lang="en-US" sz="2199" b="1" spc="85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0%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863171" y="8161901"/>
            <a:ext cx="1835238" cy="34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7"/>
              </a:lnSpc>
              <a:spcBef>
                <a:spcPct val="0"/>
              </a:spcBef>
            </a:pPr>
            <a:r>
              <a:rPr lang="en-US" sz="2199" b="1" spc="85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0%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863171" y="8911971"/>
            <a:ext cx="1835238" cy="346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7"/>
              </a:lnSpc>
              <a:spcBef>
                <a:spcPct val="0"/>
              </a:spcBef>
            </a:pPr>
            <a:r>
              <a:rPr lang="en-US" sz="2199" b="1" spc="85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0%</a:t>
            </a:r>
          </a:p>
        </p:txBody>
      </p:sp>
      <p:sp>
        <p:nvSpPr>
          <p:cNvPr id="24" name="Freeform 24"/>
          <p:cNvSpPr/>
          <p:nvPr/>
        </p:nvSpPr>
        <p:spPr>
          <a:xfrm>
            <a:off x="11236437" y="2654344"/>
            <a:ext cx="1720807" cy="1720807"/>
          </a:xfrm>
          <a:custGeom>
            <a:avLst/>
            <a:gdLst/>
            <a:ahLst/>
            <a:cxnLst/>
            <a:rect l="l" t="t" r="r" b="b"/>
            <a:pathLst>
              <a:path w="1720807" h="1720807">
                <a:moveTo>
                  <a:pt x="0" y="0"/>
                </a:moveTo>
                <a:lnTo>
                  <a:pt x="1720806" y="0"/>
                </a:lnTo>
                <a:lnTo>
                  <a:pt x="1720806" y="1720807"/>
                </a:lnTo>
                <a:lnTo>
                  <a:pt x="0" y="1720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11236437" y="2654344"/>
            <a:ext cx="657644" cy="669518"/>
          </a:xfrm>
          <a:custGeom>
            <a:avLst/>
            <a:gdLst/>
            <a:ahLst/>
            <a:cxnLst/>
            <a:rect l="l" t="t" r="r" b="b"/>
            <a:pathLst>
              <a:path w="657644" h="669518">
                <a:moveTo>
                  <a:pt x="0" y="0"/>
                </a:moveTo>
                <a:lnTo>
                  <a:pt x="657644" y="0"/>
                </a:lnTo>
                <a:lnTo>
                  <a:pt x="657644" y="669518"/>
                </a:lnTo>
                <a:lnTo>
                  <a:pt x="0" y="669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161662" b="-15702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0532815" y="4564862"/>
            <a:ext cx="3128050" cy="935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9831" lvl="1" indent="-194916" algn="ctr">
              <a:lnSpc>
                <a:spcPts val="2527"/>
              </a:lnSpc>
              <a:buFont typeface="Arial"/>
              <a:buChar char="•"/>
            </a:pPr>
            <a:r>
              <a:rPr lang="en-US" sz="1805" spc="23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VERIFICATION</a:t>
            </a:r>
          </a:p>
          <a:p>
            <a:pPr marL="389831" lvl="1" indent="-194916" algn="ctr">
              <a:lnSpc>
                <a:spcPts val="2527"/>
              </a:lnSpc>
              <a:buFont typeface="Arial"/>
              <a:buChar char="•"/>
            </a:pPr>
            <a:r>
              <a:rPr lang="en-US" sz="1805" spc="23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ROLE-BASED AUTHENTICATION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596489" y="3294334"/>
            <a:ext cx="1000703" cy="442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sz="2626" spc="34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20%</a:t>
            </a:r>
          </a:p>
        </p:txBody>
      </p:sp>
      <p:sp>
        <p:nvSpPr>
          <p:cNvPr id="28" name="Freeform 28"/>
          <p:cNvSpPr/>
          <p:nvPr/>
        </p:nvSpPr>
        <p:spPr>
          <a:xfrm>
            <a:off x="15469907" y="684321"/>
            <a:ext cx="1720807" cy="1720807"/>
          </a:xfrm>
          <a:custGeom>
            <a:avLst/>
            <a:gdLst/>
            <a:ahLst/>
            <a:cxnLst/>
            <a:rect l="l" t="t" r="r" b="b"/>
            <a:pathLst>
              <a:path w="1720807" h="1720807">
                <a:moveTo>
                  <a:pt x="0" y="0"/>
                </a:moveTo>
                <a:lnTo>
                  <a:pt x="1720806" y="0"/>
                </a:lnTo>
                <a:lnTo>
                  <a:pt x="1720806" y="1720807"/>
                </a:lnTo>
                <a:lnTo>
                  <a:pt x="0" y="1720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>
            <a:off x="15469907" y="684321"/>
            <a:ext cx="1720807" cy="1371798"/>
          </a:xfrm>
          <a:custGeom>
            <a:avLst/>
            <a:gdLst/>
            <a:ahLst/>
            <a:cxnLst/>
            <a:rect l="l" t="t" r="r" b="b"/>
            <a:pathLst>
              <a:path w="1720807" h="1371798">
                <a:moveTo>
                  <a:pt x="0" y="0"/>
                </a:moveTo>
                <a:lnTo>
                  <a:pt x="1720806" y="0"/>
                </a:lnTo>
                <a:lnTo>
                  <a:pt x="1720806" y="1371798"/>
                </a:lnTo>
                <a:lnTo>
                  <a:pt x="0" y="1371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2544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30"/>
          <p:cNvSpPr txBox="1"/>
          <p:nvPr/>
        </p:nvSpPr>
        <p:spPr>
          <a:xfrm>
            <a:off x="14545532" y="2709817"/>
            <a:ext cx="3569556" cy="124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9831" lvl="1" indent="-194916" algn="l">
              <a:lnSpc>
                <a:spcPts val="2527"/>
              </a:lnSpc>
              <a:buFont typeface="Arial"/>
              <a:buChar char="•"/>
            </a:pPr>
            <a:r>
              <a:rPr lang="en-US" sz="1805" spc="23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ADMIN LOGIN</a:t>
            </a:r>
          </a:p>
          <a:p>
            <a:pPr marL="389831" lvl="1" indent="-194916" algn="l">
              <a:lnSpc>
                <a:spcPts val="2527"/>
              </a:lnSpc>
              <a:buFont typeface="Arial"/>
              <a:buChar char="•"/>
            </a:pPr>
            <a:r>
              <a:rPr lang="en-US" sz="1805" spc="23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DASHBOARD OVERVIEW</a:t>
            </a:r>
          </a:p>
          <a:p>
            <a:pPr marL="389831" lvl="1" indent="-194916" algn="l">
              <a:lnSpc>
                <a:spcPts val="2527"/>
              </a:lnSpc>
              <a:buFont typeface="Arial"/>
              <a:buChar char="•"/>
            </a:pPr>
            <a:r>
              <a:rPr lang="en-US" sz="1805" spc="23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USER MANAGEMENT FEATURES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829959" y="1324311"/>
            <a:ext cx="1000703" cy="442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sz="2626" spc="34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70%</a:t>
            </a:r>
          </a:p>
        </p:txBody>
      </p:sp>
      <p:sp>
        <p:nvSpPr>
          <p:cNvPr id="32" name="Freeform 32"/>
          <p:cNvSpPr/>
          <p:nvPr/>
        </p:nvSpPr>
        <p:spPr>
          <a:xfrm>
            <a:off x="11236437" y="6366556"/>
            <a:ext cx="1720807" cy="1720807"/>
          </a:xfrm>
          <a:custGeom>
            <a:avLst/>
            <a:gdLst/>
            <a:ahLst/>
            <a:cxnLst/>
            <a:rect l="l" t="t" r="r" b="b"/>
            <a:pathLst>
              <a:path w="1720807" h="1720807">
                <a:moveTo>
                  <a:pt x="0" y="0"/>
                </a:moveTo>
                <a:lnTo>
                  <a:pt x="1720806" y="0"/>
                </a:lnTo>
                <a:lnTo>
                  <a:pt x="1720806" y="1720806"/>
                </a:lnTo>
                <a:lnTo>
                  <a:pt x="0" y="1720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1236437" y="6366556"/>
            <a:ext cx="1720807" cy="747549"/>
          </a:xfrm>
          <a:custGeom>
            <a:avLst/>
            <a:gdLst/>
            <a:ahLst/>
            <a:cxnLst/>
            <a:rect l="l" t="t" r="r" b="b"/>
            <a:pathLst>
              <a:path w="1720807" h="747549">
                <a:moveTo>
                  <a:pt x="0" y="0"/>
                </a:moveTo>
                <a:lnTo>
                  <a:pt x="1720806" y="0"/>
                </a:lnTo>
                <a:lnTo>
                  <a:pt x="1720806" y="747549"/>
                </a:lnTo>
                <a:lnTo>
                  <a:pt x="0" y="7475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b="-13019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TextBox 34"/>
          <p:cNvSpPr txBox="1"/>
          <p:nvPr/>
        </p:nvSpPr>
        <p:spPr>
          <a:xfrm>
            <a:off x="11596489" y="7006546"/>
            <a:ext cx="1000703" cy="442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sz="2626" spc="34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50%</a:t>
            </a:r>
          </a:p>
        </p:txBody>
      </p:sp>
      <p:sp>
        <p:nvSpPr>
          <p:cNvPr id="35" name="Freeform 35"/>
          <p:cNvSpPr/>
          <p:nvPr/>
        </p:nvSpPr>
        <p:spPr>
          <a:xfrm>
            <a:off x="15469907" y="5121012"/>
            <a:ext cx="1720807" cy="1720807"/>
          </a:xfrm>
          <a:custGeom>
            <a:avLst/>
            <a:gdLst/>
            <a:ahLst/>
            <a:cxnLst/>
            <a:rect l="l" t="t" r="r" b="b"/>
            <a:pathLst>
              <a:path w="1720807" h="1720807">
                <a:moveTo>
                  <a:pt x="0" y="0"/>
                </a:moveTo>
                <a:lnTo>
                  <a:pt x="1720806" y="0"/>
                </a:lnTo>
                <a:lnTo>
                  <a:pt x="1720806" y="1720807"/>
                </a:lnTo>
                <a:lnTo>
                  <a:pt x="0" y="1720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>
            <a:off x="15469907" y="5121012"/>
            <a:ext cx="721882" cy="1245544"/>
          </a:xfrm>
          <a:custGeom>
            <a:avLst/>
            <a:gdLst/>
            <a:ahLst/>
            <a:cxnLst/>
            <a:rect l="l" t="t" r="r" b="b"/>
            <a:pathLst>
              <a:path w="721882" h="1245544">
                <a:moveTo>
                  <a:pt x="0" y="0"/>
                </a:moveTo>
                <a:lnTo>
                  <a:pt x="721882" y="0"/>
                </a:lnTo>
                <a:lnTo>
                  <a:pt x="721882" y="1245544"/>
                </a:lnTo>
                <a:lnTo>
                  <a:pt x="0" y="12455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r="-138377" b="-3815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15829959" y="5761002"/>
            <a:ext cx="1000703" cy="442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sz="2626" spc="34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25%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613871" y="7114341"/>
            <a:ext cx="3432877" cy="124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9831" lvl="1" indent="-194916" algn="l">
              <a:lnSpc>
                <a:spcPts val="2527"/>
              </a:lnSpc>
              <a:buFont typeface="Arial"/>
              <a:buChar char="•"/>
            </a:pPr>
            <a:r>
              <a:rPr lang="en-US" sz="1805" spc="23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LINK JOB POSTING WITH THE LISTING</a:t>
            </a:r>
          </a:p>
          <a:p>
            <a:pPr marL="389831" lvl="1" indent="-194916" algn="l">
              <a:lnSpc>
                <a:spcPts val="2527"/>
              </a:lnSpc>
              <a:buFont typeface="Arial"/>
              <a:buChar char="•"/>
            </a:pPr>
            <a:r>
              <a:rPr lang="en-US" sz="1805" spc="23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JOB EXPIRATION AND STATUS UPDATES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450583" y="8287202"/>
            <a:ext cx="3962497" cy="1249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9831" lvl="1" indent="-194916" algn="l">
              <a:lnSpc>
                <a:spcPts val="2527"/>
              </a:lnSpc>
              <a:buFont typeface="Arial"/>
              <a:buChar char="•"/>
            </a:pPr>
            <a:r>
              <a:rPr lang="en-US" sz="1805" spc="23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INDEXED SEARCH</a:t>
            </a:r>
          </a:p>
          <a:p>
            <a:pPr marL="389831" lvl="1" indent="-194916" algn="l">
              <a:lnSpc>
                <a:spcPts val="2527"/>
              </a:lnSpc>
              <a:buFont typeface="Arial"/>
              <a:buChar char="•"/>
            </a:pPr>
            <a:r>
              <a:rPr lang="en-US" sz="1805" spc="234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AI-POWERED RECOMMENDATION ALGORITHMS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Aileron Regular</vt:lpstr>
      <vt:lpstr>Calibri</vt:lpstr>
      <vt:lpstr>Aileron</vt:lpstr>
      <vt:lpstr>Aileron Regular Bold</vt:lpstr>
      <vt:lpstr>Aileron Heavy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Taks Progress &amp; </dc:title>
  <cp:lastModifiedBy>Sopuru Egbosi</cp:lastModifiedBy>
  <cp:revision>1</cp:revision>
  <dcterms:created xsi:type="dcterms:W3CDTF">2006-08-16T00:00:00Z</dcterms:created>
  <dcterms:modified xsi:type="dcterms:W3CDTF">2025-03-07T15:31:01Z</dcterms:modified>
  <dc:identifier>DAGhBLcN4jI</dc:identifier>
</cp:coreProperties>
</file>