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5" r:id="rId3"/>
    <p:sldId id="299" r:id="rId4"/>
    <p:sldId id="283" r:id="rId5"/>
    <p:sldId id="297" r:id="rId6"/>
    <p:sldId id="268" r:id="rId7"/>
    <p:sldId id="287" r:id="rId8"/>
    <p:sldId id="300" r:id="rId9"/>
    <p:sldId id="304" r:id="rId10"/>
    <p:sldId id="306" r:id="rId11"/>
    <p:sldId id="288" r:id="rId12"/>
    <p:sldId id="301" r:id="rId13"/>
    <p:sldId id="302" r:id="rId14"/>
    <p:sldId id="303" r:id="rId15"/>
    <p:sldId id="270" r:id="rId16"/>
    <p:sldId id="292" r:id="rId17"/>
    <p:sldId id="285" r:id="rId18"/>
    <p:sldId id="307" r:id="rId19"/>
    <p:sldId id="294" r:id="rId20"/>
    <p:sldId id="296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305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300"/>
            <p14:sldId id="304"/>
            <p14:sldId id="306"/>
            <p14:sldId id="288"/>
            <p14:sldId id="301"/>
            <p14:sldId id="302"/>
            <p14:sldId id="303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307"/>
            <p14:sldId id="294"/>
          </p14:sldIdLst>
        </p14:section>
        <p14:section name="Next Steps" id="{FE611F16-C7B8-4C53-B1F6-FEDA790D337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3" autoAdjust="0"/>
    <p:restoredTop sz="69295" autoAdjust="0"/>
  </p:normalViewPr>
  <p:slideViewPr>
    <p:cSldViewPr snapToGrid="0">
      <p:cViewPr varScale="1">
        <p:scale>
          <a:sx n="79" d="100"/>
          <a:sy n="79" d="100"/>
        </p:scale>
        <p:origin x="10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3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how our requirements our met</a:t>
            </a:r>
          </a:p>
          <a:p>
            <a:endParaRPr lang="en-US" dirty="0"/>
          </a:p>
          <a:p>
            <a:r>
              <a:rPr lang="en-US" dirty="0"/>
              <a:t>Our teams have had their hands on the solutions</a:t>
            </a:r>
          </a:p>
          <a:p>
            <a:endParaRPr lang="en-US" dirty="0"/>
          </a:p>
          <a:p>
            <a:r>
              <a:rPr lang="en-US" dirty="0"/>
              <a:t>We can better estimate phases two and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applications are provided by vendors.</a:t>
            </a:r>
          </a:p>
          <a:p>
            <a:endParaRPr lang="en-US" dirty="0"/>
          </a:p>
          <a:p>
            <a:r>
              <a:rPr lang="en-US" dirty="0"/>
              <a:t>They are pre-packaged to run as containers.</a:t>
            </a:r>
          </a:p>
          <a:p>
            <a:endParaRPr lang="en-US" dirty="0"/>
          </a:p>
          <a:p>
            <a:r>
              <a:rPr lang="en-US" dirty="0"/>
              <a:t>We deploy them manually and infrequently.</a:t>
            </a:r>
          </a:p>
          <a:p>
            <a:endParaRPr lang="en-US" dirty="0"/>
          </a:p>
          <a:p>
            <a:r>
              <a:rPr lang="en-US" dirty="0"/>
              <a:t>Change control is slow and carefully managed.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costs</a:t>
            </a:r>
          </a:p>
          <a:p>
            <a:endParaRPr lang="en-US" dirty="0"/>
          </a:p>
          <a:p>
            <a:r>
              <a:rPr lang="en-US" dirty="0"/>
              <a:t>We expect to engage a vendor to do this</a:t>
            </a:r>
          </a:p>
          <a:p>
            <a:endParaRPr lang="en-US" dirty="0"/>
          </a:p>
          <a:p>
            <a:r>
              <a:rPr lang="en-US" dirty="0"/>
              <a:t>We want to leverage vendor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people into the pit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detailed notes about why this takes so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have containers in house today, but we don’t have a long-term plan to manage them for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T-Shirt sizing.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Team – Will be doing or managing the work</a:t>
            </a:r>
          </a:p>
          <a:p>
            <a:endParaRPr lang="en-US" dirty="0"/>
          </a:p>
          <a:p>
            <a:r>
              <a:rPr lang="en-US" dirty="0"/>
              <a:t>Stakeholders – Wil be consulted during the POC planning phase for their input, and will have an opportunity to get their hands on the environments.</a:t>
            </a:r>
          </a:p>
          <a:p>
            <a:endParaRPr lang="en-US" dirty="0"/>
          </a:p>
          <a:p>
            <a:r>
              <a:rPr lang="en-US" dirty="0"/>
              <a:t>Vendors – Of the vendors in the market, we talked to many and think these three have the most mature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had demos with various vendors</a:t>
            </a:r>
          </a:p>
          <a:p>
            <a:endParaRPr lang="en-US" dirty="0"/>
          </a:p>
          <a:p>
            <a:r>
              <a:rPr lang="en-US" dirty="0"/>
              <a:t>We have expressed concerns about security, copy control, license management,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Vendors have addressed those concerns verbally</a:t>
            </a:r>
          </a:p>
          <a:p>
            <a:endParaRPr lang="en-US" dirty="0"/>
          </a:p>
          <a:p>
            <a:r>
              <a:rPr lang="en-US" dirty="0"/>
              <a:t>We want those solutions demonstrated</a:t>
            </a:r>
          </a:p>
          <a:p>
            <a:endParaRPr lang="en-US" dirty="0"/>
          </a:p>
          <a:p>
            <a:r>
              <a:rPr lang="en-US" dirty="0"/>
              <a:t>We want to get our hands on the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present identical requirements to each vendor</a:t>
            </a:r>
          </a:p>
          <a:p>
            <a:endParaRPr lang="en-US" dirty="0"/>
          </a:p>
          <a:p>
            <a:r>
              <a:rPr lang="en-US" dirty="0"/>
              <a:t>We’ll provide the application</a:t>
            </a:r>
          </a:p>
          <a:p>
            <a:r>
              <a:rPr lang="en-US" dirty="0"/>
              <a:t>NOC Integration</a:t>
            </a:r>
          </a:p>
          <a:p>
            <a:endParaRPr lang="en-US" dirty="0"/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give environment access to our current container users</a:t>
            </a:r>
          </a:p>
          <a:p>
            <a:r>
              <a:rPr lang="en-US" dirty="0"/>
              <a:t>We’ll try to get this done for free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670A-7BD0-4ECB-8A2E-C1AA3E8B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40D5-E93C-4098-B975-52AF38A7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a primary vendor</a:t>
            </a:r>
          </a:p>
          <a:p>
            <a:r>
              <a:rPr lang="en-US" dirty="0"/>
              <a:t>We have faith in the solution</a:t>
            </a:r>
          </a:p>
          <a:p>
            <a:r>
              <a:rPr lang="en-US" dirty="0"/>
              <a:t>We understand pricing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82406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a simple app to Containerize</a:t>
            </a:r>
          </a:p>
          <a:p>
            <a:r>
              <a:rPr lang="en-US" dirty="0"/>
              <a:t>The app will have two dependencies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vendor will run the application on a desktop</a:t>
            </a:r>
          </a:p>
          <a:p>
            <a:r>
              <a:rPr lang="en-US" dirty="0"/>
              <a:t>The vendor will demonstrate solutions to our named concerns</a:t>
            </a:r>
          </a:p>
          <a:p>
            <a:r>
              <a:rPr lang="en-US" dirty="0"/>
              <a:t>The vendor will give us infrastructure requirements</a:t>
            </a:r>
          </a:p>
          <a:p>
            <a:r>
              <a:rPr lang="en-US" dirty="0"/>
              <a:t>We will provide the infrastructure</a:t>
            </a:r>
          </a:p>
          <a:p>
            <a:r>
              <a:rPr lang="en-US" dirty="0"/>
              <a:t>The vendor will install, configure, and demonstrate their solution</a:t>
            </a:r>
          </a:p>
          <a:p>
            <a:pPr lvl="1"/>
            <a:r>
              <a:rPr lang="en-US" dirty="0"/>
              <a:t>The application will must be deployed</a:t>
            </a:r>
          </a:p>
          <a:p>
            <a:pPr lvl="1"/>
            <a:r>
              <a:rPr lang="en-US" dirty="0"/>
              <a:t>The application must be reachable on our network</a:t>
            </a:r>
          </a:p>
          <a:p>
            <a:pPr lvl="1"/>
            <a:r>
              <a:rPr lang="en-US" dirty="0"/>
              <a:t>We want them to show us “the standard way” to do this, step by step</a:t>
            </a:r>
          </a:p>
          <a:p>
            <a:pPr lvl="1"/>
            <a:r>
              <a:rPr lang="en-US" dirty="0"/>
              <a:t>Auto-scale running containers as needed</a:t>
            </a:r>
          </a:p>
          <a:p>
            <a:r>
              <a:rPr lang="en-US" dirty="0"/>
              <a:t>The vendor will demonstrate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5511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Monitoring</a:t>
            </a:r>
          </a:p>
          <a:p>
            <a:pPr lvl="1"/>
            <a:r>
              <a:rPr lang="en-US" dirty="0"/>
              <a:t>At the cluster level</a:t>
            </a:r>
          </a:p>
          <a:p>
            <a:pPr lvl="1"/>
            <a:r>
              <a:rPr lang="en-US" dirty="0"/>
              <a:t>At the host level</a:t>
            </a:r>
          </a:p>
          <a:p>
            <a:pPr lvl="1"/>
            <a:r>
              <a:rPr lang="en-US" dirty="0"/>
              <a:t>At the container level</a:t>
            </a:r>
          </a:p>
          <a:p>
            <a:pPr lvl="1"/>
            <a:r>
              <a:rPr lang="en-US" dirty="0"/>
              <a:t>* We prefer to integrate with our current NOC products</a:t>
            </a:r>
          </a:p>
          <a:p>
            <a:r>
              <a:rPr lang="en-US" dirty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/>
              <a:t>Scarce resources</a:t>
            </a:r>
          </a:p>
          <a:p>
            <a:r>
              <a:rPr lang="en-US" dirty="0"/>
              <a:t>Demonstrate Rolling Updates</a:t>
            </a:r>
          </a:p>
          <a:p>
            <a:pPr lvl="1"/>
            <a:r>
              <a:rPr lang="en-US" dirty="0"/>
              <a:t>Update running containers from an old base OS image to a current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licensing</a:t>
            </a:r>
          </a:p>
          <a:p>
            <a:r>
              <a:rPr lang="en-US" dirty="0"/>
              <a:t>Formal pricing offers</a:t>
            </a:r>
          </a:p>
          <a:p>
            <a:r>
              <a:rPr lang="en-US" dirty="0"/>
              <a:t>Support details</a:t>
            </a:r>
          </a:p>
          <a:p>
            <a:pPr lvl="1"/>
            <a:r>
              <a:rPr lang="en-US" dirty="0"/>
              <a:t>What parts of the stack are supported</a:t>
            </a:r>
          </a:p>
          <a:p>
            <a:pPr lvl="1"/>
            <a:r>
              <a:rPr lang="en-US" dirty="0"/>
              <a:t>SLA</a:t>
            </a:r>
          </a:p>
          <a:p>
            <a:pPr lvl="1"/>
            <a:r>
              <a:rPr lang="en-US" dirty="0"/>
              <a:t>Pricing</a:t>
            </a:r>
          </a:p>
          <a:p>
            <a:r>
              <a:rPr lang="en-US" dirty="0"/>
              <a:t>Consulting services</a:t>
            </a:r>
          </a:p>
          <a:p>
            <a:pPr lvl="1"/>
            <a:r>
              <a:rPr lang="en-US" dirty="0"/>
              <a:t>Their consulting model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827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Licensing and support agreements</a:t>
            </a:r>
          </a:p>
          <a:p>
            <a:r>
              <a:rPr lang="en-US" dirty="0"/>
              <a:t>We know how containers are paid for</a:t>
            </a:r>
          </a:p>
          <a:p>
            <a:r>
              <a:rPr lang="en-US" dirty="0"/>
              <a:t>Security and compliance review</a:t>
            </a:r>
          </a:p>
          <a:p>
            <a:r>
              <a:rPr lang="en-US" dirty="0"/>
              <a:t>Physical infrastructure is allocated</a:t>
            </a:r>
          </a:p>
          <a:p>
            <a:r>
              <a:rPr lang="en-US" dirty="0"/>
              <a:t>NOC integration is complete</a:t>
            </a:r>
          </a:p>
          <a:p>
            <a:r>
              <a:rPr lang="en-US" dirty="0"/>
              <a:t>Personnel are ready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(6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container support</a:t>
            </a:r>
          </a:p>
          <a:p>
            <a:r>
              <a:rPr lang="en-US" dirty="0"/>
              <a:t>Boilerplate for common project types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Automated deployments</a:t>
            </a:r>
          </a:p>
        </p:txBody>
      </p:sp>
    </p:spTree>
    <p:extLst>
      <p:ext uri="{BB962C8B-B14F-4D97-AF65-F5344CB8AC3E}">
        <p14:creationId xmlns:p14="http://schemas.microsoft.com/office/powerpoint/2010/main" val="271610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8111707" y="2089951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402884" y="4096989"/>
            <a:ext cx="3617960" cy="140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P spid="32" grpId="0" animBg="1"/>
      <p:bldP spid="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D35B-50CD-4E1E-8514-CBF6829E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D71-3C05-486C-A1D5-C3748ED7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usage of server resources</a:t>
            </a:r>
          </a:p>
          <a:p>
            <a:r>
              <a:rPr lang="en-US" dirty="0"/>
              <a:t>Rapid deployments</a:t>
            </a:r>
          </a:p>
          <a:p>
            <a:r>
              <a:rPr lang="en-US" dirty="0"/>
              <a:t>Simplicity around security</a:t>
            </a:r>
          </a:p>
          <a:p>
            <a:r>
              <a:rPr lang="en-US" dirty="0"/>
              <a:t>Tight integration with DevOps</a:t>
            </a:r>
          </a:p>
        </p:txBody>
      </p:sp>
    </p:spTree>
    <p:extLst>
      <p:ext uri="{BB962C8B-B14F-4D97-AF65-F5344CB8AC3E}">
        <p14:creationId xmlns:p14="http://schemas.microsoft.com/office/powerpoint/2010/main" val="91282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Visit with all stakeholders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ready answer for people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conversation)</a:t>
            </a:r>
          </a:p>
          <a:p>
            <a:r>
              <a:rPr lang="en-US" dirty="0"/>
              <a:t>Phase Two:  Basic Container Support</a:t>
            </a:r>
          </a:p>
          <a:p>
            <a:r>
              <a:rPr lang="en-US" dirty="0"/>
              <a:t>Phase Three:  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Mayme Kittman, Stuart Wagner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requirements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734-7289-434A-BAB5-8B27CC4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Scope (Hide in Staff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B72-CFD0-4AE3-8CBE-2226A85F6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Desktop Support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43C-EAF7-4DE6-8B8F-A916C4D2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 dirty="0"/>
              <a:t>Long-term viability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A9D-11E3-42B6-A78A-D426038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BF6B-1DD5-4499-A7F3-A34FCF65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the application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NOC Integration</a:t>
            </a:r>
          </a:p>
          <a:p>
            <a:r>
              <a:rPr lang="en-US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3976924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833</Words>
  <Application>Microsoft Office PowerPoint</Application>
  <PresentationFormat>Widescreen</PresentationFormat>
  <Paragraphs>200</Paragraphs>
  <Slides>20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Docker Proofs of Concept</vt:lpstr>
      <vt:lpstr>A Quick Refresher</vt:lpstr>
      <vt:lpstr>Why Now?</vt:lpstr>
      <vt:lpstr>Three Phases</vt:lpstr>
      <vt:lpstr>The Players</vt:lpstr>
      <vt:lpstr>Phase One (2 Months)</vt:lpstr>
      <vt:lpstr>Proofs of Concept</vt:lpstr>
      <vt:lpstr>POC Scope (Hide in Staff Meeting)</vt:lpstr>
      <vt:lpstr>Demo Requirements</vt:lpstr>
      <vt:lpstr>Phase One Outcome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(2 Months)</vt:lpstr>
      <vt:lpstr>Phase Two Outcome</vt:lpstr>
      <vt:lpstr>Phase Three (6 Months)</vt:lpstr>
      <vt:lpstr>Phase Three Outcome</vt:lpstr>
      <vt:lpstr>Containers as a 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225</cp:revision>
  <dcterms:created xsi:type="dcterms:W3CDTF">2019-04-09T19:53:30Z</dcterms:created>
  <dcterms:modified xsi:type="dcterms:W3CDTF">2019-04-24T16:17:37Z</dcterms:modified>
</cp:coreProperties>
</file>