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8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80" r:id="rId17"/>
    <p:sldId id="273" r:id="rId18"/>
    <p:sldId id="274" r:id="rId1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4A0009D-2884-49C7-B877-44806784A7E8}">
          <p14:sldIdLst>
            <p14:sldId id="256"/>
            <p14:sldId id="257"/>
            <p14:sldId id="272"/>
          </p14:sldIdLst>
        </p14:section>
        <p14:section name="Phase One" id="{73FBD3E8-E2EB-433B-9092-57E19CD3915A}">
          <p14:sldIdLst>
            <p14:sldId id="268"/>
            <p14:sldId id="26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Phase Two" id="{0D8F3455-BA77-4F26-9B5E-DFEE74F49937}">
          <p14:sldIdLst>
            <p14:sldId id="270"/>
            <p14:sldId id="271"/>
            <p14:sldId id="280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Monitor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B0-4710-84FE-B2C114097C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Memory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B0-4710-84FE-B2C114097C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B0-4710-84FE-B2C114097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702800"/>
        <c:axId val="1176699192"/>
      </c:barChart>
      <c:catAx>
        <c:axId val="11767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699192"/>
        <c:crosses val="autoZero"/>
        <c:auto val="1"/>
        <c:lblAlgn val="ctr"/>
        <c:lblOffset val="100"/>
        <c:noMultiLvlLbl val="0"/>
      </c:catAx>
      <c:valAx>
        <c:axId val="1176699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7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E2CA4-744F-44C1-AF8D-32951179B3EC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573696-C6EB-461E-A870-6B1BC7BB5CD0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A49FEBBF-9866-45F4-B78C-0731FB3BDF07}" type="parTrans" cxnId="{8F9ACBDB-8860-49E3-A094-6E2301D68EC6}">
      <dgm:prSet/>
      <dgm:spPr/>
      <dgm:t>
        <a:bodyPr/>
        <a:lstStyle/>
        <a:p>
          <a:endParaRPr lang="en-US"/>
        </a:p>
      </dgm:t>
    </dgm:pt>
    <dgm:pt modelId="{680A9B4A-9CA0-40AB-B4C2-BF29A3AD51C9}" type="sibTrans" cxnId="{8F9ACBDB-8860-49E3-A094-6E2301D68EC6}">
      <dgm:prSet/>
      <dgm:spPr/>
      <dgm:t>
        <a:bodyPr/>
        <a:lstStyle/>
        <a:p>
          <a:endParaRPr lang="en-US"/>
        </a:p>
      </dgm:t>
    </dgm:pt>
    <dgm:pt modelId="{39F2B261-B7E6-41C9-9A03-BF7A18D5AE07}">
      <dgm:prSet phldrT="[Text]"/>
      <dgm:spPr/>
      <dgm:t>
        <a:bodyPr/>
        <a:lstStyle/>
        <a:p>
          <a:r>
            <a:rPr lang="en-US" dirty="0"/>
            <a:t>Debug</a:t>
          </a:r>
        </a:p>
      </dgm:t>
    </dgm:pt>
    <dgm:pt modelId="{B54D6B98-B7EB-4771-8027-B788EBDD1E43}" type="parTrans" cxnId="{AF635921-B396-40F9-BFC8-CA2383B28137}">
      <dgm:prSet/>
      <dgm:spPr/>
      <dgm:t>
        <a:bodyPr/>
        <a:lstStyle/>
        <a:p>
          <a:endParaRPr lang="en-US"/>
        </a:p>
      </dgm:t>
    </dgm:pt>
    <dgm:pt modelId="{F758DE4A-AF8F-4642-9F20-0910D51B3749}" type="sibTrans" cxnId="{AF635921-B396-40F9-BFC8-CA2383B28137}">
      <dgm:prSet/>
      <dgm:spPr/>
      <dgm:t>
        <a:bodyPr/>
        <a:lstStyle/>
        <a:p>
          <a:endParaRPr lang="en-US"/>
        </a:p>
      </dgm:t>
    </dgm:pt>
    <dgm:pt modelId="{70001328-16F6-40B8-B034-8B63C6347611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E8C021ED-2D82-4837-8049-A14D44901631}" type="parTrans" cxnId="{B8801F57-4A9F-407D-B9B6-276DC81CBB39}">
      <dgm:prSet/>
      <dgm:spPr/>
      <dgm:t>
        <a:bodyPr/>
        <a:lstStyle/>
        <a:p>
          <a:endParaRPr lang="en-US"/>
        </a:p>
      </dgm:t>
    </dgm:pt>
    <dgm:pt modelId="{C53E6838-5DA5-4754-B4E2-86D13141604E}" type="sibTrans" cxnId="{B8801F57-4A9F-407D-B9B6-276DC81CBB39}">
      <dgm:prSet/>
      <dgm:spPr/>
      <dgm:t>
        <a:bodyPr/>
        <a:lstStyle/>
        <a:p>
          <a:endParaRPr lang="en-US"/>
        </a:p>
      </dgm:t>
    </dgm:pt>
    <dgm:pt modelId="{AD3E5398-E9E0-4E42-BCC9-D8820B90B1FB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91E26694-5280-4F38-A99D-2323B823A62E}" type="parTrans" cxnId="{EC471369-68E0-44A4-85EC-EBB9CB2DE6D6}">
      <dgm:prSet/>
      <dgm:spPr/>
      <dgm:t>
        <a:bodyPr/>
        <a:lstStyle/>
        <a:p>
          <a:endParaRPr lang="en-US"/>
        </a:p>
      </dgm:t>
    </dgm:pt>
    <dgm:pt modelId="{5C5FCAE7-DD4A-440A-A309-08B507BDBE4D}" type="sibTrans" cxnId="{EC471369-68E0-44A4-85EC-EBB9CB2DE6D6}">
      <dgm:prSet/>
      <dgm:spPr/>
      <dgm:t>
        <a:bodyPr/>
        <a:lstStyle/>
        <a:p>
          <a:endParaRPr lang="en-US"/>
        </a:p>
      </dgm:t>
    </dgm:pt>
    <dgm:pt modelId="{1CAC3338-C130-4861-AE7B-A69033E92718}" type="pres">
      <dgm:prSet presAssocID="{9C0E2CA4-744F-44C1-AF8D-32951179B3E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965E1B-8117-417A-AF2C-EE3F901C2B1D}" type="pres">
      <dgm:prSet presAssocID="{77573696-C6EB-461E-A870-6B1BC7BB5CD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7CA57-BE36-4B74-B166-DB62B0C2EF0D}" type="pres">
      <dgm:prSet presAssocID="{680A9B4A-9CA0-40AB-B4C2-BF29A3AD51C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B54B8A5-6606-4C3C-9500-31A30500CCD7}" type="pres">
      <dgm:prSet presAssocID="{680A9B4A-9CA0-40AB-B4C2-BF29A3AD51C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4EFD81F-AA69-44F2-83C2-806B40FDD526}" type="pres">
      <dgm:prSet presAssocID="{70001328-16F6-40B8-B034-8B63C634761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276FD-6F19-4E05-B00B-85069AD9148E}" type="pres">
      <dgm:prSet presAssocID="{C53E6838-5DA5-4754-B4E2-86D13141604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167945A-F89D-4397-9D92-7EC3CFCB3A03}" type="pres">
      <dgm:prSet presAssocID="{C53E6838-5DA5-4754-B4E2-86D13141604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6CB6C22C-45D1-4921-B019-37E18F399A24}" type="pres">
      <dgm:prSet presAssocID="{AD3E5398-E9E0-4E42-BCC9-D8820B90B1F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D0B9F-AA38-4716-BB64-90BE35523337}" type="pres">
      <dgm:prSet presAssocID="{5C5FCAE7-DD4A-440A-A309-08B507BDBE4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284F3CF-717B-486C-9098-5C0FB28AEF94}" type="pres">
      <dgm:prSet presAssocID="{5C5FCAE7-DD4A-440A-A309-08B507BDBE4D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15190AF-6814-4124-9780-D1FE7582EDA2}" type="pres">
      <dgm:prSet presAssocID="{39F2B261-B7E6-41C9-9A03-BF7A18D5AE0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547E8-5A26-4145-B8D5-9870E6925ED4}" type="pres">
      <dgm:prSet presAssocID="{F758DE4A-AF8F-4642-9F20-0910D51B3749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D52FBA2-DB57-457F-BF9C-C215954791D2}" type="pres">
      <dgm:prSet presAssocID="{F758DE4A-AF8F-4642-9F20-0910D51B3749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523E40C3-BAAE-4BDB-B0A6-5B8F9CB17151}" type="presOf" srcId="{9C0E2CA4-744F-44C1-AF8D-32951179B3EC}" destId="{1CAC3338-C130-4861-AE7B-A69033E92718}" srcOrd="0" destOrd="0" presId="urn:microsoft.com/office/officeart/2005/8/layout/cycle2"/>
    <dgm:cxn modelId="{FDE76C4B-05A4-4779-8429-1169B103A25D}" type="presOf" srcId="{AD3E5398-E9E0-4E42-BCC9-D8820B90B1FB}" destId="{6CB6C22C-45D1-4921-B019-37E18F399A24}" srcOrd="0" destOrd="0" presId="urn:microsoft.com/office/officeart/2005/8/layout/cycle2"/>
    <dgm:cxn modelId="{34F07AE0-2D54-4FFB-8A83-0071D8CC6E3D}" type="presOf" srcId="{C53E6838-5DA5-4754-B4E2-86D13141604E}" destId="{A167945A-F89D-4397-9D92-7EC3CFCB3A03}" srcOrd="1" destOrd="0" presId="urn:microsoft.com/office/officeart/2005/8/layout/cycle2"/>
    <dgm:cxn modelId="{EC471369-68E0-44A4-85EC-EBB9CB2DE6D6}" srcId="{9C0E2CA4-744F-44C1-AF8D-32951179B3EC}" destId="{AD3E5398-E9E0-4E42-BCC9-D8820B90B1FB}" srcOrd="2" destOrd="0" parTransId="{91E26694-5280-4F38-A99D-2323B823A62E}" sibTransId="{5C5FCAE7-DD4A-440A-A309-08B507BDBE4D}"/>
    <dgm:cxn modelId="{B8801F57-4A9F-407D-B9B6-276DC81CBB39}" srcId="{9C0E2CA4-744F-44C1-AF8D-32951179B3EC}" destId="{70001328-16F6-40B8-B034-8B63C6347611}" srcOrd="1" destOrd="0" parTransId="{E8C021ED-2D82-4837-8049-A14D44901631}" sibTransId="{C53E6838-5DA5-4754-B4E2-86D13141604E}"/>
    <dgm:cxn modelId="{AF635921-B396-40F9-BFC8-CA2383B28137}" srcId="{9C0E2CA4-744F-44C1-AF8D-32951179B3EC}" destId="{39F2B261-B7E6-41C9-9A03-BF7A18D5AE07}" srcOrd="3" destOrd="0" parTransId="{B54D6B98-B7EB-4771-8027-B788EBDD1E43}" sibTransId="{F758DE4A-AF8F-4642-9F20-0910D51B3749}"/>
    <dgm:cxn modelId="{588A68F6-CB04-4965-95A6-752E31735CBB}" type="presOf" srcId="{77573696-C6EB-461E-A870-6B1BC7BB5CD0}" destId="{5E965E1B-8117-417A-AF2C-EE3F901C2B1D}" srcOrd="0" destOrd="0" presId="urn:microsoft.com/office/officeart/2005/8/layout/cycle2"/>
    <dgm:cxn modelId="{8F9ACBDB-8860-49E3-A094-6E2301D68EC6}" srcId="{9C0E2CA4-744F-44C1-AF8D-32951179B3EC}" destId="{77573696-C6EB-461E-A870-6B1BC7BB5CD0}" srcOrd="0" destOrd="0" parTransId="{A49FEBBF-9866-45F4-B78C-0731FB3BDF07}" sibTransId="{680A9B4A-9CA0-40AB-B4C2-BF29A3AD51C9}"/>
    <dgm:cxn modelId="{444F7BE8-7D19-4331-9506-8E2843F7D5C0}" type="presOf" srcId="{70001328-16F6-40B8-B034-8B63C6347611}" destId="{24EFD81F-AA69-44F2-83C2-806B40FDD526}" srcOrd="0" destOrd="0" presId="urn:microsoft.com/office/officeart/2005/8/layout/cycle2"/>
    <dgm:cxn modelId="{29BF8D4E-F746-4F70-A459-EAD46BBF6E06}" type="presOf" srcId="{680A9B4A-9CA0-40AB-B4C2-BF29A3AD51C9}" destId="{7B54B8A5-6606-4C3C-9500-31A30500CCD7}" srcOrd="1" destOrd="0" presId="urn:microsoft.com/office/officeart/2005/8/layout/cycle2"/>
    <dgm:cxn modelId="{65127703-01AA-4425-BB14-B3CD3DFD3651}" type="presOf" srcId="{39F2B261-B7E6-41C9-9A03-BF7A18D5AE07}" destId="{015190AF-6814-4124-9780-D1FE7582EDA2}" srcOrd="0" destOrd="0" presId="urn:microsoft.com/office/officeart/2005/8/layout/cycle2"/>
    <dgm:cxn modelId="{414FB5C9-CBC4-422C-BE77-631634FBFB4E}" type="presOf" srcId="{F758DE4A-AF8F-4642-9F20-0910D51B3749}" destId="{CD52FBA2-DB57-457F-BF9C-C215954791D2}" srcOrd="1" destOrd="0" presId="urn:microsoft.com/office/officeart/2005/8/layout/cycle2"/>
    <dgm:cxn modelId="{42DE5CC3-82F8-4081-92C7-ABF2A64ED109}" type="presOf" srcId="{680A9B4A-9CA0-40AB-B4C2-BF29A3AD51C9}" destId="{0EB7CA57-BE36-4B74-B166-DB62B0C2EF0D}" srcOrd="0" destOrd="0" presId="urn:microsoft.com/office/officeart/2005/8/layout/cycle2"/>
    <dgm:cxn modelId="{3E4F0A96-C334-477C-B52C-F2C8445FDAE7}" type="presOf" srcId="{C53E6838-5DA5-4754-B4E2-86D13141604E}" destId="{7CC276FD-6F19-4E05-B00B-85069AD9148E}" srcOrd="0" destOrd="0" presId="urn:microsoft.com/office/officeart/2005/8/layout/cycle2"/>
    <dgm:cxn modelId="{8A104C9B-B492-4325-90FC-E66B0AAAC20A}" type="presOf" srcId="{5C5FCAE7-DD4A-440A-A309-08B507BDBE4D}" destId="{E74D0B9F-AA38-4716-BB64-90BE35523337}" srcOrd="0" destOrd="0" presId="urn:microsoft.com/office/officeart/2005/8/layout/cycle2"/>
    <dgm:cxn modelId="{0CD136E1-7BE0-464C-BB7E-5C35997A1A28}" type="presOf" srcId="{5C5FCAE7-DD4A-440A-A309-08B507BDBE4D}" destId="{1284F3CF-717B-486C-9098-5C0FB28AEF94}" srcOrd="1" destOrd="0" presId="urn:microsoft.com/office/officeart/2005/8/layout/cycle2"/>
    <dgm:cxn modelId="{56D189FD-2BFC-4AAC-9330-81727944FDD1}" type="presOf" srcId="{F758DE4A-AF8F-4642-9F20-0910D51B3749}" destId="{2E4547E8-5A26-4145-B8D5-9870E6925ED4}" srcOrd="0" destOrd="0" presId="urn:microsoft.com/office/officeart/2005/8/layout/cycle2"/>
    <dgm:cxn modelId="{0B6EC18C-823B-4AF0-AD3F-31F3F9993358}" type="presParOf" srcId="{1CAC3338-C130-4861-AE7B-A69033E92718}" destId="{5E965E1B-8117-417A-AF2C-EE3F901C2B1D}" srcOrd="0" destOrd="0" presId="urn:microsoft.com/office/officeart/2005/8/layout/cycle2"/>
    <dgm:cxn modelId="{54C2C981-0B3B-4BB6-BFC8-28D571303A4B}" type="presParOf" srcId="{1CAC3338-C130-4861-AE7B-A69033E92718}" destId="{0EB7CA57-BE36-4B74-B166-DB62B0C2EF0D}" srcOrd="1" destOrd="0" presId="urn:microsoft.com/office/officeart/2005/8/layout/cycle2"/>
    <dgm:cxn modelId="{91B40722-0A31-4DE2-ADC0-DDE0756AEF21}" type="presParOf" srcId="{0EB7CA57-BE36-4B74-B166-DB62B0C2EF0D}" destId="{7B54B8A5-6606-4C3C-9500-31A30500CCD7}" srcOrd="0" destOrd="0" presId="urn:microsoft.com/office/officeart/2005/8/layout/cycle2"/>
    <dgm:cxn modelId="{5B215928-6072-4966-9B89-D7EA2D3254F9}" type="presParOf" srcId="{1CAC3338-C130-4861-AE7B-A69033E92718}" destId="{24EFD81F-AA69-44F2-83C2-806B40FDD526}" srcOrd="2" destOrd="0" presId="urn:microsoft.com/office/officeart/2005/8/layout/cycle2"/>
    <dgm:cxn modelId="{10871D6F-C936-49F4-AB6D-1C1018392582}" type="presParOf" srcId="{1CAC3338-C130-4861-AE7B-A69033E92718}" destId="{7CC276FD-6F19-4E05-B00B-85069AD9148E}" srcOrd="3" destOrd="0" presId="urn:microsoft.com/office/officeart/2005/8/layout/cycle2"/>
    <dgm:cxn modelId="{853CFF67-9B61-4387-8491-FEF41DC6F6E8}" type="presParOf" srcId="{7CC276FD-6F19-4E05-B00B-85069AD9148E}" destId="{A167945A-F89D-4397-9D92-7EC3CFCB3A03}" srcOrd="0" destOrd="0" presId="urn:microsoft.com/office/officeart/2005/8/layout/cycle2"/>
    <dgm:cxn modelId="{2A187968-3740-499C-8924-F05F81547CEE}" type="presParOf" srcId="{1CAC3338-C130-4861-AE7B-A69033E92718}" destId="{6CB6C22C-45D1-4921-B019-37E18F399A24}" srcOrd="4" destOrd="0" presId="urn:microsoft.com/office/officeart/2005/8/layout/cycle2"/>
    <dgm:cxn modelId="{17057816-0A68-4030-ACF9-B9CB1CDEE5AD}" type="presParOf" srcId="{1CAC3338-C130-4861-AE7B-A69033E92718}" destId="{E74D0B9F-AA38-4716-BB64-90BE35523337}" srcOrd="5" destOrd="0" presId="urn:microsoft.com/office/officeart/2005/8/layout/cycle2"/>
    <dgm:cxn modelId="{36A42048-FD0C-440E-B6B1-AB68AD037BA1}" type="presParOf" srcId="{E74D0B9F-AA38-4716-BB64-90BE35523337}" destId="{1284F3CF-717B-486C-9098-5C0FB28AEF94}" srcOrd="0" destOrd="0" presId="urn:microsoft.com/office/officeart/2005/8/layout/cycle2"/>
    <dgm:cxn modelId="{289C7868-B179-44B6-B893-A47AFAAB6FCB}" type="presParOf" srcId="{1CAC3338-C130-4861-AE7B-A69033E92718}" destId="{015190AF-6814-4124-9780-D1FE7582EDA2}" srcOrd="6" destOrd="0" presId="urn:microsoft.com/office/officeart/2005/8/layout/cycle2"/>
    <dgm:cxn modelId="{1FF68CE8-2B17-49DC-8AC9-1AE2E6BFBBB1}" type="presParOf" srcId="{1CAC3338-C130-4861-AE7B-A69033E92718}" destId="{2E4547E8-5A26-4145-B8D5-9870E6925ED4}" srcOrd="7" destOrd="0" presId="urn:microsoft.com/office/officeart/2005/8/layout/cycle2"/>
    <dgm:cxn modelId="{314741C0-7585-4841-84D9-D441D1CAA300}" type="presParOf" srcId="{2E4547E8-5A26-4145-B8D5-9870E6925ED4}" destId="{CD52FBA2-DB57-457F-BF9C-C215954791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0E2CA4-744F-44C1-AF8D-32951179B3EC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573696-C6EB-461E-A870-6B1BC7BB5CD0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A49FEBBF-9866-45F4-B78C-0731FB3BDF07}" type="parTrans" cxnId="{8F9ACBDB-8860-49E3-A094-6E2301D68EC6}">
      <dgm:prSet/>
      <dgm:spPr/>
      <dgm:t>
        <a:bodyPr/>
        <a:lstStyle/>
        <a:p>
          <a:endParaRPr lang="en-US"/>
        </a:p>
      </dgm:t>
    </dgm:pt>
    <dgm:pt modelId="{680A9B4A-9CA0-40AB-B4C2-BF29A3AD51C9}" type="sibTrans" cxnId="{8F9ACBDB-8860-49E3-A094-6E2301D68EC6}">
      <dgm:prSet/>
      <dgm:spPr/>
      <dgm:t>
        <a:bodyPr/>
        <a:lstStyle/>
        <a:p>
          <a:endParaRPr lang="en-US"/>
        </a:p>
      </dgm:t>
    </dgm:pt>
    <dgm:pt modelId="{39F2B261-B7E6-41C9-9A03-BF7A18D5AE07}">
      <dgm:prSet phldrT="[Text]"/>
      <dgm:spPr/>
      <dgm:t>
        <a:bodyPr/>
        <a:lstStyle/>
        <a:p>
          <a:r>
            <a:rPr lang="en-US" dirty="0"/>
            <a:t>Debug</a:t>
          </a:r>
        </a:p>
      </dgm:t>
    </dgm:pt>
    <dgm:pt modelId="{B54D6B98-B7EB-4771-8027-B788EBDD1E43}" type="parTrans" cxnId="{AF635921-B396-40F9-BFC8-CA2383B28137}">
      <dgm:prSet/>
      <dgm:spPr/>
      <dgm:t>
        <a:bodyPr/>
        <a:lstStyle/>
        <a:p>
          <a:endParaRPr lang="en-US"/>
        </a:p>
      </dgm:t>
    </dgm:pt>
    <dgm:pt modelId="{F758DE4A-AF8F-4642-9F20-0910D51B3749}" type="sibTrans" cxnId="{AF635921-B396-40F9-BFC8-CA2383B28137}">
      <dgm:prSet/>
      <dgm:spPr/>
      <dgm:t>
        <a:bodyPr/>
        <a:lstStyle/>
        <a:p>
          <a:endParaRPr lang="en-US"/>
        </a:p>
      </dgm:t>
    </dgm:pt>
    <dgm:pt modelId="{70001328-16F6-40B8-B034-8B63C6347611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E8C021ED-2D82-4837-8049-A14D44901631}" type="parTrans" cxnId="{B8801F57-4A9F-407D-B9B6-276DC81CBB39}">
      <dgm:prSet/>
      <dgm:spPr/>
      <dgm:t>
        <a:bodyPr/>
        <a:lstStyle/>
        <a:p>
          <a:endParaRPr lang="en-US"/>
        </a:p>
      </dgm:t>
    </dgm:pt>
    <dgm:pt modelId="{C53E6838-5DA5-4754-B4E2-86D13141604E}" type="sibTrans" cxnId="{B8801F57-4A9F-407D-B9B6-276DC81CBB39}">
      <dgm:prSet/>
      <dgm:spPr/>
      <dgm:t>
        <a:bodyPr/>
        <a:lstStyle/>
        <a:p>
          <a:endParaRPr lang="en-US"/>
        </a:p>
      </dgm:t>
    </dgm:pt>
    <dgm:pt modelId="{AD3E5398-E9E0-4E42-BCC9-D8820B90B1FB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91E26694-5280-4F38-A99D-2323B823A62E}" type="parTrans" cxnId="{EC471369-68E0-44A4-85EC-EBB9CB2DE6D6}">
      <dgm:prSet/>
      <dgm:spPr/>
      <dgm:t>
        <a:bodyPr/>
        <a:lstStyle/>
        <a:p>
          <a:endParaRPr lang="en-US"/>
        </a:p>
      </dgm:t>
    </dgm:pt>
    <dgm:pt modelId="{5C5FCAE7-DD4A-440A-A309-08B507BDBE4D}" type="sibTrans" cxnId="{EC471369-68E0-44A4-85EC-EBB9CB2DE6D6}">
      <dgm:prSet/>
      <dgm:spPr/>
      <dgm:t>
        <a:bodyPr/>
        <a:lstStyle/>
        <a:p>
          <a:endParaRPr lang="en-US"/>
        </a:p>
      </dgm:t>
    </dgm:pt>
    <dgm:pt modelId="{1CAC3338-C130-4861-AE7B-A69033E92718}" type="pres">
      <dgm:prSet presAssocID="{9C0E2CA4-744F-44C1-AF8D-32951179B3E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965E1B-8117-417A-AF2C-EE3F901C2B1D}" type="pres">
      <dgm:prSet presAssocID="{77573696-C6EB-461E-A870-6B1BC7BB5CD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7CA57-BE36-4B74-B166-DB62B0C2EF0D}" type="pres">
      <dgm:prSet presAssocID="{680A9B4A-9CA0-40AB-B4C2-BF29A3AD51C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B54B8A5-6606-4C3C-9500-31A30500CCD7}" type="pres">
      <dgm:prSet presAssocID="{680A9B4A-9CA0-40AB-B4C2-BF29A3AD51C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4EFD81F-AA69-44F2-83C2-806B40FDD526}" type="pres">
      <dgm:prSet presAssocID="{70001328-16F6-40B8-B034-8B63C634761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276FD-6F19-4E05-B00B-85069AD9148E}" type="pres">
      <dgm:prSet presAssocID="{C53E6838-5DA5-4754-B4E2-86D13141604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167945A-F89D-4397-9D92-7EC3CFCB3A03}" type="pres">
      <dgm:prSet presAssocID="{C53E6838-5DA5-4754-B4E2-86D13141604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6CB6C22C-45D1-4921-B019-37E18F399A24}" type="pres">
      <dgm:prSet presAssocID="{AD3E5398-E9E0-4E42-BCC9-D8820B90B1F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D0B9F-AA38-4716-BB64-90BE35523337}" type="pres">
      <dgm:prSet presAssocID="{5C5FCAE7-DD4A-440A-A309-08B507BDBE4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284F3CF-717B-486C-9098-5C0FB28AEF94}" type="pres">
      <dgm:prSet presAssocID="{5C5FCAE7-DD4A-440A-A309-08B507BDBE4D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15190AF-6814-4124-9780-D1FE7582EDA2}" type="pres">
      <dgm:prSet presAssocID="{39F2B261-B7E6-41C9-9A03-BF7A18D5AE0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547E8-5A26-4145-B8D5-9870E6925ED4}" type="pres">
      <dgm:prSet presAssocID="{F758DE4A-AF8F-4642-9F20-0910D51B3749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D52FBA2-DB57-457F-BF9C-C215954791D2}" type="pres">
      <dgm:prSet presAssocID="{F758DE4A-AF8F-4642-9F20-0910D51B3749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523E40C3-BAAE-4BDB-B0A6-5B8F9CB17151}" type="presOf" srcId="{9C0E2CA4-744F-44C1-AF8D-32951179B3EC}" destId="{1CAC3338-C130-4861-AE7B-A69033E92718}" srcOrd="0" destOrd="0" presId="urn:microsoft.com/office/officeart/2005/8/layout/cycle2"/>
    <dgm:cxn modelId="{FDE76C4B-05A4-4779-8429-1169B103A25D}" type="presOf" srcId="{AD3E5398-E9E0-4E42-BCC9-D8820B90B1FB}" destId="{6CB6C22C-45D1-4921-B019-37E18F399A24}" srcOrd="0" destOrd="0" presId="urn:microsoft.com/office/officeart/2005/8/layout/cycle2"/>
    <dgm:cxn modelId="{34F07AE0-2D54-4FFB-8A83-0071D8CC6E3D}" type="presOf" srcId="{C53E6838-5DA5-4754-B4E2-86D13141604E}" destId="{A167945A-F89D-4397-9D92-7EC3CFCB3A03}" srcOrd="1" destOrd="0" presId="urn:microsoft.com/office/officeart/2005/8/layout/cycle2"/>
    <dgm:cxn modelId="{EC471369-68E0-44A4-85EC-EBB9CB2DE6D6}" srcId="{9C0E2CA4-744F-44C1-AF8D-32951179B3EC}" destId="{AD3E5398-E9E0-4E42-BCC9-D8820B90B1FB}" srcOrd="2" destOrd="0" parTransId="{91E26694-5280-4F38-A99D-2323B823A62E}" sibTransId="{5C5FCAE7-DD4A-440A-A309-08B507BDBE4D}"/>
    <dgm:cxn modelId="{B8801F57-4A9F-407D-B9B6-276DC81CBB39}" srcId="{9C0E2CA4-744F-44C1-AF8D-32951179B3EC}" destId="{70001328-16F6-40B8-B034-8B63C6347611}" srcOrd="1" destOrd="0" parTransId="{E8C021ED-2D82-4837-8049-A14D44901631}" sibTransId="{C53E6838-5DA5-4754-B4E2-86D13141604E}"/>
    <dgm:cxn modelId="{AF635921-B396-40F9-BFC8-CA2383B28137}" srcId="{9C0E2CA4-744F-44C1-AF8D-32951179B3EC}" destId="{39F2B261-B7E6-41C9-9A03-BF7A18D5AE07}" srcOrd="3" destOrd="0" parTransId="{B54D6B98-B7EB-4771-8027-B788EBDD1E43}" sibTransId="{F758DE4A-AF8F-4642-9F20-0910D51B3749}"/>
    <dgm:cxn modelId="{588A68F6-CB04-4965-95A6-752E31735CBB}" type="presOf" srcId="{77573696-C6EB-461E-A870-6B1BC7BB5CD0}" destId="{5E965E1B-8117-417A-AF2C-EE3F901C2B1D}" srcOrd="0" destOrd="0" presId="urn:microsoft.com/office/officeart/2005/8/layout/cycle2"/>
    <dgm:cxn modelId="{8F9ACBDB-8860-49E3-A094-6E2301D68EC6}" srcId="{9C0E2CA4-744F-44C1-AF8D-32951179B3EC}" destId="{77573696-C6EB-461E-A870-6B1BC7BB5CD0}" srcOrd="0" destOrd="0" parTransId="{A49FEBBF-9866-45F4-B78C-0731FB3BDF07}" sibTransId="{680A9B4A-9CA0-40AB-B4C2-BF29A3AD51C9}"/>
    <dgm:cxn modelId="{444F7BE8-7D19-4331-9506-8E2843F7D5C0}" type="presOf" srcId="{70001328-16F6-40B8-B034-8B63C6347611}" destId="{24EFD81F-AA69-44F2-83C2-806B40FDD526}" srcOrd="0" destOrd="0" presId="urn:microsoft.com/office/officeart/2005/8/layout/cycle2"/>
    <dgm:cxn modelId="{29BF8D4E-F746-4F70-A459-EAD46BBF6E06}" type="presOf" srcId="{680A9B4A-9CA0-40AB-B4C2-BF29A3AD51C9}" destId="{7B54B8A5-6606-4C3C-9500-31A30500CCD7}" srcOrd="1" destOrd="0" presId="urn:microsoft.com/office/officeart/2005/8/layout/cycle2"/>
    <dgm:cxn modelId="{65127703-01AA-4425-BB14-B3CD3DFD3651}" type="presOf" srcId="{39F2B261-B7E6-41C9-9A03-BF7A18D5AE07}" destId="{015190AF-6814-4124-9780-D1FE7582EDA2}" srcOrd="0" destOrd="0" presId="urn:microsoft.com/office/officeart/2005/8/layout/cycle2"/>
    <dgm:cxn modelId="{414FB5C9-CBC4-422C-BE77-631634FBFB4E}" type="presOf" srcId="{F758DE4A-AF8F-4642-9F20-0910D51B3749}" destId="{CD52FBA2-DB57-457F-BF9C-C215954791D2}" srcOrd="1" destOrd="0" presId="urn:microsoft.com/office/officeart/2005/8/layout/cycle2"/>
    <dgm:cxn modelId="{42DE5CC3-82F8-4081-92C7-ABF2A64ED109}" type="presOf" srcId="{680A9B4A-9CA0-40AB-B4C2-BF29A3AD51C9}" destId="{0EB7CA57-BE36-4B74-B166-DB62B0C2EF0D}" srcOrd="0" destOrd="0" presId="urn:microsoft.com/office/officeart/2005/8/layout/cycle2"/>
    <dgm:cxn modelId="{3E4F0A96-C334-477C-B52C-F2C8445FDAE7}" type="presOf" srcId="{C53E6838-5DA5-4754-B4E2-86D13141604E}" destId="{7CC276FD-6F19-4E05-B00B-85069AD9148E}" srcOrd="0" destOrd="0" presId="urn:microsoft.com/office/officeart/2005/8/layout/cycle2"/>
    <dgm:cxn modelId="{8A104C9B-B492-4325-90FC-E66B0AAAC20A}" type="presOf" srcId="{5C5FCAE7-DD4A-440A-A309-08B507BDBE4D}" destId="{E74D0B9F-AA38-4716-BB64-90BE35523337}" srcOrd="0" destOrd="0" presId="urn:microsoft.com/office/officeart/2005/8/layout/cycle2"/>
    <dgm:cxn modelId="{0CD136E1-7BE0-464C-BB7E-5C35997A1A28}" type="presOf" srcId="{5C5FCAE7-DD4A-440A-A309-08B507BDBE4D}" destId="{1284F3CF-717B-486C-9098-5C0FB28AEF94}" srcOrd="1" destOrd="0" presId="urn:microsoft.com/office/officeart/2005/8/layout/cycle2"/>
    <dgm:cxn modelId="{56D189FD-2BFC-4AAC-9330-81727944FDD1}" type="presOf" srcId="{F758DE4A-AF8F-4642-9F20-0910D51B3749}" destId="{2E4547E8-5A26-4145-B8D5-9870E6925ED4}" srcOrd="0" destOrd="0" presId="urn:microsoft.com/office/officeart/2005/8/layout/cycle2"/>
    <dgm:cxn modelId="{0B6EC18C-823B-4AF0-AD3F-31F3F9993358}" type="presParOf" srcId="{1CAC3338-C130-4861-AE7B-A69033E92718}" destId="{5E965E1B-8117-417A-AF2C-EE3F901C2B1D}" srcOrd="0" destOrd="0" presId="urn:microsoft.com/office/officeart/2005/8/layout/cycle2"/>
    <dgm:cxn modelId="{54C2C981-0B3B-4BB6-BFC8-28D571303A4B}" type="presParOf" srcId="{1CAC3338-C130-4861-AE7B-A69033E92718}" destId="{0EB7CA57-BE36-4B74-B166-DB62B0C2EF0D}" srcOrd="1" destOrd="0" presId="urn:microsoft.com/office/officeart/2005/8/layout/cycle2"/>
    <dgm:cxn modelId="{91B40722-0A31-4DE2-ADC0-DDE0756AEF21}" type="presParOf" srcId="{0EB7CA57-BE36-4B74-B166-DB62B0C2EF0D}" destId="{7B54B8A5-6606-4C3C-9500-31A30500CCD7}" srcOrd="0" destOrd="0" presId="urn:microsoft.com/office/officeart/2005/8/layout/cycle2"/>
    <dgm:cxn modelId="{5B215928-6072-4966-9B89-D7EA2D3254F9}" type="presParOf" srcId="{1CAC3338-C130-4861-AE7B-A69033E92718}" destId="{24EFD81F-AA69-44F2-83C2-806B40FDD526}" srcOrd="2" destOrd="0" presId="urn:microsoft.com/office/officeart/2005/8/layout/cycle2"/>
    <dgm:cxn modelId="{10871D6F-C936-49F4-AB6D-1C1018392582}" type="presParOf" srcId="{1CAC3338-C130-4861-AE7B-A69033E92718}" destId="{7CC276FD-6F19-4E05-B00B-85069AD9148E}" srcOrd="3" destOrd="0" presId="urn:microsoft.com/office/officeart/2005/8/layout/cycle2"/>
    <dgm:cxn modelId="{853CFF67-9B61-4387-8491-FEF41DC6F6E8}" type="presParOf" srcId="{7CC276FD-6F19-4E05-B00B-85069AD9148E}" destId="{A167945A-F89D-4397-9D92-7EC3CFCB3A03}" srcOrd="0" destOrd="0" presId="urn:microsoft.com/office/officeart/2005/8/layout/cycle2"/>
    <dgm:cxn modelId="{2A187968-3740-499C-8924-F05F81547CEE}" type="presParOf" srcId="{1CAC3338-C130-4861-AE7B-A69033E92718}" destId="{6CB6C22C-45D1-4921-B019-37E18F399A24}" srcOrd="4" destOrd="0" presId="urn:microsoft.com/office/officeart/2005/8/layout/cycle2"/>
    <dgm:cxn modelId="{17057816-0A68-4030-ACF9-B9CB1CDEE5AD}" type="presParOf" srcId="{1CAC3338-C130-4861-AE7B-A69033E92718}" destId="{E74D0B9F-AA38-4716-BB64-90BE35523337}" srcOrd="5" destOrd="0" presId="urn:microsoft.com/office/officeart/2005/8/layout/cycle2"/>
    <dgm:cxn modelId="{36A42048-FD0C-440E-B6B1-AB68AD037BA1}" type="presParOf" srcId="{E74D0B9F-AA38-4716-BB64-90BE35523337}" destId="{1284F3CF-717B-486C-9098-5C0FB28AEF94}" srcOrd="0" destOrd="0" presId="urn:microsoft.com/office/officeart/2005/8/layout/cycle2"/>
    <dgm:cxn modelId="{289C7868-B179-44B6-B893-A47AFAAB6FCB}" type="presParOf" srcId="{1CAC3338-C130-4861-AE7B-A69033E92718}" destId="{015190AF-6814-4124-9780-D1FE7582EDA2}" srcOrd="6" destOrd="0" presId="urn:microsoft.com/office/officeart/2005/8/layout/cycle2"/>
    <dgm:cxn modelId="{1FF68CE8-2B17-49DC-8AC9-1AE2E6BFBBB1}" type="presParOf" srcId="{1CAC3338-C130-4861-AE7B-A69033E92718}" destId="{2E4547E8-5A26-4145-B8D5-9870E6925ED4}" srcOrd="7" destOrd="0" presId="urn:microsoft.com/office/officeart/2005/8/layout/cycle2"/>
    <dgm:cxn modelId="{314741C0-7585-4841-84D9-D441D1CAA300}" type="presParOf" srcId="{2E4547E8-5A26-4145-B8D5-9870E6925ED4}" destId="{CD52FBA2-DB57-457F-BF9C-C215954791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65E1B-8117-417A-AF2C-EE3F901C2B1D}">
      <dsp:nvSpPr>
        <dsp:cNvPr id="0" name=""/>
        <dsp:cNvSpPr/>
      </dsp:nvSpPr>
      <dsp:spPr>
        <a:xfrm>
          <a:off x="4562065" y="1117"/>
          <a:ext cx="1391468" cy="13914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Code</a:t>
          </a:r>
        </a:p>
      </dsp:txBody>
      <dsp:txXfrm>
        <a:off x="4765841" y="204893"/>
        <a:ext cx="983916" cy="983916"/>
      </dsp:txXfrm>
    </dsp:sp>
    <dsp:sp modelId="{0EB7CA57-BE36-4B74-B166-DB62B0C2EF0D}">
      <dsp:nvSpPr>
        <dsp:cNvPr id="0" name=""/>
        <dsp:cNvSpPr/>
      </dsp:nvSpPr>
      <dsp:spPr>
        <a:xfrm rot="2700000">
          <a:off x="5804312" y="1194026"/>
          <a:ext cx="370944" cy="469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820609" y="1248606"/>
        <a:ext cx="259661" cy="281772"/>
      </dsp:txXfrm>
    </dsp:sp>
    <dsp:sp modelId="{24EFD81F-AA69-44F2-83C2-806B40FDD526}">
      <dsp:nvSpPr>
        <dsp:cNvPr id="0" name=""/>
        <dsp:cNvSpPr/>
      </dsp:nvSpPr>
      <dsp:spPr>
        <a:xfrm>
          <a:off x="6040882" y="1479934"/>
          <a:ext cx="1391468" cy="1391468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Run</a:t>
          </a:r>
        </a:p>
      </dsp:txBody>
      <dsp:txXfrm>
        <a:off x="6244658" y="1683710"/>
        <a:ext cx="983916" cy="983916"/>
      </dsp:txXfrm>
    </dsp:sp>
    <dsp:sp modelId="{7CC276FD-6F19-4E05-B00B-85069AD9148E}">
      <dsp:nvSpPr>
        <dsp:cNvPr id="0" name=""/>
        <dsp:cNvSpPr/>
      </dsp:nvSpPr>
      <dsp:spPr>
        <a:xfrm rot="8100000">
          <a:off x="5819159" y="2672843"/>
          <a:ext cx="370944" cy="469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5914145" y="2727423"/>
        <a:ext cx="259661" cy="281772"/>
      </dsp:txXfrm>
    </dsp:sp>
    <dsp:sp modelId="{6CB6C22C-45D1-4921-B019-37E18F399A24}">
      <dsp:nvSpPr>
        <dsp:cNvPr id="0" name=""/>
        <dsp:cNvSpPr/>
      </dsp:nvSpPr>
      <dsp:spPr>
        <a:xfrm>
          <a:off x="4562065" y="2958751"/>
          <a:ext cx="1391468" cy="1391468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Validate</a:t>
          </a:r>
        </a:p>
      </dsp:txBody>
      <dsp:txXfrm>
        <a:off x="4765841" y="3162527"/>
        <a:ext cx="983916" cy="983916"/>
      </dsp:txXfrm>
    </dsp:sp>
    <dsp:sp modelId="{E74D0B9F-AA38-4716-BB64-90BE35523337}">
      <dsp:nvSpPr>
        <dsp:cNvPr id="0" name=""/>
        <dsp:cNvSpPr/>
      </dsp:nvSpPr>
      <dsp:spPr>
        <a:xfrm rot="13500000">
          <a:off x="4340342" y="2687690"/>
          <a:ext cx="370944" cy="469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4435328" y="2820958"/>
        <a:ext cx="259661" cy="281772"/>
      </dsp:txXfrm>
    </dsp:sp>
    <dsp:sp modelId="{015190AF-6814-4124-9780-D1FE7582EDA2}">
      <dsp:nvSpPr>
        <dsp:cNvPr id="0" name=""/>
        <dsp:cNvSpPr/>
      </dsp:nvSpPr>
      <dsp:spPr>
        <a:xfrm>
          <a:off x="3083248" y="1479934"/>
          <a:ext cx="1391468" cy="1391468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Debug</a:t>
          </a:r>
        </a:p>
      </dsp:txBody>
      <dsp:txXfrm>
        <a:off x="3287024" y="1683710"/>
        <a:ext cx="983916" cy="983916"/>
      </dsp:txXfrm>
    </dsp:sp>
    <dsp:sp modelId="{2E4547E8-5A26-4145-B8D5-9870E6925ED4}">
      <dsp:nvSpPr>
        <dsp:cNvPr id="0" name=""/>
        <dsp:cNvSpPr/>
      </dsp:nvSpPr>
      <dsp:spPr>
        <a:xfrm rot="18900000">
          <a:off x="4325495" y="1208873"/>
          <a:ext cx="370944" cy="469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341792" y="1342141"/>
        <a:ext cx="259661" cy="281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65E1B-8117-417A-AF2C-EE3F901C2B1D}">
      <dsp:nvSpPr>
        <dsp:cNvPr id="0" name=""/>
        <dsp:cNvSpPr/>
      </dsp:nvSpPr>
      <dsp:spPr>
        <a:xfrm>
          <a:off x="333411" y="51583"/>
          <a:ext cx="314250" cy="31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Code</a:t>
          </a:r>
        </a:p>
      </dsp:txBody>
      <dsp:txXfrm>
        <a:off x="379432" y="97604"/>
        <a:ext cx="222208" cy="222208"/>
      </dsp:txXfrm>
    </dsp:sp>
    <dsp:sp modelId="{0EB7CA57-BE36-4B74-B166-DB62B0C2EF0D}">
      <dsp:nvSpPr>
        <dsp:cNvPr id="0" name=""/>
        <dsp:cNvSpPr/>
      </dsp:nvSpPr>
      <dsp:spPr>
        <a:xfrm rot="2700000">
          <a:off x="613896" y="320703"/>
          <a:ext cx="83330" cy="106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617557" y="333077"/>
        <a:ext cx="58331" cy="63635"/>
      </dsp:txXfrm>
    </dsp:sp>
    <dsp:sp modelId="{24EFD81F-AA69-44F2-83C2-806B40FDD526}">
      <dsp:nvSpPr>
        <dsp:cNvPr id="0" name=""/>
        <dsp:cNvSpPr/>
      </dsp:nvSpPr>
      <dsp:spPr>
        <a:xfrm>
          <a:off x="666796" y="384967"/>
          <a:ext cx="314250" cy="314250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Run</a:t>
          </a:r>
        </a:p>
      </dsp:txBody>
      <dsp:txXfrm>
        <a:off x="712817" y="430988"/>
        <a:ext cx="222208" cy="222208"/>
      </dsp:txXfrm>
    </dsp:sp>
    <dsp:sp modelId="{7CC276FD-6F19-4E05-B00B-85069AD9148E}">
      <dsp:nvSpPr>
        <dsp:cNvPr id="0" name=""/>
        <dsp:cNvSpPr/>
      </dsp:nvSpPr>
      <dsp:spPr>
        <a:xfrm rot="8100000">
          <a:off x="617231" y="654087"/>
          <a:ext cx="83330" cy="106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 rot="10800000">
        <a:off x="638569" y="666461"/>
        <a:ext cx="58331" cy="63635"/>
      </dsp:txXfrm>
    </dsp:sp>
    <dsp:sp modelId="{6CB6C22C-45D1-4921-B019-37E18F399A24}">
      <dsp:nvSpPr>
        <dsp:cNvPr id="0" name=""/>
        <dsp:cNvSpPr/>
      </dsp:nvSpPr>
      <dsp:spPr>
        <a:xfrm>
          <a:off x="333411" y="718352"/>
          <a:ext cx="314250" cy="314250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Validate</a:t>
          </a:r>
        </a:p>
      </dsp:txBody>
      <dsp:txXfrm>
        <a:off x="379432" y="764373"/>
        <a:ext cx="222208" cy="222208"/>
      </dsp:txXfrm>
    </dsp:sp>
    <dsp:sp modelId="{E74D0B9F-AA38-4716-BB64-90BE35523337}">
      <dsp:nvSpPr>
        <dsp:cNvPr id="0" name=""/>
        <dsp:cNvSpPr/>
      </dsp:nvSpPr>
      <dsp:spPr>
        <a:xfrm rot="13500000">
          <a:off x="283847" y="657423"/>
          <a:ext cx="83330" cy="106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 rot="10800000">
        <a:off x="305185" y="687473"/>
        <a:ext cx="58331" cy="63635"/>
      </dsp:txXfrm>
    </dsp:sp>
    <dsp:sp modelId="{015190AF-6814-4124-9780-D1FE7582EDA2}">
      <dsp:nvSpPr>
        <dsp:cNvPr id="0" name=""/>
        <dsp:cNvSpPr/>
      </dsp:nvSpPr>
      <dsp:spPr>
        <a:xfrm>
          <a:off x="27" y="384967"/>
          <a:ext cx="314250" cy="314250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Debug</a:t>
          </a:r>
        </a:p>
      </dsp:txBody>
      <dsp:txXfrm>
        <a:off x="46048" y="430988"/>
        <a:ext cx="222208" cy="222208"/>
      </dsp:txXfrm>
    </dsp:sp>
    <dsp:sp modelId="{2E4547E8-5A26-4145-B8D5-9870E6925ED4}">
      <dsp:nvSpPr>
        <dsp:cNvPr id="0" name=""/>
        <dsp:cNvSpPr/>
      </dsp:nvSpPr>
      <dsp:spPr>
        <a:xfrm rot="18900000">
          <a:off x="280512" y="324038"/>
          <a:ext cx="83330" cy="106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284173" y="354088"/>
        <a:ext cx="58331" cy="63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7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6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7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3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8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9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1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9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F61B-F633-497E-89E6-831EB66A6863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7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 Proofs of Concept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Draft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0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Through NOC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failover</a:t>
            </a:r>
          </a:p>
          <a:p>
            <a:r>
              <a:rPr lang="en-US" dirty="0" smtClean="0"/>
              <a:t>Look at alarms</a:t>
            </a:r>
          </a:p>
          <a:p>
            <a:r>
              <a:rPr lang="en-US" dirty="0" smtClean="0"/>
              <a:t>Look at some dashboards</a:t>
            </a:r>
          </a:p>
          <a:p>
            <a:r>
              <a:rPr lang="en-US" dirty="0" smtClean="0"/>
              <a:t>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Directory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Show that we can secure image registries based on Active Directory policies.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our Other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containers make us more or less secure.</a:t>
            </a:r>
          </a:p>
          <a:p>
            <a:r>
              <a:rPr lang="en-US" dirty="0" smtClean="0"/>
              <a:t>How do we scale, trend, and plan for future scale?</a:t>
            </a:r>
          </a:p>
          <a:p>
            <a:r>
              <a:rPr lang="en-US" dirty="0" smtClean="0"/>
              <a:t>How do we handle change control?</a:t>
            </a:r>
          </a:p>
          <a:p>
            <a:r>
              <a:rPr lang="en-US" dirty="0" smtClean="0"/>
              <a:t>How do we handle licensing and compliance?</a:t>
            </a:r>
          </a:p>
          <a:p>
            <a:r>
              <a:rPr lang="en-US" dirty="0" smtClean="0"/>
              <a:t>How do we control which images are allowed?</a:t>
            </a:r>
          </a:p>
          <a:p>
            <a:r>
              <a:rPr lang="en-US" dirty="0" smtClean="0"/>
              <a:t>How do we handle patching and rolling upgrades?</a:t>
            </a:r>
          </a:p>
          <a:p>
            <a:r>
              <a:rPr lang="en-US" dirty="0" smtClean="0"/>
              <a:t>How do we isolate desktop machines running containers?</a:t>
            </a:r>
          </a:p>
          <a:p>
            <a:r>
              <a:rPr lang="en-US" dirty="0" smtClean="0"/>
              <a:t>Etc…  We’ll present a formal list to each vendor.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 Vendor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consider vendors who meet all our requirements.</a:t>
            </a:r>
          </a:p>
          <a:p>
            <a:r>
              <a:rPr lang="en-US" dirty="0" smtClean="0"/>
              <a:t>Consider licensing costs</a:t>
            </a:r>
          </a:p>
          <a:p>
            <a:r>
              <a:rPr lang="en-US" dirty="0" smtClean="0"/>
              <a:t>Consider long-term viability</a:t>
            </a:r>
          </a:p>
          <a:p>
            <a:r>
              <a:rPr lang="en-US" dirty="0" smtClean="0"/>
              <a:t>Consider usability</a:t>
            </a:r>
          </a:p>
          <a:p>
            <a:r>
              <a:rPr lang="en-US" dirty="0" smtClean="0"/>
              <a:t>Consider our gut reactions</a:t>
            </a:r>
          </a:p>
          <a:p>
            <a:r>
              <a:rPr lang="en-US" dirty="0" smtClean="0"/>
              <a:t>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Two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Containers as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1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Scenarios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Vendor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Runs vendor applications</a:t>
            </a:r>
          </a:p>
          <a:p>
            <a:r>
              <a:rPr lang="en-US" dirty="0" smtClean="0"/>
              <a:t>Efficiency is good</a:t>
            </a:r>
          </a:p>
          <a:p>
            <a:r>
              <a:rPr lang="en-US" dirty="0" smtClean="0"/>
              <a:t>Need </a:t>
            </a:r>
            <a:r>
              <a:rPr lang="en-US" dirty="0"/>
              <a:t>resources deployed</a:t>
            </a:r>
          </a:p>
          <a:p>
            <a:r>
              <a:rPr lang="en-US" dirty="0"/>
              <a:t>Need minimal orchestration</a:t>
            </a:r>
          </a:p>
          <a:p>
            <a:r>
              <a:rPr lang="en-US" dirty="0"/>
              <a:t>Can benefit from automation</a:t>
            </a:r>
          </a:p>
          <a:p>
            <a:r>
              <a:rPr lang="en-US" dirty="0"/>
              <a:t>Need to support many </a:t>
            </a:r>
            <a:r>
              <a:rPr lang="en-US" dirty="0" smtClean="0"/>
              <a:t>platforms</a:t>
            </a:r>
          </a:p>
          <a:p>
            <a:r>
              <a:rPr lang="en-US" dirty="0" smtClean="0"/>
              <a:t>Infrequent manual processes OK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Development Teams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Runs our applications</a:t>
            </a:r>
          </a:p>
          <a:p>
            <a:r>
              <a:rPr lang="en-US" dirty="0" smtClean="0"/>
              <a:t>Efficiency is key</a:t>
            </a:r>
          </a:p>
          <a:p>
            <a:r>
              <a:rPr lang="en-US" dirty="0" smtClean="0"/>
              <a:t>Need </a:t>
            </a:r>
            <a:r>
              <a:rPr lang="en-US" dirty="0"/>
              <a:t>a pit of success to fall into</a:t>
            </a:r>
          </a:p>
          <a:p>
            <a:r>
              <a:rPr lang="en-US" dirty="0"/>
              <a:t>Need complex orchestration</a:t>
            </a:r>
          </a:p>
          <a:p>
            <a:r>
              <a:rPr lang="en-US" dirty="0"/>
              <a:t>Need lots of things automated</a:t>
            </a:r>
          </a:p>
          <a:p>
            <a:r>
              <a:rPr lang="en-US" dirty="0"/>
              <a:t>Need to support many platforms</a:t>
            </a:r>
          </a:p>
          <a:p>
            <a:r>
              <a:rPr lang="en-US" dirty="0" smtClean="0"/>
              <a:t>Need to iterate ASAP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Suggested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Support Vendor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the base platform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Begin supporting manual deployments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Roll out some kind of organizational announcement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Support auto-scaling as needed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Support Development Teams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Docker for Desktop (consider this much earlier)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Integrate devops pipelines as needed</a:t>
            </a:r>
          </a:p>
        </p:txBody>
      </p:sp>
    </p:spTree>
    <p:extLst>
      <p:ext uri="{BB962C8B-B14F-4D97-AF65-F5344CB8AC3E}">
        <p14:creationId xmlns:p14="http://schemas.microsoft.com/office/powerpoint/2010/main" val="18700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0382-4DBB-49E9-988B-0AB567C0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</a:t>
            </a:r>
            <a:r>
              <a:rPr lang="en-US" dirty="0" smtClean="0"/>
              <a:t>Operations:  </a:t>
            </a:r>
            <a:r>
              <a:rPr lang="en-US" dirty="0" smtClean="0"/>
              <a:t>The </a:t>
            </a:r>
            <a:r>
              <a:rPr lang="en-US" dirty="0"/>
              <a:t>Inner Loop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04DDB0-877B-4737-B668-33B57ABD6D1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4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5B40-C168-4DA5-ABDD-C34D9612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Operations:  The </a:t>
            </a:r>
            <a:r>
              <a:rPr lang="en-US" dirty="0"/>
              <a:t>Outer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C36B8B-7FE5-4F02-AF4C-0E97C7590D16}"/>
              </a:ext>
            </a:extLst>
          </p:cNvPr>
          <p:cNvGrpSpPr/>
          <p:nvPr/>
        </p:nvGrpSpPr>
        <p:grpSpPr>
          <a:xfrm>
            <a:off x="447842" y="5019194"/>
            <a:ext cx="1181100" cy="1181100"/>
            <a:chOff x="1281113" y="3599657"/>
            <a:chExt cx="1181100" cy="11811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C7C0B17-C2D1-4837-890D-37AD4ABC3945}"/>
                </a:ext>
              </a:extLst>
            </p:cNvPr>
            <p:cNvSpPr/>
            <p:nvPr/>
          </p:nvSpPr>
          <p:spPr>
            <a:xfrm>
              <a:off x="1281113" y="3599657"/>
              <a:ext cx="1181100" cy="1181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615212E2-BECF-4C73-9FEE-43D5619FD8C3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1381126" y="3648114"/>
            <a:ext cx="981074" cy="10841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1AC119-65BC-4DE8-BA13-13FABED07CD8}"/>
              </a:ext>
            </a:extLst>
          </p:cNvPr>
          <p:cNvSpPr/>
          <p:nvPr/>
        </p:nvSpPr>
        <p:spPr>
          <a:xfrm>
            <a:off x="3030693" y="3898338"/>
            <a:ext cx="1066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Registry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8FC4289-3923-4794-9596-AA7C769FEAA5}"/>
              </a:ext>
            </a:extLst>
          </p:cNvPr>
          <p:cNvSpPr/>
          <p:nvPr/>
        </p:nvSpPr>
        <p:spPr>
          <a:xfrm rot="8071927">
            <a:off x="1551971" y="4969051"/>
            <a:ext cx="1655706" cy="197201"/>
          </a:xfrm>
          <a:prstGeom prst="rightArrow">
            <a:avLst>
              <a:gd name="adj1" fmla="val 4148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F5AB2C-20DB-44A3-BE24-97C42367504E}"/>
              </a:ext>
            </a:extLst>
          </p:cNvPr>
          <p:cNvSpPr/>
          <p:nvPr/>
        </p:nvSpPr>
        <p:spPr>
          <a:xfrm>
            <a:off x="447842" y="1978753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Control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5727905B-D2F3-4919-9E2F-2016A51383A3}"/>
              </a:ext>
            </a:extLst>
          </p:cNvPr>
          <p:cNvSpPr/>
          <p:nvPr/>
        </p:nvSpPr>
        <p:spPr>
          <a:xfrm>
            <a:off x="964732" y="3279898"/>
            <a:ext cx="134619" cy="165735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C1033D-412A-447E-9681-FE0D438898E3}"/>
              </a:ext>
            </a:extLst>
          </p:cNvPr>
          <p:cNvSpPr txBox="1"/>
          <p:nvPr/>
        </p:nvSpPr>
        <p:spPr>
          <a:xfrm>
            <a:off x="360499" y="3785407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br>
              <a:rPr lang="en-US" dirty="0"/>
            </a:br>
            <a:r>
              <a:rPr lang="en-US" dirty="0"/>
              <a:t>Code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133751-04E3-4490-9974-671FCF404779}"/>
              </a:ext>
            </a:extLst>
          </p:cNvPr>
          <p:cNvSpPr/>
          <p:nvPr/>
        </p:nvSpPr>
        <p:spPr>
          <a:xfrm>
            <a:off x="2251242" y="1978753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75D28AA-C38E-468D-AC13-C500079120D0}"/>
              </a:ext>
            </a:extLst>
          </p:cNvPr>
          <p:cNvSpPr/>
          <p:nvPr/>
        </p:nvSpPr>
        <p:spPr>
          <a:xfrm>
            <a:off x="1682917" y="2487246"/>
            <a:ext cx="514350" cy="119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4A1CF-283D-4E4A-B08B-06B5D7719510}"/>
              </a:ext>
            </a:extLst>
          </p:cNvPr>
          <p:cNvSpPr txBox="1"/>
          <p:nvPr/>
        </p:nvSpPr>
        <p:spPr>
          <a:xfrm>
            <a:off x="3369220" y="3279898"/>
            <a:ext cx="218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Push/Retrieve Images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E886BF-F215-4C9F-9034-DF29A2624A98}"/>
              </a:ext>
            </a:extLst>
          </p:cNvPr>
          <p:cNvSpPr/>
          <p:nvPr/>
        </p:nvSpPr>
        <p:spPr>
          <a:xfrm>
            <a:off x="4800110" y="1973126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24AF671-ED6F-4DE2-8599-F51754865287}"/>
              </a:ext>
            </a:extLst>
          </p:cNvPr>
          <p:cNvSpPr/>
          <p:nvPr/>
        </p:nvSpPr>
        <p:spPr>
          <a:xfrm>
            <a:off x="3503618" y="2487246"/>
            <a:ext cx="1181100" cy="13626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225BC12-8E5D-4D2E-BD0A-41900BDDE5B1}"/>
              </a:ext>
            </a:extLst>
          </p:cNvPr>
          <p:cNvSpPr/>
          <p:nvPr/>
        </p:nvSpPr>
        <p:spPr>
          <a:xfrm rot="2885641">
            <a:off x="2737466" y="3471179"/>
            <a:ext cx="861857" cy="136261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A67CB07-5B09-4F19-9B4F-31D344D62DD8}"/>
              </a:ext>
            </a:extLst>
          </p:cNvPr>
          <p:cNvSpPr/>
          <p:nvPr/>
        </p:nvSpPr>
        <p:spPr>
          <a:xfrm>
            <a:off x="7348978" y="1973126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/ Manage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FBB2A63-817B-4429-A310-0EBE7A2AC495}"/>
              </a:ext>
            </a:extLst>
          </p:cNvPr>
          <p:cNvSpPr/>
          <p:nvPr/>
        </p:nvSpPr>
        <p:spPr>
          <a:xfrm>
            <a:off x="6052486" y="2487246"/>
            <a:ext cx="1181100" cy="13626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D8A910-9329-48EA-A55A-07C40EEC2889}"/>
              </a:ext>
            </a:extLst>
          </p:cNvPr>
          <p:cNvGrpSpPr/>
          <p:nvPr/>
        </p:nvGrpSpPr>
        <p:grpSpPr>
          <a:xfrm>
            <a:off x="9407397" y="1973126"/>
            <a:ext cx="2324590" cy="4178711"/>
            <a:chOff x="9594360" y="2247900"/>
            <a:chExt cx="2324590" cy="360045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A2FECC2-3392-4972-8C93-CEFDF53F922A}"/>
                </a:ext>
              </a:extLst>
            </p:cNvPr>
            <p:cNvSpPr/>
            <p:nvPr/>
          </p:nvSpPr>
          <p:spPr>
            <a:xfrm>
              <a:off x="9594360" y="2247900"/>
              <a:ext cx="2324590" cy="3600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255094C-8239-45FE-9F52-E0C787DE338B}"/>
                </a:ext>
              </a:extLst>
            </p:cNvPr>
            <p:cNvSpPr/>
            <p:nvPr/>
          </p:nvSpPr>
          <p:spPr>
            <a:xfrm>
              <a:off x="9753600" y="2399672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UAT Environment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13F8BAF-AB23-40D9-B9C0-1332F3FCB0A7}"/>
                </a:ext>
              </a:extLst>
            </p:cNvPr>
            <p:cNvSpPr/>
            <p:nvPr/>
          </p:nvSpPr>
          <p:spPr>
            <a:xfrm>
              <a:off x="9753600" y="2877969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Production Server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C202CD-E443-4B4A-A779-5E25843DED97}"/>
                </a:ext>
              </a:extLst>
            </p:cNvPr>
            <p:cNvSpPr/>
            <p:nvPr/>
          </p:nvSpPr>
          <p:spPr>
            <a:xfrm>
              <a:off x="9753600" y="3356266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 Service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113020-BE87-41C8-819D-28B50CF4F79C}"/>
                </a:ext>
              </a:extLst>
            </p:cNvPr>
            <p:cNvSpPr/>
            <p:nvPr/>
          </p:nvSpPr>
          <p:spPr>
            <a:xfrm>
              <a:off x="9753600" y="3834563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Fabric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0FAE3B-E988-42C8-90B8-CAAA8DB966D0}"/>
                </a:ext>
              </a:extLst>
            </p:cNvPr>
            <p:cNvSpPr/>
            <p:nvPr/>
          </p:nvSpPr>
          <p:spPr>
            <a:xfrm>
              <a:off x="9753600" y="4312860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Batch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A24083-AED4-4397-85FB-13813AFABCCD}"/>
                </a:ext>
              </a:extLst>
            </p:cNvPr>
            <p:cNvSpPr/>
            <p:nvPr/>
          </p:nvSpPr>
          <p:spPr>
            <a:xfrm>
              <a:off x="9753600" y="4791157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 Services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3562B93-69A8-46D2-8539-5762C2457EEA}"/>
                </a:ext>
              </a:extLst>
            </p:cNvPr>
            <p:cNvSpPr/>
            <p:nvPr/>
          </p:nvSpPr>
          <p:spPr>
            <a:xfrm>
              <a:off x="9753600" y="5269454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Coming Soon</a:t>
              </a:r>
            </a:p>
          </p:txBody>
        </p:sp>
      </p:grp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EA701DB9-837F-4B0E-9F99-ABD6EDA35C80}"/>
              </a:ext>
            </a:extLst>
          </p:cNvPr>
          <p:cNvGraphicFramePr/>
          <p:nvPr>
            <p:extLst/>
          </p:nvPr>
        </p:nvGraphicFramePr>
        <p:xfrm>
          <a:off x="5390660" y="4084336"/>
          <a:ext cx="2628900" cy="1761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Arrow: Bent 44">
            <a:extLst>
              <a:ext uri="{FF2B5EF4-FFF2-40B4-BE49-F238E27FC236}">
                <a16:creationId xmlns:a16="http://schemas.microsoft.com/office/drawing/2014/main" id="{B809C1CD-B1C3-4D16-B464-CE7D3EFEA763}"/>
              </a:ext>
            </a:extLst>
          </p:cNvPr>
          <p:cNvSpPr/>
          <p:nvPr/>
        </p:nvSpPr>
        <p:spPr>
          <a:xfrm rot="10800000">
            <a:off x="1788180" y="2487244"/>
            <a:ext cx="7217567" cy="3664591"/>
          </a:xfrm>
          <a:prstGeom prst="bentArrow">
            <a:avLst>
              <a:gd name="adj1" fmla="val 1964"/>
              <a:gd name="adj2" fmla="val 2499"/>
              <a:gd name="adj3" fmla="val 4937"/>
              <a:gd name="adj4" fmla="val 437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63F8D76-A497-48E7-BFFC-31B15DB5736B}"/>
              </a:ext>
            </a:extLst>
          </p:cNvPr>
          <p:cNvSpPr/>
          <p:nvPr/>
        </p:nvSpPr>
        <p:spPr>
          <a:xfrm rot="19082273">
            <a:off x="3939542" y="3753524"/>
            <a:ext cx="1707347" cy="111463"/>
          </a:xfrm>
          <a:prstGeom prst="rightArrow">
            <a:avLst>
              <a:gd name="adj1" fmla="val 4148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4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7" grpId="0" animBg="1"/>
      <p:bldP spid="18" grpId="0"/>
      <p:bldP spid="20" grpId="0" animBg="1"/>
      <p:bldP spid="19" grpId="0" animBg="1"/>
      <p:bldP spid="25" grpId="0"/>
      <p:bldP spid="26" grpId="0" animBg="1"/>
      <p:bldP spid="27" grpId="0" animBg="1"/>
      <p:bldP spid="24" grpId="0" animBg="1"/>
      <p:bldP spid="29" grpId="0" animBg="1"/>
      <p:bldP spid="30" grpId="0" animBg="1"/>
      <p:bldGraphic spid="41" grpId="0">
        <p:bldAsOne/>
      </p:bldGraphic>
      <p:bldP spid="45" grpId="0" animBg="1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I Tell You What I’m Going to Tell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5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Phases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Phase One:  Minimum Viable Product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Ask vendors to do a demo</a:t>
            </a:r>
          </a:p>
          <a:p>
            <a:r>
              <a:rPr lang="en-US" dirty="0"/>
              <a:t>Dockerize a simple app</a:t>
            </a:r>
          </a:p>
          <a:p>
            <a:r>
              <a:rPr lang="en-US" dirty="0"/>
              <a:t>Deploy the app</a:t>
            </a:r>
          </a:p>
          <a:p>
            <a:r>
              <a:rPr lang="en-US" dirty="0"/>
              <a:t>Monitor the app</a:t>
            </a:r>
          </a:p>
          <a:p>
            <a:r>
              <a:rPr lang="en-US" dirty="0"/>
              <a:t>Walk through NOC features</a:t>
            </a:r>
          </a:p>
          <a:p>
            <a:r>
              <a:rPr lang="en-US" dirty="0"/>
              <a:t>Active Directory Integration</a:t>
            </a:r>
          </a:p>
          <a:p>
            <a:r>
              <a:rPr lang="en-US" dirty="0"/>
              <a:t>Address our other concerns</a:t>
            </a:r>
          </a:p>
          <a:p>
            <a:r>
              <a:rPr lang="en-US" dirty="0"/>
              <a:t>Select a primary vendor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Phase Two:  Containers as a Service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Figure out budgeting</a:t>
            </a:r>
          </a:p>
          <a:p>
            <a:r>
              <a:rPr lang="en-US" dirty="0"/>
              <a:t>Engage our vendor</a:t>
            </a:r>
          </a:p>
          <a:p>
            <a:r>
              <a:rPr lang="en-US" dirty="0"/>
              <a:t>Build a devops pipeline</a:t>
            </a:r>
          </a:p>
          <a:p>
            <a:r>
              <a:rPr lang="en-US" dirty="0"/>
              <a:t>Include multi-platform support</a:t>
            </a:r>
          </a:p>
          <a:p>
            <a:r>
              <a:rPr lang="en-US" dirty="0"/>
              <a:t>Extensive testing</a:t>
            </a:r>
          </a:p>
          <a:p>
            <a:r>
              <a:rPr lang="en-US" dirty="0"/>
              <a:t>General release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Minimum Viable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our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has a stake?</a:t>
            </a:r>
          </a:p>
          <a:p>
            <a:r>
              <a:rPr lang="en-US" dirty="0" smtClean="0"/>
              <a:t>Who will take ownership?</a:t>
            </a:r>
          </a:p>
          <a:p>
            <a:r>
              <a:rPr lang="en-US" dirty="0" smtClean="0"/>
              <a:t>Where will time come from?</a:t>
            </a:r>
          </a:p>
          <a:p>
            <a:r>
              <a:rPr lang="en-US" dirty="0" smtClean="0"/>
              <a:t>How do we keep costs down?</a:t>
            </a:r>
          </a:p>
          <a:p>
            <a:r>
              <a:rPr lang="en-US" dirty="0" smtClean="0"/>
              <a:t>We have some suggestions…</a:t>
            </a:r>
          </a:p>
        </p:txBody>
      </p:sp>
    </p:spTree>
    <p:extLst>
      <p:ext uri="{BB962C8B-B14F-4D97-AF65-F5344CB8AC3E}">
        <p14:creationId xmlns:p14="http://schemas.microsoft.com/office/powerpoint/2010/main" val="275740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Vendors to Do 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present identical formal requirements to each vendor</a:t>
            </a:r>
          </a:p>
          <a:p>
            <a:r>
              <a:rPr lang="en-US" dirty="0" smtClean="0"/>
              <a:t>We’ll try to get this done for free</a:t>
            </a:r>
          </a:p>
          <a:p>
            <a:r>
              <a:rPr lang="en-US" dirty="0" smtClean="0"/>
              <a:t>We want it to be on our premises</a:t>
            </a:r>
          </a:p>
          <a:p>
            <a:r>
              <a:rPr lang="en-US" dirty="0" smtClean="0"/>
              <a:t>We want to keep it around awhile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Dockerize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simple web application.</a:t>
            </a:r>
          </a:p>
          <a:p>
            <a:r>
              <a:rPr lang="en-US" dirty="0" smtClean="0"/>
              <a:t>Include at least one dependency.</a:t>
            </a:r>
          </a:p>
          <a:p>
            <a:r>
              <a:rPr lang="en-US" dirty="0" smtClean="0"/>
              <a:t>Let the vendor figure demonstrate how to make container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the vendor install their platform.</a:t>
            </a:r>
          </a:p>
          <a:p>
            <a:r>
              <a:rPr lang="en-US" dirty="0"/>
              <a:t>The application should be deployed to a Kubernetes cluster of some kind.</a:t>
            </a:r>
          </a:p>
          <a:p>
            <a:r>
              <a:rPr lang="en-US" dirty="0" smtClean="0"/>
              <a:t>The application needs to be reachable and testable.</a:t>
            </a:r>
          </a:p>
          <a:p>
            <a:r>
              <a:rPr lang="en-US" dirty="0" smtClean="0"/>
              <a:t>We want them to show us “the standard way” to do this stuff on their platform.</a:t>
            </a:r>
          </a:p>
        </p:txBody>
      </p:sp>
    </p:spTree>
    <p:extLst>
      <p:ext uri="{BB962C8B-B14F-4D97-AF65-F5344CB8AC3E}">
        <p14:creationId xmlns:p14="http://schemas.microsoft.com/office/powerpoint/2010/main" val="40167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Show resource usage at:</a:t>
            </a:r>
          </a:p>
          <a:p>
            <a:r>
              <a:rPr lang="en-US" dirty="0" smtClean="0"/>
              <a:t>The cluster level</a:t>
            </a:r>
          </a:p>
          <a:p>
            <a:r>
              <a:rPr lang="en-US" dirty="0" smtClean="0"/>
              <a:t>The host level</a:t>
            </a:r>
          </a:p>
          <a:p>
            <a:r>
              <a:rPr lang="en-US" dirty="0" smtClean="0"/>
              <a:t>The container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1437</TotalTime>
  <Words>543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Docker Proofs of Concept</vt:lpstr>
      <vt:lpstr>Introduction</vt:lpstr>
      <vt:lpstr>Two Phases</vt:lpstr>
      <vt:lpstr>Phase One</vt:lpstr>
      <vt:lpstr>Consider our Resources</vt:lpstr>
      <vt:lpstr>Ask Vendors to Do a Demo</vt:lpstr>
      <vt:lpstr>Dockerize an Application</vt:lpstr>
      <vt:lpstr>Deploy the Application</vt:lpstr>
      <vt:lpstr>Monitor the Application</vt:lpstr>
      <vt:lpstr>Walk Through NOC Operations</vt:lpstr>
      <vt:lpstr>Active Directory Integration</vt:lpstr>
      <vt:lpstr>Address our Other Concerns</vt:lpstr>
      <vt:lpstr>Select A Vendor</vt:lpstr>
      <vt:lpstr>Phase Two</vt:lpstr>
      <vt:lpstr>Two Scenarios</vt:lpstr>
      <vt:lpstr>A Suggested Approach</vt:lpstr>
      <vt:lpstr>Development Operations:  The Inner Loop</vt:lpstr>
      <vt:lpstr>Development Operations:  The Outer Loop</vt:lpstr>
    </vt:vector>
  </TitlesOfParts>
  <Company>Enterprise Products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Proofs of Concept</dc:title>
  <dc:creator>Burcham, Eric</dc:creator>
  <cp:lastModifiedBy>Burcham, Eric</cp:lastModifiedBy>
  <cp:revision>58</cp:revision>
  <cp:lastPrinted>2019-04-09T18:06:44Z</cp:lastPrinted>
  <dcterms:created xsi:type="dcterms:W3CDTF">2019-04-08T18:59:06Z</dcterms:created>
  <dcterms:modified xsi:type="dcterms:W3CDTF">2019-04-09T18:56:55Z</dcterms:modified>
</cp:coreProperties>
</file>