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9" r:id="rId4"/>
    <p:sldId id="283" r:id="rId5"/>
    <p:sldId id="297" r:id="rId6"/>
    <p:sldId id="268" r:id="rId7"/>
    <p:sldId id="287" r:id="rId8"/>
    <p:sldId id="300" r:id="rId9"/>
    <p:sldId id="298" r:id="rId10"/>
    <p:sldId id="293" r:id="rId11"/>
    <p:sldId id="304" r:id="rId12"/>
    <p:sldId id="288" r:id="rId13"/>
    <p:sldId id="301" r:id="rId14"/>
    <p:sldId id="302" r:id="rId15"/>
    <p:sldId id="303" r:id="rId16"/>
    <p:sldId id="270" r:id="rId17"/>
    <p:sldId id="292" r:id="rId18"/>
    <p:sldId id="285" r:id="rId19"/>
    <p:sldId id="294" r:id="rId20"/>
    <p:sldId id="296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300"/>
            <p14:sldId id="298"/>
            <p14:sldId id="293"/>
            <p14:sldId id="304"/>
            <p14:sldId id="288"/>
            <p14:sldId id="301"/>
            <p14:sldId id="302"/>
            <p14:sldId id="303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294"/>
          </p14:sldIdLst>
        </p14:section>
        <p14:section name="Next Steps" id="{FE611F16-C7B8-4C53-B1F6-FEDA790D337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/>
              <a:t>Long-term viability</a:t>
            </a:r>
            <a:endParaRPr lang="en-US" dirty="0"/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6478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A9D-11E3-42B6-A78A-D426038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BF6B-1DD5-4499-A7F3-A34FCF65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the application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NOC Integration</a:t>
            </a:r>
          </a:p>
          <a:p>
            <a:r>
              <a:rPr lang="en-US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397692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a simple app to Containerize</a:t>
            </a:r>
          </a:p>
          <a:p>
            <a:r>
              <a:rPr lang="en-US" dirty="0"/>
              <a:t>The app will have two dependencies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vendor will run the application on a desktop</a:t>
            </a:r>
          </a:p>
          <a:p>
            <a:r>
              <a:rPr lang="en-US" dirty="0"/>
              <a:t>The vendor will demonstrate solutions to our named concerns</a:t>
            </a:r>
          </a:p>
          <a:p>
            <a:r>
              <a:rPr lang="en-US" dirty="0"/>
              <a:t>The vendor will give us infrastructure requirements</a:t>
            </a:r>
          </a:p>
          <a:p>
            <a:r>
              <a:rPr lang="en-US" dirty="0"/>
              <a:t>We will provide the infrastructure</a:t>
            </a:r>
          </a:p>
          <a:p>
            <a:r>
              <a:rPr lang="en-US" dirty="0"/>
              <a:t>The vendor will install, configure, and demonstrate their solution</a:t>
            </a:r>
          </a:p>
          <a:p>
            <a:pPr lvl="1"/>
            <a:r>
              <a:rPr lang="en-US" dirty="0"/>
              <a:t>The application will must be deployed</a:t>
            </a:r>
          </a:p>
          <a:p>
            <a:pPr lvl="1"/>
            <a:r>
              <a:rPr lang="en-US" dirty="0"/>
              <a:t>The application must be reachable on our network</a:t>
            </a:r>
          </a:p>
          <a:p>
            <a:pPr lvl="1"/>
            <a:r>
              <a:rPr lang="en-US" dirty="0"/>
              <a:t>We want them to show us “the standard way” to do this, step by step</a:t>
            </a:r>
          </a:p>
          <a:p>
            <a:pPr lvl="1"/>
            <a:r>
              <a:rPr lang="en-US" dirty="0"/>
              <a:t>Auto-scale running containers as needed</a:t>
            </a:r>
          </a:p>
          <a:p>
            <a:r>
              <a:rPr lang="en-US" dirty="0"/>
              <a:t>The vendor will demonstrate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55116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Monitoring</a:t>
            </a:r>
          </a:p>
          <a:p>
            <a:pPr lvl="1"/>
            <a:r>
              <a:rPr lang="en-US" dirty="0"/>
              <a:t>At the cluster level</a:t>
            </a:r>
          </a:p>
          <a:p>
            <a:pPr lvl="1"/>
            <a:r>
              <a:rPr lang="en-US" dirty="0"/>
              <a:t>At the host level</a:t>
            </a:r>
          </a:p>
          <a:p>
            <a:pPr lvl="1"/>
            <a:r>
              <a:rPr lang="en-US" dirty="0"/>
              <a:t>At the container level</a:t>
            </a:r>
          </a:p>
          <a:p>
            <a:pPr lvl="1"/>
            <a:r>
              <a:rPr lang="en-US" dirty="0"/>
              <a:t>* We prefer to integrate with our current NOC products</a:t>
            </a:r>
          </a:p>
          <a:p>
            <a:r>
              <a:rPr lang="en-US" dirty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/>
              <a:t>Scarce resources</a:t>
            </a:r>
          </a:p>
          <a:p>
            <a:r>
              <a:rPr lang="en-US" dirty="0"/>
              <a:t>Demonstrate Rolling Updates</a:t>
            </a:r>
          </a:p>
          <a:p>
            <a:pPr lvl="1"/>
            <a:r>
              <a:rPr lang="en-US" dirty="0"/>
              <a:t>Update running containers from an old base OS image to a current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licensing</a:t>
            </a:r>
          </a:p>
          <a:p>
            <a:r>
              <a:rPr lang="en-US" dirty="0"/>
              <a:t>Formal pricing offers</a:t>
            </a:r>
          </a:p>
          <a:p>
            <a:r>
              <a:rPr lang="en-US" dirty="0"/>
              <a:t>Support details</a:t>
            </a:r>
          </a:p>
          <a:p>
            <a:pPr lvl="1"/>
            <a:r>
              <a:rPr lang="en-US" dirty="0"/>
              <a:t>What parts of the stack are supported</a:t>
            </a:r>
          </a:p>
          <a:p>
            <a:pPr lvl="1"/>
            <a:r>
              <a:rPr lang="en-US" dirty="0"/>
              <a:t>SLA</a:t>
            </a:r>
          </a:p>
          <a:p>
            <a:pPr lvl="1"/>
            <a:r>
              <a:rPr lang="en-US" dirty="0"/>
              <a:t>Pricing</a:t>
            </a:r>
          </a:p>
          <a:p>
            <a:r>
              <a:rPr lang="en-US" dirty="0"/>
              <a:t>Consulting services</a:t>
            </a:r>
          </a:p>
          <a:p>
            <a:pPr lvl="1"/>
            <a:r>
              <a:rPr lang="en-US" dirty="0"/>
              <a:t>Their consulting model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8279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(Medium)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Off-The-Shelf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 use case</a:t>
            </a:r>
          </a:p>
          <a:p>
            <a:r>
              <a:rPr lang="en-US" dirty="0"/>
              <a:t>Licensing and support agreements</a:t>
            </a:r>
          </a:p>
          <a:p>
            <a:r>
              <a:rPr lang="en-US" dirty="0"/>
              <a:t>Budget considerations</a:t>
            </a:r>
          </a:p>
          <a:p>
            <a:r>
              <a:rPr lang="en-US" dirty="0"/>
              <a:t>Planning and training</a:t>
            </a:r>
          </a:p>
          <a:p>
            <a:r>
              <a:rPr lang="en-US" dirty="0"/>
              <a:t>Security and compliance review</a:t>
            </a:r>
          </a:p>
          <a:p>
            <a:r>
              <a:rPr lang="en-US" dirty="0"/>
              <a:t>Physical infrastructure</a:t>
            </a:r>
          </a:p>
          <a:p>
            <a:r>
              <a:rPr lang="en-US" dirty="0"/>
              <a:t>NOC integration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(Large)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Operations:  Containers as a Service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8111707" y="2089951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402884" y="4096989"/>
            <a:ext cx="3617960" cy="140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P spid="32" grpId="0" animBg="1"/>
      <p:bldP spid="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  <a:p>
            <a:r>
              <a:rPr lang="en-US" dirty="0"/>
              <a:t>Nail down estimate for phase 2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People are already using them: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consistent answer for “how do I run a container?”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talk)</a:t>
            </a:r>
          </a:p>
          <a:p>
            <a:r>
              <a:rPr lang="en-US" dirty="0"/>
              <a:t>Phase Two:  Support of vendor applications</a:t>
            </a:r>
          </a:p>
          <a:p>
            <a:r>
              <a:rPr lang="en-US" dirty="0"/>
              <a:t>Phase Three:  DevOps for 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Mayme Kittman, Stuart Wagner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TBD.  Not needed for Phase One.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for Proposals with Demo 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requirements to each vendor</a:t>
            </a:r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try to get this done for free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734-7289-434A-BAB5-8B27CC4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B72-CFD0-4AE3-8CBE-2226A85F6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43C-EAF7-4DE6-8B8F-A916C4D2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Desktop Support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96554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527</Words>
  <Application>Microsoft Office PowerPoint</Application>
  <PresentationFormat>Widescreen</PresentationFormat>
  <Paragraphs>138</Paragraphs>
  <Slides>20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Docker Proofs of Concept</vt:lpstr>
      <vt:lpstr>Introduction</vt:lpstr>
      <vt:lpstr>Why Containers?</vt:lpstr>
      <vt:lpstr>Three Phases</vt:lpstr>
      <vt:lpstr>The Players</vt:lpstr>
      <vt:lpstr>Phase One (2 Months)</vt:lpstr>
      <vt:lpstr>Requests for Proposals with Demo POC</vt:lpstr>
      <vt:lpstr>POC Concerns</vt:lpstr>
      <vt:lpstr>Functional Concerns</vt:lpstr>
      <vt:lpstr>Other Concerns</vt:lpstr>
      <vt:lpstr>Demo Requirements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(Medium)</vt:lpstr>
      <vt:lpstr>Requirements</vt:lpstr>
      <vt:lpstr>Phase Three (Large)</vt:lpstr>
      <vt:lpstr>Containers as a 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162</cp:revision>
  <dcterms:created xsi:type="dcterms:W3CDTF">2019-04-09T19:53:30Z</dcterms:created>
  <dcterms:modified xsi:type="dcterms:W3CDTF">2019-04-22T21:41:18Z</dcterms:modified>
</cp:coreProperties>
</file>