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84" r:id="rId5"/>
    <p:sldId id="268" r:id="rId6"/>
    <p:sldId id="270" r:id="rId7"/>
    <p:sldId id="285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83"/>
            <p14:sldId id="284"/>
          </p14:sldIdLst>
        </p14:section>
        <p14:section name="Phase One" id="{73FBD3E8-E2EB-433B-9092-57E19CD3915A}">
          <p14:sldIdLst>
            <p14:sldId id="268"/>
          </p14:sldIdLst>
        </p14:section>
        <p14:section name="Phase Two" id="{0D8F3455-BA77-4F26-9B5E-DFEE74F49937}">
          <p14:sldIdLst>
            <p14:sldId id="270"/>
          </p14:sldIdLst>
        </p14:section>
        <p14:section name="Phase Three" id="{3CAB7255-7660-46F2-BE7A-D1A02E6768A0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One:  Proofs of concept (This talk).</a:t>
            </a:r>
          </a:p>
          <a:p>
            <a:r>
              <a:rPr lang="en-US" dirty="0" smtClean="0"/>
              <a:t>Phase Two:  Support of vendor applications.</a:t>
            </a:r>
          </a:p>
          <a:p>
            <a:r>
              <a:rPr lang="en-US" dirty="0" smtClean="0"/>
              <a:t>Phase Three:  DevOps for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T-Shirt Sizes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Small:  0-2 Weeks</a:t>
            </a:r>
          </a:p>
          <a:p>
            <a:r>
              <a:rPr lang="en-US" dirty="0" smtClean="0"/>
              <a:t>Medium:  2 Weeks – 2 Months</a:t>
            </a:r>
          </a:p>
          <a:p>
            <a:r>
              <a:rPr lang="en-US" dirty="0" smtClean="0"/>
              <a:t>Large:  2 – 6 Months</a:t>
            </a:r>
          </a:p>
          <a:p>
            <a:r>
              <a:rPr lang="en-US" dirty="0" smtClean="0"/>
              <a:t>Extra Large:  More than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2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of Vendor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of Vendor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Docker Proofs of Concept</vt:lpstr>
      <vt:lpstr>Introduction</vt:lpstr>
      <vt:lpstr>Three Phases</vt:lpstr>
      <vt:lpstr>T-Shirt Sizes</vt:lpstr>
      <vt:lpstr>Phase One</vt:lpstr>
      <vt:lpstr>Phase Two</vt:lpstr>
      <vt:lpstr>Phase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Burcham, Eric</cp:lastModifiedBy>
  <cp:revision>45</cp:revision>
  <dcterms:created xsi:type="dcterms:W3CDTF">2019-04-09T19:53:30Z</dcterms:created>
  <dcterms:modified xsi:type="dcterms:W3CDTF">2019-04-17T18:59:29Z</dcterms:modified>
</cp:coreProperties>
</file>