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69" r:id="rId14"/>
    <p:sldId id="303" r:id="rId15"/>
    <p:sldId id="280" r:id="rId16"/>
    <p:sldId id="273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93" r:id="rId25"/>
    <p:sldId id="294" r:id="rId26"/>
    <p:sldId id="284" r:id="rId27"/>
    <p:sldId id="285" r:id="rId28"/>
    <p:sldId id="287" r:id="rId29"/>
    <p:sldId id="286" r:id="rId30"/>
    <p:sldId id="288" r:id="rId31"/>
    <p:sldId id="292" r:id="rId32"/>
    <p:sldId id="289" r:id="rId33"/>
    <p:sldId id="290" r:id="rId34"/>
    <p:sldId id="297" r:id="rId35"/>
    <p:sldId id="298" r:id="rId36"/>
    <p:sldId id="296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6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303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Hard Look at Some Concerns" id="{BBBC4B94-5C39-44E3-86B7-9871E92F1E29}">
          <p14:sldIdLst>
            <p14:sldId id="289"/>
            <p14:sldId id="290"/>
          </p14:sldIdLst>
        </p14:section>
        <p14:section name="A Look at Next Steps" id="{054C77BE-76F1-40B4-AE4C-60B66BF73523}">
          <p14:sldIdLst>
            <p14:sldId id="297"/>
            <p14:sldId id="298"/>
            <p14:sldId id="296"/>
            <p14:sldId id="299"/>
            <p14:sldId id="300"/>
            <p14:sldId id="301"/>
          </p14:sldIdLst>
        </p14:section>
        <p14:section name="A Q&amp;A Session" id="{5FBB5FF9-8AD7-434B-821A-52152BE7B76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85696" autoAdjust="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E9A-1AF2-4AD7-B0B3-410CF1AD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BA7C-39DC-4480-865C-808A064B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A10D-7270-4BD7-BB77-F11FD17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9690-4527-4970-A456-D74F838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074-F1C9-4769-BC7C-EA34EC9D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83C-14CE-4196-B51E-CE415A1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07CC-7B20-454F-B2A1-47BC5DA3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5BCF-DC6F-4ACA-BC11-4912E3E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6E59-8CB5-4E06-A35C-7FF724D2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9A01-B0AF-4DD6-A7E7-0BF280D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77C4-BDE8-4E99-83DF-52CDAC1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941E-EAF6-4D7F-BEE9-9DE89B14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B92C-72BD-4F61-B89B-0DB8876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48F8-B59B-44C7-809E-FBF356B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2DE9-2348-4AA9-BCC4-3313E84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9F1D-03A6-40F4-B7C9-9D53D9DE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F65-BC8E-4EB8-A8A0-D1CABA3FB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135D-ADEF-4B68-BAD2-4EBAAAA5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20B2-9A12-4BAD-A523-D5A9476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1C40-403B-4C74-8A70-CFCE968E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A8EC-759B-4B25-84AD-88B00FF9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55FC-0A31-4D45-9685-02DA93F1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FE4-964A-41D6-8858-993DEA5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8A27-6D8E-4098-88DC-B30D798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81626-8DAB-4DB2-AC62-2F8D6A05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2B6-4CDD-4CAE-9181-C6A2E6B5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961-446B-431E-96DD-BDEAE01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B862-03F7-4867-9036-7DF067C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99C4-B6E8-40C5-8CB2-F94912C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3EC-AB04-4FE6-BB85-32A574B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4A967-E182-48A5-B44D-3A0242D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C979-E7CE-41AD-AFFD-13412D8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985C-4AC9-4598-963F-E06DEC0D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ABF3-9565-4273-A96B-45EBF6D2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EB49-6195-43D9-8EEE-5F359846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41FC-EF4A-4641-A8E8-2E9F05CB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CD5-90D2-46BA-90A7-EE182E5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D769-02D5-4F65-90A2-926B87E7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1714-899D-4083-8A05-9D98EA7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B356-3E1E-45EE-A83E-168BB394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CF16-F398-4228-9975-BDED265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DF90-839B-4B2A-9F37-6C061085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5823-E2F0-4A59-BE2B-7E8AD0E5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70999-46F5-4BFC-8994-CF7081D21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38F3-FA53-46CC-99A5-625138A5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FA3-0FB1-46C1-8C0E-CE5113CC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4ED6-7403-4F56-B097-464987EA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7941-6058-4891-8CA9-6FD2813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FA6-0C35-42C7-9593-97378F8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492B-E829-496E-A4AB-EFBA3294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0CE7-B3A1-4DBB-A0D5-3ABDBC3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CF0-AD52-41E7-9D8D-82AFED7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D35-1DC7-4B7E-AECC-BA43C9E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EAF6D-0540-4AF9-99FA-E4DEFF68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0D1A-AFB2-47AC-88A2-62B68639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9850-BCE2-4BAB-8124-210E9DF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5272-3426-4EA3-8525-A8A26DE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559-0772-4E2A-A934-CA55F065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06718-D6C5-487E-B2EB-24DAF74B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FB6-E593-46DB-9EF9-EBEEDD28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197F-2C38-4FE8-A1DC-66D6A808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72CA-C8DB-4FE1-9619-3E0CC03F8A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87A9-5204-41FD-9720-3418731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14C-363A-40B4-9154-46F11DDB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Introduction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Where I Tell You About Containers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720BC-6EC6-43D2-AB98-7A7AC33F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9" y="1712192"/>
            <a:ext cx="3680824" cy="4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Enter Containers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Quick Comparison With Virtual Machines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DBAC-03F5-418F-A00C-497D6CC1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Resources*</a:t>
            </a:r>
          </a:p>
          <a:p>
            <a:r>
              <a:rPr lang="en-US" dirty="0"/>
              <a:t>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  <a:p>
            <a:pPr>
              <a:lnSpc>
                <a:spcPct val="200000"/>
              </a:lnSpc>
            </a:pPr>
            <a:r>
              <a:rPr lang="en-US" dirty="0"/>
              <a:t>A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Already Know How to Do…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monitoring</a:t>
            </a:r>
          </a:p>
          <a:p>
            <a:r>
              <a:rPr lang="en-US" dirty="0"/>
              <a:t>Application isolation</a:t>
            </a:r>
          </a:p>
          <a:p>
            <a:r>
              <a:rPr lang="en-US" dirty="0"/>
              <a:t>License auditing and control</a:t>
            </a:r>
          </a:p>
          <a:p>
            <a:r>
              <a:rPr lang="en-US" dirty="0"/>
              <a:t>Patching and scheduling patches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47-65B7-400F-B428-561CA8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985A-C68E-49C9-8149-6CC065D75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 Think We Should Do</a:t>
            </a:r>
          </a:p>
        </p:txBody>
      </p:sp>
    </p:spTree>
    <p:extLst>
      <p:ext uri="{BB962C8B-B14F-4D97-AF65-F5344CB8AC3E}">
        <p14:creationId xmlns:p14="http://schemas.microsoft.com/office/powerpoint/2010/main" val="211863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69FB-C1B8-43AE-A0E9-2F468C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C4F8-491C-4A5B-A47C-3C5623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(with some caveats) not in a hurry</a:t>
            </a:r>
          </a:p>
          <a:p>
            <a:r>
              <a:rPr lang="en-US" dirty="0"/>
              <a:t>We should evaluate all the offerings</a:t>
            </a:r>
          </a:p>
          <a:p>
            <a:pPr lvl="1"/>
            <a:r>
              <a:rPr lang="en-US" dirty="0"/>
              <a:t>We keep learning new things at every demo</a:t>
            </a:r>
          </a:p>
          <a:p>
            <a:r>
              <a:rPr lang="en-US" dirty="0"/>
              <a:t>We should first consider our existing Enterprise partners</a:t>
            </a:r>
          </a:p>
          <a:p>
            <a:r>
              <a:rPr lang="en-US" dirty="0"/>
              <a:t>We should </a:t>
            </a:r>
            <a:r>
              <a:rPr lang="en-US" i="1" dirty="0"/>
              <a:t>try</a:t>
            </a:r>
            <a:r>
              <a:rPr lang="en-US" dirty="0"/>
              <a:t> to avoid vendor lock-in</a:t>
            </a:r>
          </a:p>
          <a:p>
            <a:r>
              <a:rPr lang="en-US" dirty="0"/>
              <a:t>We should take our time and get it right</a:t>
            </a:r>
          </a:p>
          <a:p>
            <a:endParaRPr lang="en-US" dirty="0"/>
          </a:p>
          <a:p>
            <a:r>
              <a:rPr lang="en-US" dirty="0"/>
              <a:t>This is already being done</a:t>
            </a:r>
          </a:p>
        </p:txBody>
      </p:sp>
    </p:spTree>
    <p:extLst>
      <p:ext uri="{BB962C8B-B14F-4D97-AF65-F5344CB8AC3E}">
        <p14:creationId xmlns:p14="http://schemas.microsoft.com/office/powerpoint/2010/main" val="39924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01B-4B31-4A93-805C-2E5D3CD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Methodically Address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BAD-2628-4008-8461-B4E0203B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lock down public images?</a:t>
            </a:r>
          </a:p>
          <a:p>
            <a:r>
              <a:rPr lang="en-US" dirty="0"/>
              <a:t>How do we audit licenses?</a:t>
            </a:r>
          </a:p>
          <a:p>
            <a:r>
              <a:rPr lang="en-US" dirty="0"/>
              <a:t>How do we audit base images?</a:t>
            </a:r>
          </a:p>
          <a:p>
            <a:r>
              <a:rPr lang="en-US" dirty="0"/>
              <a:t>How do we monitor running applications?</a:t>
            </a:r>
          </a:p>
          <a:p>
            <a:r>
              <a:rPr lang="en-US" dirty="0"/>
              <a:t>How do we scale effectively?</a:t>
            </a:r>
          </a:p>
          <a:p>
            <a:r>
              <a:rPr lang="en-US" dirty="0"/>
              <a:t>How do we do disaster recovery?</a:t>
            </a:r>
          </a:p>
          <a:p>
            <a:r>
              <a:rPr lang="en-US" dirty="0"/>
              <a:t>How do we provide information to support teams?</a:t>
            </a:r>
          </a:p>
          <a:p>
            <a:r>
              <a:rPr lang="en-US" dirty="0"/>
              <a:t>How do we secure desktops for Docker?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2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dirty="0"/>
              <a:t>Everybody needs to do a little work</a:t>
            </a:r>
          </a:p>
          <a:p>
            <a:pPr lvl="1"/>
            <a:r>
              <a:rPr lang="en-US" dirty="0"/>
              <a:t>If you are the hands-on type, get your hands dirty</a:t>
            </a:r>
          </a:p>
          <a:p>
            <a:pPr lvl="2"/>
            <a:r>
              <a:rPr lang="en-US" dirty="0"/>
              <a:t>Install docker somewhere</a:t>
            </a:r>
          </a:p>
          <a:p>
            <a:pPr lvl="2"/>
            <a:r>
              <a:rPr lang="en-US" dirty="0"/>
              <a:t>Play with it, develop and </a:t>
            </a:r>
            <a:r>
              <a:rPr lang="en-US" dirty="0" err="1"/>
              <a:t>dockerize</a:t>
            </a:r>
            <a:r>
              <a:rPr lang="en-US" dirty="0"/>
              <a:t> an app, build containers, smash ‘</a:t>
            </a:r>
            <a:r>
              <a:rPr lang="en-US" dirty="0" err="1"/>
              <a:t>em</a:t>
            </a:r>
            <a:r>
              <a:rPr lang="en-US" dirty="0"/>
              <a:t>, trash ‘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Go through the Pluralsight courses, especially the deep dives</a:t>
            </a:r>
          </a:p>
          <a:p>
            <a:pPr lvl="2"/>
            <a:r>
              <a:rPr lang="en-US" b="1" i="1" dirty="0"/>
              <a:t>Take some notes</a:t>
            </a:r>
          </a:p>
          <a:p>
            <a:pPr lvl="1"/>
            <a:r>
              <a:rPr lang="en-US" dirty="0"/>
              <a:t>If you are not the hands-on type, do your homework</a:t>
            </a:r>
          </a:p>
          <a:p>
            <a:pPr lvl="2"/>
            <a:r>
              <a:rPr lang="en-US" dirty="0"/>
              <a:t>Go through </a:t>
            </a:r>
            <a:r>
              <a:rPr lang="en-US" i="1" dirty="0"/>
              <a:t>one </a:t>
            </a:r>
            <a:r>
              <a:rPr lang="en-US" dirty="0"/>
              <a:t>Pluralsight course:  </a:t>
            </a:r>
            <a:r>
              <a:rPr lang="en-US" b="1" dirty="0"/>
              <a:t>“Docker and Containers:  The Big Picture”</a:t>
            </a:r>
            <a:r>
              <a:rPr lang="en-US" dirty="0"/>
              <a:t> by Nigel Poulton.  </a:t>
            </a:r>
            <a:r>
              <a:rPr lang="en-US" i="1" dirty="0"/>
              <a:t>This is only about 4 hours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talking about it with your peers and subordinates</a:t>
            </a:r>
          </a:p>
          <a:p>
            <a:pPr lvl="2"/>
            <a:r>
              <a:rPr lang="en-US" dirty="0"/>
              <a:t>Give some time to thinking about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Acceptance is key</a:t>
            </a:r>
          </a:p>
          <a:p>
            <a:r>
              <a:rPr lang="en-US" dirty="0"/>
              <a:t>People are already using them</a:t>
            </a:r>
          </a:p>
          <a:p>
            <a:r>
              <a:rPr lang="en-US" dirty="0"/>
              <a:t>Make a formal analysis so we aren’t caught on our heels</a:t>
            </a:r>
          </a:p>
          <a:p>
            <a:r>
              <a:rPr lang="en-US" dirty="0"/>
              <a:t>Decide on partners and platforms</a:t>
            </a:r>
          </a:p>
          <a:p>
            <a:r>
              <a:rPr lang="en-US" dirty="0"/>
              <a:t>Discuss budgeting across teams</a:t>
            </a:r>
          </a:p>
          <a:p>
            <a:r>
              <a:rPr lang="en-US" dirty="0"/>
              <a:t>Use the Big Data / Data Science team as a launchpad</a:t>
            </a:r>
          </a:p>
          <a:p>
            <a:r>
              <a:rPr lang="en-US" dirty="0"/>
              <a:t>Create boilerplate so it is easy to start new applications with containers</a:t>
            </a:r>
          </a:p>
          <a:p>
            <a:pPr lvl="1"/>
            <a:r>
              <a:rPr lang="en-US" dirty="0"/>
              <a:t>Especially CI / CD (where appropriate)</a:t>
            </a:r>
          </a:p>
        </p:txBody>
      </p:sp>
    </p:spTree>
    <p:extLst>
      <p:ext uri="{BB962C8B-B14F-4D97-AF65-F5344CB8AC3E}">
        <p14:creationId xmlns:p14="http://schemas.microsoft.com/office/powerpoint/2010/main" val="33873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261-F0B1-487A-A833-48FD33D8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D89E-585B-457D-8CC0-4BE8E480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making it official so we don’t have unsupervised pockets </a:t>
            </a:r>
            <a:r>
              <a:rPr lang="en-US"/>
              <a:t>of adoption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Consider starting with developers and </a:t>
            </a:r>
            <a:r>
              <a:rPr lang="en-US" dirty="0" err="1"/>
              <a:t>devops</a:t>
            </a:r>
            <a:r>
              <a:rPr lang="en-US" dirty="0"/>
              <a:t>.  This is who containers were designed for.</a:t>
            </a:r>
          </a:p>
          <a:p>
            <a:pPr>
              <a:lnSpc>
                <a:spcPct val="300000"/>
              </a:lnSpc>
            </a:pPr>
            <a:r>
              <a:rPr lang="en-US" dirty="0"/>
              <a:t>Ignore operations at your peril.  They present many blockers to moving forward, </a:t>
            </a:r>
            <a:r>
              <a:rPr lang="en-US" i="1" dirty="0"/>
              <a:t>as they should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135-32D5-4E30-87C9-8510329A4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7263"/>
            <a:ext cx="5422900" cy="20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4EBA5-B620-4D9F-8750-23D3844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4348163"/>
            <a:ext cx="4719639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E48-C215-4F86-8FA6-32913455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Q&amp;A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7BA7-88E9-44E9-A1D8-9AF29CD9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 Expose My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1361</Words>
  <Application>Microsoft Office PowerPoint</Application>
  <PresentationFormat>Widescreen</PresentationFormat>
  <Paragraphs>299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Stuff We Already Know How to Do…</vt:lpstr>
      <vt:lpstr>A Quick Look at Next Steps</vt:lpstr>
      <vt:lpstr>We Need Some Proofs of Concept</vt:lpstr>
      <vt:lpstr>Methodically Address Our Concerns</vt:lpstr>
      <vt:lpstr>Individual Preparedness</vt:lpstr>
      <vt:lpstr>Organizational Preparedness</vt:lpstr>
      <vt:lpstr>Organizational Preparedness (Continued)</vt:lpstr>
      <vt:lpstr>A 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Burcham, Eric</cp:lastModifiedBy>
  <cp:revision>22</cp:revision>
  <dcterms:created xsi:type="dcterms:W3CDTF">2019-02-19T14:43:45Z</dcterms:created>
  <dcterms:modified xsi:type="dcterms:W3CDTF">2019-05-29T14:45:26Z</dcterms:modified>
</cp:coreProperties>
</file>