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44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0" r:id="rId12"/>
    <p:sldId id="268" r:id="rId13"/>
    <p:sldId id="269" r:id="rId14"/>
    <p:sldId id="303" r:id="rId15"/>
    <p:sldId id="280" r:id="rId16"/>
    <p:sldId id="273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293" r:id="rId25"/>
    <p:sldId id="294" r:id="rId26"/>
    <p:sldId id="284" r:id="rId27"/>
    <p:sldId id="285" r:id="rId28"/>
    <p:sldId id="287" r:id="rId29"/>
    <p:sldId id="286" r:id="rId30"/>
    <p:sldId id="288" r:id="rId31"/>
    <p:sldId id="292" r:id="rId32"/>
    <p:sldId id="289" r:id="rId33"/>
    <p:sldId id="290" r:id="rId34"/>
    <p:sldId id="291" r:id="rId35"/>
    <p:sldId id="295" r:id="rId36"/>
    <p:sldId id="297" r:id="rId37"/>
    <p:sldId id="298" r:id="rId38"/>
    <p:sldId id="296" r:id="rId39"/>
    <p:sldId id="299" r:id="rId40"/>
    <p:sldId id="300" r:id="rId41"/>
    <p:sldId id="301" r:id="rId42"/>
    <p:sldId id="30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56ABEB6C-11F5-471B-B533-75947CBCBA3B}">
          <p14:sldIdLst>
            <p14:sldId id="256"/>
          </p14:sldIdLst>
        </p14:section>
        <p14:section name="Overview" id="{E58BD2C9-7DC4-410E-8539-5C65E0A6367B}">
          <p14:sldIdLst>
            <p14:sldId id="259"/>
            <p14:sldId id="260"/>
          </p14:sldIdLst>
        </p14:section>
        <p14:section name="A Problem Statement" id="{9C193E4B-B7CA-425A-BB89-FA54529671C9}">
          <p14:sldIdLst>
            <p14:sldId id="261"/>
            <p14:sldId id="262"/>
          </p14:sldIdLst>
        </p14:section>
        <p14:section name="A Brief History Lesson" id="{A2A7B25A-037D-4A3B-A939-B8EFC2A9562C}">
          <p14:sldIdLst>
            <p14:sldId id="263"/>
            <p14:sldId id="264"/>
            <p14:sldId id="265"/>
            <p14:sldId id="267"/>
            <p14:sldId id="270"/>
            <p14:sldId id="268"/>
            <p14:sldId id="269"/>
          </p14:sldIdLst>
        </p14:section>
        <p14:section name="A Quick Comparison With Virtual Machines" id="{F88748F4-B972-4BE8-AA0D-CCF4E94B5380}">
          <p14:sldIdLst>
            <p14:sldId id="303"/>
            <p14:sldId id="280"/>
            <p14:sldId id="273"/>
            <p14:sldId id="276"/>
            <p14:sldId id="277"/>
            <p14:sldId id="278"/>
            <p14:sldId id="279"/>
            <p14:sldId id="281"/>
          </p14:sldIdLst>
        </p14:section>
        <p14:section name="A Quick Look at Containers" id="{70B9E46E-403D-4E0D-98D9-8E86023AC229}">
          <p14:sldIdLst>
            <p14:sldId id="282"/>
            <p14:sldId id="283"/>
            <p14:sldId id="293"/>
            <p14:sldId id="294"/>
            <p14:sldId id="284"/>
            <p14:sldId id="285"/>
            <p14:sldId id="287"/>
            <p14:sldId id="286"/>
            <p14:sldId id="288"/>
            <p14:sldId id="292"/>
          </p14:sldIdLst>
        </p14:section>
        <p14:section name="A Hard Look at Some Concerns" id="{BBBC4B94-5C39-44E3-86B7-9871E92F1E29}">
          <p14:sldIdLst>
            <p14:sldId id="289"/>
            <p14:sldId id="290"/>
            <p14:sldId id="291"/>
            <p14:sldId id="295"/>
          </p14:sldIdLst>
        </p14:section>
        <p14:section name="A Look at Next Steps" id="{054C77BE-76F1-40B4-AE4C-60B66BF73523}">
          <p14:sldIdLst>
            <p14:sldId id="297"/>
            <p14:sldId id="298"/>
            <p14:sldId id="296"/>
            <p14:sldId id="299"/>
            <p14:sldId id="300"/>
            <p14:sldId id="301"/>
          </p14:sldIdLst>
        </p14:section>
        <p14:section name="A Q&amp;A Session" id="{5FBB5FF9-8AD7-434B-821A-52152BE7B765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639F2-79F7-49CF-9727-B65F9F7DB5AD}" v="269" dt="2019-02-19T12:44:39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73" autoAdjust="0"/>
    <p:restoredTop sz="85696" autoAdjust="0"/>
  </p:normalViewPr>
  <p:slideViewPr>
    <p:cSldViewPr snapToGrid="0">
      <p:cViewPr varScale="1">
        <p:scale>
          <a:sx n="84" d="100"/>
          <a:sy n="84" d="100"/>
        </p:scale>
        <p:origin x="72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Burcham" userId="ccc22f2403ac8538" providerId="LiveId" clId="{9A7639F2-79F7-49CF-9727-B65F9F7DB5AD}"/>
    <pc:docChg chg="undo redo custSel mod addSld delSld modSld delMainMaster modMainMaster modSection">
      <pc:chgData name="Eric Burcham" userId="ccc22f2403ac8538" providerId="LiveId" clId="{9A7639F2-79F7-49CF-9727-B65F9F7DB5AD}" dt="2019-02-19T12:44:39.762" v="1503"/>
      <pc:docMkLst>
        <pc:docMk/>
      </pc:docMkLst>
      <pc:sldChg chg="addSp delSp add del setBg delDesignElem">
        <pc:chgData name="Eric Burcham" userId="ccc22f2403ac8538" providerId="LiveId" clId="{9A7639F2-79F7-49CF-9727-B65F9F7DB5AD}" dt="2019-02-19T11:57:27.438" v="674"/>
        <pc:sldMkLst>
          <pc:docMk/>
          <pc:sldMk cId="1762156631" sldId="256"/>
        </pc:sldMkLst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2" creationId="{1DB7C82F-AB7E-4F0C-B829-FA1B9C415180}"/>
          </ac:spMkLst>
        </pc:spChg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3" creationId="{C0B27210-D0CA-4654-B3E3-9ABB4F178EA1}"/>
          </ac:spMkLst>
        </pc:spChg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4" creationId="{70B66945-4967-4040-926D-DCA44313CDAB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19" creationId="{C0B27210-D0CA-4654-B3E3-9ABB4F178EA1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21" creationId="{1DB7C82F-AB7E-4F0C-B829-FA1B9C415180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23" creationId="{70B66945-4967-4040-926D-DCA44313CDAB}"/>
          </ac:spMkLst>
        </pc:spChg>
      </pc:sldChg>
      <pc:sldChg chg="setBg">
        <pc:chgData name="Eric Burcham" userId="ccc22f2403ac8538" providerId="LiveId" clId="{9A7639F2-79F7-49CF-9727-B65F9F7DB5AD}" dt="2019-02-19T11:57:27.438" v="674"/>
        <pc:sldMkLst>
          <pc:docMk/>
          <pc:sldMk cId="3018702331" sldId="258"/>
        </pc:sldMkLst>
      </pc:sldChg>
      <pc:sldChg chg="modAnim">
        <pc:chgData name="Eric Burcham" userId="ccc22f2403ac8538" providerId="LiveId" clId="{9A7639F2-79F7-49CF-9727-B65F9F7DB5AD}" dt="2019-02-19T11:38:47.533" v="124"/>
        <pc:sldMkLst>
          <pc:docMk/>
          <pc:sldMk cId="1446593834" sldId="267"/>
        </pc:sldMkLst>
      </pc:sldChg>
      <pc:sldChg chg="modSp modTransition setBg modAnim modNotesTx">
        <pc:chgData name="Eric Burcham" userId="ccc22f2403ac8538" providerId="LiveId" clId="{9A7639F2-79F7-49CF-9727-B65F9F7DB5AD}" dt="2019-02-19T12:31:40.844" v="1252" actId="20577"/>
        <pc:sldMkLst>
          <pc:docMk/>
          <pc:sldMk cId="2313997832" sldId="268"/>
        </pc:sldMkLst>
        <pc:spChg chg="mod">
          <ac:chgData name="Eric Burcham" userId="ccc22f2403ac8538" providerId="LiveId" clId="{9A7639F2-79F7-49CF-9727-B65F9F7DB5AD}" dt="2019-02-19T11:59:59.626" v="686" actId="207"/>
          <ac:spMkLst>
            <pc:docMk/>
            <pc:sldMk cId="2313997832" sldId="268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2:53.335" v="710" actId="20577"/>
          <ac:spMkLst>
            <pc:docMk/>
            <pc:sldMk cId="2313997832" sldId="26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2:55.329" v="711" actId="20577"/>
          <ac:spMkLst>
            <pc:docMk/>
            <pc:sldMk cId="2313997832" sldId="268"/>
            <ac:spMk id="13" creationId="{00000000-0000-0000-0000-000000000000}"/>
          </ac:spMkLst>
        </pc:spChg>
      </pc:sldChg>
      <pc:sldChg chg="addSp modSp add modTransition modNotesTx">
        <pc:chgData name="Eric Burcham" userId="ccc22f2403ac8538" providerId="LiveId" clId="{9A7639F2-79F7-49CF-9727-B65F9F7DB5AD}" dt="2019-02-19T12:02:48.126" v="709" actId="20577"/>
        <pc:sldMkLst>
          <pc:docMk/>
          <pc:sldMk cId="2300208915" sldId="269"/>
        </pc:sldMkLst>
        <pc:spChg chg="mod">
          <ac:chgData name="Eric Burcham" userId="ccc22f2403ac8538" providerId="LiveId" clId="{9A7639F2-79F7-49CF-9727-B65F9F7DB5AD}" dt="2019-02-19T12:00:56.211" v="694" actId="1036"/>
          <ac:spMkLst>
            <pc:docMk/>
            <pc:sldMk cId="2300208915" sldId="269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19.709" v="116"/>
          <ac:spMkLst>
            <pc:docMk/>
            <pc:sldMk cId="2300208915" sldId="269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2.508" v="118"/>
          <ac:spMkLst>
            <pc:docMk/>
            <pc:sldMk cId="2300208915" sldId="269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4.788" v="119"/>
          <ac:spMkLst>
            <pc:docMk/>
            <pc:sldMk cId="2300208915" sldId="269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6.840" v="120"/>
          <ac:spMkLst>
            <pc:docMk/>
            <pc:sldMk cId="2300208915" sldId="269"/>
            <ac:spMk id="13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02:41.597" v="705" actId="20577"/>
          <ac:spMkLst>
            <pc:docMk/>
            <pc:sldMk cId="2300208915" sldId="269"/>
            <ac:spMk id="14" creationId="{799DE628-C7AC-49BA-B579-31BFAB2C8077}"/>
          </ac:spMkLst>
        </pc:spChg>
        <pc:spChg chg="add mod">
          <ac:chgData name="Eric Burcham" userId="ccc22f2403ac8538" providerId="LiveId" clId="{9A7639F2-79F7-49CF-9727-B65F9F7DB5AD}" dt="2019-02-19T11:37:00.855" v="111" actId="1076"/>
          <ac:spMkLst>
            <pc:docMk/>
            <pc:sldMk cId="2300208915" sldId="269"/>
            <ac:spMk id="15" creationId="{95263888-7745-4D0C-9118-A97083F62AC2}"/>
          </ac:spMkLst>
        </pc:spChg>
        <pc:spChg chg="add mod">
          <ac:chgData name="Eric Burcham" userId="ccc22f2403ac8538" providerId="LiveId" clId="{9A7639F2-79F7-49CF-9727-B65F9F7DB5AD}" dt="2019-02-19T12:02:43.898" v="706" actId="20577"/>
          <ac:spMkLst>
            <pc:docMk/>
            <pc:sldMk cId="2300208915" sldId="269"/>
            <ac:spMk id="16" creationId="{7428B558-9CC3-48ED-917D-85E8F307A9AF}"/>
          </ac:spMkLst>
        </pc:spChg>
        <pc:spChg chg="add mod">
          <ac:chgData name="Eric Burcham" userId="ccc22f2403ac8538" providerId="LiveId" clId="{9A7639F2-79F7-49CF-9727-B65F9F7DB5AD}" dt="2019-02-19T12:02:44.896" v="707" actId="20577"/>
          <ac:spMkLst>
            <pc:docMk/>
            <pc:sldMk cId="2300208915" sldId="269"/>
            <ac:spMk id="17" creationId="{FF0D2332-3A30-4F30-A63A-B162E316C379}"/>
          </ac:spMkLst>
        </pc:spChg>
        <pc:spChg chg="add mod">
          <ac:chgData name="Eric Burcham" userId="ccc22f2403ac8538" providerId="LiveId" clId="{9A7639F2-79F7-49CF-9727-B65F9F7DB5AD}" dt="2019-02-19T12:02:40.280" v="704" actId="20577"/>
          <ac:spMkLst>
            <pc:docMk/>
            <pc:sldMk cId="2300208915" sldId="269"/>
            <ac:spMk id="18" creationId="{290014E5-9D43-4517-AEE2-A9074DFDA906}"/>
          </ac:spMkLst>
        </pc:spChg>
        <pc:spChg chg="add mod">
          <ac:chgData name="Eric Burcham" userId="ccc22f2403ac8538" providerId="LiveId" clId="{9A7639F2-79F7-49CF-9727-B65F9F7DB5AD}" dt="2019-02-19T11:37:53.325" v="123" actId="207"/>
          <ac:spMkLst>
            <pc:docMk/>
            <pc:sldMk cId="2300208915" sldId="269"/>
            <ac:spMk id="19" creationId="{CD3189F5-DABF-4119-9ED0-2EF91A5B6CAA}"/>
          </ac:spMkLst>
        </pc:spChg>
        <pc:spChg chg="add mod">
          <ac:chgData name="Eric Burcham" userId="ccc22f2403ac8538" providerId="LiveId" clId="{9A7639F2-79F7-49CF-9727-B65F9F7DB5AD}" dt="2019-02-19T12:02:46.976" v="708" actId="20577"/>
          <ac:spMkLst>
            <pc:docMk/>
            <pc:sldMk cId="2300208915" sldId="269"/>
            <ac:spMk id="20" creationId="{E0A27CC4-E378-47E5-865C-50E503F33C58}"/>
          </ac:spMkLst>
        </pc:spChg>
        <pc:spChg chg="add mod">
          <ac:chgData name="Eric Burcham" userId="ccc22f2403ac8538" providerId="LiveId" clId="{9A7639F2-79F7-49CF-9727-B65F9F7DB5AD}" dt="2019-02-19T12:02:48.126" v="709" actId="20577"/>
          <ac:spMkLst>
            <pc:docMk/>
            <pc:sldMk cId="2300208915" sldId="269"/>
            <ac:spMk id="21" creationId="{F528878C-5E5A-48EF-9562-7C2D845A568A}"/>
          </ac:spMkLst>
        </pc:spChg>
      </pc:sldChg>
      <pc:sldChg chg="addSp delSp modSp add modTransition addAnim delAnim modNotesTx">
        <pc:chgData name="Eric Burcham" userId="ccc22f2403ac8538" providerId="LiveId" clId="{9A7639F2-79F7-49CF-9727-B65F9F7DB5AD}" dt="2019-02-19T12:31:42.969" v="1259" actId="478"/>
        <pc:sldMkLst>
          <pc:docMk/>
          <pc:sldMk cId="2439167221" sldId="270"/>
        </pc:sldMkLst>
        <pc:spChg chg="mod">
          <ac:chgData name="Eric Burcham" userId="ccc22f2403ac8538" providerId="LiveId" clId="{9A7639F2-79F7-49CF-9727-B65F9F7DB5AD}" dt="2019-02-19T12:00:05.530" v="687" actId="207"/>
          <ac:spMkLst>
            <pc:docMk/>
            <pc:sldMk cId="2439167221" sldId="270"/>
            <ac:spMk id="4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6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7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8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9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0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1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2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3" creationId="{00000000-0000-0000-0000-000000000000}"/>
          </ac:spMkLst>
        </pc:spChg>
      </pc:sldChg>
      <pc:sldChg chg="add del">
        <pc:chgData name="Eric Burcham" userId="ccc22f2403ac8538" providerId="LiveId" clId="{9A7639F2-79F7-49CF-9727-B65F9F7DB5AD}" dt="2019-02-19T11:58:26.960" v="679" actId="2696"/>
        <pc:sldMkLst>
          <pc:docMk/>
          <pc:sldMk cId="27828309" sldId="271"/>
        </pc:sldMkLst>
      </pc:sldChg>
      <pc:sldChg chg="addSp delSp modSp add del mod setBg modAnim">
        <pc:chgData name="Eric Burcham" userId="ccc22f2403ac8538" providerId="LiveId" clId="{9A7639F2-79F7-49CF-9727-B65F9F7DB5AD}" dt="2019-02-19T11:55:07.024" v="647" actId="2696"/>
        <pc:sldMkLst>
          <pc:docMk/>
          <pc:sldMk cId="3558334799" sldId="271"/>
        </pc:sldMkLst>
        <pc:spChg chg="mod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2" creationId="{00000000-0000-0000-0000-000000000000}"/>
          </ac:spMkLst>
        </pc:spChg>
        <pc:spChg chg="del mod">
          <ac:chgData name="Eric Burcham" userId="ccc22f2403ac8538" providerId="LiveId" clId="{9A7639F2-79F7-49CF-9727-B65F9F7DB5AD}" dt="2019-02-19T11:49:19.581" v="622" actId="931"/>
          <ac:spMkLst>
            <pc:docMk/>
            <pc:sldMk cId="3558334799" sldId="271"/>
            <ac:spMk id="3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1:49:44.488" v="628" actId="478"/>
          <ac:spMkLst>
            <pc:docMk/>
            <pc:sldMk cId="3558334799" sldId="271"/>
            <ac:spMk id="6" creationId="{3C5E7D50-18E5-4DCD-A309-094FCB7A7F67}"/>
          </ac:spMkLst>
        </pc:spChg>
        <pc:spChg chg="add del mod">
          <ac:chgData name="Eric Burcham" userId="ccc22f2403ac8538" providerId="LiveId" clId="{9A7639F2-79F7-49CF-9727-B65F9F7DB5AD}" dt="2019-02-19T11:49:33.792" v="626" actId="478"/>
          <ac:spMkLst>
            <pc:docMk/>
            <pc:sldMk cId="3558334799" sldId="271"/>
            <ac:spMk id="8" creationId="{B488B53F-B4FB-4B11-9842-BA1F78322F58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0" creationId="{178AE7D4-86BB-4D3F-840E-4ABE66BD1BD8}"/>
          </ac:spMkLst>
        </pc:spChg>
        <pc:spChg chg="add del mod">
          <ac:chgData name="Eric Burcham" userId="ccc22f2403ac8538" providerId="LiveId" clId="{9A7639F2-79F7-49CF-9727-B65F9F7DB5AD}" dt="2019-02-19T11:50:31.375" v="632" actId="931"/>
          <ac:spMkLst>
            <pc:docMk/>
            <pc:sldMk cId="3558334799" sldId="271"/>
            <ac:spMk id="11" creationId="{470C5631-6729-4410-96B1-D708FF089832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3" creationId="{2A28AC4B-805D-4091-A648-61572081C7FB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5" creationId="{39373A6F-2E1F-4613-8E1D-D68057D29F31}"/>
          </ac:spMkLst>
        </pc:spChg>
        <pc:spChg chg="add del mod">
          <ac:chgData name="Eric Burcham" userId="ccc22f2403ac8538" providerId="LiveId" clId="{9A7639F2-79F7-49CF-9727-B65F9F7DB5AD}" dt="2019-02-19T11:50:39.059" v="637" actId="478"/>
          <ac:spMkLst>
            <pc:docMk/>
            <pc:sldMk cId="3558334799" sldId="271"/>
            <ac:spMk id="16" creationId="{2C18C0E9-F01F-4428-81B2-73579060394F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7" creationId="{A6D733BE-061E-4600-B6A3-62A68EF2C687}"/>
          </ac:spMkLst>
        </pc:spChg>
        <pc:spChg chg="add del mod">
          <ac:chgData name="Eric Burcham" userId="ccc22f2403ac8538" providerId="LiveId" clId="{9A7639F2-79F7-49CF-9727-B65F9F7DB5AD}" dt="2019-02-19T11:50:35.907" v="636" actId="478"/>
          <ac:spMkLst>
            <pc:docMk/>
            <pc:sldMk cId="3558334799" sldId="271"/>
            <ac:spMk id="19" creationId="{B11ADCEF-3681-40B5-BD42-EB7CE9C7DA26}"/>
          </ac:spMkLst>
        </pc:spChg>
        <pc:picChg chg="add del mod">
          <ac:chgData name="Eric Burcham" userId="ccc22f2403ac8538" providerId="LiveId" clId="{9A7639F2-79F7-49CF-9727-B65F9F7DB5AD}" dt="2019-02-19T11:50:13.518" v="631" actId="478"/>
          <ac:picMkLst>
            <pc:docMk/>
            <pc:sldMk cId="3558334799" sldId="271"/>
            <ac:picMk id="5" creationId="{847DC78A-0C29-47CF-BD5F-35746BF72D3F}"/>
          </ac:picMkLst>
        </pc:picChg>
        <pc:picChg chg="add del">
          <ac:chgData name="Eric Burcham" userId="ccc22f2403ac8538" providerId="LiveId" clId="{9A7639F2-79F7-49CF-9727-B65F9F7DB5AD}" dt="2019-02-19T11:50:12.265" v="630" actId="26606"/>
          <ac:picMkLst>
            <pc:docMk/>
            <pc:sldMk cId="3558334799" sldId="271"/>
            <ac:picMk id="7" creationId="{847DC78A-0C29-47CF-BD5F-35746BF72D3F}"/>
          </ac:picMkLst>
        </pc:picChg>
        <pc:picChg chg="add del mod">
          <ac:chgData name="Eric Burcham" userId="ccc22f2403ac8538" providerId="LiveId" clId="{9A7639F2-79F7-49CF-9727-B65F9F7DB5AD}" dt="2019-02-19T11:50:35.907" v="636" actId="478"/>
          <ac:picMkLst>
            <pc:docMk/>
            <pc:sldMk cId="3558334799" sldId="271"/>
            <ac:picMk id="14" creationId="{E4B3D187-0F4D-44D8-B402-0F134F80802F}"/>
          </ac:picMkLst>
        </pc:picChg>
      </pc:sldChg>
      <pc:sldChg chg="add del">
        <pc:chgData name="Eric Burcham" userId="ccc22f2403ac8538" providerId="LiveId" clId="{9A7639F2-79F7-49CF-9727-B65F9F7DB5AD}" dt="2019-02-19T11:58:02.608" v="676"/>
        <pc:sldMkLst>
          <pc:docMk/>
          <pc:sldMk cId="3922246712" sldId="271"/>
        </pc:sldMkLst>
      </pc:sldChg>
      <pc:sldChg chg="modSp add del">
        <pc:chgData name="Eric Burcham" userId="ccc22f2403ac8538" providerId="LiveId" clId="{9A7639F2-79F7-49CF-9727-B65F9F7DB5AD}" dt="2019-02-19T12:01:27.197" v="696" actId="2696"/>
        <pc:sldMkLst>
          <pc:docMk/>
          <pc:sldMk cId="1002925367" sldId="272"/>
        </pc:sldMkLst>
        <pc:spChg chg="mod">
          <ac:chgData name="Eric Burcham" userId="ccc22f2403ac8538" providerId="LiveId" clId="{9A7639F2-79F7-49CF-9727-B65F9F7DB5AD}" dt="2019-02-19T12:00:22.911" v="689" actId="207"/>
          <ac:spMkLst>
            <pc:docMk/>
            <pc:sldMk cId="1002925367" sldId="272"/>
            <ac:spMk id="4" creationId="{00000000-0000-0000-0000-000000000000}"/>
          </ac:spMkLst>
        </pc:spChg>
      </pc:sldChg>
      <pc:sldChg chg="addSp delSp modSp add del mod setBg">
        <pc:chgData name="Eric Burcham" userId="ccc22f2403ac8538" providerId="LiveId" clId="{9A7639F2-79F7-49CF-9727-B65F9F7DB5AD}" dt="2019-02-19T11:55:09.042" v="648" actId="2696"/>
        <pc:sldMkLst>
          <pc:docMk/>
          <pc:sldMk cId="1589623257" sldId="272"/>
        </pc:sldMkLst>
        <pc:spChg chg="add mo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4" creationId="{34497F49-8FCD-49CB-8668-D0BD4B86D375}"/>
          </ac:spMkLst>
        </pc:spChg>
        <pc:spChg chg="add del">
          <ac:chgData name="Eric Burcham" userId="ccc22f2403ac8538" providerId="LiveId" clId="{9A7639F2-79F7-49CF-9727-B65F9F7DB5AD}" dt="2019-02-19T11:52:55.978" v="643" actId="26606"/>
          <ac:spMkLst>
            <pc:docMk/>
            <pc:sldMk cId="1589623257" sldId="272"/>
            <ac:spMk id="9" creationId="{57845966-6EFC-468A-9CC7-BAB4B95854E7}"/>
          </ac:spMkLst>
        </pc:spChg>
        <pc:spChg chg="add del">
          <ac:chgData name="Eric Burcham" userId="ccc22f2403ac8538" providerId="LiveId" clId="{9A7639F2-79F7-49CF-9727-B65F9F7DB5AD}" dt="2019-02-19T11:52:55.978" v="643" actId="26606"/>
          <ac:spMkLst>
            <pc:docMk/>
            <pc:sldMk cId="1589623257" sldId="272"/>
            <ac:spMk id="13" creationId="{ADAD1991-FFD1-4E94-ABAB-7560D33008E4}"/>
          </ac:spMkLst>
        </pc:spChg>
        <pc:spChg chg="add del">
          <ac:chgData name="Eric Burcham" userId="ccc22f2403ac8538" providerId="LiveId" clId="{9A7639F2-79F7-49CF-9727-B65F9F7DB5AD}" dt="2019-02-19T11:52:59.353" v="645" actId="26606"/>
          <ac:spMkLst>
            <pc:docMk/>
            <pc:sldMk cId="1589623257" sldId="272"/>
            <ac:spMk id="15" creationId="{A2509F26-B5DC-4BA7-B476-4CB044237A2E}"/>
          </ac:spMkLst>
        </pc:spChg>
        <pc:spChg chg="add del">
          <ac:chgData name="Eric Burcham" userId="ccc22f2403ac8538" providerId="LiveId" clId="{9A7639F2-79F7-49CF-9727-B65F9F7DB5AD}" dt="2019-02-19T11:52:59.353" v="645" actId="26606"/>
          <ac:spMkLst>
            <pc:docMk/>
            <pc:sldMk cId="1589623257" sldId="272"/>
            <ac:spMk id="16" creationId="{DB103EB1-B135-4526-B883-33228FC27FF1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18" creationId="{B9FF99BD-075F-4761-A995-6FC574BD25EA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19" creationId="{A7B21A54-9BA3-4EA9-B460-5A829ADD9051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20" creationId="{6FA8F714-B9D8-488A-8CCA-E9948FF913A9}"/>
          </ac:spMkLst>
        </pc:spChg>
        <pc:picChg chg="add mod">
          <ac:chgData name="Eric Burcham" userId="ccc22f2403ac8538" providerId="LiveId" clId="{9A7639F2-79F7-49CF-9727-B65F9F7DB5AD}" dt="2019-02-19T11:52:59.368" v="646" actId="26606"/>
          <ac:picMkLst>
            <pc:docMk/>
            <pc:sldMk cId="1589623257" sldId="272"/>
            <ac:picMk id="3" creationId="{DF469DF4-0FD9-4CC7-A2C5-7B8906E95E58}"/>
          </ac:picMkLst>
        </pc:picChg>
        <pc:picChg chg="add del">
          <ac:chgData name="Eric Burcham" userId="ccc22f2403ac8538" providerId="LiveId" clId="{9A7639F2-79F7-49CF-9727-B65F9F7DB5AD}" dt="2019-02-19T11:52:55.978" v="643" actId="26606"/>
          <ac:picMkLst>
            <pc:docMk/>
            <pc:sldMk cId="1589623257" sldId="272"/>
            <ac:picMk id="11" creationId="{75554383-98AF-4A47-BB65-705FAAA4BE6A}"/>
          </ac:picMkLst>
        </pc:picChg>
      </pc:sldChg>
      <pc:sldChg chg="delSp modSp add modTransition modAnim modNotesTx">
        <pc:chgData name="Eric Burcham" userId="ccc22f2403ac8538" providerId="LiveId" clId="{9A7639F2-79F7-49CF-9727-B65F9F7DB5AD}" dt="2019-02-19T12:36:49.246" v="1350"/>
        <pc:sldMkLst>
          <pc:docMk/>
          <pc:sldMk cId="2507490874" sldId="273"/>
        </pc:sldMkLst>
        <pc:spChg chg="del">
          <ac:chgData name="Eric Burcham" userId="ccc22f2403ac8538" providerId="LiveId" clId="{9A7639F2-79F7-49CF-9727-B65F9F7DB5AD}" dt="2019-02-19T12:07:19.377" v="734" actId="478"/>
          <ac:spMkLst>
            <pc:docMk/>
            <pc:sldMk cId="2507490874" sldId="273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58.885" v="846" actId="1076"/>
          <ac:spMkLst>
            <pc:docMk/>
            <pc:sldMk cId="2507490874" sldId="273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59.721" v="848" actId="1076"/>
          <ac:spMkLst>
            <pc:docMk/>
            <pc:sldMk cId="2507490874" sldId="273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0.582" v="850" actId="1076"/>
          <ac:spMkLst>
            <pc:docMk/>
            <pc:sldMk cId="2507490874" sldId="273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1.603" v="852" actId="1076"/>
          <ac:spMkLst>
            <pc:docMk/>
            <pc:sldMk cId="2507490874" sldId="273"/>
            <ac:spMk id="13" creationId="{00000000-0000-0000-0000-000000000000}"/>
          </ac:spMkLst>
        </pc:spChg>
      </pc:sldChg>
      <pc:sldChg chg="addSp modSp add del modTransition modAnim">
        <pc:chgData name="Eric Burcham" userId="ccc22f2403ac8538" providerId="LiveId" clId="{9A7639F2-79F7-49CF-9727-B65F9F7DB5AD}" dt="2019-02-19T12:07:40.436" v="738" actId="2696"/>
        <pc:sldMkLst>
          <pc:docMk/>
          <pc:sldMk cId="2332139013" sldId="274"/>
        </pc:sldMkLst>
        <pc:spChg chg="add mod">
          <ac:chgData name="Eric Burcham" userId="ccc22f2403ac8538" providerId="LiveId" clId="{9A7639F2-79F7-49CF-9727-B65F9F7DB5AD}" dt="2019-02-19T12:02:35.409" v="703" actId="20577"/>
          <ac:spMkLst>
            <pc:docMk/>
            <pc:sldMk cId="2332139013" sldId="274"/>
            <ac:spMk id="8" creationId="{A445BD53-718F-444E-B6BB-D3FA7DAD4569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3" creationId="{00000000-0000-0000-0000-000000000000}"/>
          </ac:spMkLst>
        </pc:spChg>
      </pc:sldChg>
      <pc:sldChg chg="addSp modSp add del">
        <pc:chgData name="Eric Burcham" userId="ccc22f2403ac8538" providerId="LiveId" clId="{9A7639F2-79F7-49CF-9727-B65F9F7DB5AD}" dt="2019-02-19T12:07:48.023" v="739" actId="2696"/>
        <pc:sldMkLst>
          <pc:docMk/>
          <pc:sldMk cId="4143681038" sldId="275"/>
        </pc:sldMkLst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9" creationId="{17C44A61-E6A7-4CE6-9A2D-94CB4294ECA9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3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4" creationId="{8C820985-06EA-4605-B11A-F45A22D7C8BA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5" creationId="{4D6B9C9B-C064-4AC7-AAB5-BC44685653B7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6" creationId="{060D36A9-4BA5-438E-91C2-F713CA19E35A}"/>
          </ac:spMkLst>
        </pc:spChg>
      </pc:sldChg>
      <pc:sldChg chg="modSp add modTransition modNotesTx">
        <pc:chgData name="Eric Burcham" userId="ccc22f2403ac8538" providerId="LiveId" clId="{9A7639F2-79F7-49CF-9727-B65F9F7DB5AD}" dt="2019-02-19T12:27:33.342" v="954" actId="20577"/>
        <pc:sldMkLst>
          <pc:docMk/>
          <pc:sldMk cId="3758502050" sldId="276"/>
        </pc:sldMkLst>
        <pc:spChg chg="mod">
          <ac:chgData name="Eric Burcham" userId="ccc22f2403ac8538" providerId="LiveId" clId="{9A7639F2-79F7-49CF-9727-B65F9F7DB5AD}" dt="2019-02-19T12:07:33.037" v="737" actId="207"/>
          <ac:spMkLst>
            <pc:docMk/>
            <pc:sldMk cId="3758502050" sldId="276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4.649" v="854" actId="1076"/>
          <ac:spMkLst>
            <pc:docMk/>
            <pc:sldMk cId="3758502050" sldId="276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5.468" v="856" actId="1076"/>
          <ac:spMkLst>
            <pc:docMk/>
            <pc:sldMk cId="3758502050" sldId="276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8:10.499" v="746" actId="20577"/>
          <ac:spMkLst>
            <pc:docMk/>
            <pc:sldMk cId="3758502050" sldId="276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8:11.494" v="747" actId="20577"/>
          <ac:spMkLst>
            <pc:docMk/>
            <pc:sldMk cId="3758502050" sldId="276"/>
            <ac:spMk id="13" creationId="{00000000-0000-0000-0000-000000000000}"/>
          </ac:spMkLst>
        </pc:spChg>
      </pc:sldChg>
      <pc:sldChg chg="addSp modSp add modNotesTx">
        <pc:chgData name="Eric Burcham" userId="ccc22f2403ac8538" providerId="LiveId" clId="{9A7639F2-79F7-49CF-9727-B65F9F7DB5AD}" dt="2019-02-19T12:27:35.892" v="955" actId="20577"/>
        <pc:sldMkLst>
          <pc:docMk/>
          <pc:sldMk cId="630971982" sldId="277"/>
        </pc:sldMkLst>
        <pc:spChg chg="add mod">
          <ac:chgData name="Eric Burcham" userId="ccc22f2403ac8538" providerId="LiveId" clId="{9A7639F2-79F7-49CF-9727-B65F9F7DB5AD}" dt="2019-02-19T12:10:53.669" v="790" actId="164"/>
          <ac:spMkLst>
            <pc:docMk/>
            <pc:sldMk cId="630971982" sldId="277"/>
            <ac:spMk id="8" creationId="{FB2B68B9-9E22-442F-A86A-B89500BCFADF}"/>
          </ac:spMkLst>
        </pc:spChg>
        <pc:spChg chg="mod">
          <ac:chgData name="Eric Burcham" userId="ccc22f2403ac8538" providerId="LiveId" clId="{9A7639F2-79F7-49CF-9727-B65F9F7DB5AD}" dt="2019-02-19T12:17:08.362" v="858" actId="1076"/>
          <ac:spMkLst>
            <pc:docMk/>
            <pc:sldMk cId="630971982" sldId="277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9.269" v="860" actId="1076"/>
          <ac:spMkLst>
            <pc:docMk/>
            <pc:sldMk cId="630971982" sldId="277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10.121" v="862" actId="1076"/>
          <ac:spMkLst>
            <pc:docMk/>
            <pc:sldMk cId="630971982" sldId="277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2:59.227" v="800" actId="1076"/>
          <ac:spMkLst>
            <pc:docMk/>
            <pc:sldMk cId="630971982" sldId="277"/>
            <ac:spMk id="13" creationId="{00000000-0000-0000-0000-000000000000}"/>
          </ac:spMkLst>
        </pc:s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22" creationId="{E585B6E3-7E44-48D1-9223-5895CB24371D}"/>
          </ac:grpSpMkLst>
        </pc:grpChg>
        <pc:grpChg chg="add mod">
          <ac:chgData name="Eric Burcham" userId="ccc22f2403ac8538" providerId="LiveId" clId="{9A7639F2-79F7-49CF-9727-B65F9F7DB5AD}" dt="2019-02-19T12:13:06.561" v="802" actId="1076"/>
          <ac:grpSpMkLst>
            <pc:docMk/>
            <pc:sldMk cId="630971982" sldId="277"/>
            <ac:grpSpMk id="33" creationId="{AD6DA529-9804-42EA-9024-5E35CB185F0B}"/>
          </ac:grpSpMkLst>
        </pc:gr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44" creationId="{78E80D5A-0B08-4E32-A96B-31670E28EBCC}"/>
          </ac:grpSpMkLst>
        </pc:grp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3" creationId="{D04D16BD-29E4-415F-9282-CD1C14FF9910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4" creationId="{4B5A3E1B-B2FC-4E64-8F62-94F9915D8AF3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5" creationId="{9350A2BB-73C3-4C03-BD36-123B1F4EB0EB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6" creationId="{89594AD2-02D0-42E1-9BD0-C78375C36D66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7" creationId="{B0A34287-1DAC-4BF3-A418-B1E4C6D3ABD5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8" creationId="{4E59448D-8687-4F20-8663-D385EFAED8AB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9" creationId="{EE261B55-A631-4837-BAFD-D1AA97228B37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20" creationId="{C5C5C357-E8EC-4E08-B37B-F696893CD1F5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21" creationId="{C65DABE5-4B63-4766-98DD-120F17463538}"/>
          </ac:cxnSpMkLst>
        </pc:cxnChg>
      </pc:sldChg>
      <pc:sldChg chg="modSp add modNotesTx">
        <pc:chgData name="Eric Burcham" userId="ccc22f2403ac8538" providerId="LiveId" clId="{9A7639F2-79F7-49CF-9727-B65F9F7DB5AD}" dt="2019-02-19T12:36:00.004" v="1347" actId="552"/>
        <pc:sldMkLst>
          <pc:docMk/>
          <pc:sldMk cId="324675870" sldId="278"/>
        </pc:sldMkLst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6:00.004" v="1347" actId="552"/>
          <ac:spMkLst>
            <pc:docMk/>
            <pc:sldMk cId="324675870" sldId="278"/>
            <ac:spMk id="13" creationId="{00000000-0000-0000-0000-000000000000}"/>
          </ac:spMkLst>
        </pc:spChg>
        <pc:grpChg chg="mod">
          <ac:chgData name="Eric Burcham" userId="ccc22f2403ac8538" providerId="LiveId" clId="{9A7639F2-79F7-49CF-9727-B65F9F7DB5AD}" dt="2019-02-19T12:36:00.004" v="1347" actId="552"/>
          <ac:grpSpMkLst>
            <pc:docMk/>
            <pc:sldMk cId="324675870" sldId="278"/>
            <ac:grpSpMk id="44" creationId="{78E80D5A-0B08-4E32-A96B-31670E28EBCC}"/>
          </ac:grpSpMkLst>
        </pc:grpChg>
      </pc:sldChg>
      <pc:sldChg chg="addSp modSp add del">
        <pc:chgData name="Eric Burcham" userId="ccc22f2403ac8538" providerId="LiveId" clId="{9A7639F2-79F7-49CF-9727-B65F9F7DB5AD}" dt="2019-02-19T12:14:31.436" v="813" actId="2696"/>
        <pc:sldMkLst>
          <pc:docMk/>
          <pc:sldMk cId="2023829697" sldId="278"/>
        </pc:sldMkLst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3" creationId="{00000000-0000-0000-0000-000000000000}"/>
          </ac:spMkLst>
        </pc:spChg>
        <pc:grpChg chg="add mod">
          <ac:chgData name="Eric Burcham" userId="ccc22f2403ac8538" providerId="LiveId" clId="{9A7639F2-79F7-49CF-9727-B65F9F7DB5AD}" dt="2019-02-19T12:13:45.492" v="808" actId="14100"/>
          <ac:grpSpMkLst>
            <pc:docMk/>
            <pc:sldMk cId="2023829697" sldId="278"/>
            <ac:grpSpMk id="2" creationId="{D3A4C27E-5A6E-4730-8E24-8403B2CB5BF9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6" creationId="{620CF3ED-BEA0-45FA-BD0A-3D7F9DCF015C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44" creationId="{78E80D5A-0B08-4E32-A96B-31670E28EBCC}"/>
          </ac:grpSpMkLst>
        </pc:grpChg>
        <pc:grpChg chg="add mod">
          <ac:chgData name="Eric Burcham" userId="ccc22f2403ac8538" providerId="LiveId" clId="{9A7639F2-79F7-49CF-9727-B65F9F7DB5AD}" dt="2019-02-19T12:13:29.866" v="806" actId="1076"/>
          <ac:grpSpMkLst>
            <pc:docMk/>
            <pc:sldMk cId="2023829697" sldId="278"/>
            <ac:grpSpMk id="55" creationId="{E793CC8F-E0E8-470B-84DE-12A48A60A6B2}"/>
          </ac:grpSpMkLst>
        </pc:grpChg>
      </pc:sldChg>
      <pc:sldChg chg="addSp delSp modSp add del">
        <pc:chgData name="Eric Burcham" userId="ccc22f2403ac8538" providerId="LiveId" clId="{9A7639F2-79F7-49CF-9727-B65F9F7DB5AD}" dt="2019-02-19T12:16:54.550" v="843" actId="2696"/>
        <pc:sldMkLst>
          <pc:docMk/>
          <pc:sldMk cId="1660623462" sldId="279"/>
        </pc:sldMkLst>
        <pc:spChg chg="del">
          <ac:chgData name="Eric Burcham" userId="ccc22f2403ac8538" providerId="LiveId" clId="{9A7639F2-79F7-49CF-9727-B65F9F7DB5AD}" dt="2019-02-19T12:16:39.034" v="841" actId="478"/>
          <ac:spMkLst>
            <pc:docMk/>
            <pc:sldMk cId="1660623462" sldId="279"/>
            <ac:spMk id="11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5" creationId="{A14DA9FE-E258-47CA-A0EE-46CCC53E932F}"/>
          </ac:spMkLst>
        </pc:spChg>
        <pc:spChg chg="add mod">
          <ac:chgData name="Eric Burcham" userId="ccc22f2403ac8538" providerId="LiveId" clId="{9A7639F2-79F7-49CF-9727-B65F9F7DB5AD}" dt="2019-02-19T12:16:47.372" v="842" actId="1076"/>
          <ac:spMkLst>
            <pc:docMk/>
            <pc:sldMk cId="1660623462" sldId="279"/>
            <ac:spMk id="56" creationId="{1130CBFA-64D3-4D26-BC19-D3D3A623C04E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7" creationId="{5BFB37A3-CFD7-43B2-A43C-163B5FBCC57B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8" creationId="{CBF02560-650E-499E-A120-3D04AD22E61F}"/>
          </ac:spMkLst>
        </pc:spChg>
      </pc:sldChg>
      <pc:sldChg chg="addSp delSp modSp add modTransition modNotesTx">
        <pc:chgData name="Eric Burcham" userId="ccc22f2403ac8538" providerId="LiveId" clId="{9A7639F2-79F7-49CF-9727-B65F9F7DB5AD}" dt="2019-02-19T12:36:08.704" v="1348" actId="552"/>
        <pc:sldMkLst>
          <pc:docMk/>
          <pc:sldMk cId="2684523825" sldId="279"/>
        </pc:sldMkLst>
        <pc:spChg chg="mod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5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0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1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2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6:08.704" v="1348" actId="552"/>
          <ac:spMkLst>
            <pc:docMk/>
            <pc:sldMk cId="2684523825" sldId="279"/>
            <ac:spMk id="13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6" creationId="{21AA2AA8-CEEF-49BC-90C5-D4F22CDBE09A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7" creationId="{8D91EE1D-3101-412C-9EB2-E1172BAABAC3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8" creationId="{4269EC02-40CE-414B-94A0-9F50D1505DF0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9" creationId="{A3A03A7F-BBB4-4268-9AA0-4ADD30EF9879}"/>
          </ac:spMkLst>
        </pc:spChg>
        <pc:spChg chg="add mod ord">
          <ac:chgData name="Eric Burcham" userId="ccc22f2403ac8538" providerId="LiveId" clId="{9A7639F2-79F7-49CF-9727-B65F9F7DB5AD}" dt="2019-02-19T12:35:14.283" v="1312" actId="20577"/>
          <ac:spMkLst>
            <pc:docMk/>
            <pc:sldMk cId="2684523825" sldId="279"/>
            <ac:spMk id="114" creationId="{D982CA54-989F-4A52-87F6-35C16F45420F}"/>
          </ac:spMkLst>
        </pc:spChg>
        <pc:spChg chg="add mod">
          <ac:chgData name="Eric Burcham" userId="ccc22f2403ac8538" providerId="LiveId" clId="{9A7639F2-79F7-49CF-9727-B65F9F7DB5AD}" dt="2019-02-19T12:24:40.540" v="920" actId="571"/>
          <ac:spMkLst>
            <pc:docMk/>
            <pc:sldMk cId="2684523825" sldId="279"/>
            <ac:spMk id="115" creationId="{2C0FC37A-7B3D-41C8-922B-FB602CE4B781}"/>
          </ac:spMkLst>
        </pc:spChg>
        <pc:spChg chg="add mod">
          <ac:chgData name="Eric Burcham" userId="ccc22f2403ac8538" providerId="LiveId" clId="{9A7639F2-79F7-49CF-9727-B65F9F7DB5AD}" dt="2019-02-19T12:24:40.540" v="920" actId="571"/>
          <ac:spMkLst>
            <pc:docMk/>
            <pc:sldMk cId="2684523825" sldId="279"/>
            <ac:spMk id="116" creationId="{DA22F626-9F03-47D4-8208-669DB3F10A0B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7" creationId="{401F58D8-7B71-42A4-AEA3-BD486E4C3DAB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8" creationId="{30F6F298-E1CF-4E67-A51F-8D0B0EB5D893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9" creationId="{A45B9FA0-B7AF-4992-99DA-19AEFBA41B46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0" creationId="{6EC7B204-205C-44E9-9B18-FE2D6EFAFE08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1" creationId="{AAC61928-F5C8-4FB7-8B0D-EDD8AB00D3A9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2" creationId="{DA53B6AC-C741-4813-980E-8EEF482E796B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3" creationId="{9F40C822-3C0B-4BA6-A40C-04138BB340D6}"/>
          </ac:spMkLst>
        </pc:spChg>
        <pc:grpChg chg="add del mod">
          <ac:chgData name="Eric Burcham" userId="ccc22f2403ac8538" providerId="LiveId" clId="{9A7639F2-79F7-49CF-9727-B65F9F7DB5AD}" dt="2019-02-19T12:18:10.770" v="884" actId="165"/>
          <ac:grpSpMkLst>
            <pc:docMk/>
            <pc:sldMk cId="2684523825" sldId="279"/>
            <ac:grpSpMk id="2" creationId="{1634B425-DB64-4C4C-834B-3F22A82DC59D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7" creationId="{62B8FC47-E5B8-4928-81CD-D6F6B1FF6C4B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22" creationId="{E585B6E3-7E44-48D1-9223-5895CB24371D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33" creationId="{AD6DA529-9804-42EA-9024-5E35CB185F0B}"/>
          </ac:grpSpMkLst>
        </pc:grpChg>
        <pc:grpChg chg="mod topLvl">
          <ac:chgData name="Eric Burcham" userId="ccc22f2403ac8538" providerId="LiveId" clId="{9A7639F2-79F7-49CF-9727-B65F9F7DB5AD}" dt="2019-02-19T12:36:08.704" v="1348" actId="552"/>
          <ac:grpSpMkLst>
            <pc:docMk/>
            <pc:sldMk cId="2684523825" sldId="279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8:05.482" v="883" actId="478"/>
          <ac:grpSpMkLst>
            <pc:docMk/>
            <pc:sldMk cId="2684523825" sldId="279"/>
            <ac:grpSpMk id="55" creationId="{5F70B9A8-5A8A-4C40-A6CF-1CA5976A1F17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70" creationId="{06356B11-00A0-40FB-A2BE-EEACEC53D8F1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81" creationId="{19B8DA66-6416-40B5-A62F-E11465F24BF0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92" creationId="{A0002972-04E3-4786-AEA9-016BBC56D5B0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103" creationId="{521B7ADC-5F80-4DBB-9F4A-C1159FD3E7A8}"/>
          </ac:grpSpMkLst>
        </pc:grpChg>
      </pc:sldChg>
      <pc:sldChg chg="addSp delSp modSp add del">
        <pc:chgData name="Eric Burcham" userId="ccc22f2403ac8538" providerId="LiveId" clId="{9A7639F2-79F7-49CF-9727-B65F9F7DB5AD}" dt="2019-02-19T12:16:55.515" v="844" actId="2696"/>
        <pc:sldMkLst>
          <pc:docMk/>
          <pc:sldMk cId="1468355546" sldId="280"/>
        </pc:sldMkLst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1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2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5" creationId="{A14DA9FE-E258-47CA-A0EE-46CCC53E932F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6" creationId="{1130CBFA-64D3-4D26-BC19-D3D3A623C04E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7" creationId="{5BFB37A3-CFD7-43B2-A43C-163B5FBCC57B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8" creationId="{CBF02560-650E-499E-A120-3D04AD22E61F}"/>
          </ac:spMkLst>
        </pc:spChg>
        <pc:grpChg chg="add mod">
          <ac:chgData name="Eric Burcham" userId="ccc22f2403ac8538" providerId="LiveId" clId="{9A7639F2-79F7-49CF-9727-B65F9F7DB5AD}" dt="2019-02-19T12:16:20.253" v="837" actId="14100"/>
          <ac:grpSpMkLst>
            <pc:docMk/>
            <pc:sldMk cId="1468355546" sldId="280"/>
            <ac:grpSpMk id="2" creationId="{7C610082-A7C2-4380-870A-F6EB5A9392B4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6" creationId="{620CF3ED-BEA0-45FA-BD0A-3D7F9DCF015C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6:22.415" v="838" actId="478"/>
          <ac:grpSpMkLst>
            <pc:docMk/>
            <pc:sldMk cId="1468355546" sldId="280"/>
            <ac:grpSpMk id="59" creationId="{CA639EE9-94D8-4DAE-AE0E-3724BA6C43AC}"/>
          </ac:grpSpMkLst>
        </pc:grpChg>
      </pc:sldChg>
      <pc:sldChg chg="addSp delSp modSp add del">
        <pc:chgData name="Eric Burcham" userId="ccc22f2403ac8538" providerId="LiveId" clId="{9A7639F2-79F7-49CF-9727-B65F9F7DB5AD}" dt="2019-02-19T12:15:50.650" v="832" actId="2696"/>
        <pc:sldMkLst>
          <pc:docMk/>
          <pc:sldMk cId="1581620145" sldId="280"/>
        </pc:sldMkLst>
        <pc:spChg chg="del">
          <ac:chgData name="Eric Burcham" userId="ccc22f2403ac8538" providerId="LiveId" clId="{9A7639F2-79F7-49CF-9727-B65F9F7DB5AD}" dt="2019-02-19T12:15:33.762" v="831" actId="478"/>
          <ac:spMkLst>
            <pc:docMk/>
            <pc:sldMk cId="1581620145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32.465" v="830" actId="478"/>
          <ac:spMkLst>
            <pc:docMk/>
            <pc:sldMk cId="1581620145" sldId="280"/>
            <ac:spMk id="11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31.068" v="829" actId="478"/>
          <ac:spMkLst>
            <pc:docMk/>
            <pc:sldMk cId="1581620145" sldId="280"/>
            <ac:spMk id="12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29.761" v="828" actId="478"/>
          <ac:spMkLst>
            <pc:docMk/>
            <pc:sldMk cId="1581620145" sldId="280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5" creationId="{A14DA9FE-E258-47CA-A0EE-46CCC53E932F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6" creationId="{1130CBFA-64D3-4D26-BC19-D3D3A623C04E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7" creationId="{5BFB37A3-CFD7-43B2-A43C-163B5FBCC57B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8" creationId="{CBF02560-650E-499E-A120-3D04AD22E61F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2" creationId="{7AE1EDAB-0CD5-4F09-8436-AA1513DB39F4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3" creationId="{EB66D370-2CB8-4D5B-A124-ED7A7151DCB1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4" creationId="{07D3CD2E-4FBE-4604-AA19-2E64D3108A02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5" creationId="{A66D0D20-8DC5-4B05-94D1-5FEEF7CC86FE}"/>
          </ac:spMkLst>
        </pc:spChg>
        <pc:grpChg chg="add mod">
          <ac:chgData name="Eric Burcham" userId="ccc22f2403ac8538" providerId="LiveId" clId="{9A7639F2-79F7-49CF-9727-B65F9F7DB5AD}" dt="2019-02-19T12:14:46.776" v="817" actId="164"/>
          <ac:grpSpMkLst>
            <pc:docMk/>
            <pc:sldMk cId="1581620145" sldId="280"/>
            <ac:grpSpMk id="2" creationId="{FC7B13DA-B514-4F6D-91D2-3DF9641D4112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15:25.339" v="826" actId="14100"/>
          <ac:grpSpMkLst>
            <pc:docMk/>
            <pc:sldMk cId="1581620145" sldId="280"/>
            <ac:grpSpMk id="7" creationId="{6EECBA31-4876-4367-8C88-ADF87B9AB721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5:29.166" v="827" actId="478"/>
          <ac:grpSpMkLst>
            <pc:docMk/>
            <pc:sldMk cId="1581620145" sldId="280"/>
            <ac:grpSpMk id="59" creationId="{8B6E72B6-FD64-4208-9449-3CE89279A28F}"/>
          </ac:grpSpMkLst>
        </pc:grpChg>
        <pc:grpChg chg="add mod">
          <ac:chgData name="Eric Burcham" userId="ccc22f2403ac8538" providerId="LiveId" clId="{9A7639F2-79F7-49CF-9727-B65F9F7DB5AD}" dt="2019-02-19T12:15:10.358" v="824" actId="571"/>
          <ac:grpSpMkLst>
            <pc:docMk/>
            <pc:sldMk cId="1581620145" sldId="280"/>
            <ac:grpSpMk id="70" creationId="{2032C439-CBAF-48B3-AB81-4FB45C0E62D8}"/>
          </ac:grpSpMkLst>
        </pc:grpChg>
        <pc:grpChg chg="add mod">
          <ac:chgData name="Eric Burcham" userId="ccc22f2403ac8538" providerId="LiveId" clId="{9A7639F2-79F7-49CF-9727-B65F9F7DB5AD}" dt="2019-02-19T12:15:10.358" v="824" actId="571"/>
          <ac:grpSpMkLst>
            <pc:docMk/>
            <pc:sldMk cId="1581620145" sldId="280"/>
            <ac:grpSpMk id="81" creationId="{286DED48-155D-400F-9A46-91D810BE2444}"/>
          </ac:grpSpMkLst>
        </pc:grpChg>
      </pc:sldChg>
      <pc:sldChg chg="addSp delSp add modNotesTx">
        <pc:chgData name="Eric Burcham" userId="ccc22f2403ac8538" providerId="LiveId" clId="{9A7639F2-79F7-49CF-9727-B65F9F7DB5AD}" dt="2019-02-19T12:31:51.460" v="1267" actId="478"/>
        <pc:sldMkLst>
          <pc:docMk/>
          <pc:sldMk cId="3650986029" sldId="280"/>
        </pc:sldMkLst>
        <pc:spChg chg="del">
          <ac:chgData name="Eric Burcham" userId="ccc22f2403ac8538" providerId="LiveId" clId="{9A7639F2-79F7-49CF-9727-B65F9F7DB5AD}" dt="2019-02-19T12:28:09.359" v="990" actId="478"/>
          <ac:spMkLst>
            <pc:docMk/>
            <pc:sldMk cId="3650986029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28:09.761" v="991" actId="478"/>
          <ac:spMkLst>
            <pc:docMk/>
            <pc:sldMk cId="3650986029" sldId="280"/>
            <ac:spMk id="11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50.358" v="1266" actId="478"/>
          <ac:spMkLst>
            <pc:docMk/>
            <pc:sldMk cId="3650986029" sldId="280"/>
            <ac:spMk id="12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51.460" v="1267" actId="478"/>
          <ac:spMkLst>
            <pc:docMk/>
            <pc:sldMk cId="3650986029" sldId="280"/>
            <ac:spMk id="13" creationId="{00000000-0000-0000-0000-000000000000}"/>
          </ac:spMkLst>
        </pc:spChg>
      </pc:sldChg>
      <pc:sldChg chg="addSp delSp add del addAnim delAnim modNotesTx">
        <pc:chgData name="Eric Burcham" userId="ccc22f2403ac8538" providerId="LiveId" clId="{9A7639F2-79F7-49CF-9727-B65F9F7DB5AD}" dt="2019-02-19T12:31:45.591" v="1263"/>
        <pc:sldMkLst>
          <pc:docMk/>
          <pc:sldMk cId="740252244" sldId="281"/>
        </pc:sldMkLst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5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0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1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2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3" creationId="{00000000-0000-0000-0000-000000000000}"/>
          </ac:spMkLst>
        </pc:spChg>
      </pc:sldChg>
      <pc:sldChg chg="addSp delSp modSp add modTransition">
        <pc:chgData name="Eric Burcham" userId="ccc22f2403ac8538" providerId="LiveId" clId="{9A7639F2-79F7-49CF-9727-B65F9F7DB5AD}" dt="2019-02-19T12:44:39.762" v="1503"/>
        <pc:sldMkLst>
          <pc:docMk/>
          <pc:sldMk cId="940731793" sldId="281"/>
        </pc:sldMkLst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6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7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8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9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4" creationId="{799DE628-C7AC-49BA-B579-31BFAB2C8077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5" creationId="{95263888-7745-4D0C-9118-A97083F62AC2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6" creationId="{7428B558-9CC3-48ED-917D-85E8F307A9AF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7" creationId="{FF0D2332-3A30-4F30-A63A-B162E316C379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8" creationId="{290014E5-9D43-4517-AEE2-A9074DFDA906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9" creationId="{CD3189F5-DABF-4119-9ED0-2EF91A5B6CAA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20" creationId="{E0A27CC4-E378-47E5-865C-50E503F33C58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21" creationId="{F528878C-5E5A-48EF-9562-7C2D845A568A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2" creationId="{522E4627-3FA1-4F5D-94FD-4FBF6A020724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3" creationId="{69E2168F-8786-43E0-97DB-57B7AC348679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4" creationId="{F2354BBD-B7B0-41D7-958C-F9573410D7EE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5" creationId="{2D29E40A-58B7-4B90-AEFF-0454148BD518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6" creationId="{507DDC8C-ECEB-4AC4-A219-52A1373078F1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7" creationId="{0BE448CE-BD33-4997-AD89-D289B0E29913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72" creationId="{D355F81E-3317-4F1F-BC3A-29475B681C4F}"/>
          </ac:spMkLst>
        </pc:spChg>
        <pc:spChg chg="add mod topLvl">
          <ac:chgData name="Eric Burcham" userId="ccc22f2403ac8538" providerId="LiveId" clId="{9A7639F2-79F7-49CF-9727-B65F9F7DB5AD}" dt="2019-02-19T12:43:23.431" v="1496" actId="1076"/>
          <ac:spMkLst>
            <pc:docMk/>
            <pc:sldMk cId="940731793" sldId="281"/>
            <ac:spMk id="73" creationId="{FB15C039-D84E-4015-AF3E-0A2BDF95AB11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74" creationId="{7E9D4FDC-9AA0-4DFC-90C8-E93AD9E8B672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75" creationId="{504CB23D-B4C3-45A4-9B31-0516D57FF7AD}"/>
          </ac:spMkLst>
        </pc:spChg>
        <pc:spChg chg="add mod topLvl">
          <ac:chgData name="Eric Burcham" userId="ccc22f2403ac8538" providerId="LiveId" clId="{9A7639F2-79F7-49CF-9727-B65F9F7DB5AD}" dt="2019-02-19T12:43:40.793" v="1499" actId="552"/>
          <ac:spMkLst>
            <pc:docMk/>
            <pc:sldMk cId="940731793" sldId="281"/>
            <ac:spMk id="76" creationId="{FEA84CB1-8976-4709-964C-5565E36D3789}"/>
          </ac:spMkLst>
        </pc:spChg>
        <pc:spChg chg="add mod topLvl">
          <ac:chgData name="Eric Burcham" userId="ccc22f2403ac8538" providerId="LiveId" clId="{9A7639F2-79F7-49CF-9727-B65F9F7DB5AD}" dt="2019-02-19T12:43:46.134" v="1500" actId="552"/>
          <ac:spMkLst>
            <pc:docMk/>
            <pc:sldMk cId="940731793" sldId="281"/>
            <ac:spMk id="77" creationId="{D67FE8F6-7D19-4729-BBF2-2C0CD3B15906}"/>
          </ac:spMkLst>
        </pc:spChg>
        <pc:spChg chg="add mod topLvl">
          <ac:chgData name="Eric Burcham" userId="ccc22f2403ac8538" providerId="LiveId" clId="{9A7639F2-79F7-49CF-9727-B65F9F7DB5AD}" dt="2019-02-19T12:43:50.746" v="1501" actId="552"/>
          <ac:spMkLst>
            <pc:docMk/>
            <pc:sldMk cId="940731793" sldId="281"/>
            <ac:spMk id="78" creationId="{9A3E8500-9294-4F78-B19D-D85A68B63821}"/>
          </ac:spMkLst>
        </pc:spChg>
        <pc:spChg chg="mod">
          <ac:chgData name="Eric Burcham" userId="ccc22f2403ac8538" providerId="LiveId" clId="{9A7639F2-79F7-49CF-9727-B65F9F7DB5AD}" dt="2019-02-19T12:42:17.845" v="1444" actId="1076"/>
          <ac:spMkLst>
            <pc:docMk/>
            <pc:sldMk cId="940731793" sldId="281"/>
            <ac:spMk id="91" creationId="{2CBF6998-E5F3-4BA3-B66E-6C0D9D15A71E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123" creationId="{F4ED67AA-FA23-4137-80C1-AF5791793AF0}"/>
          </ac:spMkLst>
        </pc:spChg>
        <pc:grpChg chg="add mod">
          <ac:chgData name="Eric Burcham" userId="ccc22f2403ac8538" providerId="LiveId" clId="{9A7639F2-79F7-49CF-9727-B65F9F7DB5AD}" dt="2019-02-19T12:40:58.384" v="1420" actId="1038"/>
          <ac:grpSpMkLst>
            <pc:docMk/>
            <pc:sldMk cId="940731793" sldId="281"/>
            <ac:grpSpMk id="2" creationId="{8CD20CB5-E8EA-4F08-AE70-3FF6FF7B9A2D}"/>
          </ac:grpSpMkLst>
        </pc:grpChg>
        <pc:grpChg chg="add del mod">
          <ac:chgData name="Eric Burcham" userId="ccc22f2403ac8538" providerId="LiveId" clId="{9A7639F2-79F7-49CF-9727-B65F9F7DB5AD}" dt="2019-02-19T12:35:34.582" v="1346" actId="165"/>
          <ac:grpSpMkLst>
            <pc:docMk/>
            <pc:sldMk cId="940731793" sldId="281"/>
            <ac:grpSpMk id="3" creationId="{DF8C282C-7074-483D-9A47-76DE4E444742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28" creationId="{B0D9C75A-B144-471F-9D4D-7CD7A262120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39" creationId="{52D263D9-0660-4E79-838C-BBEC41C3A57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50" creationId="{37F08BE3-83E1-4D36-B525-14FAB6B7317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61" creationId="{6F44E480-1FA2-489F-B4EA-D89476A50DEE}"/>
          </ac:grpSpMkLst>
        </pc:grpChg>
        <pc:grpChg chg="add mod topLvl">
          <ac:chgData name="Eric Burcham" userId="ccc22f2403ac8538" providerId="LiveId" clId="{9A7639F2-79F7-49CF-9727-B65F9F7DB5AD}" dt="2019-02-19T12:43:35.939" v="1498" actId="554"/>
          <ac:grpSpMkLst>
            <pc:docMk/>
            <pc:sldMk cId="940731793" sldId="281"/>
            <ac:grpSpMk id="79" creationId="{28DF7A50-CCD6-4E87-98A5-F1E8D13EE7A4}"/>
          </ac:grpSpMkLst>
        </pc:grpChg>
        <pc:grpChg chg="add mod topLvl">
          <ac:chgData name="Eric Burcham" userId="ccc22f2403ac8538" providerId="LiveId" clId="{9A7639F2-79F7-49CF-9727-B65F9F7DB5AD}" dt="2019-02-19T12:43:46.134" v="1500" actId="552"/>
          <ac:grpSpMkLst>
            <pc:docMk/>
            <pc:sldMk cId="940731793" sldId="281"/>
            <ac:grpSpMk id="90" creationId="{9EC4C67C-81A3-4511-B054-8DD3711AA179}"/>
          </ac:grpSpMkLst>
        </pc:grpChg>
        <pc:grpChg chg="add mod topLvl">
          <ac:chgData name="Eric Burcham" userId="ccc22f2403ac8538" providerId="LiveId" clId="{9A7639F2-79F7-49CF-9727-B65F9F7DB5AD}" dt="2019-02-19T12:43:50.746" v="1501" actId="552"/>
          <ac:grpSpMkLst>
            <pc:docMk/>
            <pc:sldMk cId="940731793" sldId="281"/>
            <ac:grpSpMk id="101" creationId="{53E4D39D-F4BE-44FF-B115-3425C49469E6}"/>
          </ac:grpSpMkLst>
        </pc:grpChg>
        <pc:grpChg chg="add mod topLvl">
          <ac:chgData name="Eric Burcham" userId="ccc22f2403ac8538" providerId="LiveId" clId="{9A7639F2-79F7-49CF-9727-B65F9F7DB5AD}" dt="2019-02-19T12:43:40.793" v="1499" actId="552"/>
          <ac:grpSpMkLst>
            <pc:docMk/>
            <pc:sldMk cId="940731793" sldId="281"/>
            <ac:grpSpMk id="112" creationId="{30F14020-1BFF-4FDF-880C-8F81ACE9190E}"/>
          </ac:grpSpMkLst>
        </pc:grpChg>
        <pc:grpChg chg="add del mod">
          <ac:chgData name="Eric Burcham" userId="ccc22f2403ac8538" providerId="LiveId" clId="{9A7639F2-79F7-49CF-9727-B65F9F7DB5AD}" dt="2019-02-19T12:41:04.276" v="1421" actId="165"/>
          <ac:grpSpMkLst>
            <pc:docMk/>
            <pc:sldMk cId="940731793" sldId="281"/>
            <ac:grpSpMk id="124" creationId="{8CCE2E5E-B382-4268-8A78-EF9653FC365B}"/>
          </ac:grpSpMkLst>
        </pc:grpChg>
      </pc:sldChg>
      <pc:sldChg chg="add del modNotesTx">
        <pc:chgData name="Eric Burcham" userId="ccc22f2403ac8538" providerId="LiveId" clId="{9A7639F2-79F7-49CF-9727-B65F9F7DB5AD}" dt="2019-02-19T12:31:43.396" v="1260"/>
        <pc:sldMkLst>
          <pc:docMk/>
          <pc:sldMk cId="2540518187" sldId="282"/>
        </pc:sldMkLst>
      </pc:sldChg>
      <pc:sldMasterChg chg="setBg modSldLayout">
        <pc:chgData name="Eric Burcham" userId="ccc22f2403ac8538" providerId="LiveId" clId="{9A7639F2-79F7-49CF-9727-B65F9F7DB5AD}" dt="2019-02-19T11:57:27.438" v="674"/>
        <pc:sldMasterMkLst>
          <pc:docMk/>
          <pc:sldMasterMk cId="334599538" sldId="2147483648"/>
        </pc:sldMasterMkLst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282912192" sldId="2147483649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893710101" sldId="2147483650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82614613" sldId="2147483651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706671415" sldId="2147483652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682073806" sldId="2147483653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289741270" sldId="2147483654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538491534" sldId="2147483655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85278258" sldId="2147483656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792541781" sldId="2147483657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388053297" sldId="2147483658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2080389678" sldId="2147483659"/>
          </pc:sldLayoutMkLst>
        </pc:sldLayoutChg>
      </pc:sldMasterChg>
      <pc:sldMasterChg chg="del delSldLayout">
        <pc:chgData name="Eric Burcham" userId="ccc22f2403ac8538" providerId="LiveId" clId="{9A7639F2-79F7-49CF-9727-B65F9F7DB5AD}" dt="2019-02-19T11:55:09.063" v="660" actId="2696"/>
        <pc:sldMasterMkLst>
          <pc:docMk/>
          <pc:sldMasterMk cId="724969812" sldId="2147483660"/>
        </pc:sldMasterMkLst>
        <pc:sldLayoutChg chg="del">
          <pc:chgData name="Eric Burcham" userId="ccc22f2403ac8538" providerId="LiveId" clId="{9A7639F2-79F7-49CF-9727-B65F9F7DB5AD}" dt="2019-02-19T11:55:09.046" v="649" actId="2696"/>
          <pc:sldLayoutMkLst>
            <pc:docMk/>
            <pc:sldMasterMk cId="724969812" sldId="2147483660"/>
            <pc:sldLayoutMk cId="2034238840" sldId="2147483661"/>
          </pc:sldLayoutMkLst>
        </pc:sldLayoutChg>
        <pc:sldLayoutChg chg="del">
          <pc:chgData name="Eric Burcham" userId="ccc22f2403ac8538" providerId="LiveId" clId="{9A7639F2-79F7-49CF-9727-B65F9F7DB5AD}" dt="2019-02-19T11:55:09.053" v="650" actId="2696"/>
          <pc:sldLayoutMkLst>
            <pc:docMk/>
            <pc:sldMasterMk cId="724969812" sldId="2147483660"/>
            <pc:sldLayoutMk cId="302729442" sldId="2147483662"/>
          </pc:sldLayoutMkLst>
        </pc:sldLayoutChg>
        <pc:sldLayoutChg chg="del">
          <pc:chgData name="Eric Burcham" userId="ccc22f2403ac8538" providerId="LiveId" clId="{9A7639F2-79F7-49CF-9727-B65F9F7DB5AD}" dt="2019-02-19T11:55:09.054" v="651" actId="2696"/>
          <pc:sldLayoutMkLst>
            <pc:docMk/>
            <pc:sldMasterMk cId="724969812" sldId="2147483660"/>
            <pc:sldLayoutMk cId="2959892203" sldId="2147483663"/>
          </pc:sldLayoutMkLst>
        </pc:sldLayoutChg>
        <pc:sldLayoutChg chg="del">
          <pc:chgData name="Eric Burcham" userId="ccc22f2403ac8538" providerId="LiveId" clId="{9A7639F2-79F7-49CF-9727-B65F9F7DB5AD}" dt="2019-02-19T11:55:09.055" v="652" actId="2696"/>
          <pc:sldLayoutMkLst>
            <pc:docMk/>
            <pc:sldMasterMk cId="724969812" sldId="2147483660"/>
            <pc:sldLayoutMk cId="3789363534" sldId="2147483664"/>
          </pc:sldLayoutMkLst>
        </pc:sldLayoutChg>
        <pc:sldLayoutChg chg="del">
          <pc:chgData name="Eric Burcham" userId="ccc22f2403ac8538" providerId="LiveId" clId="{9A7639F2-79F7-49CF-9727-B65F9F7DB5AD}" dt="2019-02-19T11:55:09.056" v="653" actId="2696"/>
          <pc:sldLayoutMkLst>
            <pc:docMk/>
            <pc:sldMasterMk cId="724969812" sldId="2147483660"/>
            <pc:sldLayoutMk cId="2607630670" sldId="2147483665"/>
          </pc:sldLayoutMkLst>
        </pc:sldLayoutChg>
        <pc:sldLayoutChg chg="del">
          <pc:chgData name="Eric Burcham" userId="ccc22f2403ac8538" providerId="LiveId" clId="{9A7639F2-79F7-49CF-9727-B65F9F7DB5AD}" dt="2019-02-19T11:55:09.057" v="654" actId="2696"/>
          <pc:sldLayoutMkLst>
            <pc:docMk/>
            <pc:sldMasterMk cId="724969812" sldId="2147483660"/>
            <pc:sldLayoutMk cId="929511772" sldId="2147483666"/>
          </pc:sldLayoutMkLst>
        </pc:sldLayoutChg>
        <pc:sldLayoutChg chg="del">
          <pc:chgData name="Eric Burcham" userId="ccc22f2403ac8538" providerId="LiveId" clId="{9A7639F2-79F7-49CF-9727-B65F9F7DB5AD}" dt="2019-02-19T11:55:09.058" v="655" actId="2696"/>
          <pc:sldLayoutMkLst>
            <pc:docMk/>
            <pc:sldMasterMk cId="724969812" sldId="2147483660"/>
            <pc:sldLayoutMk cId="1247648947" sldId="2147483667"/>
          </pc:sldLayoutMkLst>
        </pc:sldLayoutChg>
        <pc:sldLayoutChg chg="del">
          <pc:chgData name="Eric Burcham" userId="ccc22f2403ac8538" providerId="LiveId" clId="{9A7639F2-79F7-49CF-9727-B65F9F7DB5AD}" dt="2019-02-19T11:55:09.059" v="656" actId="2696"/>
          <pc:sldLayoutMkLst>
            <pc:docMk/>
            <pc:sldMasterMk cId="724969812" sldId="2147483660"/>
            <pc:sldLayoutMk cId="26587526" sldId="2147483668"/>
          </pc:sldLayoutMkLst>
        </pc:sldLayoutChg>
        <pc:sldLayoutChg chg="del">
          <pc:chgData name="Eric Burcham" userId="ccc22f2403ac8538" providerId="LiveId" clId="{9A7639F2-79F7-49CF-9727-B65F9F7DB5AD}" dt="2019-02-19T11:55:09.060" v="657" actId="2696"/>
          <pc:sldLayoutMkLst>
            <pc:docMk/>
            <pc:sldMasterMk cId="724969812" sldId="2147483660"/>
            <pc:sldLayoutMk cId="3532938588" sldId="2147483669"/>
          </pc:sldLayoutMkLst>
        </pc:sldLayoutChg>
        <pc:sldLayoutChg chg="del">
          <pc:chgData name="Eric Burcham" userId="ccc22f2403ac8538" providerId="LiveId" clId="{9A7639F2-79F7-49CF-9727-B65F9F7DB5AD}" dt="2019-02-19T11:55:09.060" v="658" actId="2696"/>
          <pc:sldLayoutMkLst>
            <pc:docMk/>
            <pc:sldMasterMk cId="724969812" sldId="2147483660"/>
            <pc:sldLayoutMk cId="154834965" sldId="2147483670"/>
          </pc:sldLayoutMkLst>
        </pc:sldLayoutChg>
        <pc:sldLayoutChg chg="del">
          <pc:chgData name="Eric Burcham" userId="ccc22f2403ac8538" providerId="LiveId" clId="{9A7639F2-79F7-49CF-9727-B65F9F7DB5AD}" dt="2019-02-19T11:55:09.061" v="659" actId="2696"/>
          <pc:sldLayoutMkLst>
            <pc:docMk/>
            <pc:sldMasterMk cId="724969812" sldId="2147483660"/>
            <pc:sldLayoutMk cId="3211097895" sldId="2147483671"/>
          </pc:sldLayoutMkLst>
        </pc:sldLayoutChg>
      </pc:sldMasterChg>
      <pc:sldMasterChg chg="setBg modSldLayout">
        <pc:chgData name="Eric Burcham" userId="ccc22f2403ac8538" providerId="LiveId" clId="{9A7639F2-79F7-49CF-9727-B65F9F7DB5AD}" dt="2019-02-19T11:57:27.438" v="674"/>
        <pc:sldMasterMkLst>
          <pc:docMk/>
          <pc:sldMasterMk cId="3528637571" sldId="2147483660"/>
        </pc:sldMasterMkLst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883315767" sldId="2147483661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251937798" sldId="2147483662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617713494" sldId="2147483663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020468855" sldId="2147483664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925371853" sldId="2147483665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840784828" sldId="2147483666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369981937" sldId="2147483667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817761078" sldId="2147483668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858874902" sldId="2147483669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825671116" sldId="2147483670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034735658" sldId="2147483671"/>
          </pc:sldLayoutMkLst>
        </pc:sldLayoutChg>
      </pc:sldMasterChg>
    </pc:docChg>
  </pc:docChgLst>
  <pc:docChgLst>
    <pc:chgData name="Eric Burcham" userId="ccc22f2403ac8538" providerId="LiveId" clId="{1E402E5C-2942-46C2-B5F9-095EE6EE428B}"/>
    <pc:docChg chg="undo redo custSel addSld delSld modSld modSection">
      <pc:chgData name="Eric Burcham" userId="ccc22f2403ac8538" providerId="LiveId" clId="{1E402E5C-2942-46C2-B5F9-095EE6EE428B}" dt="2018-12-07T09:27:43.465" v="2671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a physical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We’re still running out applications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4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VM has an operating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very wasteful.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steals a chunk of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a license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secured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patched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Evolve alone has 700+ of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all feels like 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None of us are in the business of seeing how many operating systems we can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Each</a:t>
            </a:r>
            <a:r>
              <a:rPr lang="en-US" baseline="0"/>
              <a:t> App Gets a VM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VM has allocated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We don’t have a great way to auto-allocate, so again, we over-allocate.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VM has an operating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very wasteful.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steals a chunk of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a license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secured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patched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Evolve alone has 700+ of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all feels like 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None of us are in the business of seeing how many operating systems we can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still have a physical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56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4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5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4E9A-1AF2-4AD7-B0B3-410CF1ADF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BA7C-39DC-4480-865C-808A064BA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8A10D-7270-4BD7-BB77-F11FD170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09690-4527-4970-A456-D74F8388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1A074-F1C9-4769-BC7C-EA34EC9D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38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283C-14CE-4196-B51E-CE415A1B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07CC-7B20-454F-B2A1-47BC5DA3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05BCF-DC6F-4ACA-BC11-4912E3E7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C6E59-8CB5-4E06-A35C-7FF724D2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9A01-B0AF-4DD6-A7E7-0BF280DC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1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77C4-BDE8-4E99-83DF-52CDAC18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6941E-EAF6-4D7F-BEE9-9DE89B141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CB92C-72BD-4F61-B89B-0DB88769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48F8-B59B-44C7-809E-FBF356B9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72DE9-2348-4AA9-BCC4-3313E845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2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9F1D-03A6-40F4-B7C9-9D53D9DE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CF65-BC8E-4EB8-A8A0-D1CABA3FB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D135D-ADEF-4B68-BAD2-4EBAAAA5A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E20B2-9A12-4BAD-A523-D5A94767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91C40-403B-4C74-8A70-CFCE968E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A8EC-759B-4B25-84AD-88B00FF9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86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55FC-0A31-4D45-9685-02DA93F1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5FE4-964A-41D6-8858-993DEA5DE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78A27-6D8E-4098-88DC-B30D79818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81626-8DAB-4DB2-AC62-2F8D6A056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452B6-4CDD-4CAE-9181-C6A2E6B51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FB961-446B-431E-96DD-BDEAE01D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BB862-03F7-4867-9036-7DF067C7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299C4-B6E8-40C5-8CB2-F94912C3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43EC-AB04-4FE6-BB85-32A574B5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4A967-E182-48A5-B44D-3A0242D7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3C979-E7CE-41AD-AFFD-13412D87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B985C-4AC9-4598-963F-E06DEC0D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12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3ABF3-9565-4273-A96B-45EBF6D2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8EB49-6195-43D9-8EEE-5F359846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741FC-EF4A-4641-A8E8-2E9F05CB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4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6CD5-90D2-46BA-90A7-EE182E5E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D769-02D5-4F65-90A2-926B87E77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71714-899D-4083-8A05-9D98EA731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FB356-3E1E-45EE-A83E-168BB394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1CF16-F398-4228-9975-BDED2655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DDF90-839B-4B2A-9F37-6C061085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5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5823-E2F0-4A59-BE2B-7E8AD0E5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70999-46F5-4BFC-8994-CF7081D21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C38F3-FA53-46CC-99A5-625138A54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4DFA3-0FB1-46C1-8C0E-CE5113CC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E4ED6-7403-4F56-B097-464987EA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A7941-6058-4891-8CA9-6FD28139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7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6FA6-0C35-42C7-9593-97378F8F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F492B-E829-496E-A4AB-EFBA3294A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E0CE7-B3A1-4DBB-A0D5-3ABDBC32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A8CF0-AD52-41E7-9D8D-82AFED7D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3D35-1DC7-4B7E-AECC-BA43C9E5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67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EAF6D-0540-4AF9-99FA-E4DEFF683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C0D1A-AFB2-47AC-88A2-62B68639B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9850-BCE2-4BAB-8124-210E9DF5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D5272-3426-4EA3-8525-A8A26DEB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98559-0772-4E2A-A934-CA55F065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5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06718-D6C5-487E-B2EB-24DAF74B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ABFB6-E593-46DB-9EF9-EBEEDD28D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E197F-2C38-4FE8-A1DC-66D6A808E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72CA-C8DB-4FE1-9619-3E0CC03F8A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687A9-5204-41FD-9720-3418731BC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C14C-363A-40B4-9154-46F11DDBA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dowandy.net/2015/05/docker-a-highly-portable-and-lightweight-software-container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56C1E-D7E0-4242-86B4-D9CF41D09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3320859"/>
            <a:ext cx="4573475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Introduction to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75B3F-D2E9-4EBF-9ACE-AAB2FD2DC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3" y="2348680"/>
            <a:ext cx="4662678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Where I Tell You About Containers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5720BC-6EC6-43D2-AB98-7A7AC33FD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49" y="1712192"/>
            <a:ext cx="3680824" cy="46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2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4391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48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0477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40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033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31399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8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48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0477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40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033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50336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9DE628-C7AC-49BA-B579-31BFAB2C8077}"/>
              </a:ext>
            </a:extLst>
          </p:cNvPr>
          <p:cNvSpPr/>
          <p:nvPr/>
        </p:nvSpPr>
        <p:spPr>
          <a:xfrm>
            <a:off x="590548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263888-7745-4D0C-9118-A97083F62AC2}"/>
              </a:ext>
            </a:extLst>
          </p:cNvPr>
          <p:cNvSpPr/>
          <p:nvPr/>
        </p:nvSpPr>
        <p:spPr>
          <a:xfrm>
            <a:off x="3410477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28B558-9CC3-48ED-917D-85E8F307A9AF}"/>
              </a:ext>
            </a:extLst>
          </p:cNvPr>
          <p:cNvSpPr/>
          <p:nvPr/>
        </p:nvSpPr>
        <p:spPr>
          <a:xfrm>
            <a:off x="6230406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0D2332-3A30-4F30-A63A-B162E316C379}"/>
              </a:ext>
            </a:extLst>
          </p:cNvPr>
          <p:cNvSpPr/>
          <p:nvPr/>
        </p:nvSpPr>
        <p:spPr>
          <a:xfrm>
            <a:off x="9050336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0014E5-9D43-4517-AEE2-A9074DFDA906}"/>
              </a:ext>
            </a:extLst>
          </p:cNvPr>
          <p:cNvSpPr/>
          <p:nvPr/>
        </p:nvSpPr>
        <p:spPr>
          <a:xfrm>
            <a:off x="590548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3189F5-DABF-4119-9ED0-2EF91A5B6CAA}"/>
              </a:ext>
            </a:extLst>
          </p:cNvPr>
          <p:cNvSpPr/>
          <p:nvPr/>
        </p:nvSpPr>
        <p:spPr>
          <a:xfrm>
            <a:off x="3410477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27CC4-E378-47E5-865C-50E503F33C58}"/>
              </a:ext>
            </a:extLst>
          </p:cNvPr>
          <p:cNvSpPr/>
          <p:nvPr/>
        </p:nvSpPr>
        <p:spPr>
          <a:xfrm>
            <a:off x="6230406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28878C-5E5A-48EF-9562-7C2D845A568A}"/>
              </a:ext>
            </a:extLst>
          </p:cNvPr>
          <p:cNvSpPr/>
          <p:nvPr/>
        </p:nvSpPr>
        <p:spPr>
          <a:xfrm>
            <a:off x="9050336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300208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56C1E-D7E0-4242-86B4-D9CF41D09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Enter Containers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75B3F-D2E9-4EBF-9ACE-AAB2FD2DC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 Quick Comparison With Virtual Machines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642DBAC-03F5-418F-A00C-497D6CC1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938564"/>
            <a:ext cx="4047843" cy="36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3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</p:spTree>
    <p:extLst>
      <p:ext uri="{BB962C8B-B14F-4D97-AF65-F5344CB8AC3E}">
        <p14:creationId xmlns:p14="http://schemas.microsoft.com/office/powerpoint/2010/main" val="365098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0749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75850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2536827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3410477" y="4679348"/>
            <a:ext cx="2536827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6230274" y="4691837"/>
            <a:ext cx="2536827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9064625" y="4699172"/>
            <a:ext cx="2536827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97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2536827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3410477" y="4679348"/>
            <a:ext cx="2536827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6230274" y="4691837"/>
            <a:ext cx="2536827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9050336" y="4699172"/>
            <a:ext cx="2536827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675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69939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49330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28721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1883814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2869939" y="4679348"/>
            <a:ext cx="1883814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5149330" y="4691837"/>
            <a:ext cx="1883814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7428721" y="4699172"/>
            <a:ext cx="1883814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982CA54-989F-4A52-87F6-35C16F45420F}"/>
              </a:ext>
            </a:extLst>
          </p:cNvPr>
          <p:cNvSpPr/>
          <p:nvPr/>
        </p:nvSpPr>
        <p:spPr>
          <a:xfrm>
            <a:off x="9708110" y="1019175"/>
            <a:ext cx="1883814" cy="3997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268452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87-B521-4A7D-B159-25C51A9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36-9D2E-4485-A099-5ABD3864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I’m going to tell you.</a:t>
            </a:r>
          </a:p>
        </p:txBody>
      </p:sp>
    </p:spTree>
    <p:extLst>
      <p:ext uri="{BB962C8B-B14F-4D97-AF65-F5344CB8AC3E}">
        <p14:creationId xmlns:p14="http://schemas.microsoft.com/office/powerpoint/2010/main" val="285362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D20CB5-E8EA-4F08-AE70-3FF6FF7B9A2D}"/>
              </a:ext>
            </a:extLst>
          </p:cNvPr>
          <p:cNvGrpSpPr/>
          <p:nvPr/>
        </p:nvGrpSpPr>
        <p:grpSpPr>
          <a:xfrm>
            <a:off x="6248415" y="876298"/>
            <a:ext cx="5543557" cy="5591175"/>
            <a:chOff x="447675" y="876298"/>
            <a:chExt cx="11296650" cy="5591175"/>
          </a:xfrm>
        </p:grpSpPr>
        <p:sp>
          <p:nvSpPr>
            <p:cNvPr id="4" name="Rounded Rectangle 3"/>
            <p:cNvSpPr/>
            <p:nvPr/>
          </p:nvSpPr>
          <p:spPr>
            <a:xfrm>
              <a:off x="447675" y="876298"/>
              <a:ext cx="11296650" cy="5591175"/>
            </a:xfrm>
            <a:prstGeom prst="roundRect">
              <a:avLst>
                <a:gd name="adj" fmla="val 2599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600" dirty="0"/>
                <a:t>Physical Server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0549" y="5162550"/>
              <a:ext cx="11001375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Hypervisor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0548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0477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30406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050336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0548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10477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0406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50336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9DE628-C7AC-49BA-B579-31BFAB2C8077}"/>
                </a:ext>
              </a:extLst>
            </p:cNvPr>
            <p:cNvSpPr/>
            <p:nvPr/>
          </p:nvSpPr>
          <p:spPr>
            <a:xfrm>
              <a:off x="590548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263888-7745-4D0C-9118-A97083F62AC2}"/>
                </a:ext>
              </a:extLst>
            </p:cNvPr>
            <p:cNvSpPr/>
            <p:nvPr/>
          </p:nvSpPr>
          <p:spPr>
            <a:xfrm>
              <a:off x="3410477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28B558-9CC3-48ED-917D-85E8F307A9AF}"/>
                </a:ext>
              </a:extLst>
            </p:cNvPr>
            <p:cNvSpPr/>
            <p:nvPr/>
          </p:nvSpPr>
          <p:spPr>
            <a:xfrm>
              <a:off x="6230406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0D2332-3A30-4F30-A63A-B162E316C379}"/>
                </a:ext>
              </a:extLst>
            </p:cNvPr>
            <p:cNvSpPr/>
            <p:nvPr/>
          </p:nvSpPr>
          <p:spPr>
            <a:xfrm>
              <a:off x="9050336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014E5-9D43-4517-AEE2-A9074DFDA906}"/>
                </a:ext>
              </a:extLst>
            </p:cNvPr>
            <p:cNvSpPr/>
            <p:nvPr/>
          </p:nvSpPr>
          <p:spPr>
            <a:xfrm>
              <a:off x="590548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3189F5-DABF-4119-9ED0-2EF91A5B6CAA}"/>
                </a:ext>
              </a:extLst>
            </p:cNvPr>
            <p:cNvSpPr/>
            <p:nvPr/>
          </p:nvSpPr>
          <p:spPr>
            <a:xfrm>
              <a:off x="3410477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A27CC4-E378-47E5-865C-50E503F33C58}"/>
                </a:ext>
              </a:extLst>
            </p:cNvPr>
            <p:cNvSpPr/>
            <p:nvPr/>
          </p:nvSpPr>
          <p:spPr>
            <a:xfrm>
              <a:off x="6230406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28878C-5E5A-48EF-9562-7C2D845A568A}"/>
                </a:ext>
              </a:extLst>
            </p:cNvPr>
            <p:cNvSpPr/>
            <p:nvPr/>
          </p:nvSpPr>
          <p:spPr>
            <a:xfrm>
              <a:off x="9050336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</p:grpSp>
      <p:sp>
        <p:nvSpPr>
          <p:cNvPr id="73" name="Rounded Rectangle 3">
            <a:extLst>
              <a:ext uri="{FF2B5EF4-FFF2-40B4-BE49-F238E27FC236}">
                <a16:creationId xmlns:a16="http://schemas.microsoft.com/office/drawing/2014/main" id="{FB15C039-D84E-4015-AF3E-0A2BDF95AB11}"/>
              </a:ext>
            </a:extLst>
          </p:cNvPr>
          <p:cNvSpPr/>
          <p:nvPr/>
        </p:nvSpPr>
        <p:spPr>
          <a:xfrm>
            <a:off x="371468" y="876298"/>
            <a:ext cx="5543557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9D4FDC-9AA0-4DFC-90C8-E93AD9E8B672}"/>
              </a:ext>
            </a:extLst>
          </p:cNvPr>
          <p:cNvSpPr/>
          <p:nvPr/>
        </p:nvSpPr>
        <p:spPr>
          <a:xfrm>
            <a:off x="441580" y="5162549"/>
            <a:ext cx="5398658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4CB23D-B4C3-45A4-9B31-0516D57FF7AD}"/>
              </a:ext>
            </a:extLst>
          </p:cNvPr>
          <p:cNvSpPr/>
          <p:nvPr/>
        </p:nvSpPr>
        <p:spPr>
          <a:xfrm>
            <a:off x="441579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A84CB1-8976-4709-964C-5565E36D3789}"/>
              </a:ext>
            </a:extLst>
          </p:cNvPr>
          <p:cNvSpPr/>
          <p:nvPr/>
        </p:nvSpPr>
        <p:spPr>
          <a:xfrm>
            <a:off x="1560135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7FE8F6-7D19-4729-BBF2-2C0CD3B15906}"/>
              </a:ext>
            </a:extLst>
          </p:cNvPr>
          <p:cNvSpPr/>
          <p:nvPr/>
        </p:nvSpPr>
        <p:spPr>
          <a:xfrm>
            <a:off x="2678691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3E8500-9294-4F78-B19D-D85A68B63821}"/>
              </a:ext>
            </a:extLst>
          </p:cNvPr>
          <p:cNvSpPr/>
          <p:nvPr/>
        </p:nvSpPr>
        <p:spPr>
          <a:xfrm>
            <a:off x="3797247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8DF7A50-CCD6-4E87-98A5-F1E8D13EE7A4}"/>
              </a:ext>
            </a:extLst>
          </p:cNvPr>
          <p:cNvGrpSpPr/>
          <p:nvPr/>
        </p:nvGrpSpPr>
        <p:grpSpPr>
          <a:xfrm>
            <a:off x="441579" y="4672012"/>
            <a:ext cx="924436" cy="317097"/>
            <a:chOff x="590548" y="4312835"/>
            <a:chExt cx="2536827" cy="67627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DE2E8B5-D255-46E1-98B6-44257A9CB10E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2BB4B3-6112-469A-9E82-621E772BCF5D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851DF3-1CA9-4561-BB87-68A735012A4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A79390-158C-4127-BF62-3FDB1F68D5B1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9C86BD-7301-4F37-B992-083A7D962D4F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A423163-C909-4CCB-9CC6-32F7E769360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2CBFDD2-48E9-42C3-B8F5-F461EF76F37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EF26539-1961-4A55-8A72-DC9CEA6363B1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9A8D96E-980C-40AB-AEC2-2362F6C65007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630BCE-F4DA-4D1D-B0FB-78834F59B137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C4C67C-81A3-4511-B054-8DD3711AA179}"/>
              </a:ext>
            </a:extLst>
          </p:cNvPr>
          <p:cNvGrpSpPr/>
          <p:nvPr/>
        </p:nvGrpSpPr>
        <p:grpSpPr>
          <a:xfrm>
            <a:off x="2678691" y="4672012"/>
            <a:ext cx="924436" cy="317097"/>
            <a:chOff x="590547" y="4312835"/>
            <a:chExt cx="2536828" cy="67627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CBF6998-E5F3-4BA3-B66E-6C0D9D15A71E}"/>
                </a:ext>
              </a:extLst>
            </p:cNvPr>
            <p:cNvSpPr/>
            <p:nvPr/>
          </p:nvSpPr>
          <p:spPr>
            <a:xfrm>
              <a:off x="590547" y="4312835"/>
              <a:ext cx="2536828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98B61A-ACB0-44BA-BEA3-B5ACEF77D89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475C1A2-1C14-49FB-81D1-002A1C2590E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1BA965B-1931-4ABF-B134-61C591C0FD11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3EA71D4-C046-4A48-BB8E-2FD877FF961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A3B0876-A3B7-4940-B3C3-21C9A163E2C3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82CB9C0-F43C-48E9-9C3A-F6A42A3653E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30BD2FF-00AE-4259-9914-A867230FE74C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6759B86-F02E-4D6D-8B77-5E38B3697E2C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5CB6D40-586F-4200-8B2C-1C64449C16E3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E4D39D-F4BE-44FF-B115-3425C49469E6}"/>
              </a:ext>
            </a:extLst>
          </p:cNvPr>
          <p:cNvGrpSpPr/>
          <p:nvPr/>
        </p:nvGrpSpPr>
        <p:grpSpPr>
          <a:xfrm>
            <a:off x="3797247" y="4672012"/>
            <a:ext cx="924436" cy="317097"/>
            <a:chOff x="590548" y="4312835"/>
            <a:chExt cx="2536827" cy="676275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3FC5E88-0BCE-410E-BE87-529B7ED792E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65D508-6E10-4CFF-A66B-2EE3DD26204C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35FC771-8A48-4916-9A81-6B6C8A546C3D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08D4A1-3010-4996-9065-03D4987D223C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5DE298-FEDA-48A7-9237-28A7ADE132AF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AF43896-6CDA-4B2D-8CB3-D768B68C2C6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4BA6B0-B640-4BCF-956C-A59CFFAAC46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C74E0D-2479-4A0B-B44C-708A0396C48F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25302C-10E0-47E6-8B75-C1642D5603C7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CAEF54F-D373-415E-B616-0CF523988406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0F14020-1BFF-4FDF-880C-8F81ACE9190E}"/>
              </a:ext>
            </a:extLst>
          </p:cNvPr>
          <p:cNvGrpSpPr/>
          <p:nvPr/>
        </p:nvGrpSpPr>
        <p:grpSpPr>
          <a:xfrm>
            <a:off x="1560135" y="4672012"/>
            <a:ext cx="924436" cy="317097"/>
            <a:chOff x="590548" y="4312835"/>
            <a:chExt cx="2536827" cy="67627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CCD943C-14CA-49D4-9B93-A9954BA99986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AB6EC4D-DBD8-40CC-8441-AFE3CF96FC8D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DC2288A-F97B-4885-9135-75CBCEFA809A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567DAEE-5B1D-4F16-8B79-BDA431480C0C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47E0FED-C970-4642-8A11-85AC417599C3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2C3CC8A-564A-49A4-BCA7-E45CF4BE988A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A2D4E11-6277-46EE-A589-149BCBC115B4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142E54C-15CA-49F8-AB48-7E69BCB2778E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FF44544-E74B-45FA-9AE3-D8BBB060CDA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DD37A78-5F78-4562-8467-833E857D56A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4ED67AA-FA23-4137-80C1-AF5791793AF0}"/>
              </a:ext>
            </a:extLst>
          </p:cNvPr>
          <p:cNvSpPr/>
          <p:nvPr/>
        </p:nvSpPr>
        <p:spPr>
          <a:xfrm>
            <a:off x="4915802" y="1019174"/>
            <a:ext cx="924436" cy="3997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94073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0087-DFEC-4360-AE2E-A725E91D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at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F20F-B095-498D-98F7-60C569AA9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containers Are</a:t>
            </a:r>
          </a:p>
        </p:txBody>
      </p:sp>
    </p:spTree>
    <p:extLst>
      <p:ext uri="{BB962C8B-B14F-4D97-AF65-F5344CB8AC3E}">
        <p14:creationId xmlns:p14="http://schemas.microsoft.com/office/powerpoint/2010/main" val="4088593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19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Virtual Box That Packages Applications With Dependent Components and Services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Implements a high-level API to provide lightweight isolation</a:t>
            </a:r>
          </a:p>
          <a:p>
            <a:pPr>
              <a:lnSpc>
                <a:spcPct val="150000"/>
              </a:lnSpc>
            </a:pPr>
            <a:r>
              <a:rPr lang="en-US" dirty="0"/>
              <a:t>Works on the kernel’s functionality to ensure isolation of: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CPU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Memory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Block I/O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Network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551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Little “d” docker – the container runtime and format</a:t>
            </a:r>
          </a:p>
          <a:p>
            <a:pPr>
              <a:lnSpc>
                <a:spcPct val="300000"/>
              </a:lnSpc>
            </a:pPr>
            <a:r>
              <a:rPr lang="en-US" dirty="0"/>
              <a:t>Big “D” Docker – the inventing and driving company</a:t>
            </a:r>
          </a:p>
          <a:p>
            <a:pPr lvl="1">
              <a:lnSpc>
                <a:spcPct val="300000"/>
              </a:lnSpc>
            </a:pPr>
            <a:r>
              <a:rPr lang="en-US" dirty="0"/>
              <a:t>Now one of many competitors in the space</a:t>
            </a:r>
          </a:p>
        </p:txBody>
      </p:sp>
    </p:spTree>
    <p:extLst>
      <p:ext uri="{BB962C8B-B14F-4D97-AF65-F5344CB8AC3E}">
        <p14:creationId xmlns:p14="http://schemas.microsoft.com/office/powerpoint/2010/main" val="38258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Container Initiative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97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Governing body for containers</a:t>
            </a:r>
          </a:p>
          <a:p>
            <a:pPr>
              <a:lnSpc>
                <a:spcPct val="200000"/>
              </a:lnSpc>
            </a:pPr>
            <a:r>
              <a:rPr lang="en-US" dirty="0"/>
              <a:t>Very high-level governance</a:t>
            </a:r>
          </a:p>
          <a:p>
            <a:pPr>
              <a:lnSpc>
                <a:spcPct val="200000"/>
              </a:lnSpc>
            </a:pPr>
            <a:r>
              <a:rPr lang="en-US" dirty="0"/>
              <a:t>Seems to be doing it right (as opposed to the web standards, for example)</a:t>
            </a:r>
          </a:p>
          <a:p>
            <a:pPr>
              <a:lnSpc>
                <a:spcPct val="200000"/>
              </a:lnSpc>
            </a:pPr>
            <a:r>
              <a:rPr lang="en-US" dirty="0"/>
              <a:t>Big “D” Docker contributed the little “d” docker format</a:t>
            </a:r>
          </a:p>
          <a:p>
            <a:pPr>
              <a:lnSpc>
                <a:spcPct val="200000"/>
              </a:lnSpc>
            </a:pPr>
            <a:r>
              <a:rPr lang="en-US" dirty="0"/>
              <a:t>Google adopted the format and contributed Kubernetes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As a result we have many options and tools available that play nice</a:t>
            </a:r>
          </a:p>
        </p:txBody>
      </p:sp>
    </p:spTree>
    <p:extLst>
      <p:ext uri="{BB962C8B-B14F-4D97-AF65-F5344CB8AC3E}">
        <p14:creationId xmlns:p14="http://schemas.microsoft.com/office/powerpoint/2010/main" val="43465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True Isolation of Resources</a:t>
            </a:r>
          </a:p>
          <a:p>
            <a:r>
              <a:rPr lang="en-US" dirty="0"/>
              <a:t>Identical application packaging</a:t>
            </a:r>
          </a:p>
          <a:p>
            <a:r>
              <a:rPr lang="en-US" dirty="0"/>
              <a:t>Automated application deployment</a:t>
            </a:r>
          </a:p>
          <a:p>
            <a:r>
              <a:rPr lang="en-US" dirty="0"/>
              <a:t>Rapid deployment</a:t>
            </a:r>
          </a:p>
          <a:p>
            <a:r>
              <a:rPr lang="en-US" dirty="0"/>
              <a:t>Extremely low redundancy / Simplified portability</a:t>
            </a:r>
          </a:p>
          <a:p>
            <a:r>
              <a:rPr lang="en-US" dirty="0"/>
              <a:t>Minimum runtime requirements</a:t>
            </a:r>
          </a:p>
          <a:p>
            <a:r>
              <a:rPr lang="en-US" dirty="0"/>
              <a:t>Minimum resource requirements</a:t>
            </a:r>
          </a:p>
          <a:p>
            <a:r>
              <a:rPr lang="en-US" dirty="0"/>
              <a:t>Excellent management</a:t>
            </a:r>
          </a:p>
          <a:p>
            <a:r>
              <a:rPr lang="en-US" dirty="0"/>
              <a:t>Simplified portability</a:t>
            </a:r>
          </a:p>
        </p:txBody>
      </p:sp>
    </p:spTree>
    <p:extLst>
      <p:ext uri="{BB962C8B-B14F-4D97-AF65-F5344CB8AC3E}">
        <p14:creationId xmlns:p14="http://schemas.microsoft.com/office/powerpoint/2010/main" val="146860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No need to install and manage dependencies (I’ll demonstrate this)</a:t>
            </a:r>
          </a:p>
          <a:p>
            <a:pPr>
              <a:lnSpc>
                <a:spcPct val="150000"/>
              </a:lnSpc>
            </a:pPr>
            <a:r>
              <a:rPr lang="en-US" dirty="0"/>
              <a:t>Dependencies and their configuration </a:t>
            </a:r>
            <a:r>
              <a:rPr lang="en-US" i="1" dirty="0"/>
              <a:t>are part of source code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This means everything behaves the same for everyone.  </a:t>
            </a:r>
            <a:r>
              <a:rPr lang="en-US" b="1" dirty="0">
                <a:solidFill>
                  <a:srgbClr val="FF0000"/>
                </a:solidFill>
              </a:rPr>
              <a:t>This is critically important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When a developer solves a dependency problem, everyone gets it immediately</a:t>
            </a:r>
          </a:p>
          <a:p>
            <a:pPr>
              <a:lnSpc>
                <a:spcPct val="150000"/>
              </a:lnSpc>
            </a:pPr>
            <a:r>
              <a:rPr lang="en-US" dirty="0"/>
              <a:t>Resources for dependencies are only consumed when running the application.  For example on Evolve we run: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Erlang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RabbitMQ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70762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en-US" dirty="0"/>
              <a:t>Containers and Development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dirty="0"/>
              <a:t>Provides a true “all in one” environment to the developer, without manual intervention</a:t>
            </a:r>
          </a:p>
          <a:p>
            <a:pPr>
              <a:lnSpc>
                <a:spcPct val="300000"/>
              </a:lnSpc>
            </a:pPr>
            <a:r>
              <a:rPr lang="en-US" dirty="0"/>
              <a:t>Resources are only consumed when running the application</a:t>
            </a:r>
          </a:p>
          <a:p>
            <a:pPr>
              <a:lnSpc>
                <a:spcPct val="300000"/>
              </a:lnSpc>
            </a:pPr>
            <a:r>
              <a:rPr lang="en-US" dirty="0"/>
              <a:t>The local environment can be </a:t>
            </a:r>
            <a:r>
              <a:rPr lang="en-US" i="1" dirty="0"/>
              <a:t>extremely</a:t>
            </a:r>
            <a:r>
              <a:rPr lang="en-US" dirty="0"/>
              <a:t> similar to downstream environments</a:t>
            </a:r>
          </a:p>
          <a:p>
            <a:pPr>
              <a:lnSpc>
                <a:spcPct val="300000"/>
              </a:lnSpc>
            </a:pPr>
            <a:r>
              <a:rPr lang="en-US" dirty="0"/>
              <a:t>When adding features or bugfixes, you can debug inside the container</a:t>
            </a:r>
          </a:p>
          <a:p>
            <a:pPr>
              <a:lnSpc>
                <a:spcPct val="3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</a:t>
            </a:r>
            <a:r>
              <a:rPr lang="en-US" dirty="0" err="1"/>
              <a:t>Devops</a:t>
            </a:r>
            <a:r>
              <a:rPr lang="en-US" dirty="0"/>
              <a:t> / Release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The result of our build goes in a container registry.</a:t>
            </a:r>
          </a:p>
          <a:p>
            <a:r>
              <a:rPr lang="en-US" dirty="0"/>
              <a:t>Deployment is </a:t>
            </a:r>
            <a:r>
              <a:rPr lang="en-US" i="1" dirty="0"/>
              <a:t>extremely</a:t>
            </a:r>
            <a:r>
              <a:rPr lang="en-US" dirty="0"/>
              <a:t> fast.</a:t>
            </a:r>
          </a:p>
          <a:p>
            <a:r>
              <a:rPr lang="en-US" dirty="0"/>
              <a:t>Startup is </a:t>
            </a:r>
            <a:r>
              <a:rPr lang="en-US" i="1" dirty="0"/>
              <a:t>extremely</a:t>
            </a:r>
            <a:r>
              <a:rPr lang="en-US" dirty="0"/>
              <a:t> fast.</a:t>
            </a:r>
          </a:p>
          <a:p>
            <a:r>
              <a:rPr lang="en-US" dirty="0"/>
              <a:t>The container is 100% consistent in all environments.</a:t>
            </a:r>
          </a:p>
          <a:p>
            <a:r>
              <a:rPr lang="en-US" dirty="0"/>
              <a:t>Only configuration needs to change.</a:t>
            </a:r>
          </a:p>
          <a:p>
            <a:pPr lvl="1"/>
            <a:r>
              <a:rPr lang="en-US" dirty="0"/>
              <a:t>This is only done when building containers from images.</a:t>
            </a:r>
          </a:p>
          <a:p>
            <a:r>
              <a:rPr lang="en-US" dirty="0"/>
              <a:t>Server density can be extremely high.</a:t>
            </a:r>
          </a:p>
          <a:p>
            <a:r>
              <a:rPr lang="en-US" dirty="0"/>
              <a:t>Reduced cost of hardware and OS licensing</a:t>
            </a:r>
          </a:p>
          <a:p>
            <a:r>
              <a:rPr lang="en-US" dirty="0"/>
              <a:t>Reduced maintenance burden</a:t>
            </a:r>
          </a:p>
          <a:p>
            <a:r>
              <a:rPr lang="en-US" dirty="0"/>
              <a:t>Much more rapid iterations</a:t>
            </a:r>
          </a:p>
        </p:txBody>
      </p:sp>
    </p:spTree>
    <p:extLst>
      <p:ext uri="{BB962C8B-B14F-4D97-AF65-F5344CB8AC3E}">
        <p14:creationId xmlns:p14="http://schemas.microsoft.com/office/powerpoint/2010/main" val="211126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Containers and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Reduced infrastructure cost</a:t>
            </a:r>
          </a:p>
          <a:p>
            <a:pPr>
              <a:lnSpc>
                <a:spcPct val="200000"/>
              </a:lnSpc>
            </a:pPr>
            <a:r>
              <a:rPr lang="en-US" dirty="0"/>
              <a:t>Tight control of container images</a:t>
            </a:r>
          </a:p>
          <a:p>
            <a:pPr>
              <a:lnSpc>
                <a:spcPct val="200000"/>
              </a:lnSpc>
            </a:pPr>
            <a:r>
              <a:rPr lang="en-US" dirty="0"/>
              <a:t>Security auditing</a:t>
            </a:r>
          </a:p>
          <a:p>
            <a:pPr>
              <a:lnSpc>
                <a:spcPct val="200000"/>
              </a:lnSpc>
            </a:pPr>
            <a:r>
              <a:rPr lang="en-US" dirty="0"/>
              <a:t>Required certification of applications</a:t>
            </a:r>
          </a:p>
          <a:p>
            <a:pPr>
              <a:lnSpc>
                <a:spcPct val="200000"/>
              </a:lnSpc>
            </a:pPr>
            <a:r>
              <a:rPr lang="en-US" dirty="0"/>
              <a:t>Excellent tools for automatic scaling</a:t>
            </a:r>
          </a:p>
          <a:p>
            <a:pPr>
              <a:lnSpc>
                <a:spcPct val="200000"/>
              </a:lnSpc>
            </a:pPr>
            <a:r>
              <a:rPr lang="en-US" dirty="0"/>
              <a:t>Reduced maintenance burden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2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 Problem Statement</a:t>
            </a:r>
          </a:p>
          <a:p>
            <a:pPr>
              <a:lnSpc>
                <a:spcPct val="200000"/>
              </a:lnSpc>
            </a:pPr>
            <a:r>
              <a:rPr lang="en-US" dirty="0"/>
              <a:t>A Brief History Lesson</a:t>
            </a:r>
          </a:p>
          <a:p>
            <a:pPr>
              <a:lnSpc>
                <a:spcPct val="200000"/>
              </a:lnSpc>
            </a:pPr>
            <a:r>
              <a:rPr lang="en-US" dirty="0"/>
              <a:t>A Quick Comparison With Virtual Machines</a:t>
            </a:r>
          </a:p>
          <a:p>
            <a:pPr>
              <a:lnSpc>
                <a:spcPct val="200000"/>
              </a:lnSpc>
            </a:pPr>
            <a:r>
              <a:rPr lang="en-US" dirty="0"/>
              <a:t>A Quick Look at Containers</a:t>
            </a:r>
          </a:p>
          <a:p>
            <a:pPr>
              <a:lnSpc>
                <a:spcPct val="200000"/>
              </a:lnSpc>
            </a:pPr>
            <a:r>
              <a:rPr lang="en-US" dirty="0"/>
              <a:t>A Hard Look at Some Concerns</a:t>
            </a:r>
          </a:p>
          <a:p>
            <a:pPr>
              <a:lnSpc>
                <a:spcPct val="200000"/>
              </a:lnSpc>
            </a:pPr>
            <a:r>
              <a:rPr lang="en-US" dirty="0"/>
              <a:t>A Look at Next Steps</a:t>
            </a:r>
          </a:p>
          <a:p>
            <a:pPr>
              <a:lnSpc>
                <a:spcPct val="200000"/>
              </a:lnSpc>
            </a:pPr>
            <a:r>
              <a:rPr lang="en-US" dirty="0"/>
              <a:t>A 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267186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7CAF-26B9-4F39-9397-1EDAFA8E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Rich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50CF-3762-479F-BC36-E37CA42D4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020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There is already stuff: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configuring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securing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auditing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automating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deployment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scaling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NOC operations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monitoring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52626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1453-231D-4FBF-AD51-B3D5F8B6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Hard Look at Some Concerns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95B7B-725A-4963-A223-054C65D79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To BE Cautious</a:t>
            </a:r>
          </a:p>
        </p:txBody>
      </p:sp>
    </p:spTree>
    <p:extLst>
      <p:ext uri="{BB962C8B-B14F-4D97-AF65-F5344CB8AC3E}">
        <p14:creationId xmlns:p14="http://schemas.microsoft.com/office/powerpoint/2010/main" val="1189758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6550-AAA2-4E9F-B7E1-52D2806E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An Awesome Staff!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58B4-E6A6-46D8-883B-CE5DBAA7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wanted to do a proof of concept for the developer story with docker…</a:t>
            </a:r>
          </a:p>
          <a:p>
            <a:r>
              <a:rPr lang="en-US" dirty="0"/>
              <a:t>These guys already know how to handle:</a:t>
            </a:r>
          </a:p>
          <a:p>
            <a:pPr lvl="1"/>
            <a:r>
              <a:rPr lang="en-US" dirty="0"/>
              <a:t>Application monitoring</a:t>
            </a:r>
          </a:p>
          <a:p>
            <a:pPr lvl="1"/>
            <a:r>
              <a:rPr lang="en-US" dirty="0"/>
              <a:t>Application isolation</a:t>
            </a:r>
          </a:p>
          <a:p>
            <a:pPr lvl="1"/>
            <a:r>
              <a:rPr lang="en-US" dirty="0"/>
              <a:t>License auditing and control</a:t>
            </a:r>
          </a:p>
          <a:p>
            <a:pPr lvl="1"/>
            <a:r>
              <a:rPr lang="en-US" dirty="0"/>
              <a:t>Patching and scheduling patches</a:t>
            </a:r>
          </a:p>
          <a:p>
            <a:pPr lvl="1"/>
            <a:r>
              <a:rPr lang="en-US" dirty="0"/>
              <a:t>Disaster recovery</a:t>
            </a:r>
          </a:p>
          <a:p>
            <a:pPr lvl="1"/>
            <a:r>
              <a:rPr lang="en-US" dirty="0"/>
              <a:t>Resource allocation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4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7AEA-DEDF-4BAC-BBCD-F8EF3CA3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Doomsday Docker Security Hole Uncovered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F4E8-D8F2-4795-9026-ECB4D891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</a:t>
            </a:r>
            <a:r>
              <a:rPr lang="en-US" b="1" i="1" u="sng" dirty="0">
                <a:solidFill>
                  <a:srgbClr val="FF0000"/>
                </a:solidFill>
              </a:rPr>
              <a:t>SUPER</a:t>
            </a:r>
            <a:r>
              <a:rPr lang="en-US" dirty="0"/>
              <a:t> sad about this.</a:t>
            </a:r>
          </a:p>
          <a:p>
            <a:r>
              <a:rPr lang="en-US" dirty="0"/>
              <a:t>One of the great fears about docker realized.</a:t>
            </a:r>
          </a:p>
          <a:p>
            <a:r>
              <a:rPr lang="en-US" dirty="0"/>
              <a:t>About </a:t>
            </a:r>
            <a:r>
              <a:rPr lang="en-US" dirty="0" err="1"/>
              <a:t>RunC</a:t>
            </a:r>
            <a:endParaRPr lang="en-US" dirty="0"/>
          </a:p>
          <a:p>
            <a:pPr lvl="1"/>
            <a:r>
              <a:rPr lang="en-US" dirty="0"/>
              <a:t>Underlying runtime for Docker, Kubernetes, and other container-dependent programs</a:t>
            </a:r>
          </a:p>
          <a:p>
            <a:pPr lvl="1"/>
            <a:r>
              <a:rPr lang="en-US" dirty="0"/>
              <a:t>Created by Docker / Now an open-container initiative specification</a:t>
            </a:r>
          </a:p>
          <a:p>
            <a:pPr lvl="1"/>
            <a:r>
              <a:rPr lang="en-US" dirty="0"/>
              <a:t>Almost every container on earth is running on the </a:t>
            </a:r>
            <a:r>
              <a:rPr lang="en-US" dirty="0" err="1"/>
              <a:t>RunC</a:t>
            </a:r>
            <a:r>
              <a:rPr lang="en-US" dirty="0"/>
              <a:t> runtime</a:t>
            </a:r>
          </a:p>
          <a:p>
            <a:r>
              <a:rPr lang="en-US" dirty="0"/>
              <a:t>Allows a container to overwrite the host </a:t>
            </a:r>
            <a:r>
              <a:rPr lang="en-US" dirty="0" err="1"/>
              <a:t>RunC</a:t>
            </a:r>
            <a:r>
              <a:rPr lang="en-US" dirty="0"/>
              <a:t> binary and gain root-level execution on the host OS</a:t>
            </a:r>
          </a:p>
        </p:txBody>
      </p:sp>
    </p:spTree>
    <p:extLst>
      <p:ext uri="{BB962C8B-B14F-4D97-AF65-F5344CB8AC3E}">
        <p14:creationId xmlns:p14="http://schemas.microsoft.com/office/powerpoint/2010/main" val="253739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927C-E550-4E2A-ADE0-79818A37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Doomsday Docker Security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6B426-1E18-459B-8C98-051B5B1C7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2821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problem highlights the newness of containers and the underlying tech.  However…</a:t>
            </a:r>
          </a:p>
          <a:p>
            <a:r>
              <a:rPr lang="en-US" dirty="0"/>
              <a:t>The community works like it is supposed to.</a:t>
            </a:r>
          </a:p>
          <a:p>
            <a:pPr lvl="1"/>
            <a:r>
              <a:rPr lang="en-US" dirty="0"/>
              <a:t>A researcher found and documented the problem first</a:t>
            </a:r>
          </a:p>
          <a:p>
            <a:pPr lvl="1"/>
            <a:r>
              <a:rPr lang="en-US" dirty="0"/>
              <a:t>No known exploits occurred (as of this writing)</a:t>
            </a:r>
          </a:p>
          <a:p>
            <a:r>
              <a:rPr lang="en-US" dirty="0"/>
              <a:t>The problem was fixed in three days</a:t>
            </a:r>
          </a:p>
          <a:p>
            <a:r>
              <a:rPr lang="en-US" dirty="0"/>
              <a:t>Hosts runtimes were easy to patch</a:t>
            </a:r>
          </a:p>
          <a:p>
            <a:endParaRPr lang="en-US" dirty="0"/>
          </a:p>
          <a:p>
            <a:r>
              <a:rPr lang="en-US" dirty="0"/>
              <a:t>Fortunately, the attacker must be able to run commands within the container as root</a:t>
            </a:r>
          </a:p>
          <a:p>
            <a:r>
              <a:rPr lang="en-US" dirty="0"/>
              <a:t>If the host is secured, and the container is secured from malicious access, the problem is moot</a:t>
            </a:r>
          </a:p>
          <a:p>
            <a:r>
              <a:rPr lang="en-US" dirty="0"/>
              <a:t>This means the container must be based on a malicious root image</a:t>
            </a:r>
          </a:p>
          <a:p>
            <a:r>
              <a:rPr lang="en-US" dirty="0"/>
              <a:t>Lots of sysadmins are lazy and do not examine containers</a:t>
            </a:r>
          </a:p>
          <a:p>
            <a:r>
              <a:rPr lang="en-US" dirty="0"/>
              <a:t>If we adopt containers, we cannot be haphazard about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D347-65B7-400F-B428-561CA819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at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985A-C68E-49C9-8149-6CC065D75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 Think We Should Do</a:t>
            </a:r>
          </a:p>
        </p:txBody>
      </p:sp>
    </p:spTree>
    <p:extLst>
      <p:ext uri="{BB962C8B-B14F-4D97-AF65-F5344CB8AC3E}">
        <p14:creationId xmlns:p14="http://schemas.microsoft.com/office/powerpoint/2010/main" val="2118630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69FB-C1B8-43AE-A0E9-2F468C19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Some Proofs of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C4F8-491C-4A5B-A47C-3C56230E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(with some caveats) not in a hurry</a:t>
            </a:r>
          </a:p>
          <a:p>
            <a:r>
              <a:rPr lang="en-US" dirty="0"/>
              <a:t>We should evaluate all the offerings</a:t>
            </a:r>
          </a:p>
          <a:p>
            <a:pPr lvl="1"/>
            <a:r>
              <a:rPr lang="en-US" dirty="0"/>
              <a:t>We keep learning new things at every demo</a:t>
            </a:r>
          </a:p>
          <a:p>
            <a:r>
              <a:rPr lang="en-US" dirty="0"/>
              <a:t>We should first consider our existing Enterprise partners</a:t>
            </a:r>
          </a:p>
          <a:p>
            <a:r>
              <a:rPr lang="en-US" dirty="0"/>
              <a:t>We should </a:t>
            </a:r>
            <a:r>
              <a:rPr lang="en-US" i="1" dirty="0"/>
              <a:t>try</a:t>
            </a:r>
            <a:r>
              <a:rPr lang="en-US" dirty="0"/>
              <a:t> to avoid vendor lock-in</a:t>
            </a:r>
          </a:p>
          <a:p>
            <a:r>
              <a:rPr lang="en-US" dirty="0"/>
              <a:t>We should take our time and get it right</a:t>
            </a:r>
          </a:p>
          <a:p>
            <a:endParaRPr lang="en-US" dirty="0"/>
          </a:p>
          <a:p>
            <a:r>
              <a:rPr lang="en-US" dirty="0"/>
              <a:t>This is already being done</a:t>
            </a:r>
          </a:p>
        </p:txBody>
      </p:sp>
    </p:spTree>
    <p:extLst>
      <p:ext uri="{BB962C8B-B14F-4D97-AF65-F5344CB8AC3E}">
        <p14:creationId xmlns:p14="http://schemas.microsoft.com/office/powerpoint/2010/main" val="399249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E01B-4B31-4A93-805C-2E5D3CD8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Methodically Address Our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6BAD-2628-4008-8461-B4E0203B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lock down public images?</a:t>
            </a:r>
          </a:p>
          <a:p>
            <a:r>
              <a:rPr lang="en-US" dirty="0"/>
              <a:t>How do we audit licenses?</a:t>
            </a:r>
          </a:p>
          <a:p>
            <a:r>
              <a:rPr lang="en-US" dirty="0"/>
              <a:t>How do we audit base images?</a:t>
            </a:r>
          </a:p>
          <a:p>
            <a:r>
              <a:rPr lang="en-US" dirty="0"/>
              <a:t>How do we monitor running applications?</a:t>
            </a:r>
          </a:p>
          <a:p>
            <a:r>
              <a:rPr lang="en-US" dirty="0"/>
              <a:t>How do we scale effectively?</a:t>
            </a:r>
          </a:p>
          <a:p>
            <a:r>
              <a:rPr lang="en-US" dirty="0"/>
              <a:t>How do we do disaster recovery?</a:t>
            </a:r>
          </a:p>
          <a:p>
            <a:r>
              <a:rPr lang="en-US" dirty="0"/>
              <a:t>How do we provide information to support teams?</a:t>
            </a:r>
          </a:p>
          <a:p>
            <a:r>
              <a:rPr lang="en-US" dirty="0"/>
              <a:t>How do we secure desktops for Docker?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3124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FE82-9EC1-42A7-83CE-F859A390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Preparedness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44A5-3C15-4163-8FCE-D6DA238E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8436"/>
          </a:xfrm>
        </p:spPr>
        <p:txBody>
          <a:bodyPr>
            <a:normAutofit/>
          </a:bodyPr>
          <a:lstStyle/>
          <a:p>
            <a:r>
              <a:rPr lang="en-US" dirty="0"/>
              <a:t>Everybody needs to do a little work</a:t>
            </a:r>
          </a:p>
          <a:p>
            <a:pPr lvl="1"/>
            <a:r>
              <a:rPr lang="en-US" dirty="0"/>
              <a:t>If you are the hands-on type, get your hands dirty</a:t>
            </a:r>
          </a:p>
          <a:p>
            <a:pPr lvl="2"/>
            <a:r>
              <a:rPr lang="en-US" dirty="0"/>
              <a:t>Install docker somewhere</a:t>
            </a:r>
          </a:p>
          <a:p>
            <a:pPr lvl="2"/>
            <a:r>
              <a:rPr lang="en-US" dirty="0"/>
              <a:t>Play with it, develop and </a:t>
            </a:r>
            <a:r>
              <a:rPr lang="en-US" dirty="0" err="1"/>
              <a:t>dockerize</a:t>
            </a:r>
            <a:r>
              <a:rPr lang="en-US" dirty="0"/>
              <a:t> an app, build containers, smash ‘</a:t>
            </a:r>
            <a:r>
              <a:rPr lang="en-US" dirty="0" err="1"/>
              <a:t>em</a:t>
            </a:r>
            <a:r>
              <a:rPr lang="en-US" dirty="0"/>
              <a:t>, trash ‘</a:t>
            </a:r>
            <a:r>
              <a:rPr lang="en-US" dirty="0" err="1"/>
              <a:t>em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Go through the Pluralsight courses, especially the deep dives</a:t>
            </a:r>
          </a:p>
          <a:p>
            <a:pPr lvl="2"/>
            <a:r>
              <a:rPr lang="en-US" b="1" i="1" dirty="0"/>
              <a:t>Take some notes</a:t>
            </a:r>
          </a:p>
          <a:p>
            <a:pPr lvl="1"/>
            <a:r>
              <a:rPr lang="en-US" dirty="0"/>
              <a:t>If you are not the hands-on type, do your homework</a:t>
            </a:r>
          </a:p>
          <a:p>
            <a:pPr lvl="2"/>
            <a:r>
              <a:rPr lang="en-US" dirty="0"/>
              <a:t>Go through </a:t>
            </a:r>
            <a:r>
              <a:rPr lang="en-US" i="1" dirty="0"/>
              <a:t>one </a:t>
            </a:r>
            <a:r>
              <a:rPr lang="en-US" dirty="0"/>
              <a:t>Pluralsight course:  </a:t>
            </a:r>
            <a:r>
              <a:rPr lang="en-US" b="1" dirty="0"/>
              <a:t>“Docker and Containers:  The Big Picture”</a:t>
            </a:r>
            <a:r>
              <a:rPr lang="en-US" dirty="0"/>
              <a:t> by Nigel Poulton.  </a:t>
            </a:r>
            <a:r>
              <a:rPr lang="en-US" i="1" dirty="0"/>
              <a:t>This is only about 4 hours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Start talking about it with your peers and subordinates</a:t>
            </a:r>
          </a:p>
          <a:p>
            <a:pPr lvl="2"/>
            <a:r>
              <a:rPr lang="en-US" dirty="0"/>
              <a:t>Give some time to thinking about 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8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FE82-9EC1-42A7-83CE-F859A390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Preparedness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44A5-3C15-4163-8FCE-D6DA238E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8436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CONTAINERS ARE COMING</a:t>
            </a:r>
          </a:p>
          <a:p>
            <a:r>
              <a:rPr lang="en-US" dirty="0"/>
              <a:t>Acceptance is key</a:t>
            </a:r>
          </a:p>
          <a:p>
            <a:r>
              <a:rPr lang="en-US" dirty="0"/>
              <a:t>People are already using them</a:t>
            </a:r>
          </a:p>
          <a:p>
            <a:r>
              <a:rPr lang="en-US" dirty="0"/>
              <a:t>Make a formal analysis so we aren’t caught on our heels</a:t>
            </a:r>
          </a:p>
          <a:p>
            <a:r>
              <a:rPr lang="en-US" dirty="0"/>
              <a:t>Decide on partners and platforms</a:t>
            </a:r>
          </a:p>
          <a:p>
            <a:r>
              <a:rPr lang="en-US" dirty="0"/>
              <a:t>Discuss budgeting across teams</a:t>
            </a:r>
          </a:p>
          <a:p>
            <a:r>
              <a:rPr lang="en-US" dirty="0"/>
              <a:t>Use the Big Data / Data Science team as a launchpad</a:t>
            </a:r>
          </a:p>
          <a:p>
            <a:r>
              <a:rPr lang="en-US" dirty="0"/>
              <a:t>Create boilerplate so it is easy to start new applications with containers</a:t>
            </a:r>
          </a:p>
          <a:p>
            <a:pPr lvl="1"/>
            <a:r>
              <a:rPr lang="en-US" dirty="0"/>
              <a:t>Especially CI / CD (where appropriate)</a:t>
            </a:r>
          </a:p>
        </p:txBody>
      </p:sp>
    </p:spTree>
    <p:extLst>
      <p:ext uri="{BB962C8B-B14F-4D97-AF65-F5344CB8AC3E}">
        <p14:creationId xmlns:p14="http://schemas.microsoft.com/office/powerpoint/2010/main" val="338739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87-B521-4A7D-B159-25C51A9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36-9D2E-4485-A099-5ABD3864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 Where I tell you what you already know</a:t>
            </a:r>
          </a:p>
        </p:txBody>
      </p:sp>
    </p:spTree>
    <p:extLst>
      <p:ext uri="{BB962C8B-B14F-4D97-AF65-F5344CB8AC3E}">
        <p14:creationId xmlns:p14="http://schemas.microsoft.com/office/powerpoint/2010/main" val="1835612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3261-F0B1-487A-A833-48FD33D8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Preparedness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D89E-585B-457D-8CC0-4BE8E480A9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Start making it official so we don’t have unsupervised pockets </a:t>
            </a:r>
            <a:r>
              <a:rPr lang="en-US"/>
              <a:t>of adoption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Consider starting with developers and </a:t>
            </a:r>
            <a:r>
              <a:rPr lang="en-US" dirty="0" err="1"/>
              <a:t>devops</a:t>
            </a:r>
            <a:r>
              <a:rPr lang="en-US" dirty="0"/>
              <a:t>.  This is who containers were designed for.</a:t>
            </a:r>
          </a:p>
          <a:p>
            <a:pPr>
              <a:lnSpc>
                <a:spcPct val="300000"/>
              </a:lnSpc>
            </a:pPr>
            <a:r>
              <a:rPr lang="en-US" dirty="0"/>
              <a:t>Ignore operations at your peril.  They present many blockers to moving forward, </a:t>
            </a:r>
            <a:r>
              <a:rPr lang="en-US" i="1" dirty="0"/>
              <a:t>as they should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E4135-32D5-4E30-87C9-8510329A47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97263"/>
            <a:ext cx="5422900" cy="2093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A4EBA5-B620-4D9F-8750-23D3844E0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9" y="4348163"/>
            <a:ext cx="4719639" cy="20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0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4E48-C215-4F86-8FA6-32913455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Q&amp;A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37BA7-88E9-44E9-A1D8-9AF29CD9B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Where I Expose My Ignorance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4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Containers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Applications are the core of modern business.</a:t>
            </a:r>
          </a:p>
          <a:p>
            <a:pPr>
              <a:lnSpc>
                <a:spcPct val="300000"/>
              </a:lnSpc>
            </a:pPr>
            <a:r>
              <a:rPr lang="en-US" dirty="0"/>
              <a:t>It is inefficient to deploy an operating system for each application.</a:t>
            </a:r>
          </a:p>
          <a:p>
            <a:pPr>
              <a:lnSpc>
                <a:spcPct val="300000"/>
              </a:lnSpc>
            </a:pPr>
            <a:r>
              <a:rPr lang="en-US" dirty="0"/>
              <a:t>It is difficult to create, deploy, run, monitor, and patch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59179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Lesson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Give You Some Context</a:t>
            </a:r>
          </a:p>
        </p:txBody>
      </p:sp>
    </p:spTree>
    <p:extLst>
      <p:ext uri="{BB962C8B-B14F-4D97-AF65-F5344CB8AC3E}">
        <p14:creationId xmlns:p14="http://schemas.microsoft.com/office/powerpoint/2010/main" val="167121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en-US" dirty="0"/>
              <a:t>Applications Run Businesses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Applications run businesses.</a:t>
            </a:r>
          </a:p>
          <a:p>
            <a:pPr>
              <a:lnSpc>
                <a:spcPct val="300000"/>
              </a:lnSpc>
            </a:pPr>
            <a:r>
              <a:rPr lang="en-US" dirty="0"/>
              <a:t>Applications run on servers.</a:t>
            </a:r>
          </a:p>
          <a:p>
            <a:pPr>
              <a:lnSpc>
                <a:spcPct val="300000"/>
              </a:lnSpc>
            </a:pPr>
            <a:r>
              <a:rPr lang="en-US" dirty="0"/>
              <a:t>The business needs a new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048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 Old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new application meant a new server</a:t>
            </a:r>
          </a:p>
          <a:p>
            <a:r>
              <a:rPr lang="en-US" dirty="0"/>
              <a:t>Procurement Lead Times</a:t>
            </a:r>
          </a:p>
          <a:p>
            <a:r>
              <a:rPr lang="en-US" dirty="0"/>
              <a:t>Up-front capex</a:t>
            </a:r>
          </a:p>
          <a:p>
            <a:r>
              <a:rPr lang="en-US" dirty="0"/>
              <a:t>Ongoing capex</a:t>
            </a:r>
          </a:p>
          <a:p>
            <a:r>
              <a:rPr lang="en-US" dirty="0"/>
              <a:t>Somebody asks how much power we need</a:t>
            </a:r>
          </a:p>
          <a:p>
            <a:r>
              <a:rPr lang="en-US" dirty="0"/>
              <a:t>Nobody knows</a:t>
            </a:r>
          </a:p>
          <a:p>
            <a:r>
              <a:rPr lang="en-US" dirty="0"/>
              <a:t>I.T. does the only reasonable thing</a:t>
            </a:r>
          </a:p>
          <a:p>
            <a:r>
              <a:rPr lang="en-US" dirty="0"/>
              <a:t>Massively overpowered servers running at 10-20%</a:t>
            </a:r>
          </a:p>
          <a:p>
            <a:r>
              <a:rPr lang="en-US" dirty="0"/>
              <a:t>The result was a shameful waste of company </a:t>
            </a:r>
            <a:r>
              <a:rPr lang="en-US" b="1" dirty="0">
                <a:solidFill>
                  <a:srgbClr val="FF0000"/>
                </a:solidFill>
              </a:rPr>
              <a:t>$$$$$</a:t>
            </a:r>
          </a:p>
        </p:txBody>
      </p:sp>
      <p:pic>
        <p:nvPicPr>
          <p:cNvPr id="1026" name="Picture 2" descr="https://media.wired.com/photos/5b19a3fd985bbd041c32d0c3/master/w_2400,c_limit/Summit-supercomputer---side-view-(wide-shot)-TAFA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234264"/>
            <a:ext cx="5422900" cy="36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72766" y="2887838"/>
            <a:ext cx="619125" cy="2451806"/>
          </a:xfrm>
          <a:prstGeom prst="rect">
            <a:avLst/>
          </a:prstGeom>
          <a:solidFill>
            <a:srgbClr val="0070C0">
              <a:alpha val="6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56227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Hypervisor!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70000"/>
              </a:lnSpc>
            </a:pPr>
            <a:r>
              <a:rPr lang="en-US" dirty="0"/>
              <a:t>Along came Hypervisors</a:t>
            </a:r>
          </a:p>
          <a:p>
            <a:pPr>
              <a:lnSpc>
                <a:spcPct val="270000"/>
              </a:lnSpc>
            </a:pPr>
            <a:r>
              <a:rPr lang="en-US" dirty="0"/>
              <a:t>We can now squeeze more out of physical servers</a:t>
            </a:r>
          </a:p>
          <a:p>
            <a:pPr>
              <a:lnSpc>
                <a:spcPct val="270000"/>
              </a:lnSpc>
            </a:pPr>
            <a:r>
              <a:rPr lang="en-US" dirty="0"/>
              <a:t>We can still isolate an application to an OS</a:t>
            </a:r>
          </a:p>
          <a:p>
            <a:pPr>
              <a:lnSpc>
                <a:spcPct val="270000"/>
              </a:lnSpc>
            </a:pPr>
            <a:r>
              <a:rPr lang="en-US" dirty="0"/>
              <a:t>Yay for VMWare!</a:t>
            </a:r>
          </a:p>
          <a:p>
            <a:pPr>
              <a:lnSpc>
                <a:spcPct val="270000"/>
              </a:lnSpc>
            </a:pPr>
            <a:r>
              <a:rPr lang="en-US" dirty="0"/>
              <a:t>But there are some </a:t>
            </a:r>
            <a:r>
              <a:rPr lang="en-US" dirty="0" err="1"/>
              <a:t>VMWarts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1584</Words>
  <Application>Microsoft Office PowerPoint</Application>
  <PresentationFormat>Widescreen</PresentationFormat>
  <Paragraphs>322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Gill Sans MT</vt:lpstr>
      <vt:lpstr>Wingdings 2</vt:lpstr>
      <vt:lpstr>Dividend</vt:lpstr>
      <vt:lpstr>Office Theme</vt:lpstr>
      <vt:lpstr>Introduction to Containers</vt:lpstr>
      <vt:lpstr>Presentation Overview</vt:lpstr>
      <vt:lpstr>Presentation Overview</vt:lpstr>
      <vt:lpstr>A Problem Statement</vt:lpstr>
      <vt:lpstr>Why Do Containers Exist?</vt:lpstr>
      <vt:lpstr>A Brief History Lesson</vt:lpstr>
      <vt:lpstr>Applications Run Businesses</vt:lpstr>
      <vt:lpstr>The Bad Old Days</vt:lpstr>
      <vt:lpstr>Hello Hypervisor!</vt:lpstr>
      <vt:lpstr>PowerPoint Presentation</vt:lpstr>
      <vt:lpstr>PowerPoint Presentation</vt:lpstr>
      <vt:lpstr>PowerPoint Presentation</vt:lpstr>
      <vt:lpstr>Enter Containers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Quick Look at Containers</vt:lpstr>
      <vt:lpstr>What is a Container?</vt:lpstr>
      <vt:lpstr>What is Docker?</vt:lpstr>
      <vt:lpstr>The Open Container Initiative</vt:lpstr>
      <vt:lpstr>Container Advantages</vt:lpstr>
      <vt:lpstr>Containers and Development</vt:lpstr>
      <vt:lpstr>Containers and Development (Continued)</vt:lpstr>
      <vt:lpstr>Containers and Devops / Release Management</vt:lpstr>
      <vt:lpstr>Containers and Operations</vt:lpstr>
      <vt:lpstr>A Rich Ecosystem</vt:lpstr>
      <vt:lpstr>A Hard Look at Some Concerns</vt:lpstr>
      <vt:lpstr>You Have An Awesome Staff!</vt:lpstr>
      <vt:lpstr>Doomsday Docker Security Hole Uncovered</vt:lpstr>
      <vt:lpstr>Doomsday Docker Security Caveats</vt:lpstr>
      <vt:lpstr>A Quick Look at Next Steps</vt:lpstr>
      <vt:lpstr>We Need Some Proofs of Concept</vt:lpstr>
      <vt:lpstr>Methodically Address Our Concerns</vt:lpstr>
      <vt:lpstr>Individual Preparedness</vt:lpstr>
      <vt:lpstr>Organizational Preparedness</vt:lpstr>
      <vt:lpstr>Organizational Preparedness (Continued)</vt:lpstr>
      <vt:lpstr>A Q&amp;A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Containers</dc:title>
  <dc:creator>Eric Burcham</dc:creator>
  <cp:lastModifiedBy>Eric Burcham</cp:lastModifiedBy>
  <cp:revision>11</cp:revision>
  <dcterms:created xsi:type="dcterms:W3CDTF">2019-02-19T14:43:45Z</dcterms:created>
  <dcterms:modified xsi:type="dcterms:W3CDTF">2019-02-19T14:50:51Z</dcterms:modified>
</cp:coreProperties>
</file>