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56" r:id="rId14"/>
    <p:sldId id="280" r:id="rId15"/>
    <p:sldId id="273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8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256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84"/>
            <p14:sldId id="285"/>
            <p14:sldId id="287"/>
            <p14:sldId id="286"/>
            <p14:sldId id="288"/>
          </p14:sldIdLst>
        </p14:section>
        <p14:section name="A Look at Some Concerns" id="{BBBC4B94-5C39-44E3-86B7-9871E92F1E29}">
          <p14:sldIdLst/>
        </p14:section>
        <p14:section name="A List of Solution Partners" id="{ABD582D2-A447-4F3C-85E6-E482AC8E3D64}">
          <p14:sldIdLst/>
        </p14:section>
        <p14:section name="A Look at Next Steps" id="{054C77BE-76F1-40B4-AE4C-60B66BF735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645531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Introduction to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645531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Where I tell you About Containers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99C-9480-44EB-A52D-7DA18A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Enter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2BDB-AAC7-4435-9253-340BC77F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Quick Comparison with Virtual Machines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EF670B-CC8F-47E6-A692-4978F0E4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Box That Packages Applications With Dependent Components and Services</a:t>
            </a:r>
          </a:p>
          <a:p>
            <a:r>
              <a:rPr lang="en-US" dirty="0"/>
              <a:t>Implements a high-level API to provide lightweight isolation</a:t>
            </a:r>
          </a:p>
          <a:p>
            <a:r>
              <a:rPr lang="en-US" dirty="0"/>
              <a:t>Works on the kernel’s functionality to ensure isolation of: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Block I/O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</a:t>
            </a:r>
          </a:p>
          <a:p>
            <a:r>
              <a:rPr lang="en-US" dirty="0"/>
              <a:t>Truly 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No need to install and manage dependencies (I’ll demonstrate this)</a:t>
            </a:r>
          </a:p>
          <a:p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/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/>
            <a:r>
              <a:rPr lang="en-US" dirty="0"/>
              <a:t>When a developer solves a dependency problem, everyone gets it immediately</a:t>
            </a:r>
          </a:p>
          <a:p>
            <a:r>
              <a:rPr lang="en-US" dirty="0"/>
              <a:t>Resources for dependencies are only consumed when running the application.  For example on Evolve we run:</a:t>
            </a:r>
          </a:p>
          <a:p>
            <a:pPr lvl="1"/>
            <a:r>
              <a:rPr lang="en-US" dirty="0"/>
              <a:t>Erlang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Provides a true “all in one” environment to the developer, without manual intervention</a:t>
            </a:r>
          </a:p>
          <a:p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r>
              <a:rPr lang="en-US" dirty="0"/>
              <a:t>When adding features or bugfixes, you can debug inside the </a:t>
            </a:r>
            <a:r>
              <a:rPr lang="en-US" dirty="0" err="1"/>
              <a:t>containerResources</a:t>
            </a:r>
            <a:r>
              <a:rPr lang="en-US" dirty="0"/>
              <a:t> are only consumed when running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Reduced infrastructure cost</a:t>
            </a:r>
          </a:p>
          <a:p>
            <a:r>
              <a:rPr lang="en-US" dirty="0"/>
              <a:t>Tight control of container images</a:t>
            </a:r>
          </a:p>
          <a:p>
            <a:r>
              <a:rPr lang="en-US" dirty="0"/>
              <a:t>Security auditing</a:t>
            </a:r>
          </a:p>
          <a:p>
            <a:r>
              <a:rPr lang="en-US" dirty="0"/>
              <a:t>Required certification of applications</a:t>
            </a:r>
          </a:p>
          <a:p>
            <a:r>
              <a:rPr lang="en-US" dirty="0"/>
              <a:t>Excellent tools for automatic scaling</a:t>
            </a:r>
          </a:p>
          <a:p>
            <a:r>
              <a:rPr lang="en-US" dirty="0"/>
              <a:t>Reduced maintenance burden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  <a:p>
            <a:r>
              <a:rPr lang="en-US" dirty="0"/>
              <a:t>A Brief History Lesson</a:t>
            </a:r>
          </a:p>
          <a:p>
            <a:r>
              <a:rPr lang="en-US" dirty="0"/>
              <a:t>A Quick Comparison With Virtual Machines</a:t>
            </a:r>
          </a:p>
          <a:p>
            <a:r>
              <a:rPr lang="en-US" dirty="0"/>
              <a:t>A Quick Look at Containers</a:t>
            </a:r>
          </a:p>
          <a:p>
            <a:r>
              <a:rPr lang="en-US" dirty="0"/>
              <a:t>A Look at Some Concerns</a:t>
            </a:r>
          </a:p>
          <a:p>
            <a:r>
              <a:rPr lang="en-US" dirty="0"/>
              <a:t>A List of Solution Partners</a:t>
            </a:r>
          </a:p>
          <a:p>
            <a:r>
              <a:rPr lang="en-US" dirty="0"/>
              <a:t>A Look at Next Steps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are the core of modern business.</a:t>
            </a:r>
          </a:p>
          <a:p>
            <a:r>
              <a:rPr lang="en-US" dirty="0"/>
              <a:t>It is inefficient to deploy an operating system for each application.</a:t>
            </a:r>
          </a:p>
          <a:p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run businesses.</a:t>
            </a:r>
          </a:p>
          <a:p>
            <a:r>
              <a:rPr lang="en-US" dirty="0"/>
              <a:t>Applications run on servers.</a:t>
            </a:r>
          </a:p>
          <a:p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830</Words>
  <Application>Microsoft Office PowerPoint</Application>
  <PresentationFormat>Widescreen</PresentationFormat>
  <Paragraphs>219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 2</vt:lpstr>
      <vt:lpstr>Dividend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21</cp:revision>
  <dcterms:created xsi:type="dcterms:W3CDTF">2019-02-19T11:56:59Z</dcterms:created>
  <dcterms:modified xsi:type="dcterms:W3CDTF">2019-02-19T13:23:50Z</dcterms:modified>
</cp:coreProperties>
</file>