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69" r:id="rId13"/>
    <p:sldId id="256" r:id="rId14"/>
    <p:sldId id="280" r:id="rId15"/>
    <p:sldId id="273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8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256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84"/>
            <p14:sldId id="285"/>
            <p14:sldId id="287"/>
            <p14:sldId id="286"/>
            <p14:sldId id="288"/>
          </p14:sldIdLst>
        </p14:section>
        <p14:section name="A Look at Some Concerns" id="{BBBC4B94-5C39-44E3-86B7-9871E92F1E29}">
          <p14:sldIdLst>
            <p14:sldId id="289"/>
            <p14:sldId id="290"/>
          </p14:sldIdLst>
        </p14:section>
        <p14:section name="A List of Solution Partners" id="{ABD582D2-A447-4F3C-85E6-E482AC8E3D64}">
          <p14:sldIdLst/>
        </p14:section>
        <p14:section name="A Look at Next Steps" id="{054C77BE-76F1-40B4-AE4C-60B66BF7352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5" d="100"/>
          <a:sy n="95" d="100"/>
        </p:scale>
        <p:origin x="72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9645531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Introduction to 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9645531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Where I tell you About Containers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499C-9480-44EB-A52D-7DA18A1E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Enter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2BDB-AAC7-4435-9253-340BC77F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Quick Comparison with Virtual Machines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8EF670B-CC8F-47E6-A692-4978F0E4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Box That Packages Applications With Dependent Components and Services</a:t>
            </a:r>
          </a:p>
          <a:p>
            <a:r>
              <a:rPr lang="en-US" dirty="0"/>
              <a:t>Implements a high-level API to provide lightweight isolation</a:t>
            </a:r>
          </a:p>
          <a:p>
            <a:r>
              <a:rPr lang="en-US" dirty="0"/>
              <a:t>Works on the kernel’s functionality to ensure isolation of: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Block I/O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</a:t>
            </a:r>
          </a:p>
          <a:p>
            <a:r>
              <a:rPr lang="en-US" dirty="0"/>
              <a:t>Truly 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No need to install and manage dependencies (I’ll demonstrate this)</a:t>
            </a:r>
          </a:p>
          <a:p>
            <a:r>
              <a:rPr lang="en-US" dirty="0"/>
              <a:t>Dependencies and their configuration </a:t>
            </a:r>
            <a:r>
              <a:rPr lang="en-US" i="1" dirty="0"/>
              <a:t>are part of source code</a:t>
            </a:r>
            <a:endParaRPr lang="en-US" dirty="0"/>
          </a:p>
          <a:p>
            <a:pPr lvl="1"/>
            <a:r>
              <a:rPr lang="en-US" dirty="0"/>
              <a:t>This means everything behaves the same for everyone.  </a:t>
            </a:r>
            <a:r>
              <a:rPr lang="en-US" b="1" dirty="0">
                <a:solidFill>
                  <a:srgbClr val="FF0000"/>
                </a:solidFill>
              </a:rPr>
              <a:t>This is critically important</a:t>
            </a:r>
            <a:endParaRPr lang="en-US" dirty="0"/>
          </a:p>
          <a:p>
            <a:pPr lvl="1"/>
            <a:r>
              <a:rPr lang="en-US" dirty="0"/>
              <a:t>When a developer solves a dependency problem, everyone gets it immediately</a:t>
            </a:r>
          </a:p>
          <a:p>
            <a:r>
              <a:rPr lang="en-US" dirty="0"/>
              <a:t>Resources for dependencies are only consumed when running the application.  For example on Evolve we run:</a:t>
            </a:r>
          </a:p>
          <a:p>
            <a:pPr lvl="1"/>
            <a:r>
              <a:rPr lang="en-US" dirty="0"/>
              <a:t>Erlang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07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Provides a true “all in one” environment to the developer, without manual intervention</a:t>
            </a:r>
          </a:p>
          <a:p>
            <a:r>
              <a:rPr lang="en-US" dirty="0"/>
              <a:t>The local environment can be </a:t>
            </a:r>
            <a:r>
              <a:rPr lang="en-US" i="1" dirty="0"/>
              <a:t>extremely</a:t>
            </a:r>
            <a:r>
              <a:rPr lang="en-US" dirty="0"/>
              <a:t> similar to downstream environments</a:t>
            </a:r>
          </a:p>
          <a:p>
            <a:r>
              <a:rPr lang="en-US" dirty="0"/>
              <a:t>When adding features or bugfixes, you can debug inside the </a:t>
            </a:r>
            <a:r>
              <a:rPr lang="en-US" dirty="0" err="1"/>
              <a:t>containerResources</a:t>
            </a:r>
            <a:r>
              <a:rPr lang="en-US" dirty="0"/>
              <a:t> are only consumed when running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</a:t>
            </a:r>
            <a:r>
              <a:rPr lang="en-US" dirty="0" err="1"/>
              <a:t>Devops</a:t>
            </a:r>
            <a:r>
              <a:rPr lang="en-US" dirty="0"/>
              <a:t> /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The result of our build goes in a container registry.</a:t>
            </a:r>
          </a:p>
          <a:p>
            <a:r>
              <a:rPr lang="en-US" dirty="0"/>
              <a:t>Deployment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Startup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The container is 100% consistent in all environments.</a:t>
            </a:r>
          </a:p>
          <a:p>
            <a:r>
              <a:rPr lang="en-US" dirty="0"/>
              <a:t>Only configuration needs to change.</a:t>
            </a:r>
          </a:p>
          <a:p>
            <a:pPr lvl="1"/>
            <a:r>
              <a:rPr lang="en-US" dirty="0"/>
              <a:t>This is only done when building containers from images.</a:t>
            </a:r>
          </a:p>
          <a:p>
            <a:r>
              <a:rPr lang="en-US" dirty="0"/>
              <a:t>Server density can be extremely high.</a:t>
            </a:r>
          </a:p>
          <a:p>
            <a:r>
              <a:rPr lang="en-US" dirty="0"/>
              <a:t>Reduced cost of hardware and OS licensing</a:t>
            </a:r>
          </a:p>
          <a:p>
            <a:r>
              <a:rPr lang="en-US" dirty="0"/>
              <a:t>Reduced maintenance burden</a:t>
            </a:r>
          </a:p>
          <a:p>
            <a:r>
              <a:rPr lang="en-US" dirty="0"/>
              <a:t>Much more rapid iterations</a:t>
            </a:r>
          </a:p>
        </p:txBody>
      </p:sp>
    </p:spTree>
    <p:extLst>
      <p:ext uri="{BB962C8B-B14F-4D97-AF65-F5344CB8AC3E}">
        <p14:creationId xmlns:p14="http://schemas.microsoft.com/office/powerpoint/2010/main" val="2111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Reduced infrastructure cost</a:t>
            </a:r>
          </a:p>
          <a:p>
            <a:r>
              <a:rPr lang="en-US" dirty="0"/>
              <a:t>Tight control of container images</a:t>
            </a:r>
          </a:p>
          <a:p>
            <a:r>
              <a:rPr lang="en-US" dirty="0"/>
              <a:t>Security auditing</a:t>
            </a:r>
          </a:p>
          <a:p>
            <a:r>
              <a:rPr lang="en-US" dirty="0"/>
              <a:t>Required certification of applications</a:t>
            </a:r>
          </a:p>
          <a:p>
            <a:r>
              <a:rPr lang="en-US" dirty="0"/>
              <a:t>Excellent tools for automatic scaling</a:t>
            </a:r>
          </a:p>
          <a:p>
            <a:r>
              <a:rPr lang="en-US" dirty="0"/>
              <a:t>Reduced maintenance burden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453-231D-4FBF-AD51-B3D5F8B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 Look at Some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5B7B-725A-4963-A223-054C65D7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To BE Cautious</a:t>
            </a:r>
          </a:p>
        </p:txBody>
      </p:sp>
    </p:spTree>
    <p:extLst>
      <p:ext uri="{BB962C8B-B14F-4D97-AF65-F5344CB8AC3E}">
        <p14:creationId xmlns:p14="http://schemas.microsoft.com/office/powerpoint/2010/main" val="1189758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6550-AAA2-4E9F-B7E1-52D2806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An Awesome Staff!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58B4-E6A6-46D8-883B-CE5DBAA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wanted to do a proof of concept for the developer story with docker…</a:t>
            </a:r>
          </a:p>
          <a:p>
            <a:r>
              <a:rPr lang="en-US" dirty="0"/>
              <a:t>These guys already know how to handle:</a:t>
            </a:r>
          </a:p>
          <a:p>
            <a:pPr lvl="1"/>
            <a:r>
              <a:rPr lang="en-US" dirty="0"/>
              <a:t>Application monitoring</a:t>
            </a:r>
          </a:p>
          <a:p>
            <a:pPr lvl="1"/>
            <a:r>
              <a:rPr lang="en-US" dirty="0"/>
              <a:t>Application isolation</a:t>
            </a:r>
          </a:p>
          <a:p>
            <a:pPr lvl="1"/>
            <a:r>
              <a:rPr lang="en-US" dirty="0"/>
              <a:t>License auditing and control</a:t>
            </a:r>
          </a:p>
          <a:p>
            <a:pPr lvl="1"/>
            <a:r>
              <a:rPr lang="en-US" dirty="0"/>
              <a:t>Patching and scheduling patches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 err="1"/>
              <a:t>Etc</a:t>
            </a:r>
            <a:r>
              <a:rPr lang="en-US"/>
              <a:t>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  <a:p>
            <a:r>
              <a:rPr lang="en-US" dirty="0"/>
              <a:t>A Brief History Lesson</a:t>
            </a:r>
          </a:p>
          <a:p>
            <a:r>
              <a:rPr lang="en-US" dirty="0"/>
              <a:t>A Quick Comparison With Virtual Machines</a:t>
            </a:r>
          </a:p>
          <a:p>
            <a:r>
              <a:rPr lang="en-US" dirty="0"/>
              <a:t>A Quick Look at Containers</a:t>
            </a:r>
          </a:p>
          <a:p>
            <a:r>
              <a:rPr lang="en-US" dirty="0"/>
              <a:t>A Hard Look at Some Concerns</a:t>
            </a:r>
          </a:p>
          <a:p>
            <a:r>
              <a:rPr lang="en-US" dirty="0"/>
              <a:t>A List of Solution Partners</a:t>
            </a:r>
          </a:p>
          <a:p>
            <a:r>
              <a:rPr lang="en-US" dirty="0"/>
              <a:t>A Look at Next Steps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are the core of modern business.</a:t>
            </a:r>
          </a:p>
          <a:p>
            <a:r>
              <a:rPr lang="en-US" dirty="0"/>
              <a:t>It is inefficient to deploy an operating system for each application.</a:t>
            </a:r>
          </a:p>
          <a:p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run businesses.</a:t>
            </a:r>
          </a:p>
          <a:p>
            <a:r>
              <a:rPr lang="en-US" dirty="0"/>
              <a:t>Applications run on servers.</a:t>
            </a:r>
          </a:p>
          <a:p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891</Words>
  <Application>Microsoft Office PowerPoint</Application>
  <PresentationFormat>Widescreen</PresentationFormat>
  <Paragraphs>231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Gill Sans MT</vt:lpstr>
      <vt:lpstr>Wingdings 2</vt:lpstr>
      <vt:lpstr>Dividend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Container Advantages</vt:lpstr>
      <vt:lpstr>Containers and Development</vt:lpstr>
      <vt:lpstr>Containers and Development (Continued)</vt:lpstr>
      <vt:lpstr>Containers and Devops / Release Management</vt:lpstr>
      <vt:lpstr>Containers and Operations</vt:lpstr>
      <vt:lpstr>A Hard Look at Some Concerns</vt:lpstr>
      <vt:lpstr>You Have An Awesome Staff!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26</cp:revision>
  <dcterms:created xsi:type="dcterms:W3CDTF">2019-02-19T11:56:59Z</dcterms:created>
  <dcterms:modified xsi:type="dcterms:W3CDTF">2019-02-19T13:31:56Z</dcterms:modified>
</cp:coreProperties>
</file>