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C8047AB3-A0EE-43F7-B1AC-2A49581E51DB}">
          <p14:sldIdLst>
            <p14:sldId id="256"/>
            <p14:sldId id="257"/>
            <p14:sldId id="258"/>
            <p14:sldId id="259"/>
          </p14:sldIdLst>
        </p14:section>
        <p14:section name="Architecture and Design" id="{3785DB43-DCDA-45F5-9E57-63726385A184}">
          <p14:sldIdLst>
            <p14:sldId id="261"/>
          </p14:sldIdLst>
        </p14:section>
        <p14:section name="Domain" id="{6DE4261A-B0F7-43FA-8483-5D04B542E7F1}">
          <p14:sldIdLst/>
        </p14:section>
        <p14:section name="Application" id="{14D32C9D-56A0-47B3-9806-EE25A84DCB2E}">
          <p14:sldIdLst/>
        </p14:section>
        <p14:section name="Persistence" id="{C6C25EBB-70C3-465A-A7DD-1AC9B3500E00}">
          <p14:sldIdLst/>
        </p14:section>
        <p14:section name="Infrastructure" id="{9BDD4419-204E-47AC-8DDE-4FA796E8A1B8}">
          <p14:sldIdLst/>
        </p14:section>
        <p14:section name="Presentation" id="{05D85DA7-8732-453F-9CF4-162FECB6466A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7" autoAdjust="0"/>
    <p:restoredTop sz="51418" autoAdjust="0"/>
  </p:normalViewPr>
  <p:slideViewPr>
    <p:cSldViewPr snapToGrid="0">
      <p:cViewPr varScale="1">
        <p:scale>
          <a:sx n="59" d="100"/>
          <a:sy n="59" d="100"/>
        </p:scale>
        <p:origin x="1851" y="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C2149F-9A05-470F-9A9A-C4FB5B4B77A0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C384C5-65D9-4499-AA7B-F76C8AC73A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1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Core: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Domain Layer – Enterprise Logic and Types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Application Layer – Application Logic and Types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This is where interfaces </a:t>
            </a:r>
            <a:r>
              <a:rPr lang="en-US"/>
              <a:t>are located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Everything Else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Infrastructure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Persistence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Presentation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C384C5-65D9-4499-AA7B-F76C8AC73AD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0248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D74D1-39C2-44BC-9F23-AD655FD9DA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66C2D5-BAE0-40A3-83FE-943530784A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B1B50C-AFF2-4E48-87EF-4BA853451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D7CFA-B75F-4769-AACA-0D5DAAF58485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F9E219-7493-4133-895B-39713B3F9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862374-3349-4C44-965A-ADD919A79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FA516-D3F1-4A8B-8D8F-3AEE76F9F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622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9DEC0-1172-4167-ADC4-56FE3B7DF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D2B033-784D-4752-8AB2-035C69D050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A06F0A-73EA-46DA-8A9B-F5C69225D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D7CFA-B75F-4769-AACA-0D5DAAF58485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654875-35D3-4179-97AB-451F2284D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2E2B3F-9F24-4E32-8392-617B751A2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FA516-D3F1-4A8B-8D8F-3AEE76F9F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015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AADDBF-A007-40D6-8250-540BB37B43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5774B4-A7FF-4F11-9F9E-49AEEC24B6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DDF316-1808-4760-915E-C9A9FA4E5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D7CFA-B75F-4769-AACA-0D5DAAF58485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B46DA9-5000-4224-A313-7BDC66B46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5EBF7-4058-4FB5-8468-84C75CEA4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FA516-D3F1-4A8B-8D8F-3AEE76F9F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885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AB792-7C1B-4DBD-BE19-25B433868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898BD-6A9B-47DB-9BCB-BA38AA8696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99A7F7-6B15-4800-9BA2-D95F6433A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D7CFA-B75F-4769-AACA-0D5DAAF58485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08888A-2986-46F9-84AE-A61BAF1CE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266055-52AA-418D-9FC2-C96B83BEB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FA516-D3F1-4A8B-8D8F-3AEE76F9F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803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48E3F-4D3A-4648-B8A7-28B254B56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04D84-4E99-4878-8293-02277AC014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12A54-FA14-4C90-B159-7C077FEAC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D7CFA-B75F-4769-AACA-0D5DAAF58485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616BEF-0FC9-448C-9A94-08C12ACE9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EA85D8-A0FB-457F-B0BD-0D8B0E833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FA516-D3F1-4A8B-8D8F-3AEE76F9F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447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137B8-6D48-41BF-8395-8EB88A137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A61708-1D56-4C18-9056-A621F56F4F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C2B913-E6AC-4F26-BE1B-64C54D7C4B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02D06C-E596-4BCB-BED1-2532D695A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D7CFA-B75F-4769-AACA-0D5DAAF58485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B5847E-4D44-4E80-8DF4-DE51BC3B4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E2D739-3FCB-48F5-BA52-2A626E231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FA516-D3F1-4A8B-8D8F-3AEE76F9F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812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92B45-7694-4FB9-B141-F58B44B05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8F405-0149-40F4-B699-5BB54E5B57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86BF42-530A-4A26-ADBF-883557C0D2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347F7C-29DB-4237-A845-657806B725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CB26E8-C045-41DB-B6E6-DAA08790EC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205BDD-2E29-4290-A2CD-0C64C17E6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D7CFA-B75F-4769-AACA-0D5DAAF58485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2D20D2-44EA-47A5-A48A-24B290604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1A202E-F5FC-43AA-A4E5-0F0412427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FA516-D3F1-4A8B-8D8F-3AEE76F9F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44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13415-1205-4624-B23F-BEB694D76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087DA7-89B9-4A57-9164-9A472D14D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D7CFA-B75F-4769-AACA-0D5DAAF58485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6713A-9375-4B92-9061-BADF1135F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934233-7556-4AAD-9FE4-70CA9810C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FA516-D3F1-4A8B-8D8F-3AEE76F9F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033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9D3CF3-3496-4F08-B665-75B6185E8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D7CFA-B75F-4769-AACA-0D5DAAF58485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9FE72D-B5E1-462A-BAD8-8D4E1AC31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429BBB-5F43-4B36-A449-8AFF5E3AA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FA516-D3F1-4A8B-8D8F-3AEE76F9F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301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26248-20C6-4095-86CF-AD74E71F4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015EE4-B921-478B-931B-ABB3434887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1F8C4F-590C-4AB2-A4BD-EEDA291C90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D49565-EA96-485A-8A20-5F24E5F0E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D7CFA-B75F-4769-AACA-0D5DAAF58485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1CC8B3-12C5-48A8-8D51-439635A1F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141EF6-0E7E-4CC0-9E96-12378B543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FA516-D3F1-4A8B-8D8F-3AEE76F9F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532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F62A8-9BE0-4855-AB2C-0FD89E0BD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F1BF84-FF5C-4700-84D3-6CF68B7B24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DA1815-FAF9-4192-BFF5-FEA43EC949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A86B71-EB75-4413-AC7D-E813FFAA3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D7CFA-B75F-4769-AACA-0D5DAAF58485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010E63-F56F-43E8-86EF-91E7C2CEC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9F99BA-F9A9-4997-85A7-7276237B9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FA516-D3F1-4A8B-8D8F-3AEE76F9F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24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D5186B-ED86-443C-A0F9-152527988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F80FF0-F438-49CD-BAA7-D199FFD60F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6D997C-F593-4AA5-9A98-7C1357D836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AD7CFA-B75F-4769-AACA-0D5DAAF58485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B040EB-D566-4141-8C81-B3942D1220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723300-838C-4291-895A-DA9E957439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0FA516-D3F1-4A8B-8D8F-3AEE76F9F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183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github.com/ericburcham" TargetMode="External"/><Relationship Id="rId2" Type="http://schemas.openxmlformats.org/officeDocument/2006/relationships/hyperlink" Target="mailto:eburcham@eprod.co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oo.gl/TdMaUH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0D141-20EB-4EFE-AFC6-9F0B12F064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Clean Architecture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D54240-835D-4FA4-8528-A3065CD62D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With </a:t>
            </a:r>
            <a:r>
              <a:rPr lang="en-US" dirty="0" err="1"/>
              <a:t>.Net</a:t>
            </a:r>
            <a:r>
              <a:rPr lang="en-US" dirty="0"/>
              <a:t> Core 2.1+</a:t>
            </a:r>
          </a:p>
        </p:txBody>
      </p:sp>
    </p:spTree>
    <p:extLst>
      <p:ext uri="{BB962C8B-B14F-4D97-AF65-F5344CB8AC3E}">
        <p14:creationId xmlns:p14="http://schemas.microsoft.com/office/powerpoint/2010/main" val="4096984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97BB3-4831-4C08-99A0-6719AFDFF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Eric Burcham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A3D62B-51FA-497C-ACD3-B8F9246B88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Email:  </a:t>
            </a:r>
            <a:r>
              <a:rPr lang="en-US" dirty="0">
                <a:hlinkClick r:id="rId2"/>
              </a:rPr>
              <a:t>eburcham@eprod.com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Github</a:t>
            </a:r>
            <a:r>
              <a:rPr lang="en-US" dirty="0"/>
              <a:t>:  </a:t>
            </a:r>
            <a:r>
              <a:rPr lang="en-US" dirty="0">
                <a:hlinkClick r:id="rId3"/>
              </a:rPr>
              <a:t>http://github.com/ericburcham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824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F0AA1-4ED5-42FC-8CC9-DE5C49B8C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 and Slides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12D1D3-25ED-4A4D-A0E1-9C607D3602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7200" dirty="0">
              <a:hlinkClick r:id="rId2"/>
            </a:endParaRPr>
          </a:p>
          <a:p>
            <a:pPr marL="0" indent="0" algn="ctr">
              <a:buNone/>
            </a:pPr>
            <a:r>
              <a:rPr lang="en-US" sz="7200" dirty="0">
                <a:hlinkClick r:id="rId2"/>
              </a:rPr>
              <a:t>https://goo.gl/TdMaUH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950600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B30AD-5FA4-4775-B4AA-21E76F744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143B7A-9F68-4BD6-B7E3-2896321B53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Architecture and Design</a:t>
            </a:r>
          </a:p>
          <a:p>
            <a:r>
              <a:rPr lang="en-US" dirty="0"/>
              <a:t>Domain</a:t>
            </a:r>
          </a:p>
          <a:p>
            <a:r>
              <a:rPr lang="en-US" dirty="0"/>
              <a:t>Application</a:t>
            </a:r>
          </a:p>
          <a:p>
            <a:r>
              <a:rPr lang="en-US" dirty="0"/>
              <a:t>Persistence</a:t>
            </a:r>
          </a:p>
          <a:p>
            <a:r>
              <a:rPr lang="en-US" dirty="0"/>
              <a:t>Infrastructure</a:t>
            </a:r>
          </a:p>
          <a:p>
            <a:r>
              <a:rPr lang="en-US" dirty="0"/>
              <a:t>Presentation</a:t>
            </a:r>
          </a:p>
        </p:txBody>
      </p:sp>
    </p:spTree>
    <p:extLst>
      <p:ext uri="{BB962C8B-B14F-4D97-AF65-F5344CB8AC3E}">
        <p14:creationId xmlns:p14="http://schemas.microsoft.com/office/powerpoint/2010/main" val="12037622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DD8E7-6A43-4299-907D-9BA02491D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and Design Overview</a:t>
            </a:r>
          </a:p>
        </p:txBody>
      </p:sp>
      <p:sp>
        <p:nvSpPr>
          <p:cNvPr id="8" name="Block Arc 7">
            <a:extLst>
              <a:ext uri="{FF2B5EF4-FFF2-40B4-BE49-F238E27FC236}">
                <a16:creationId xmlns:a16="http://schemas.microsoft.com/office/drawing/2014/main" id="{E71EEED1-4B45-43F9-B419-D7A88B36F4C4}"/>
              </a:ext>
            </a:extLst>
          </p:cNvPr>
          <p:cNvSpPr/>
          <p:nvPr/>
        </p:nvSpPr>
        <p:spPr>
          <a:xfrm>
            <a:off x="6639535" y="1834622"/>
            <a:ext cx="4874365" cy="4874364"/>
          </a:xfrm>
          <a:prstGeom prst="blockArc">
            <a:avLst>
              <a:gd name="adj1" fmla="val 10800000"/>
              <a:gd name="adj2" fmla="val 0"/>
              <a:gd name="adj3" fmla="val 14179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Block Arc 8">
            <a:extLst>
              <a:ext uri="{FF2B5EF4-FFF2-40B4-BE49-F238E27FC236}">
                <a16:creationId xmlns:a16="http://schemas.microsoft.com/office/drawing/2014/main" id="{86AB1127-5F5C-48FE-A1F9-D691FE898A9D}"/>
              </a:ext>
            </a:extLst>
          </p:cNvPr>
          <p:cNvSpPr/>
          <p:nvPr/>
        </p:nvSpPr>
        <p:spPr>
          <a:xfrm flipV="1">
            <a:off x="6640656" y="1838552"/>
            <a:ext cx="4874365" cy="4874364"/>
          </a:xfrm>
          <a:prstGeom prst="blockArc">
            <a:avLst>
              <a:gd name="adj1" fmla="val 16219981"/>
              <a:gd name="adj2" fmla="val 0"/>
              <a:gd name="adj3" fmla="val 14179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Block Arc 9">
            <a:extLst>
              <a:ext uri="{FF2B5EF4-FFF2-40B4-BE49-F238E27FC236}">
                <a16:creationId xmlns:a16="http://schemas.microsoft.com/office/drawing/2014/main" id="{8182EE53-756B-4A2D-83DD-7A858D1CAF20}"/>
              </a:ext>
            </a:extLst>
          </p:cNvPr>
          <p:cNvSpPr/>
          <p:nvPr/>
        </p:nvSpPr>
        <p:spPr>
          <a:xfrm flipH="1" flipV="1">
            <a:off x="6640094" y="1838002"/>
            <a:ext cx="4874365" cy="4874364"/>
          </a:xfrm>
          <a:prstGeom prst="blockArc">
            <a:avLst>
              <a:gd name="adj1" fmla="val 16183083"/>
              <a:gd name="adj2" fmla="val 0"/>
              <a:gd name="adj3" fmla="val 14179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ircle: Hollow 10">
            <a:extLst>
              <a:ext uri="{FF2B5EF4-FFF2-40B4-BE49-F238E27FC236}">
                <a16:creationId xmlns:a16="http://schemas.microsoft.com/office/drawing/2014/main" id="{3B768160-05EA-4308-8DE9-6F4B958F4AD0}"/>
              </a:ext>
            </a:extLst>
          </p:cNvPr>
          <p:cNvSpPr/>
          <p:nvPr/>
        </p:nvSpPr>
        <p:spPr>
          <a:xfrm>
            <a:off x="7334907" y="2531398"/>
            <a:ext cx="3484742" cy="3484740"/>
          </a:xfrm>
          <a:prstGeom prst="donut">
            <a:avLst>
              <a:gd name="adj" fmla="val 2110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B632BF4-A365-49C5-90AA-107A908D835E}"/>
              </a:ext>
            </a:extLst>
          </p:cNvPr>
          <p:cNvSpPr/>
          <p:nvPr/>
        </p:nvSpPr>
        <p:spPr>
          <a:xfrm>
            <a:off x="8078232" y="3274723"/>
            <a:ext cx="1998094" cy="1998092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Domain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14D07BD-35F4-4D52-872D-1878379108A2}"/>
              </a:ext>
            </a:extLst>
          </p:cNvPr>
          <p:cNvSpPr txBox="1"/>
          <p:nvPr/>
        </p:nvSpPr>
        <p:spPr>
          <a:xfrm>
            <a:off x="8454204" y="2737474"/>
            <a:ext cx="124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Application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41EA6B2-886C-49A8-AD0E-EBBB070F07C3}"/>
              </a:ext>
            </a:extLst>
          </p:cNvPr>
          <p:cNvSpPr txBox="1"/>
          <p:nvPr/>
        </p:nvSpPr>
        <p:spPr>
          <a:xfrm>
            <a:off x="8388290" y="2006213"/>
            <a:ext cx="1376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Presentation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EA856A3-5C85-4201-B42A-5BDCE9843410}"/>
              </a:ext>
            </a:extLst>
          </p:cNvPr>
          <p:cNvSpPr txBox="1"/>
          <p:nvPr/>
        </p:nvSpPr>
        <p:spPr>
          <a:xfrm rot="2993722">
            <a:off x="6964049" y="5418928"/>
            <a:ext cx="1245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Persistence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667BF82-4852-4145-85E8-985151A29308}"/>
              </a:ext>
            </a:extLst>
          </p:cNvPr>
          <p:cNvSpPr txBox="1"/>
          <p:nvPr/>
        </p:nvSpPr>
        <p:spPr>
          <a:xfrm rot="18967554">
            <a:off x="9859802" y="5418927"/>
            <a:ext cx="1474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Infrastructure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852F9670-D6FE-40E6-A3ED-7ED09F34CCDA}"/>
              </a:ext>
            </a:extLst>
          </p:cNvPr>
          <p:cNvSpPr/>
          <p:nvPr/>
        </p:nvSpPr>
        <p:spPr>
          <a:xfrm rot="5400000">
            <a:off x="8892048" y="3167342"/>
            <a:ext cx="369332" cy="291080"/>
          </a:xfrm>
          <a:prstGeom prst="rightArrow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A3559769-707F-409E-A0B6-3F1C187DA4F7}"/>
              </a:ext>
            </a:extLst>
          </p:cNvPr>
          <p:cNvSpPr/>
          <p:nvPr/>
        </p:nvSpPr>
        <p:spPr>
          <a:xfrm rot="5400000">
            <a:off x="8899102" y="2424017"/>
            <a:ext cx="369332" cy="291080"/>
          </a:xfrm>
          <a:prstGeom prst="rightArrow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8FE53732-9890-4E69-9CE7-639F26043EB9}"/>
              </a:ext>
            </a:extLst>
          </p:cNvPr>
          <p:cNvSpPr/>
          <p:nvPr/>
        </p:nvSpPr>
        <p:spPr>
          <a:xfrm rot="18900000">
            <a:off x="7635384" y="5265564"/>
            <a:ext cx="369332" cy="291080"/>
          </a:xfrm>
          <a:prstGeom prst="rightArrow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AC3EC937-3D1B-4783-949A-3C146E028367}"/>
              </a:ext>
            </a:extLst>
          </p:cNvPr>
          <p:cNvSpPr/>
          <p:nvPr/>
        </p:nvSpPr>
        <p:spPr>
          <a:xfrm rot="13500000">
            <a:off x="10182265" y="5265564"/>
            <a:ext cx="369332" cy="291080"/>
          </a:xfrm>
          <a:prstGeom prst="rightArrow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77BDCD5C-E1B5-4726-98B6-2BEE2675C06C}"/>
              </a:ext>
            </a:extLst>
          </p:cNvPr>
          <p:cNvSpPr txBox="1">
            <a:spLocks/>
          </p:cNvSpPr>
          <p:nvPr/>
        </p:nvSpPr>
        <p:spPr>
          <a:xfrm>
            <a:off x="838200" y="1822067"/>
            <a:ext cx="5181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Testable</a:t>
            </a:r>
          </a:p>
          <a:p>
            <a:pPr marL="0" indent="0">
              <a:buNone/>
            </a:pPr>
            <a:r>
              <a:rPr lang="en-US" dirty="0"/>
              <a:t>Independent of Database</a:t>
            </a:r>
          </a:p>
          <a:p>
            <a:pPr marL="0" indent="0">
              <a:buNone/>
            </a:pPr>
            <a:r>
              <a:rPr lang="en-US" dirty="0"/>
              <a:t>Independent of Framework</a:t>
            </a:r>
          </a:p>
          <a:p>
            <a:pPr marL="0" indent="0">
              <a:buNone/>
            </a:pPr>
            <a:r>
              <a:rPr lang="en-US" dirty="0"/>
              <a:t>Independent of UI</a:t>
            </a:r>
          </a:p>
          <a:p>
            <a:pPr marL="0" indent="0">
              <a:buNone/>
            </a:pPr>
            <a:r>
              <a:rPr lang="en-US" dirty="0"/>
              <a:t>Independent of External Agency</a:t>
            </a:r>
          </a:p>
        </p:txBody>
      </p:sp>
    </p:spTree>
    <p:extLst>
      <p:ext uri="{BB962C8B-B14F-4D97-AF65-F5344CB8AC3E}">
        <p14:creationId xmlns:p14="http://schemas.microsoft.com/office/powerpoint/2010/main" val="726695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3" grpId="0" animBg="1"/>
      <p:bldP spid="14" grpId="0"/>
      <p:bldP spid="15" grpId="0"/>
      <p:bldP spid="16" grpId="0"/>
      <p:bldP spid="17" grpId="0"/>
      <p:bldP spid="18" grpId="0" animBg="1"/>
      <p:bldP spid="19" grpId="0" animBg="1"/>
      <p:bldP spid="20" grpId="0" animBg="1"/>
      <p:bldP spid="21" grpId="0" animBg="1"/>
      <p:bldP spid="28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97</Words>
  <Application>Microsoft Office PowerPoint</Application>
  <PresentationFormat>Widescreen</PresentationFormat>
  <Paragraphs>37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Clean Architecture</vt:lpstr>
      <vt:lpstr>Eric Burcham</vt:lpstr>
      <vt:lpstr>Source and Slides</vt:lpstr>
      <vt:lpstr>Overview</vt:lpstr>
      <vt:lpstr>Architecture and Design Overview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 Burcham</dc:creator>
  <cp:lastModifiedBy>Eric Burcham</cp:lastModifiedBy>
  <cp:revision>16</cp:revision>
  <dcterms:created xsi:type="dcterms:W3CDTF">2018-11-12T15:08:13Z</dcterms:created>
  <dcterms:modified xsi:type="dcterms:W3CDTF">2018-11-12T16:16:16Z</dcterms:modified>
</cp:coreProperties>
</file>