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9257"/>
  </p:normalViewPr>
  <p:slideViewPr>
    <p:cSldViewPr snapToGrid="0" snapToObjects="1">
      <p:cViewPr varScale="1">
        <p:scale>
          <a:sx n="73" d="100"/>
          <a:sy n="73" d="100"/>
        </p:scale>
        <p:origin x="1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68129-A059-084A-81AC-1C2D421669D6}" type="datetimeFigureOut">
              <a:rPr lang="en-US" smtClean="0"/>
              <a:t>4/29/17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8B00D-0D5C-9F47-A927-FE449AEE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2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65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67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5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cmsystem.ga/" TargetMode="External"/><Relationship Id="rId3" Type="http://schemas.openxmlformats.org/officeDocument/2006/relationships/hyperlink" Target="http://rebrand.ly/ewsd_g2_cw_kak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ECM System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COMP1640</a:t>
            </a:r>
          </a:p>
        </p:txBody>
      </p:sp>
    </p:spTree>
    <p:extLst>
      <p:ext uri="{BB962C8B-B14F-4D97-AF65-F5344CB8AC3E}">
        <p14:creationId xmlns:p14="http://schemas.microsoft.com/office/powerpoint/2010/main" val="190986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Demo Plan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Demo all system features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Demo data validation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Demo date-time relations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Demo authorization (different roles or authorities)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Demo all system reports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902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1: a</a:t>
            </a:r>
            <a:r>
              <a:rPr lang="en-US" dirty="0" smtClean="0"/>
              <a:t>ll system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Authentication (login, logout)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Student submits claims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Student submits evidences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Student receive email which contains the decision of claim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Student views all submitted claims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Student searches and sorts claims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01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1: </a:t>
            </a:r>
            <a:r>
              <a:rPr lang="en-US" dirty="0"/>
              <a:t>all system </a:t>
            </a:r>
            <a:r>
              <a:rPr lang="en-US" dirty="0" smtClean="0"/>
              <a:t>features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Coordinator receives </a:t>
            </a:r>
            <a:r>
              <a:rPr lang="en-US" sz="2800" dirty="0">
                <a:solidFill>
                  <a:schemeClr val="tx1"/>
                </a:solidFill>
              </a:rPr>
              <a:t>email of notification when new claim is submitted</a:t>
            </a:r>
          </a:p>
          <a:p>
            <a:pPr>
              <a:buFont typeface="Wingdings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Coordinator processes </a:t>
            </a:r>
            <a:r>
              <a:rPr lang="en-US" sz="2800" dirty="0">
                <a:solidFill>
                  <a:schemeClr val="tx1"/>
                </a:solidFill>
              </a:rPr>
              <a:t>new claim</a:t>
            </a:r>
          </a:p>
          <a:p>
            <a:pPr>
              <a:buFont typeface="Wingdings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Coordinator views all </a:t>
            </a:r>
            <a:r>
              <a:rPr lang="en-US" sz="2800" dirty="0">
                <a:solidFill>
                  <a:schemeClr val="tx1"/>
                </a:solidFill>
              </a:rPr>
              <a:t>the process of my </a:t>
            </a:r>
            <a:r>
              <a:rPr lang="en-US" sz="2800" dirty="0" smtClean="0">
                <a:solidFill>
                  <a:schemeClr val="tx1"/>
                </a:solidFill>
              </a:rPr>
              <a:t>Faculty</a:t>
            </a:r>
          </a:p>
          <a:p>
            <a:pPr>
              <a:buFont typeface="Wingdings" charset="2"/>
              <a:buChar char="Ø"/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Manager views all </a:t>
            </a:r>
            <a:r>
              <a:rPr lang="en-US" sz="2800" dirty="0" smtClean="0">
                <a:solidFill>
                  <a:schemeClr val="tx1"/>
                </a:solidFill>
              </a:rPr>
              <a:t>claims</a:t>
            </a:r>
          </a:p>
          <a:p>
            <a:pPr>
              <a:buFont typeface="Wingdings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Manager view claim reports (statistics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Admin </a:t>
            </a:r>
            <a:r>
              <a:rPr lang="en-US" sz="2800" dirty="0">
                <a:solidFill>
                  <a:schemeClr val="tx1"/>
                </a:solidFill>
              </a:rPr>
              <a:t>or </a:t>
            </a:r>
            <a:r>
              <a:rPr lang="en-US" sz="2800" dirty="0" smtClean="0">
                <a:solidFill>
                  <a:schemeClr val="tx1"/>
                </a:solidFill>
              </a:rPr>
              <a:t>manager views weekly </a:t>
            </a:r>
            <a:r>
              <a:rPr lang="en-US" sz="2800" dirty="0">
                <a:solidFill>
                  <a:schemeClr val="tx1"/>
                </a:solidFill>
              </a:rPr>
              <a:t>report or customize the report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38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1: </a:t>
            </a:r>
            <a:r>
              <a:rPr lang="en-US" dirty="0"/>
              <a:t>all system features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-292608">
              <a:buFont typeface="Wingdings" charset="2"/>
              <a:buChar char="Ø"/>
            </a:pPr>
            <a:r>
              <a:rPr lang="en-US" sz="2600" dirty="0" smtClean="0">
                <a:solidFill>
                  <a:schemeClr val="tx1"/>
                </a:solidFill>
              </a:rPr>
              <a:t>Admin </a:t>
            </a:r>
            <a:r>
              <a:rPr lang="en-US" sz="2600" dirty="0">
                <a:solidFill>
                  <a:schemeClr val="tx1"/>
                </a:solidFill>
              </a:rPr>
              <a:t>manages account of Users</a:t>
            </a:r>
          </a:p>
          <a:p>
            <a:pPr>
              <a:buFont typeface="Wingdings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Admin manages system data</a:t>
            </a:r>
          </a:p>
          <a:p>
            <a:pPr>
              <a:buFont typeface="Wingdings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Admin adds more situation options (sick, injury, etc.) as circumstances</a:t>
            </a:r>
          </a:p>
          <a:p>
            <a:pPr>
              <a:buFont typeface="Wingdings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Admin views all claims in the system for each years</a:t>
            </a:r>
          </a:p>
          <a:p>
            <a:pPr>
              <a:buFont typeface="Wingdings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Admin views items of assessment</a:t>
            </a:r>
          </a:p>
          <a:p>
            <a:pPr>
              <a:buFont typeface="Wingdings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Admin sets up closure date of </a:t>
            </a:r>
            <a:r>
              <a:rPr lang="en-US" sz="2600" dirty="0" smtClean="0">
                <a:solidFill>
                  <a:schemeClr val="tx1"/>
                </a:solidFill>
              </a:rPr>
              <a:t>claims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Admin sets up closure date of </a:t>
            </a:r>
            <a:r>
              <a:rPr lang="en-US" sz="2600" dirty="0" smtClean="0">
                <a:solidFill>
                  <a:schemeClr val="tx1"/>
                </a:solidFill>
              </a:rPr>
              <a:t>items</a:t>
            </a:r>
          </a:p>
          <a:p>
            <a:pPr>
              <a:buFont typeface="Wingdings" charset="2"/>
              <a:buChar char="Ø"/>
            </a:pPr>
            <a:r>
              <a:rPr lang="en-US" sz="2600" dirty="0" smtClean="0">
                <a:solidFill>
                  <a:schemeClr val="tx1"/>
                </a:solidFill>
              </a:rPr>
              <a:t>User accesses website online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626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data validation (form)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3000" dirty="0"/>
              <a:t>Text </a:t>
            </a:r>
            <a:r>
              <a:rPr lang="en-US" sz="3000" dirty="0" smtClean="0"/>
              <a:t>validation (title, content, name, username, code</a:t>
            </a:r>
            <a:r>
              <a:rPr lang="mr-IN" sz="3000" dirty="0" smtClean="0"/>
              <a:t>…</a:t>
            </a:r>
            <a:r>
              <a:rPr lang="en-US" sz="3000" dirty="0" smtClean="0"/>
              <a:t>)</a:t>
            </a:r>
            <a:endParaRPr lang="en-US" sz="3000" dirty="0"/>
          </a:p>
          <a:p>
            <a:pPr>
              <a:buFont typeface="Wingdings" charset="2"/>
              <a:buChar char="Ø"/>
            </a:pPr>
            <a:r>
              <a:rPr lang="en-US" sz="3000" dirty="0"/>
              <a:t>Date </a:t>
            </a:r>
            <a:r>
              <a:rPr lang="en-US" sz="3000" dirty="0" smtClean="0"/>
              <a:t>validation (closure date)</a:t>
            </a:r>
          </a:p>
          <a:p>
            <a:pPr>
              <a:buFont typeface="Wingdings" charset="2"/>
              <a:buChar char="Ø"/>
            </a:pPr>
            <a:r>
              <a:rPr lang="en-US" sz="3000" dirty="0" smtClean="0"/>
              <a:t>File validation (upload file)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56852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3: date-time relations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Date of claim submissions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Date of evidence submissions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Closure date of claims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Closure date of </a:t>
            </a:r>
            <a:r>
              <a:rPr lang="en-US" sz="2800" dirty="0" smtClean="0"/>
              <a:t>items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Processed date of claims</a:t>
            </a:r>
            <a:endParaRPr lang="en-US" sz="2800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6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4: 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List all system roles or authorities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Authorized areas of each role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Reponses unauthorized messages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Reponses </a:t>
            </a:r>
            <a:r>
              <a:rPr lang="en-US" sz="2800" dirty="0" smtClean="0"/>
              <a:t>not found messages</a:t>
            </a:r>
            <a:endParaRPr lang="en-US" sz="2800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25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5: system reports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Claims per year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Claims per faculty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Processed claims per year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Claims per circumstance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Claims per validation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Custom claim reports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607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ECManagement</a:t>
            </a:r>
            <a:r>
              <a:rPr lang="en-US" b="1" dirty="0" smtClean="0"/>
              <a:t>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>
              <a:hlinkClick r:id="rId2"/>
            </a:endParaRPr>
          </a:p>
          <a:p>
            <a:pPr algn="ctr"/>
            <a:r>
              <a:rPr lang="en-US" sz="2800" dirty="0" smtClean="0"/>
              <a:t>Website: </a:t>
            </a:r>
            <a:r>
              <a:rPr lang="en-US" sz="2800" dirty="0">
                <a:hlinkClick r:id="rId2"/>
              </a:rPr>
              <a:t>http://ecmsystem.ga/</a:t>
            </a:r>
            <a:r>
              <a:rPr lang="en-US" sz="2800" dirty="0"/>
              <a:t> 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Screencast: </a:t>
            </a:r>
            <a:r>
              <a:rPr lang="en-US" sz="2800" dirty="0">
                <a:hlinkClick r:id="rId3"/>
              </a:rPr>
              <a:t>http://rebrand.ly/ewsd_g2_cw_kaka</a:t>
            </a:r>
            <a:r>
              <a:rPr lang="en-US" sz="2800" dirty="0"/>
              <a:t> 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4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1. Introduction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System description: </a:t>
            </a:r>
          </a:p>
          <a:p>
            <a:pPr>
              <a:buFont typeface="Wingdings" charset="2"/>
              <a:buChar char="Ø"/>
            </a:pPr>
            <a:endParaRPr lang="en-US" sz="2800" dirty="0" smtClean="0"/>
          </a:p>
          <a:p>
            <a:pPr>
              <a:buFont typeface="Wingdings" charset="2"/>
              <a:buChar char="Ø"/>
            </a:pPr>
            <a:r>
              <a:rPr lang="en-US" sz="2800" dirty="0" smtClean="0"/>
              <a:t>Members:</a:t>
            </a:r>
          </a:p>
          <a:p>
            <a:pPr lvl="1">
              <a:buFont typeface="Wingdings" charset="2"/>
              <a:buChar char="Ø"/>
            </a:pPr>
            <a:r>
              <a:rPr lang="en-US" sz="2400" dirty="0" smtClean="0"/>
              <a:t>Scrum master:</a:t>
            </a:r>
          </a:p>
          <a:p>
            <a:pPr lvl="2">
              <a:buFont typeface="Wingdings" charset="2"/>
              <a:buChar char="Ø"/>
            </a:pPr>
            <a:r>
              <a:rPr lang="en-US" sz="2000" dirty="0"/>
              <a:t>Phan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 smtClean="0"/>
              <a:t>Tùng</a:t>
            </a:r>
            <a:r>
              <a:rPr lang="en-US" sz="2000" dirty="0" smtClean="0"/>
              <a:t>: </a:t>
            </a:r>
            <a:r>
              <a:rPr lang="en-US" sz="2000" dirty="0"/>
              <a:t>product owner, product tester </a:t>
            </a:r>
            <a:endParaRPr lang="en-US" sz="2000" dirty="0" smtClean="0"/>
          </a:p>
          <a:p>
            <a:pPr lvl="1">
              <a:buFont typeface="Wingdings" charset="2"/>
              <a:buChar char="Ø"/>
            </a:pPr>
            <a:r>
              <a:rPr lang="en-US" sz="2800" dirty="0" smtClean="0"/>
              <a:t>Scrum members:</a:t>
            </a:r>
          </a:p>
          <a:p>
            <a:pPr lvl="2">
              <a:buFont typeface="Wingdings" charset="2"/>
              <a:buChar char="Ø"/>
            </a:pPr>
            <a:r>
              <a:rPr lang="en-US" sz="2400" dirty="0" err="1"/>
              <a:t>Nguyễn</a:t>
            </a:r>
            <a:r>
              <a:rPr lang="en-US" sz="2400" dirty="0"/>
              <a:t> </a:t>
            </a:r>
            <a:r>
              <a:rPr lang="en-US" sz="2400" dirty="0" err="1"/>
              <a:t>Đức</a:t>
            </a:r>
            <a:r>
              <a:rPr lang="en-US" sz="2400" dirty="0"/>
              <a:t> </a:t>
            </a:r>
            <a:r>
              <a:rPr lang="en-US" sz="2400" dirty="0" smtClean="0"/>
              <a:t>Anh: </a:t>
            </a:r>
            <a:r>
              <a:rPr lang="en-US" sz="2400" dirty="0"/>
              <a:t>product tester </a:t>
            </a:r>
          </a:p>
          <a:p>
            <a:pPr lvl="2">
              <a:buFont typeface="Wingdings" charset="2"/>
              <a:buChar char="Ø"/>
            </a:pPr>
            <a:r>
              <a:rPr lang="en-US" sz="2400" dirty="0" err="1" smtClean="0"/>
              <a:t>Đàm</a:t>
            </a:r>
            <a:r>
              <a:rPr lang="en-US" sz="2400" dirty="0" smtClean="0"/>
              <a:t> </a:t>
            </a:r>
            <a:r>
              <a:rPr lang="en-US" sz="2400" dirty="0"/>
              <a:t>Cao </a:t>
            </a:r>
            <a:r>
              <a:rPr lang="en-US" sz="2400" dirty="0" err="1"/>
              <a:t>Sơn</a:t>
            </a:r>
            <a:r>
              <a:rPr lang="en-US" sz="2400" dirty="0"/>
              <a:t> </a:t>
            </a:r>
            <a:r>
              <a:rPr lang="en-US" sz="2400" dirty="0" smtClean="0"/>
              <a:t>: </a:t>
            </a:r>
            <a:r>
              <a:rPr lang="en-US" sz="2400" dirty="0"/>
              <a:t>programmer, designer </a:t>
            </a:r>
            <a:endParaRPr lang="en-US" sz="2400" dirty="0" smtClean="0"/>
          </a:p>
          <a:p>
            <a:pPr lvl="2">
              <a:buFont typeface="Wingdings" charset="2"/>
              <a:buChar char="Ø"/>
            </a:pPr>
            <a:r>
              <a:rPr lang="en-US" sz="2400" dirty="0" err="1" smtClean="0"/>
              <a:t>Nguyễn</a:t>
            </a:r>
            <a:r>
              <a:rPr lang="en-US" sz="2400" dirty="0" smtClean="0"/>
              <a:t> </a:t>
            </a:r>
            <a:r>
              <a:rPr lang="en-US" sz="2400" dirty="0" err="1"/>
              <a:t>Hải</a:t>
            </a:r>
            <a:r>
              <a:rPr lang="en-US" sz="2400" dirty="0"/>
              <a:t> </a:t>
            </a:r>
            <a:r>
              <a:rPr lang="en-US" sz="2400" dirty="0" smtClean="0"/>
              <a:t>Nam: </a:t>
            </a:r>
            <a:r>
              <a:rPr lang="en-US" sz="2400" dirty="0"/>
              <a:t>programmer, </a:t>
            </a:r>
            <a:r>
              <a:rPr lang="en-US" sz="2400" dirty="0" smtClean="0"/>
              <a:t>designer</a:t>
            </a:r>
          </a:p>
          <a:p>
            <a:pPr lvl="2">
              <a:buFont typeface="Wingdings" charset="2"/>
              <a:buChar char="Ø"/>
            </a:pPr>
            <a:r>
              <a:rPr lang="en-US" sz="2400" dirty="0" err="1" smtClean="0"/>
              <a:t>Nguyễn</a:t>
            </a:r>
            <a:r>
              <a:rPr lang="en-US" sz="2400" dirty="0" smtClean="0"/>
              <a:t> </a:t>
            </a:r>
            <a:r>
              <a:rPr lang="en-US" sz="2400" dirty="0" err="1"/>
              <a:t>Văn</a:t>
            </a:r>
            <a:r>
              <a:rPr lang="en-US" sz="2400" dirty="0"/>
              <a:t> </a:t>
            </a:r>
            <a:r>
              <a:rPr lang="en-US" sz="2400" dirty="0" err="1" smtClean="0"/>
              <a:t>Ái</a:t>
            </a:r>
            <a:r>
              <a:rPr lang="en-US" sz="2400" dirty="0" smtClean="0"/>
              <a:t>: </a:t>
            </a:r>
            <a:r>
              <a:rPr lang="en-US" sz="2400" dirty="0"/>
              <a:t>programmer, unit tester</a:t>
            </a:r>
            <a:endParaRPr lang="en-US" sz="2400" dirty="0" smtClean="0"/>
          </a:p>
          <a:p>
            <a:pPr lvl="2">
              <a:buFont typeface="Wingdings" charset="2"/>
              <a:buChar char="Ø"/>
            </a:pPr>
            <a:endParaRPr lang="en-US" sz="2000" dirty="0"/>
          </a:p>
          <a:p>
            <a:pPr>
              <a:buFont typeface="Wingdings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181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0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3. Site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Implementation of responsive design</a:t>
            </a:r>
          </a:p>
          <a:p>
            <a:pPr lvl="1"/>
            <a:r>
              <a:rPr lang="en-US" dirty="0"/>
              <a:t>Testing in different screen resolution</a:t>
            </a:r>
          </a:p>
          <a:p>
            <a:pPr lvl="1"/>
            <a:r>
              <a:rPr lang="en-US" dirty="0"/>
              <a:t>Usability</a:t>
            </a:r>
          </a:p>
          <a:p>
            <a:pPr lvl="1"/>
            <a:r>
              <a:rPr lang="en-US" dirty="0"/>
              <a:t>Accessibility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9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4. Functionality (user stories)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0" cy="447000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Ø"/>
            </a:pPr>
            <a:endParaRPr lang="en-US" sz="800" b="1" dirty="0" smtClean="0"/>
          </a:p>
          <a:p>
            <a:pPr>
              <a:buFont typeface="Wingdings" charset="2"/>
              <a:buChar char="Ø"/>
            </a:pPr>
            <a:r>
              <a:rPr lang="en-US" b="1" dirty="0" smtClean="0"/>
              <a:t>User: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As a user, I want to login/logout the system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As a user, I want to access website online</a:t>
            </a:r>
            <a:endParaRPr lang="en-US" sz="2600" b="1" dirty="0" smtClean="0"/>
          </a:p>
          <a:p>
            <a:pPr>
              <a:buFont typeface="Wingdings" charset="2"/>
              <a:buChar char="Ø"/>
            </a:pPr>
            <a:r>
              <a:rPr lang="en-US" b="1" dirty="0" smtClean="0"/>
              <a:t>Admin: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administrator, I want to manage account of Users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administrator, I want to manage system </a:t>
            </a:r>
            <a:r>
              <a:rPr lang="en-US" sz="2400" dirty="0" smtClean="0">
                <a:solidFill>
                  <a:schemeClr val="tx1"/>
                </a:solidFill>
              </a:rPr>
              <a:t>data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As </a:t>
            </a:r>
            <a:r>
              <a:rPr lang="en-US" sz="2400" dirty="0">
                <a:solidFill>
                  <a:schemeClr val="tx1"/>
                </a:solidFill>
              </a:rPr>
              <a:t>an administrator, I want to add more situation options (sick, injury, etc</a:t>
            </a:r>
            <a:r>
              <a:rPr lang="en-US" sz="2400" dirty="0" smtClean="0">
                <a:solidFill>
                  <a:schemeClr val="tx1"/>
                </a:solidFill>
              </a:rPr>
              <a:t>.) as 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administrator, I can view all claims in the system for each years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administrator, I want to view items of assessment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administrator, I want to set up closure date of claim</a:t>
            </a:r>
          </a:p>
          <a:p>
            <a:pPr>
              <a:buFont typeface="Wingdings" charset="2"/>
              <a:buChar char="Ø"/>
            </a:pPr>
            <a:r>
              <a:rPr lang="en-US" b="1" dirty="0" smtClean="0"/>
              <a:t>Manager:</a:t>
            </a:r>
            <a:endParaRPr lang="en-US" b="1" dirty="0"/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As </a:t>
            </a:r>
            <a:r>
              <a:rPr lang="en-US" sz="2400" dirty="0">
                <a:solidFill>
                  <a:schemeClr val="tx1"/>
                </a:solidFill>
              </a:rPr>
              <a:t>admin or manager, I want to see weekly report or customize the report details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EC manager, I want to see all </a:t>
            </a:r>
            <a:r>
              <a:rPr lang="en-US" sz="2400" dirty="0" smtClean="0">
                <a:solidFill>
                  <a:schemeClr val="tx1"/>
                </a:solidFill>
              </a:rPr>
              <a:t>claims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EC Manager, I want to see claim Statistical Analysis </a:t>
            </a:r>
            <a:r>
              <a:rPr lang="en-US" sz="2400" dirty="0" smtClean="0">
                <a:solidFill>
                  <a:schemeClr val="tx1"/>
                </a:solidFill>
              </a:rPr>
              <a:t>(claims </a:t>
            </a:r>
            <a:r>
              <a:rPr lang="en-US" sz="2400" dirty="0">
                <a:solidFill>
                  <a:schemeClr val="tx1"/>
                </a:solidFill>
              </a:rPr>
              <a:t>per </a:t>
            </a:r>
            <a:r>
              <a:rPr lang="en-US" sz="2400" dirty="0" smtClean="0">
                <a:solidFill>
                  <a:schemeClr val="tx1"/>
                </a:solidFill>
              </a:rPr>
              <a:t>year, </a:t>
            </a:r>
            <a:r>
              <a:rPr lang="en-US" sz="2400" dirty="0">
                <a:solidFill>
                  <a:schemeClr val="tx1"/>
                </a:solidFill>
              </a:rPr>
              <a:t>per Faculty...)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en-US" dirty="0" smtClean="0"/>
              <a:t>unctionality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7371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b="1" dirty="0" smtClean="0"/>
              <a:t>Coordinator: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an EC Coordinator, I want to receive email of notification when new claim is submitted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an EC Coordinator, I want to process new claim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an EC Coordinator, I want to see all the process of my Faculty</a:t>
            </a:r>
          </a:p>
          <a:p>
            <a:pPr>
              <a:buFont typeface="Wingdings" charset="2"/>
              <a:buChar char="Ø"/>
            </a:pPr>
            <a:r>
              <a:rPr lang="en-US" b="1" dirty="0" smtClean="0"/>
              <a:t>Student: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 Student, I want to submit more than 1 EC claims for my items of assessment. The claim must be </a:t>
            </a:r>
            <a:r>
              <a:rPr lang="en-US" sz="2000" dirty="0" smtClean="0">
                <a:solidFill>
                  <a:schemeClr val="tx1"/>
                </a:solidFill>
              </a:rPr>
              <a:t>submitted </a:t>
            </a:r>
            <a:r>
              <a:rPr lang="en-US" sz="2000" dirty="0">
                <a:solidFill>
                  <a:schemeClr val="tx1"/>
                </a:solidFill>
              </a:rPr>
              <a:t>before closure. date. And the claim must belong the faculties' student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 Student, I want to submit evidences for my EC claims (</a:t>
            </a:r>
            <a:r>
              <a:rPr lang="en-US" sz="2000" dirty="0" err="1">
                <a:solidFill>
                  <a:schemeClr val="tx1"/>
                </a:solidFill>
              </a:rPr>
              <a:t>e.g</a:t>
            </a:r>
            <a:r>
              <a:rPr lang="en-US" sz="2000" dirty="0">
                <a:solidFill>
                  <a:schemeClr val="tx1"/>
                </a:solidFill>
              </a:rPr>
              <a:t>: Images, PDFs…) before final closure date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 Student, I want to receive email which containing the decision of my EC claim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 Student, I want to see all my claims which is submitted also the </a:t>
            </a:r>
            <a:r>
              <a:rPr lang="en-US" sz="2000" dirty="0" smtClean="0">
                <a:solidFill>
                  <a:schemeClr val="tx1"/>
                </a:solidFill>
              </a:rPr>
              <a:t>decisions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 student, I want to searching and sorting claim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3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 (user stories)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5.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6. Agile </a:t>
            </a:r>
            <a:r>
              <a:rPr lang="en-US" dirty="0"/>
              <a:t>methodology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575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156</TotalTime>
  <Words>701</Words>
  <Application>Microsoft Macintosh PowerPoint</Application>
  <PresentationFormat>Widescreen</PresentationFormat>
  <Paragraphs>109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Mangal</vt:lpstr>
      <vt:lpstr>Wingdings</vt:lpstr>
      <vt:lpstr>Retrospect</vt:lpstr>
      <vt:lpstr>ECM System</vt:lpstr>
      <vt:lpstr>1. Introduction</vt:lpstr>
      <vt:lpstr>2. Database</vt:lpstr>
      <vt:lpstr>3. Site design</vt:lpstr>
      <vt:lpstr>4. Functionality (user stories)</vt:lpstr>
      <vt:lpstr>Functionality (cont.)</vt:lpstr>
      <vt:lpstr>Functionality (user stories)</vt:lpstr>
      <vt:lpstr>5. Testing</vt:lpstr>
      <vt:lpstr>6. Agile methodology </vt:lpstr>
      <vt:lpstr>Demo Plan</vt:lpstr>
      <vt:lpstr>Demo 1: all system features</vt:lpstr>
      <vt:lpstr>Demo 1: all system features (cont.)</vt:lpstr>
      <vt:lpstr>Demo 1: all system features (cont.)</vt:lpstr>
      <vt:lpstr>Demo 2: data validation (form)</vt:lpstr>
      <vt:lpstr>Demo 3: date-time relations </vt:lpstr>
      <vt:lpstr>Demo 4: authorization</vt:lpstr>
      <vt:lpstr>Demo 5: system reports </vt:lpstr>
      <vt:lpstr>ECManagement System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COMP1640</dc:title>
  <dc:creator>Microsoft Office User</dc:creator>
  <cp:lastModifiedBy>Microsoft Office User</cp:lastModifiedBy>
  <cp:revision>88</cp:revision>
  <dcterms:created xsi:type="dcterms:W3CDTF">2017-04-27T09:12:33Z</dcterms:created>
  <dcterms:modified xsi:type="dcterms:W3CDTF">2017-04-29T03:13:53Z</dcterms:modified>
</cp:coreProperties>
</file>