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257"/>
  </p:normalViewPr>
  <p:slideViewPr>
    <p:cSldViewPr snapToGrid="0" snapToObjects="1">
      <p:cViewPr varScale="1">
        <p:scale>
          <a:sx n="73" d="100"/>
          <a:sy n="73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8129-A059-084A-81AC-1C2D421669D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8B00D-0D5C-9F47-A927-FE449AEE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user, I want to login/logout the system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user, I want to access website online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administrator, I want to add more situation options (sick, injury, etc.)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administrator, I can view all claims in the system for each years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administrator, I want to view items of assessment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administrator, I want to set up closure date of claim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administrator, I want to manage account of Users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administrator, I want to manage system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EC manager, I want to see all claims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EC Manager, I want to see claim Statistical Analysis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Number of claims per year per Faculty...)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admin or manager, I want to see weekly report or customize the report details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EC Coordinator, I want to receive email of notification when new claim is submitted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EC Coordinator,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 to process new claim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EC Coordinator, I want to see all the process of my Faculty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Student, I want to submit more than 1 EC claims for my items of assessment. The claim must be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closure. date. And the claim must belong the faculties' student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Student, I want to submit evidences for my EC claims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Images, PDFs…) before final closure date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Student, I want to receive email which containing the decision of my EC claim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Student, I want to see all my claims which is submitted also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student, I want to searching and sorting claim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ECM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COMP1640</a:t>
            </a:r>
          </a:p>
        </p:txBody>
      </p:sp>
    </p:spTree>
    <p:extLst>
      <p:ext uri="{BB962C8B-B14F-4D97-AF65-F5344CB8AC3E}">
        <p14:creationId xmlns:p14="http://schemas.microsoft.com/office/powerpoint/2010/main" val="19098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each function</a:t>
            </a:r>
            <a:endParaRPr lang="en-US" dirty="0" smtClean="0"/>
          </a:p>
          <a:p>
            <a:pPr lvl="1"/>
            <a:r>
              <a:rPr lang="en-US" dirty="0" smtClean="0"/>
              <a:t>description</a:t>
            </a:r>
            <a:endParaRPr lang="en-US" dirty="0" smtClean="0"/>
          </a:p>
          <a:p>
            <a:pPr lvl="1"/>
            <a:r>
              <a:rPr lang="en-US" dirty="0" smtClean="0"/>
              <a:t>screenshots</a:t>
            </a:r>
            <a:endParaRPr lang="en-US" dirty="0" smtClean="0"/>
          </a:p>
          <a:p>
            <a:pPr lvl="1"/>
            <a:r>
              <a:rPr lang="en-US" dirty="0" smtClean="0"/>
              <a:t>code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1. </a:t>
            </a:r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System description: </a:t>
            </a:r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>
              <a:buFont typeface="Wingdings" charset="2"/>
              <a:buChar char="Ø"/>
            </a:pPr>
            <a:r>
              <a:rPr lang="en-US" sz="2800" dirty="0" smtClean="0"/>
              <a:t>Members:</a:t>
            </a:r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Scrum master:</a:t>
            </a:r>
          </a:p>
          <a:p>
            <a:pPr lvl="2">
              <a:buFont typeface="Wingdings" charset="2"/>
              <a:buChar char="Ø"/>
            </a:pPr>
            <a:r>
              <a:rPr lang="en-US" sz="2000" dirty="0"/>
              <a:t>Phan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 smtClean="0"/>
              <a:t>Tùng</a:t>
            </a:r>
            <a:r>
              <a:rPr lang="en-US" sz="2000" dirty="0" smtClean="0"/>
              <a:t>: </a:t>
            </a:r>
            <a:r>
              <a:rPr lang="en-US" sz="2000" dirty="0"/>
              <a:t>product owner, product tester </a:t>
            </a:r>
            <a:endParaRPr lang="en-US" sz="2000" dirty="0" smtClean="0"/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Scrum members: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smtClean="0"/>
              <a:t>Anh: </a:t>
            </a:r>
            <a:r>
              <a:rPr lang="en-US" sz="2400" dirty="0"/>
              <a:t>product tester 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Đàm</a:t>
            </a:r>
            <a:r>
              <a:rPr lang="en-US" sz="2400" dirty="0" smtClean="0"/>
              <a:t> </a:t>
            </a:r>
            <a:r>
              <a:rPr lang="en-US" sz="2400" dirty="0"/>
              <a:t>Cao </a:t>
            </a:r>
            <a:r>
              <a:rPr lang="en-US" sz="2400" dirty="0" err="1"/>
              <a:t>Sơn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/>
              <a:t>programmer, designer 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Hải</a:t>
            </a:r>
            <a:r>
              <a:rPr lang="en-US" sz="2400" dirty="0"/>
              <a:t> </a:t>
            </a:r>
            <a:r>
              <a:rPr lang="en-US" sz="2400" dirty="0" smtClean="0"/>
              <a:t>Nam: </a:t>
            </a:r>
            <a:r>
              <a:rPr lang="en-US" sz="2400" dirty="0"/>
              <a:t>programmer, </a:t>
            </a:r>
            <a:r>
              <a:rPr lang="en-US" sz="2400" dirty="0" smtClean="0"/>
              <a:t>designer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 smtClean="0"/>
              <a:t>Ái</a:t>
            </a:r>
            <a:r>
              <a:rPr lang="en-US" sz="2400" dirty="0" smtClean="0"/>
              <a:t>: </a:t>
            </a:r>
            <a:r>
              <a:rPr lang="en-US" sz="2400" dirty="0"/>
              <a:t>programmer, unit tester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endParaRPr lang="en-US" sz="2000" dirty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81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3. 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Implementation of responsive design</a:t>
            </a:r>
          </a:p>
          <a:p>
            <a:pPr lvl="1"/>
            <a:r>
              <a:rPr lang="en-US" dirty="0"/>
              <a:t>Testing in different screen resolution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Accessibility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4. Functionality (user stories)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4700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endParaRPr lang="en-US" sz="8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User: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login/logout the system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access website online</a:t>
            </a:r>
            <a:endParaRPr lang="en-US" sz="26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Admin: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account of Users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system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an administrator, I want to add more situation options (sick, injury, etc</a:t>
            </a:r>
            <a:r>
              <a:rPr lang="en-US" sz="2400" dirty="0" smtClean="0">
                <a:solidFill>
                  <a:schemeClr val="tx1"/>
                </a:solidFill>
              </a:rPr>
              <a:t>.) as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can view all claims in the system for each years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view items of assessment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set up closure date of claim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Manager:</a:t>
            </a:r>
            <a:endParaRPr lang="en-US" b="1" dirty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admin or manager, I want to see weekly report or customize the report details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all </a:t>
            </a:r>
            <a:r>
              <a:rPr lang="en-US" sz="2400" dirty="0" smtClean="0">
                <a:solidFill>
                  <a:schemeClr val="tx1"/>
                </a:solidFill>
              </a:rPr>
              <a:t>claims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claim Statistical Analysis </a:t>
            </a:r>
            <a:r>
              <a:rPr lang="en-US" sz="2400" dirty="0" smtClean="0">
                <a:solidFill>
                  <a:schemeClr val="tx1"/>
                </a:solidFill>
              </a:rPr>
              <a:t>(claims </a:t>
            </a:r>
            <a:r>
              <a:rPr lang="en-US" sz="2400" dirty="0">
                <a:solidFill>
                  <a:schemeClr val="tx1"/>
                </a:solidFill>
              </a:rPr>
              <a:t>per </a:t>
            </a:r>
            <a:r>
              <a:rPr lang="en-US" sz="2400" dirty="0" smtClean="0">
                <a:solidFill>
                  <a:schemeClr val="tx1"/>
                </a:solidFill>
              </a:rPr>
              <a:t>year, </a:t>
            </a:r>
            <a:r>
              <a:rPr lang="en-US" sz="2400" dirty="0">
                <a:solidFill>
                  <a:schemeClr val="tx1"/>
                </a:solidFill>
              </a:rPr>
              <a:t>per Faculty...)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(user stories)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7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Coordinator: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receive email of notification when new claim is submitted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process new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see all the process of my Faculty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Student: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more than 1 EC claims for my items of assessment. The claim must be </a:t>
            </a:r>
            <a:r>
              <a:rPr lang="en-US" sz="2000" dirty="0" smtClean="0">
                <a:solidFill>
                  <a:schemeClr val="tx1"/>
                </a:solidFill>
              </a:rPr>
              <a:t>submitted </a:t>
            </a:r>
            <a:r>
              <a:rPr lang="en-US" sz="2000" dirty="0">
                <a:solidFill>
                  <a:schemeClr val="tx1"/>
                </a:solidFill>
              </a:rPr>
              <a:t>before closure. date. And the claim must belong the faculties' student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evidences for my EC claims (</a:t>
            </a:r>
            <a:r>
              <a:rPr lang="en-US" sz="2000" dirty="0" err="1">
                <a:solidFill>
                  <a:schemeClr val="tx1"/>
                </a:solidFill>
              </a:rPr>
              <a:t>e.g</a:t>
            </a:r>
            <a:r>
              <a:rPr lang="en-US" sz="2000" dirty="0">
                <a:solidFill>
                  <a:schemeClr val="tx1"/>
                </a:solidFill>
              </a:rPr>
              <a:t>: Images, PDFs…) before final closure date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receive email which containing the decision of my EC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see all my claims which is submitted also the </a:t>
            </a:r>
            <a:r>
              <a:rPr lang="en-US" sz="2000" dirty="0" smtClean="0">
                <a:solidFill>
                  <a:schemeClr val="tx1"/>
                </a:solidFill>
              </a:rPr>
              <a:t>decisions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searching and sorting claim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(user stories)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5.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6. Agile </a:t>
            </a:r>
            <a:r>
              <a:rPr lang="en-US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57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432</Words>
  <Application>Microsoft Macintosh PowerPoint</Application>
  <PresentationFormat>Widescreen</PresentationFormat>
  <Paragraphs>80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ECM System</vt:lpstr>
      <vt:lpstr>1. Introduction</vt:lpstr>
      <vt:lpstr>2. Database</vt:lpstr>
      <vt:lpstr>3. Site design</vt:lpstr>
      <vt:lpstr>4. Functionality (user stories)</vt:lpstr>
      <vt:lpstr>Functionality (user stories)</vt:lpstr>
      <vt:lpstr>Functionality (user stories)</vt:lpstr>
      <vt:lpstr>5. Testing</vt:lpstr>
      <vt:lpstr>6. Agile methodology 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COMP1640</dc:title>
  <dc:creator>Microsoft Office User</dc:creator>
  <cp:lastModifiedBy>Microsoft Office User</cp:lastModifiedBy>
  <cp:revision>36</cp:revision>
  <dcterms:created xsi:type="dcterms:W3CDTF">2017-04-27T09:12:33Z</dcterms:created>
  <dcterms:modified xsi:type="dcterms:W3CDTF">2017-04-27T14:20:24Z</dcterms:modified>
</cp:coreProperties>
</file>