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0" r:id="rId4"/>
    <p:sldId id="281" r:id="rId5"/>
    <p:sldId id="282" r:id="rId6"/>
    <p:sldId id="299" r:id="rId7"/>
    <p:sldId id="300" r:id="rId8"/>
    <p:sldId id="274" r:id="rId9"/>
    <p:sldId id="275" r:id="rId10"/>
    <p:sldId id="276" r:id="rId11"/>
    <p:sldId id="277" r:id="rId12"/>
    <p:sldId id="278" r:id="rId13"/>
    <p:sldId id="259" r:id="rId14"/>
    <p:sldId id="26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63" r:id="rId32"/>
    <p:sldId id="264" r:id="rId33"/>
    <p:sldId id="267" r:id="rId34"/>
    <p:sldId id="268" r:id="rId35"/>
    <p:sldId id="269" r:id="rId36"/>
    <p:sldId id="270" r:id="rId37"/>
    <p:sldId id="271" r:id="rId38"/>
    <p:sldId id="272" r:id="rId39"/>
    <p:sldId id="27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6283CB-62E7-1147-B0B1-1A5ED0F72629}">
          <p14:sldIdLst>
            <p14:sldId id="256"/>
            <p14:sldId id="257"/>
            <p14:sldId id="280"/>
            <p14:sldId id="281"/>
            <p14:sldId id="282"/>
            <p14:sldId id="299"/>
            <p14:sldId id="300"/>
            <p14:sldId id="274"/>
            <p14:sldId id="275"/>
            <p14:sldId id="276"/>
            <p14:sldId id="277"/>
            <p14:sldId id="278"/>
            <p14:sldId id="259"/>
            <p14:sldId id="26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975"/>
  </p:normalViewPr>
  <p:slideViewPr>
    <p:cSldViewPr snapToGrid="0" snapToObjects="1">
      <p:cViewPr varScale="1">
        <p:scale>
          <a:sx n="76" d="100"/>
          <a:sy n="76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8129-A059-084A-81AC-1C2D421669D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8B00D-0D5C-9F47-A927-FE449AEE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student period of study any number of circumstances may affect their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perform well in assessments (this includes essays, class tests and final examinations).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Injury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3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upon the nature and severity of these circumstances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School may wish to take them into account when the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of Examiners meet to decide what your progress decision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4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collecting and processing Extenuating Circumstances (EC) claims by students in a large university.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Along with the Specification is provided</a:t>
            </a:r>
          </a:p>
          <a:p>
            <a:r>
              <a:rPr lang="en-US" dirty="0" smtClean="0"/>
              <a:t>Plus other system exploration (</a:t>
            </a:r>
            <a:r>
              <a:rPr lang="en-US" dirty="0" err="1" smtClean="0"/>
              <a:t>GreenWich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have come up with a table of specific functions...</a:t>
            </a:r>
          </a:p>
          <a:p>
            <a:endParaRPr lang="en-US" dirty="0" smtClean="0"/>
          </a:p>
          <a:p>
            <a:r>
              <a:rPr lang="en-US" dirty="0" smtClean="0"/>
              <a:t>Function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5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1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section we will provide the proof</a:t>
            </a:r>
          </a:p>
          <a:p>
            <a:r>
              <a:rPr lang="en-US" dirty="0" smtClean="0"/>
              <a:t>Demonstrate that we</a:t>
            </a:r>
            <a:r>
              <a:rPr lang="en-US" baseline="0" dirty="0" smtClean="0"/>
              <a:t> </a:t>
            </a:r>
            <a:r>
              <a:rPr lang="en-US" dirty="0" smtClean="0"/>
              <a:t>have used the Agile software development approach, namely Scrum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msystem.ga/" TargetMode="External"/><Relationship Id="rId3" Type="http://schemas.openxmlformats.org/officeDocument/2006/relationships/hyperlink" Target="http://rebrand.ly/ewsd_g2_cw_kak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ECM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COMP1640</a:t>
            </a:r>
          </a:p>
        </p:txBody>
      </p:sp>
    </p:spTree>
    <p:extLst>
      <p:ext uri="{BB962C8B-B14F-4D97-AF65-F5344CB8AC3E}">
        <p14:creationId xmlns:p14="http://schemas.microsoft.com/office/powerpoint/2010/main" val="19098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/>
              <a:t>– Claims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98745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Claim table: </a:t>
            </a:r>
            <a:r>
              <a:rPr lang="en-US" dirty="0"/>
              <a:t>store </a:t>
            </a:r>
            <a:r>
              <a:rPr lang="en-US" dirty="0" smtClean="0"/>
              <a:t>claim’s information</a:t>
            </a: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Circumstances table: type of claim’s circumstance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05" y="2045758"/>
            <a:ext cx="4419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0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/>
              <a:t>– Assessments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89470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Assessment table: store course information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Item table: store the type of point for each course, such as Examination or Coursework.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2209800"/>
            <a:ext cx="198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3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827520" cy="1450757"/>
          </a:xfrm>
        </p:spPr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/>
              <a:t>–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89470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UML Diagram based on Database ERD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96" y="1737360"/>
            <a:ext cx="6247107" cy="45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0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Implementation of responsive design</a:t>
            </a:r>
          </a:p>
          <a:p>
            <a:pPr lvl="1"/>
            <a:r>
              <a:rPr lang="en-US" dirty="0"/>
              <a:t>Testing in different screen resolution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Accessibility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5</a:t>
            </a:r>
            <a:r>
              <a:rPr lang="en-US" dirty="0" smtClean="0"/>
              <a:t>.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6. Agile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 backlog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Sprint </a:t>
            </a:r>
            <a:r>
              <a:rPr lang="en-US" dirty="0"/>
              <a:t>(backlog, </a:t>
            </a:r>
            <a:r>
              <a:rPr lang="en-US" dirty="0" err="1"/>
              <a:t>burndown</a:t>
            </a:r>
            <a:r>
              <a:rPr lang="en-US" dirty="0"/>
              <a:t> chart)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Summary </a:t>
            </a:r>
            <a:r>
              <a:rPr lang="en-US" dirty="0"/>
              <a:t>of meeting minutes</a:t>
            </a:r>
          </a:p>
        </p:txBody>
      </p:sp>
    </p:spTree>
    <p:extLst>
      <p:ext uri="{BB962C8B-B14F-4D97-AF65-F5344CB8AC3E}">
        <p14:creationId xmlns:p14="http://schemas.microsoft.com/office/powerpoint/2010/main" val="15707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2466"/>
            <a:ext cx="10058400" cy="3355968"/>
          </a:xfrm>
        </p:spPr>
      </p:pic>
    </p:spTree>
    <p:extLst>
      <p:ext uri="{BB962C8B-B14F-4D97-AF65-F5344CB8AC3E}">
        <p14:creationId xmlns:p14="http://schemas.microsoft.com/office/powerpoint/2010/main" val="32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Backlog (</a:t>
            </a:r>
            <a:r>
              <a:rPr lang="en-US" dirty="0" err="1" smtClean="0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2057903"/>
            <a:ext cx="5363323" cy="990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4017698"/>
            <a:ext cx="5896798" cy="64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3048641"/>
            <a:ext cx="468695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9" y="1804035"/>
            <a:ext cx="9084942" cy="4403791"/>
          </a:xfrm>
        </p:spPr>
      </p:pic>
    </p:spTree>
    <p:extLst>
      <p:ext uri="{BB962C8B-B14F-4D97-AF65-F5344CB8AC3E}">
        <p14:creationId xmlns:p14="http://schemas.microsoft.com/office/powerpoint/2010/main" val="13348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5638"/>
            <a:ext cx="10058400" cy="3144825"/>
          </a:xfrm>
        </p:spPr>
      </p:pic>
    </p:spTree>
    <p:extLst>
      <p:ext uri="{BB962C8B-B14F-4D97-AF65-F5344CB8AC3E}">
        <p14:creationId xmlns:p14="http://schemas.microsoft.com/office/powerpoint/2010/main" val="5716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1. 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System description: 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ECM system is developed to </a:t>
            </a:r>
            <a:r>
              <a:rPr lang="en-GB" sz="2600" dirty="0" smtClean="0"/>
              <a:t>collect </a:t>
            </a:r>
            <a:r>
              <a:rPr lang="en-GB" sz="2600" dirty="0"/>
              <a:t>and </a:t>
            </a:r>
            <a:r>
              <a:rPr lang="en-GB" sz="2600" dirty="0" smtClean="0"/>
              <a:t>process </a:t>
            </a:r>
            <a:r>
              <a:rPr lang="en-GB" sz="2600" dirty="0"/>
              <a:t>Extenuating Circumstances (EC) </a:t>
            </a:r>
            <a:r>
              <a:rPr lang="en-GB" sz="2600" dirty="0" smtClean="0"/>
              <a:t>claims by students</a:t>
            </a:r>
            <a:r>
              <a:rPr lang="en-US" sz="2600" dirty="0" smtClean="0"/>
              <a:t>.  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It is web-based secure role-based and has its own data management.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Members: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Scrum master</a:t>
            </a:r>
            <a:r>
              <a:rPr lang="en-US" sz="2400" dirty="0" smtClean="0"/>
              <a:t>:</a:t>
            </a:r>
          </a:p>
          <a:p>
            <a:pPr lvl="2">
              <a:buFont typeface="Wingdings" charset="2"/>
              <a:buChar char="Ø"/>
            </a:pPr>
            <a:r>
              <a:rPr lang="en-US" sz="2400" dirty="0"/>
              <a:t>Phan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 smtClean="0"/>
              <a:t>Tùng</a:t>
            </a:r>
            <a:r>
              <a:rPr lang="en-US" sz="2400" dirty="0" smtClean="0"/>
              <a:t>: </a:t>
            </a:r>
            <a:r>
              <a:rPr lang="en-US" sz="2400" dirty="0"/>
              <a:t>product owner, product tester </a:t>
            </a:r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Scrum members</a:t>
            </a:r>
            <a:r>
              <a:rPr lang="en-US" sz="2800" dirty="0" smtClean="0"/>
              <a:t>: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smtClean="0"/>
              <a:t>Anh: </a:t>
            </a:r>
            <a:r>
              <a:rPr lang="en-US" sz="2400" dirty="0"/>
              <a:t>product tester 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Đàm</a:t>
            </a:r>
            <a:r>
              <a:rPr lang="en-US" sz="2400" dirty="0" smtClean="0"/>
              <a:t> </a:t>
            </a:r>
            <a:r>
              <a:rPr lang="en-US" sz="2400" dirty="0"/>
              <a:t>Cao </a:t>
            </a:r>
            <a:r>
              <a:rPr lang="en-US" sz="2400" dirty="0" err="1"/>
              <a:t>Sơn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/>
              <a:t>programmer, designer 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Hải</a:t>
            </a:r>
            <a:r>
              <a:rPr lang="en-US" sz="2400" dirty="0"/>
              <a:t> </a:t>
            </a:r>
            <a:r>
              <a:rPr lang="en-US" sz="2400" dirty="0" smtClean="0"/>
              <a:t>Nam: </a:t>
            </a:r>
            <a:r>
              <a:rPr lang="en-US" sz="2400" dirty="0"/>
              <a:t>programmer, </a:t>
            </a:r>
            <a:r>
              <a:rPr lang="en-US" sz="2400" dirty="0" smtClean="0"/>
              <a:t>designer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 smtClean="0"/>
              <a:t>Ái</a:t>
            </a:r>
            <a:r>
              <a:rPr lang="en-US" sz="2400" dirty="0" smtClean="0"/>
              <a:t>: </a:t>
            </a:r>
            <a:r>
              <a:rPr lang="en-US" sz="2400" dirty="0"/>
              <a:t>programmer, unit tester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endParaRPr lang="en-US" sz="2000" dirty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1819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18" y="1813560"/>
            <a:ext cx="9469124" cy="4476960"/>
          </a:xfrm>
        </p:spPr>
      </p:pic>
    </p:spTree>
    <p:extLst>
      <p:ext uri="{BB962C8B-B14F-4D97-AF65-F5344CB8AC3E}">
        <p14:creationId xmlns:p14="http://schemas.microsoft.com/office/powerpoint/2010/main" val="3225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24" y="1846263"/>
            <a:ext cx="8705111" cy="4208827"/>
          </a:xfrm>
        </p:spPr>
      </p:pic>
    </p:spTree>
    <p:extLst>
      <p:ext uri="{BB962C8B-B14F-4D97-AF65-F5344CB8AC3E}">
        <p14:creationId xmlns:p14="http://schemas.microsoft.com/office/powerpoint/2010/main" val="4684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81607"/>
            <a:ext cx="10058400" cy="2199487"/>
          </a:xfrm>
        </p:spPr>
      </p:pic>
    </p:spTree>
    <p:extLst>
      <p:ext uri="{BB962C8B-B14F-4D97-AF65-F5344CB8AC3E}">
        <p14:creationId xmlns:p14="http://schemas.microsoft.com/office/powerpoint/2010/main" val="7864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52" y="1846263"/>
            <a:ext cx="9086256" cy="4173537"/>
          </a:xfrm>
        </p:spPr>
      </p:pic>
    </p:spTree>
    <p:extLst>
      <p:ext uri="{BB962C8B-B14F-4D97-AF65-F5344CB8AC3E}">
        <p14:creationId xmlns:p14="http://schemas.microsoft.com/office/powerpoint/2010/main" val="20810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95" y="1846263"/>
            <a:ext cx="8613769" cy="4183062"/>
          </a:xfrm>
        </p:spPr>
      </p:pic>
    </p:spTree>
    <p:extLst>
      <p:ext uri="{BB962C8B-B14F-4D97-AF65-F5344CB8AC3E}">
        <p14:creationId xmlns:p14="http://schemas.microsoft.com/office/powerpoint/2010/main" val="1826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63" y="2008188"/>
            <a:ext cx="7277799" cy="4022725"/>
          </a:xfrm>
        </p:spPr>
      </p:pic>
    </p:spTree>
    <p:extLst>
      <p:ext uri="{BB962C8B-B14F-4D97-AF65-F5344CB8AC3E}">
        <p14:creationId xmlns:p14="http://schemas.microsoft.com/office/powerpoint/2010/main" val="16796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</a:t>
            </a:r>
            <a:r>
              <a:rPr lang="en-US" dirty="0" smtClean="0"/>
              <a:t>Chart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30" y="1846263"/>
            <a:ext cx="7290065" cy="4022725"/>
          </a:xfrm>
        </p:spPr>
      </p:pic>
    </p:spTree>
    <p:extLst>
      <p:ext uri="{BB962C8B-B14F-4D97-AF65-F5344CB8AC3E}">
        <p14:creationId xmlns:p14="http://schemas.microsoft.com/office/powerpoint/2010/main" val="7376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Chart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30" y="1846263"/>
            <a:ext cx="7290065" cy="4022725"/>
          </a:xfrm>
        </p:spPr>
      </p:pic>
    </p:spTree>
    <p:extLst>
      <p:ext uri="{BB962C8B-B14F-4D97-AF65-F5344CB8AC3E}">
        <p14:creationId xmlns:p14="http://schemas.microsoft.com/office/powerpoint/2010/main" val="958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Chart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32" y="1846263"/>
            <a:ext cx="7130661" cy="4022725"/>
          </a:xfrm>
        </p:spPr>
      </p:pic>
    </p:spTree>
    <p:extLst>
      <p:ext uri="{BB962C8B-B14F-4D97-AF65-F5344CB8AC3E}">
        <p14:creationId xmlns:p14="http://schemas.microsoft.com/office/powerpoint/2010/main" val="17585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day: 6/3/2017 – 31/3/2017</a:t>
            </a:r>
          </a:p>
          <a:p>
            <a:r>
              <a:rPr lang="en-US" dirty="0" smtClean="0"/>
              <a:t>Total meetings minutes: 380 minutes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5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</a:t>
            </a:r>
            <a:r>
              <a:rPr lang="en-GB" dirty="0"/>
              <a:t>Extenuating </a:t>
            </a:r>
            <a:r>
              <a:rPr lang="en-GB" dirty="0" smtClean="0"/>
              <a:t>Circumstances </a:t>
            </a:r>
            <a:r>
              <a:rPr lang="en-US" dirty="0" smtClean="0"/>
              <a:t>process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01" y="2428913"/>
            <a:ext cx="3694112" cy="27745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05113"/>
            <a:ext cx="2543137" cy="2543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75" y="2428913"/>
            <a:ext cx="2745844" cy="29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meeting Logs(demo)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10" y="1846263"/>
            <a:ext cx="7368578" cy="4022725"/>
          </a:xfrm>
        </p:spPr>
      </p:pic>
    </p:spTree>
    <p:extLst>
      <p:ext uri="{BB962C8B-B14F-4D97-AF65-F5344CB8AC3E}">
        <p14:creationId xmlns:p14="http://schemas.microsoft.com/office/powerpoint/2010/main" val="15597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Demo all system features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data validation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date-time relations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authorization (different roles or authorities)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all system reports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all 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Authentication (login, logout)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submits claims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submits evidences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receive email which contains the decision of claim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views all submitted claims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searches and sorts claims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/>
              <a:t>all system </a:t>
            </a:r>
            <a:r>
              <a:rPr lang="en-US" dirty="0" smtClean="0"/>
              <a:t>features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receives </a:t>
            </a:r>
            <a:r>
              <a:rPr lang="en-US" sz="2800" dirty="0">
                <a:solidFill>
                  <a:schemeClr val="tx1"/>
                </a:solidFill>
              </a:rPr>
              <a:t>email of notification when new claim is submitted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processes </a:t>
            </a:r>
            <a:r>
              <a:rPr lang="en-US" sz="2800" dirty="0">
                <a:solidFill>
                  <a:schemeClr val="tx1"/>
                </a:solidFill>
              </a:rPr>
              <a:t>new claim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views all </a:t>
            </a:r>
            <a:r>
              <a:rPr lang="en-US" sz="2800" dirty="0">
                <a:solidFill>
                  <a:schemeClr val="tx1"/>
                </a:solidFill>
              </a:rPr>
              <a:t>the process of my </a:t>
            </a:r>
            <a:r>
              <a:rPr lang="en-US" sz="2800" dirty="0" smtClean="0">
                <a:solidFill>
                  <a:schemeClr val="tx1"/>
                </a:solidFill>
              </a:rPr>
              <a:t>Faculty</a:t>
            </a:r>
          </a:p>
          <a:p>
            <a:pPr>
              <a:buFont typeface="Wingdings" charset="2"/>
              <a:buChar char="Ø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Manager views all </a:t>
            </a:r>
            <a:r>
              <a:rPr lang="en-US" sz="2800" dirty="0" smtClean="0">
                <a:solidFill>
                  <a:schemeClr val="tx1"/>
                </a:solidFill>
              </a:rPr>
              <a:t>claims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Manager view claim reports (statistics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Admin </a:t>
            </a:r>
            <a:r>
              <a:rPr lang="en-US" sz="2800" dirty="0">
                <a:solidFill>
                  <a:schemeClr val="tx1"/>
                </a:solidFill>
              </a:rPr>
              <a:t>or </a:t>
            </a:r>
            <a:r>
              <a:rPr lang="en-US" sz="2800" dirty="0" smtClean="0">
                <a:solidFill>
                  <a:schemeClr val="tx1"/>
                </a:solidFill>
              </a:rPr>
              <a:t>manager views weekly </a:t>
            </a:r>
            <a:r>
              <a:rPr lang="en-US" sz="2800" dirty="0">
                <a:solidFill>
                  <a:schemeClr val="tx1"/>
                </a:solidFill>
              </a:rPr>
              <a:t>report or customize the report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/>
              <a:t>all system features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292608"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Admin </a:t>
            </a:r>
            <a:r>
              <a:rPr lang="en-US" sz="2600" dirty="0">
                <a:solidFill>
                  <a:schemeClr val="tx1"/>
                </a:solidFill>
              </a:rPr>
              <a:t>manages account of Users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manages system data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Admin </a:t>
            </a:r>
            <a:r>
              <a:rPr lang="en-US" sz="2600" dirty="0">
                <a:solidFill>
                  <a:schemeClr val="tx1"/>
                </a:solidFill>
              </a:rPr>
              <a:t>views all claims in the system for each years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views items of assessment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sets up closure date of </a:t>
            </a:r>
            <a:r>
              <a:rPr lang="en-US" sz="2600" dirty="0" smtClean="0">
                <a:solidFill>
                  <a:schemeClr val="tx1"/>
                </a:solidFill>
              </a:rPr>
              <a:t>claims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sets up closure date of </a:t>
            </a:r>
            <a:r>
              <a:rPr lang="en-US" sz="2600" dirty="0" smtClean="0">
                <a:solidFill>
                  <a:schemeClr val="tx1"/>
                </a:solidFill>
              </a:rPr>
              <a:t>items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User accesses website online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26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data validation (form)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3000" dirty="0"/>
              <a:t>Text </a:t>
            </a:r>
            <a:r>
              <a:rPr lang="en-US" sz="3000" dirty="0" smtClean="0"/>
              <a:t>validation (title, content, name, username, code</a:t>
            </a:r>
            <a:r>
              <a:rPr lang="mr-IN" sz="3000" dirty="0" smtClean="0"/>
              <a:t>…</a:t>
            </a:r>
            <a:r>
              <a:rPr lang="en-US" sz="3000" dirty="0" smtClean="0"/>
              <a:t>)</a:t>
            </a:r>
            <a:endParaRPr lang="en-US" sz="3000" dirty="0"/>
          </a:p>
          <a:p>
            <a:pPr>
              <a:buFont typeface="Wingdings" charset="2"/>
              <a:buChar char="Ø"/>
            </a:pPr>
            <a:r>
              <a:rPr lang="en-US" sz="3000" dirty="0"/>
              <a:t>Date </a:t>
            </a:r>
            <a:r>
              <a:rPr lang="en-US" sz="3000" dirty="0" smtClean="0"/>
              <a:t>validation (closure date)</a:t>
            </a:r>
          </a:p>
          <a:p>
            <a:pPr>
              <a:buFont typeface="Wingdings" charset="2"/>
              <a:buChar char="Ø"/>
            </a:pPr>
            <a:r>
              <a:rPr lang="en-US" sz="3000" dirty="0" smtClean="0"/>
              <a:t>File validation (upload file)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56852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3: date-time 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Date of claim submissions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Date of evidence submissions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Closure date of claims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Closure date of </a:t>
            </a:r>
            <a:r>
              <a:rPr lang="en-US" sz="2800" dirty="0" smtClean="0"/>
              <a:t>items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Processed date of claims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6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4: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List all system roles or authorities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Authorized areas of each role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Reponses unauthorized messages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Reponses </a:t>
            </a:r>
            <a:r>
              <a:rPr lang="en-US" sz="2800" dirty="0" smtClean="0"/>
              <a:t>not found messages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25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5: system reports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Claims per year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faculty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Processed claims per year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circumstance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validation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Custom claim reports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60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ECManagement</a:t>
            </a:r>
            <a:r>
              <a:rPr lang="en-US" b="1" dirty="0" smtClean="0"/>
              <a:t>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r>
              <a:rPr lang="en-US" sz="2800" dirty="0" smtClean="0"/>
              <a:t>Website: </a:t>
            </a:r>
            <a:r>
              <a:rPr lang="en-US" sz="2800" dirty="0">
                <a:hlinkClick r:id="rId2"/>
              </a:rPr>
              <a:t>http://ecmsystem.ga/</a:t>
            </a:r>
            <a:r>
              <a:rPr lang="en-US" sz="2800" dirty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Screencast: </a:t>
            </a:r>
            <a:r>
              <a:rPr lang="en-US" sz="2800" dirty="0">
                <a:hlinkClick r:id="rId3"/>
              </a:rPr>
              <a:t>http://rebrand.ly/ewsd_g2_cw_kaka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Extenuating circumstances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 The process</a:t>
            </a:r>
          </a:p>
          <a:p>
            <a:r>
              <a:rPr lang="en-US" sz="2400" dirty="0"/>
              <a:t>- </a:t>
            </a:r>
            <a:r>
              <a:rPr lang="en-US" sz="2400" dirty="0" smtClean="0"/>
              <a:t>Informing school </a:t>
            </a:r>
            <a:r>
              <a:rPr lang="en-US" sz="2400" dirty="0"/>
              <a:t>of the circumstances that have affected </a:t>
            </a:r>
            <a:r>
              <a:rPr lang="en-US" sz="2400" dirty="0" smtClean="0"/>
              <a:t>student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7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99" y="2261965"/>
            <a:ext cx="7716327" cy="3191320"/>
          </a:xfrm>
        </p:spPr>
      </p:pic>
    </p:spTree>
    <p:extLst>
      <p:ext uri="{BB962C8B-B14F-4D97-AF65-F5344CB8AC3E}">
        <p14:creationId xmlns:p14="http://schemas.microsoft.com/office/powerpoint/2010/main" val="1348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Functionality (user stories)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4700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endParaRPr lang="en-US" sz="8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User: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login/logout the system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access website online</a:t>
            </a:r>
            <a:endParaRPr lang="en-US" sz="26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Admin: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account of Users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system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an administrator, I want to add more situation options (sick, injury, etc</a:t>
            </a:r>
            <a:r>
              <a:rPr lang="en-US" sz="2400" dirty="0" smtClean="0">
                <a:solidFill>
                  <a:schemeClr val="tx1"/>
                </a:solidFill>
              </a:rPr>
              <a:t>.) as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can view all claims in the system for each years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view items of assessment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set up closure date of claim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Manager:</a:t>
            </a:r>
            <a:endParaRPr lang="en-US" b="1" dirty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admin or manager, I want to see weekly report or customize the report details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all </a:t>
            </a:r>
            <a:r>
              <a:rPr lang="en-US" sz="2400" dirty="0" smtClean="0">
                <a:solidFill>
                  <a:schemeClr val="tx1"/>
                </a:solidFill>
              </a:rPr>
              <a:t>claims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claim Statistical Analysis </a:t>
            </a:r>
            <a:r>
              <a:rPr lang="en-US" sz="2400" dirty="0" smtClean="0">
                <a:solidFill>
                  <a:schemeClr val="tx1"/>
                </a:solidFill>
              </a:rPr>
              <a:t>(claims </a:t>
            </a:r>
            <a:r>
              <a:rPr lang="en-US" sz="2400" dirty="0">
                <a:solidFill>
                  <a:schemeClr val="tx1"/>
                </a:solidFill>
              </a:rPr>
              <a:t>per </a:t>
            </a:r>
            <a:r>
              <a:rPr lang="en-US" sz="2400" dirty="0" smtClean="0">
                <a:solidFill>
                  <a:schemeClr val="tx1"/>
                </a:solidFill>
              </a:rPr>
              <a:t>year, </a:t>
            </a:r>
            <a:r>
              <a:rPr lang="en-US" sz="2400" dirty="0">
                <a:solidFill>
                  <a:schemeClr val="tx1"/>
                </a:solidFill>
              </a:rPr>
              <a:t>per Faculty...)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37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Coordinator: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receive email of notification when new claim is submitted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process new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see all the process of my Faculty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Student: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more than 1 EC claims for my items of assessment. The claim must be </a:t>
            </a:r>
            <a:r>
              <a:rPr lang="en-US" sz="2000" dirty="0" smtClean="0">
                <a:solidFill>
                  <a:schemeClr val="tx1"/>
                </a:solidFill>
              </a:rPr>
              <a:t>submitted </a:t>
            </a:r>
            <a:r>
              <a:rPr lang="en-US" sz="2000" dirty="0">
                <a:solidFill>
                  <a:schemeClr val="tx1"/>
                </a:solidFill>
              </a:rPr>
              <a:t>before closure. date. And the claim must belong the faculties' student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evidences for my EC claims (</a:t>
            </a:r>
            <a:r>
              <a:rPr lang="en-US" sz="2000" dirty="0" err="1">
                <a:solidFill>
                  <a:schemeClr val="tx1"/>
                </a:solidFill>
              </a:rPr>
              <a:t>e.g</a:t>
            </a:r>
            <a:r>
              <a:rPr lang="en-US" sz="2000" dirty="0">
                <a:solidFill>
                  <a:schemeClr val="tx1"/>
                </a:solidFill>
              </a:rPr>
              <a:t>: Images, PDFs…) before final closure date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receive email which containing the decision of my EC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see all my claims which is submitted also the </a:t>
            </a:r>
            <a:r>
              <a:rPr lang="en-US" sz="2000" dirty="0" smtClean="0">
                <a:solidFill>
                  <a:schemeClr val="tx1"/>
                </a:solidFill>
              </a:rPr>
              <a:t>decisions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searching and sorting claim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System ERD: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Based on the Greenwich’s EC claim system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Database focus on: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Users and Roles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Claims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Assessments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55" y="800953"/>
            <a:ext cx="5423425" cy="536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4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/>
              <a:t>– Users and Roles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User </a:t>
            </a:r>
            <a:r>
              <a:rPr lang="en-US" dirty="0"/>
              <a:t>table: store </a:t>
            </a:r>
            <a:r>
              <a:rPr lang="en-US" dirty="0" smtClean="0"/>
              <a:t>user’s information.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Authority </a:t>
            </a:r>
            <a:r>
              <a:rPr lang="en-US" dirty="0"/>
              <a:t>table: </a:t>
            </a:r>
            <a:r>
              <a:rPr lang="en-US" dirty="0" smtClean="0"/>
              <a:t>store role </a:t>
            </a:r>
            <a:r>
              <a:rPr lang="en-US" dirty="0"/>
              <a:t>of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 smtClean="0"/>
              <a:t>User’s role: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 smtClean="0"/>
              <a:t>- Administrator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/>
              <a:t>EC Manager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/>
              <a:t>EC Coordinator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 smtClean="0"/>
              <a:t>Student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2019300"/>
            <a:ext cx="42100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1034</Words>
  <Application>Microsoft Macintosh PowerPoint</Application>
  <PresentationFormat>Widescreen</PresentationFormat>
  <Paragraphs>202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Calibri Light</vt:lpstr>
      <vt:lpstr>Mangal</vt:lpstr>
      <vt:lpstr>Wingdings</vt:lpstr>
      <vt:lpstr>Arial</vt:lpstr>
      <vt:lpstr>Retrospect</vt:lpstr>
      <vt:lpstr>ECM System</vt:lpstr>
      <vt:lpstr>1. Introduction</vt:lpstr>
      <vt:lpstr>What’s Extenuating Circumstances process </vt:lpstr>
      <vt:lpstr>Extenuating circumstances</vt:lpstr>
      <vt:lpstr>About the System</vt:lpstr>
      <vt:lpstr>2. Functionality (user stories)</vt:lpstr>
      <vt:lpstr>Functionality (cont.)</vt:lpstr>
      <vt:lpstr>3. Database</vt:lpstr>
      <vt:lpstr>Database – Users and Roles (cont.)</vt:lpstr>
      <vt:lpstr>Database – Claims (cont.)</vt:lpstr>
      <vt:lpstr>Database – Assessments (cont.)</vt:lpstr>
      <vt:lpstr>Database – Model</vt:lpstr>
      <vt:lpstr>4. Site design</vt:lpstr>
      <vt:lpstr>5. Testing</vt:lpstr>
      <vt:lpstr>6. Agile methodology</vt:lpstr>
      <vt:lpstr>Product Backlog</vt:lpstr>
      <vt:lpstr>Product Backlog (cont)</vt:lpstr>
      <vt:lpstr>Sprint 1</vt:lpstr>
      <vt:lpstr>Sprint 2</vt:lpstr>
      <vt:lpstr>Sprint 2 (cont)</vt:lpstr>
      <vt:lpstr>Sprint 2 (cont)</vt:lpstr>
      <vt:lpstr>Sprint 2 (cont)</vt:lpstr>
      <vt:lpstr>Sprint 3</vt:lpstr>
      <vt:lpstr>Sprint 4</vt:lpstr>
      <vt:lpstr>Burndown Chart</vt:lpstr>
      <vt:lpstr>Burndown Chart (cont)</vt:lpstr>
      <vt:lpstr>Burndown Chart (cont)</vt:lpstr>
      <vt:lpstr>Burndown Chart (cont)</vt:lpstr>
      <vt:lpstr>Daily Meeting</vt:lpstr>
      <vt:lpstr>Daily meeting Logs(demo)</vt:lpstr>
      <vt:lpstr>Demo Plan</vt:lpstr>
      <vt:lpstr>Demo 1: all system features</vt:lpstr>
      <vt:lpstr>Demo 1: all system features (cont.)</vt:lpstr>
      <vt:lpstr>Demo 1: all system features (cont.)</vt:lpstr>
      <vt:lpstr>Demo 2: data validation (form)</vt:lpstr>
      <vt:lpstr>Demo 3: date-time relations </vt:lpstr>
      <vt:lpstr>Demo 4: authorization</vt:lpstr>
      <vt:lpstr>Demo 5: system reports </vt:lpstr>
      <vt:lpstr>ECManagement System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COMP1640</dc:title>
  <dc:creator>Microsoft Office User</dc:creator>
  <cp:lastModifiedBy>Microsoft Office User</cp:lastModifiedBy>
  <cp:revision>103</cp:revision>
  <dcterms:created xsi:type="dcterms:W3CDTF">2017-04-27T09:12:33Z</dcterms:created>
  <dcterms:modified xsi:type="dcterms:W3CDTF">2017-04-29T06:16:13Z</dcterms:modified>
</cp:coreProperties>
</file>