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59" r:id="rId9"/>
    <p:sldId id="260" r:id="rId10"/>
    <p:sldId id="265" r:id="rId11"/>
    <p:sldId id="261" r:id="rId12"/>
    <p:sldId id="262" r:id="rId13"/>
    <p:sldId id="263" r:id="rId14"/>
    <p:sldId id="264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6283CB-62E7-1147-B0B1-1A5ED0F72629}">
          <p14:sldIdLst>
            <p14:sldId id="256"/>
            <p14:sldId id="257"/>
            <p14:sldId id="274"/>
            <p14:sldId id="275"/>
            <p14:sldId id="276"/>
            <p14:sldId id="277"/>
            <p14:sldId id="278"/>
            <p14:sldId id="259"/>
            <p14:sldId id="260"/>
            <p14:sldId id="265"/>
            <p14:sldId id="261"/>
            <p14:sldId id="262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975"/>
  </p:normalViewPr>
  <p:slideViewPr>
    <p:cSldViewPr snapToGrid="0" snapToObjects="1">
      <p:cViewPr varScale="1">
        <p:scale>
          <a:sx n="76" d="100"/>
          <a:sy n="76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8129-A059-084A-81AC-1C2D421669D6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8B00D-0D5C-9F47-A927-FE449AEE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54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8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7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msystem.ga/" TargetMode="External"/><Relationship Id="rId3" Type="http://schemas.openxmlformats.org/officeDocument/2006/relationships/hyperlink" Target="http://rebrand.ly/ewsd_g2_cw_kak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ECM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COMP1640</a:t>
            </a:r>
          </a:p>
        </p:txBody>
      </p:sp>
    </p:spTree>
    <p:extLst>
      <p:ext uri="{BB962C8B-B14F-4D97-AF65-F5344CB8AC3E}">
        <p14:creationId xmlns:p14="http://schemas.microsoft.com/office/powerpoint/2010/main" val="19098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37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Coordinator: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receive email of notification when new claim is submitted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process new claim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see all the process of my Faculty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Student: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submit more than 1 EC claims for my items of assessment. The claim must be </a:t>
            </a:r>
            <a:r>
              <a:rPr lang="en-US" sz="2000" dirty="0" smtClean="0">
                <a:solidFill>
                  <a:schemeClr val="tx1"/>
                </a:solidFill>
              </a:rPr>
              <a:t>submitted </a:t>
            </a:r>
            <a:r>
              <a:rPr lang="en-US" sz="2000" dirty="0">
                <a:solidFill>
                  <a:schemeClr val="tx1"/>
                </a:solidFill>
              </a:rPr>
              <a:t>before closure. date. And the claim must belong the faculties' student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submit evidences for my EC claims (</a:t>
            </a:r>
            <a:r>
              <a:rPr lang="en-US" sz="2000" dirty="0" err="1">
                <a:solidFill>
                  <a:schemeClr val="tx1"/>
                </a:solidFill>
              </a:rPr>
              <a:t>e.g</a:t>
            </a:r>
            <a:r>
              <a:rPr lang="en-US" sz="2000" dirty="0">
                <a:solidFill>
                  <a:schemeClr val="tx1"/>
                </a:solidFill>
              </a:rPr>
              <a:t>: Images, PDFs…) before final closure date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receive email which containing the decision of my EC claim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see all my claims which is submitted also the </a:t>
            </a:r>
            <a:r>
              <a:rPr lang="en-US" sz="2000" dirty="0" smtClean="0">
                <a:solidFill>
                  <a:schemeClr val="tx1"/>
                </a:solidFill>
              </a:rPr>
              <a:t>decisions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searching and sorting claim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5.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6. Agile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Demo all system features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data validation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date-time relations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authorization (different roles or authorities)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all system reports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all system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Authentication (login, logout)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submits claims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submits evidences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receive email which contains the decision of claim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views all submitted claims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searches and sorts claims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</a:t>
            </a:r>
            <a:r>
              <a:rPr lang="en-US" dirty="0"/>
              <a:t>all system </a:t>
            </a:r>
            <a:r>
              <a:rPr lang="en-US" dirty="0" smtClean="0"/>
              <a:t>features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receives </a:t>
            </a:r>
            <a:r>
              <a:rPr lang="en-US" sz="2800" dirty="0">
                <a:solidFill>
                  <a:schemeClr val="tx1"/>
                </a:solidFill>
              </a:rPr>
              <a:t>email of notification when new claim is submitted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processes </a:t>
            </a:r>
            <a:r>
              <a:rPr lang="en-US" sz="2800" dirty="0">
                <a:solidFill>
                  <a:schemeClr val="tx1"/>
                </a:solidFill>
              </a:rPr>
              <a:t>new claim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views all </a:t>
            </a:r>
            <a:r>
              <a:rPr lang="en-US" sz="2800" dirty="0">
                <a:solidFill>
                  <a:schemeClr val="tx1"/>
                </a:solidFill>
              </a:rPr>
              <a:t>the process of my </a:t>
            </a:r>
            <a:r>
              <a:rPr lang="en-US" sz="2800" dirty="0" smtClean="0">
                <a:solidFill>
                  <a:schemeClr val="tx1"/>
                </a:solidFill>
              </a:rPr>
              <a:t>Faculty</a:t>
            </a:r>
          </a:p>
          <a:p>
            <a:pPr>
              <a:buFont typeface="Wingdings" charset="2"/>
              <a:buChar char="Ø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Manager views all </a:t>
            </a:r>
            <a:r>
              <a:rPr lang="en-US" sz="2800" dirty="0" smtClean="0">
                <a:solidFill>
                  <a:schemeClr val="tx1"/>
                </a:solidFill>
              </a:rPr>
              <a:t>claims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Manager view claim reports (statistics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Admin </a:t>
            </a:r>
            <a:r>
              <a:rPr lang="en-US" sz="2800" dirty="0">
                <a:solidFill>
                  <a:schemeClr val="tx1"/>
                </a:solidFill>
              </a:rPr>
              <a:t>or </a:t>
            </a:r>
            <a:r>
              <a:rPr lang="en-US" sz="2800" dirty="0" smtClean="0">
                <a:solidFill>
                  <a:schemeClr val="tx1"/>
                </a:solidFill>
              </a:rPr>
              <a:t>manager views weekly </a:t>
            </a:r>
            <a:r>
              <a:rPr lang="en-US" sz="2800" dirty="0">
                <a:solidFill>
                  <a:schemeClr val="tx1"/>
                </a:solidFill>
              </a:rPr>
              <a:t>report or customize the report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</a:t>
            </a:r>
            <a:r>
              <a:rPr lang="en-US" dirty="0"/>
              <a:t>all system features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292608"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Admin </a:t>
            </a:r>
            <a:r>
              <a:rPr lang="en-US" sz="2600" dirty="0">
                <a:solidFill>
                  <a:schemeClr val="tx1"/>
                </a:solidFill>
              </a:rPr>
              <a:t>manages account of Users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manages system data</a:t>
            </a:r>
          </a:p>
          <a:p>
            <a:pPr>
              <a:buFont typeface="Wingdings" charset="2"/>
              <a:buChar char="Ø"/>
            </a:pPr>
            <a:r>
              <a:rPr lang="en-US" sz="2600" smtClean="0">
                <a:solidFill>
                  <a:schemeClr val="tx1"/>
                </a:solidFill>
              </a:rPr>
              <a:t>Admin </a:t>
            </a:r>
            <a:r>
              <a:rPr lang="en-US" sz="2600" dirty="0">
                <a:solidFill>
                  <a:schemeClr val="tx1"/>
                </a:solidFill>
              </a:rPr>
              <a:t>views all claims in the system for each years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views items of assessment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sets up closure date of </a:t>
            </a:r>
            <a:r>
              <a:rPr lang="en-US" sz="2600" dirty="0" smtClean="0">
                <a:solidFill>
                  <a:schemeClr val="tx1"/>
                </a:solidFill>
              </a:rPr>
              <a:t>claims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sets up closure date of </a:t>
            </a:r>
            <a:r>
              <a:rPr lang="en-US" sz="2600" dirty="0" smtClean="0">
                <a:solidFill>
                  <a:schemeClr val="tx1"/>
                </a:solidFill>
              </a:rPr>
              <a:t>items</a:t>
            </a:r>
          </a:p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User accesses website online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2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data validation (form)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3000" dirty="0"/>
              <a:t>Text </a:t>
            </a:r>
            <a:r>
              <a:rPr lang="en-US" sz="3000" dirty="0" smtClean="0"/>
              <a:t>validation (title, content, name, username, code</a:t>
            </a:r>
            <a:r>
              <a:rPr lang="mr-IN" sz="3000" dirty="0" smtClean="0"/>
              <a:t>…</a:t>
            </a:r>
            <a:r>
              <a:rPr lang="en-US" sz="3000" dirty="0" smtClean="0"/>
              <a:t>)</a:t>
            </a:r>
            <a:endParaRPr lang="en-US" sz="3000" dirty="0"/>
          </a:p>
          <a:p>
            <a:pPr>
              <a:buFont typeface="Wingdings" charset="2"/>
              <a:buChar char="Ø"/>
            </a:pPr>
            <a:r>
              <a:rPr lang="en-US" sz="3000" dirty="0"/>
              <a:t>Date </a:t>
            </a:r>
            <a:r>
              <a:rPr lang="en-US" sz="3000" dirty="0" smtClean="0"/>
              <a:t>validation (closure date)</a:t>
            </a:r>
          </a:p>
          <a:p>
            <a:pPr>
              <a:buFont typeface="Wingdings" charset="2"/>
              <a:buChar char="Ø"/>
            </a:pPr>
            <a:r>
              <a:rPr lang="en-US" sz="3000" dirty="0" smtClean="0"/>
              <a:t>File validation (upload file)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5685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3: date-time 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Date of claim submissions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Date of evidence submissions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Closure date of claims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Closure date of </a:t>
            </a:r>
            <a:r>
              <a:rPr lang="en-US" sz="2800" dirty="0" smtClean="0"/>
              <a:t>items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Processed date of claims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4: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List all system roles or authorities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Authorized areas of each role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Reponses unauthorized messages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Reponses </a:t>
            </a:r>
            <a:r>
              <a:rPr lang="en-US" sz="2800" dirty="0" smtClean="0"/>
              <a:t>not found messages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2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1. 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System description: 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ECM system is developed to </a:t>
            </a:r>
            <a:r>
              <a:rPr lang="en-GB" sz="2600" dirty="0" smtClean="0"/>
              <a:t>collect </a:t>
            </a:r>
            <a:r>
              <a:rPr lang="en-GB" sz="2600" dirty="0"/>
              <a:t>and </a:t>
            </a:r>
            <a:r>
              <a:rPr lang="en-GB" sz="2600" dirty="0" smtClean="0"/>
              <a:t>process </a:t>
            </a:r>
            <a:r>
              <a:rPr lang="en-GB" sz="2600" dirty="0"/>
              <a:t>Extenuating Circumstances (EC) </a:t>
            </a:r>
            <a:r>
              <a:rPr lang="en-GB" sz="2600" dirty="0" smtClean="0"/>
              <a:t>claims by students</a:t>
            </a:r>
            <a:r>
              <a:rPr lang="en-US" sz="2600" dirty="0" smtClean="0"/>
              <a:t>.  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It is web-based secure role-based and has its own data management.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Members:</a:t>
            </a:r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Scrum master</a:t>
            </a:r>
            <a:r>
              <a:rPr lang="en-US" sz="2400" dirty="0" smtClean="0"/>
              <a:t>:</a:t>
            </a:r>
          </a:p>
          <a:p>
            <a:pPr lvl="2">
              <a:buFont typeface="Wingdings" charset="2"/>
              <a:buChar char="Ø"/>
            </a:pPr>
            <a:r>
              <a:rPr lang="en-US" sz="2400" dirty="0"/>
              <a:t>Phan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 smtClean="0"/>
              <a:t>Tùng</a:t>
            </a:r>
            <a:r>
              <a:rPr lang="en-US" sz="2400" dirty="0" smtClean="0"/>
              <a:t>: </a:t>
            </a:r>
            <a:r>
              <a:rPr lang="en-US" sz="2400" dirty="0"/>
              <a:t>product owner, product tester </a:t>
            </a:r>
            <a:endParaRPr lang="en-US" sz="2400" dirty="0" smtClean="0"/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Scrum members</a:t>
            </a:r>
            <a:r>
              <a:rPr lang="en-US" sz="2800" dirty="0" smtClean="0"/>
              <a:t>: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smtClean="0"/>
              <a:t>Anh: </a:t>
            </a:r>
            <a:r>
              <a:rPr lang="en-US" sz="2400" dirty="0"/>
              <a:t>product tester 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Đàm</a:t>
            </a:r>
            <a:r>
              <a:rPr lang="en-US" sz="2400" dirty="0" smtClean="0"/>
              <a:t> </a:t>
            </a:r>
            <a:r>
              <a:rPr lang="en-US" sz="2400" dirty="0"/>
              <a:t>Cao </a:t>
            </a:r>
            <a:r>
              <a:rPr lang="en-US" sz="2400" dirty="0" err="1"/>
              <a:t>Sơn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2400" dirty="0"/>
              <a:t>programmer, designer </a:t>
            </a:r>
            <a:endParaRPr lang="en-US" sz="2400" dirty="0" smtClean="0"/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/>
              <a:t>Hải</a:t>
            </a:r>
            <a:r>
              <a:rPr lang="en-US" sz="2400" dirty="0"/>
              <a:t> </a:t>
            </a:r>
            <a:r>
              <a:rPr lang="en-US" sz="2400" dirty="0" smtClean="0"/>
              <a:t>Nam: </a:t>
            </a:r>
            <a:r>
              <a:rPr lang="en-US" sz="2400" dirty="0"/>
              <a:t>programmer, </a:t>
            </a:r>
            <a:r>
              <a:rPr lang="en-US" sz="2400" dirty="0" smtClean="0"/>
              <a:t>designer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 smtClean="0"/>
              <a:t>Ái</a:t>
            </a:r>
            <a:r>
              <a:rPr lang="en-US" sz="2400" dirty="0" smtClean="0"/>
              <a:t>: </a:t>
            </a:r>
            <a:r>
              <a:rPr lang="en-US" sz="2400" dirty="0"/>
              <a:t>programmer, unit tester</a:t>
            </a:r>
            <a:endParaRPr lang="en-US" sz="2400" dirty="0" smtClean="0"/>
          </a:p>
          <a:p>
            <a:pPr lvl="2">
              <a:buFont typeface="Wingdings" charset="2"/>
              <a:buChar char="Ø"/>
            </a:pPr>
            <a:endParaRPr lang="en-US" sz="2000" dirty="0"/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1819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5: system reports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Claims per year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faculty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Processed claims per year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circumstance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validation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Custom claim reports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60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ECManagement</a:t>
            </a:r>
            <a:r>
              <a:rPr lang="en-US" b="1" dirty="0" smtClean="0"/>
              <a:t>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r>
              <a:rPr lang="en-US" sz="2800" dirty="0" smtClean="0"/>
              <a:t>Website: </a:t>
            </a:r>
            <a:r>
              <a:rPr lang="en-US" sz="2800" dirty="0">
                <a:hlinkClick r:id="rId2"/>
              </a:rPr>
              <a:t>http://ecmsystem.ga/</a:t>
            </a:r>
            <a:r>
              <a:rPr lang="en-US" sz="2800" dirty="0"/>
              <a:t>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Screencast: </a:t>
            </a:r>
            <a:r>
              <a:rPr lang="en-US" sz="2800" dirty="0">
                <a:hlinkClick r:id="rId3"/>
              </a:rPr>
              <a:t>http://rebrand.ly/ewsd_g2_cw_kaka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System ERD: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Based on the Greenwich’s EC claim system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Database focus on: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Users and Roles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Claims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Assessments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55" y="800953"/>
            <a:ext cx="5423425" cy="536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4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Database – Users and Roles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User </a:t>
            </a:r>
            <a:r>
              <a:rPr lang="en-US" dirty="0"/>
              <a:t>table: store </a:t>
            </a:r>
            <a:r>
              <a:rPr lang="en-US" dirty="0" smtClean="0"/>
              <a:t>user’s information.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Authority </a:t>
            </a:r>
            <a:r>
              <a:rPr lang="en-US" dirty="0"/>
              <a:t>table: </a:t>
            </a:r>
            <a:r>
              <a:rPr lang="en-US" dirty="0" smtClean="0"/>
              <a:t>store role </a:t>
            </a:r>
            <a:r>
              <a:rPr lang="en-US" dirty="0"/>
              <a:t>of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 smtClean="0"/>
              <a:t>User’s role: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 smtClean="0"/>
              <a:t>- Administrator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/>
              <a:t>EC Manager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/>
              <a:t>EC Coordinator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 smtClean="0"/>
              <a:t>Student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2019300"/>
            <a:ext cx="42100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Database – Claims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98745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Claim table: </a:t>
            </a:r>
            <a:r>
              <a:rPr lang="en-US" dirty="0"/>
              <a:t>store </a:t>
            </a:r>
            <a:r>
              <a:rPr lang="en-US" dirty="0" smtClean="0"/>
              <a:t>claim’s information</a:t>
            </a:r>
            <a:endParaRPr lang="en-US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Circumstances table: type of claim’s circumstance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05" y="2045758"/>
            <a:ext cx="44196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0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Database – Assessments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89470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Assessment table: store course information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Item table: store the type of point for each course, such as Examination or Coursework.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2209800"/>
            <a:ext cx="198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3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827520" cy="1450757"/>
          </a:xfrm>
        </p:spPr>
        <p:txBody>
          <a:bodyPr/>
          <a:lstStyle/>
          <a:p>
            <a:r>
              <a:rPr lang="en-US" dirty="0" smtClean="0"/>
              <a:t>2. Database –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89470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UML Diagram based on Database ERD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96" y="1737360"/>
            <a:ext cx="6247107" cy="45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0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3. 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Implementation of responsive design</a:t>
            </a:r>
          </a:p>
          <a:p>
            <a:pPr lvl="1"/>
            <a:r>
              <a:rPr lang="en-US" dirty="0"/>
              <a:t>Testing in different screen resolution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Accessibility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4. Functionality (user stories)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4700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endParaRPr lang="en-US" sz="800" b="1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User: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As a user, I want to login/logout the system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As a user, I want to access website online</a:t>
            </a:r>
            <a:endParaRPr lang="en-US" sz="2600" b="1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Admin: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manage account of Users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manage system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an administrator, I want to add more situation options (sick, injury, etc</a:t>
            </a:r>
            <a:r>
              <a:rPr lang="en-US" sz="2400" dirty="0" smtClean="0">
                <a:solidFill>
                  <a:schemeClr val="tx1"/>
                </a:solidFill>
              </a:rPr>
              <a:t>.) as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can view all claims in the system for each years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view items of assessment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set up closure date of claim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Manager:</a:t>
            </a:r>
            <a:endParaRPr lang="en-US" b="1" dirty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admin or manager, I want to see weekly report or customize the report details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EC manager, I want to see all </a:t>
            </a:r>
            <a:r>
              <a:rPr lang="en-US" sz="2400" dirty="0" smtClean="0">
                <a:solidFill>
                  <a:schemeClr val="tx1"/>
                </a:solidFill>
              </a:rPr>
              <a:t>claims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EC Manager, I want to see claim Statistical Analysis </a:t>
            </a:r>
            <a:r>
              <a:rPr lang="en-US" sz="2400" dirty="0" smtClean="0">
                <a:solidFill>
                  <a:schemeClr val="tx1"/>
                </a:solidFill>
              </a:rPr>
              <a:t>(claims </a:t>
            </a:r>
            <a:r>
              <a:rPr lang="en-US" sz="2400" dirty="0">
                <a:solidFill>
                  <a:schemeClr val="tx1"/>
                </a:solidFill>
              </a:rPr>
              <a:t>per </a:t>
            </a:r>
            <a:r>
              <a:rPr lang="en-US" sz="2400" dirty="0" smtClean="0">
                <a:solidFill>
                  <a:schemeClr val="tx1"/>
                </a:solidFill>
              </a:rPr>
              <a:t>year, </a:t>
            </a:r>
            <a:r>
              <a:rPr lang="en-US" sz="2400" dirty="0">
                <a:solidFill>
                  <a:schemeClr val="tx1"/>
                </a:solidFill>
              </a:rPr>
              <a:t>per Faculty...)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</TotalTime>
  <Words>835</Words>
  <Application>Microsoft Macintosh PowerPoint</Application>
  <PresentationFormat>Widescreen</PresentationFormat>
  <Paragraphs>153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Mangal</vt:lpstr>
      <vt:lpstr>Wingdings</vt:lpstr>
      <vt:lpstr>Retrospect</vt:lpstr>
      <vt:lpstr>ECM System</vt:lpstr>
      <vt:lpstr>1. Introduction</vt:lpstr>
      <vt:lpstr>2. Database</vt:lpstr>
      <vt:lpstr>2. Database – Users and Roles (cont.)</vt:lpstr>
      <vt:lpstr>2. Database – Claims (cont.)</vt:lpstr>
      <vt:lpstr>2. Database – Assessments (cont.)</vt:lpstr>
      <vt:lpstr>2. Database – Model</vt:lpstr>
      <vt:lpstr>3. Site design</vt:lpstr>
      <vt:lpstr>4. Functionality (user stories)</vt:lpstr>
      <vt:lpstr>Functionality (cont.)</vt:lpstr>
      <vt:lpstr>5. Testing</vt:lpstr>
      <vt:lpstr>6. Agile methodology</vt:lpstr>
      <vt:lpstr>Demo Plan</vt:lpstr>
      <vt:lpstr>Demo 1: all system features</vt:lpstr>
      <vt:lpstr>Demo 1: all system features (cont.)</vt:lpstr>
      <vt:lpstr>Demo 1: all system features (cont.)</vt:lpstr>
      <vt:lpstr>Demo 2: data validation (form)</vt:lpstr>
      <vt:lpstr>Demo 3: date-time relations </vt:lpstr>
      <vt:lpstr>Demo 4: authorization</vt:lpstr>
      <vt:lpstr>Demo 5: system reports </vt:lpstr>
      <vt:lpstr>ECManagement System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COMP1640</dc:title>
  <dc:creator>Microsoft Office User</dc:creator>
  <cp:lastModifiedBy>Microsoft Office User</cp:lastModifiedBy>
  <cp:revision>95</cp:revision>
  <dcterms:created xsi:type="dcterms:W3CDTF">2017-04-27T09:12:33Z</dcterms:created>
  <dcterms:modified xsi:type="dcterms:W3CDTF">2017-04-29T05:50:24Z</dcterms:modified>
</cp:coreProperties>
</file>