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9" r:id="rId2"/>
    <p:sldId id="266" r:id="rId3"/>
    <p:sldId id="265" r:id="rId4"/>
    <p:sldId id="267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 snapToGrid="0" snapToObjects="1">
      <p:cViewPr varScale="1">
        <p:scale>
          <a:sx n="70" d="100"/>
          <a:sy n="70" d="100"/>
        </p:scale>
        <p:origin x="9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68129-A059-084A-81AC-1C2D421669D6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8B00D-0D5C-9F47-A927-FE449AEE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2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Site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Libraries: </a:t>
            </a:r>
          </a:p>
          <a:p>
            <a:pPr lvl="2"/>
            <a:r>
              <a:rPr lang="en-US" dirty="0" smtClean="0"/>
              <a:t>Twitter Bootstrap v3.3.7</a:t>
            </a:r>
          </a:p>
          <a:p>
            <a:pPr lvl="2"/>
            <a:r>
              <a:rPr lang="en-US" dirty="0" smtClean="0"/>
              <a:t>JQuery v3.2.1</a:t>
            </a:r>
          </a:p>
          <a:p>
            <a:pPr lvl="2"/>
            <a:r>
              <a:rPr lang="en-US" dirty="0" smtClean="0"/>
              <a:t>HTML 5</a:t>
            </a:r>
          </a:p>
          <a:p>
            <a:pPr lvl="2"/>
            <a:r>
              <a:rPr lang="en-US" dirty="0" smtClean="0"/>
              <a:t>LTE Admin </a:t>
            </a:r>
            <a:r>
              <a:rPr lang="en-US" dirty="0" smtClean="0"/>
              <a:t>theme</a:t>
            </a:r>
            <a:endParaRPr lang="en-US" dirty="0"/>
          </a:p>
          <a:p>
            <a:pPr lvl="1"/>
            <a:r>
              <a:rPr lang="en-US" dirty="0"/>
              <a:t>Testing in different screen </a:t>
            </a:r>
            <a:r>
              <a:rPr lang="en-US" dirty="0" smtClean="0"/>
              <a:t>resolution</a:t>
            </a:r>
          </a:p>
          <a:p>
            <a:pPr lvl="2"/>
            <a:r>
              <a:rPr lang="en-US" dirty="0" smtClean="0"/>
              <a:t>Desktop </a:t>
            </a:r>
          </a:p>
          <a:p>
            <a:pPr lvl="2"/>
            <a:r>
              <a:rPr lang="en-US" dirty="0" smtClean="0"/>
              <a:t>Laptop</a:t>
            </a:r>
          </a:p>
          <a:p>
            <a:pPr lvl="2"/>
            <a:r>
              <a:rPr lang="en-US" dirty="0" smtClean="0"/>
              <a:t>Tablet</a:t>
            </a:r>
            <a:endParaRPr lang="en-US" dirty="0"/>
          </a:p>
          <a:p>
            <a:pPr lvl="1"/>
            <a:r>
              <a:rPr lang="en-US" dirty="0" smtClean="0"/>
              <a:t>Usability</a:t>
            </a:r>
          </a:p>
          <a:p>
            <a:pPr lvl="2"/>
            <a:r>
              <a:rPr lang="en-US" dirty="0" smtClean="0"/>
              <a:t>Standard icon</a:t>
            </a:r>
          </a:p>
          <a:p>
            <a:pPr lvl="2"/>
            <a:r>
              <a:rPr lang="en-US" dirty="0" smtClean="0"/>
              <a:t>Easy to read</a:t>
            </a:r>
          </a:p>
          <a:p>
            <a:pPr lvl="2"/>
            <a:r>
              <a:rPr lang="en-US" dirty="0" smtClean="0"/>
              <a:t>Common layout</a:t>
            </a:r>
            <a:endParaRPr lang="en-US" dirty="0"/>
          </a:p>
          <a:p>
            <a:pPr lvl="1"/>
            <a:r>
              <a:rPr lang="en-US" dirty="0" smtClean="0"/>
              <a:t>Accessibility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19245"/>
              </p:ext>
            </p:extLst>
          </p:nvPr>
        </p:nvGraphicFramePr>
        <p:xfrm>
          <a:off x="98425" y="98425"/>
          <a:ext cx="3103563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Packager Shell Object" showAsIcon="1" r:id="rId3" imgW="3102840" imgH="440280" progId="Package">
                  <p:embed/>
                </p:oleObj>
              </mc:Choice>
              <mc:Fallback>
                <p:oleObj name="Packager Shell Object" showAsIcon="1" r:id="rId3" imgW="3102840" imgH="440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425" y="98425"/>
                        <a:ext cx="3103563" cy="439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299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grid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977" y="2106692"/>
            <a:ext cx="8135485" cy="3781953"/>
          </a:xfrm>
        </p:spPr>
      </p:pic>
      <p:sp>
        <p:nvSpPr>
          <p:cNvPr id="6" name="TextBox 5"/>
          <p:cNvSpPr txBox="1"/>
          <p:nvPr/>
        </p:nvSpPr>
        <p:spPr>
          <a:xfrm>
            <a:off x="1296538" y="1737360"/>
            <a:ext cx="599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Difference screen size resolutions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90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 Columns</a:t>
            </a:r>
          </a:p>
          <a:p>
            <a:r>
              <a:rPr lang="en-US" dirty="0" smtClean="0"/>
              <a:t>Desktop: col-</a:t>
            </a:r>
            <a:r>
              <a:rPr lang="en-US" dirty="0" err="1" smtClean="0"/>
              <a:t>lg</a:t>
            </a:r>
            <a:r>
              <a:rPr lang="en-US" dirty="0" smtClean="0"/>
              <a:t>-(1-12)</a:t>
            </a:r>
          </a:p>
          <a:p>
            <a:r>
              <a:rPr lang="en-US" dirty="0" smtClean="0"/>
              <a:t>Laptop: col-md-(1-12)</a:t>
            </a:r>
          </a:p>
          <a:p>
            <a:r>
              <a:rPr lang="en-US" dirty="0" smtClean="0"/>
              <a:t>Tablet: col-</a:t>
            </a:r>
            <a:r>
              <a:rPr lang="en-US" dirty="0" err="1" smtClean="0"/>
              <a:t>sm</a:t>
            </a:r>
            <a:r>
              <a:rPr lang="en-US" dirty="0" smtClean="0"/>
              <a:t>-(1-12)</a:t>
            </a:r>
          </a:p>
          <a:p>
            <a:r>
              <a:rPr lang="en-US" dirty="0" smtClean="0"/>
              <a:t>Mobile: col-</a:t>
            </a:r>
            <a:r>
              <a:rPr lang="en-US" dirty="0" err="1" smtClean="0"/>
              <a:t>xs</a:t>
            </a:r>
            <a:r>
              <a:rPr lang="en-US" dirty="0" smtClean="0"/>
              <a:t>-(1-12)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882" y="2049568"/>
            <a:ext cx="8076545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2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Visibility</a:t>
            </a:r>
          </a:p>
          <a:p>
            <a:pPr lvl="1"/>
            <a:r>
              <a:rPr lang="en-US" dirty="0" smtClean="0"/>
              <a:t>Clear content</a:t>
            </a:r>
          </a:p>
          <a:p>
            <a:pPr lvl="1"/>
            <a:r>
              <a:rPr lang="en-US" dirty="0" smtClean="0"/>
              <a:t>Standard icons</a:t>
            </a:r>
          </a:p>
          <a:p>
            <a:pPr lvl="1"/>
            <a:r>
              <a:rPr lang="en-US" dirty="0" smtClean="0"/>
              <a:t>Ease to use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206" y="1874649"/>
            <a:ext cx="8207445" cy="396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6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Consistency</a:t>
            </a:r>
          </a:p>
          <a:p>
            <a:pPr lvl="1"/>
            <a:r>
              <a:rPr lang="en-US" dirty="0"/>
              <a:t>Uniform </a:t>
            </a:r>
            <a:r>
              <a:rPr lang="en-US" dirty="0" smtClean="0"/>
              <a:t>layout, color.</a:t>
            </a:r>
          </a:p>
          <a:p>
            <a:pPr lvl="1"/>
            <a:r>
              <a:rPr lang="en-US" dirty="0" smtClean="0"/>
              <a:t>Button size, text field size.</a:t>
            </a:r>
          </a:p>
          <a:p>
            <a:pPr lvl="1"/>
            <a:r>
              <a:rPr lang="en-US" dirty="0" smtClean="0"/>
              <a:t>font-size, font-family.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918" y="2110704"/>
            <a:ext cx="7724634" cy="346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7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Similarity: The site use common layout, the user do not need learn to use web site if they experience in the layout.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292" y="2323406"/>
            <a:ext cx="6805069" cy="305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3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r>
              <a:rPr lang="en-US" dirty="0"/>
              <a:t>: System present effect for the user interaction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43" y="2281240"/>
            <a:ext cx="6792851" cy="323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244</TotalTime>
  <Words>133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Retrospect</vt:lpstr>
      <vt:lpstr>Packager Shell Object</vt:lpstr>
      <vt:lpstr>Site design</vt:lpstr>
      <vt:lpstr>Bootstrap grid system</vt:lpstr>
      <vt:lpstr>Cont.</vt:lpstr>
      <vt:lpstr>Design principle</vt:lpstr>
      <vt:lpstr>Cont.</vt:lpstr>
      <vt:lpstr>Cont.</vt:lpstr>
      <vt:lpstr>Cont.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COMP1640</dc:title>
  <dc:creator>Microsoft Office User</dc:creator>
  <cp:lastModifiedBy>Sơn Đàm</cp:lastModifiedBy>
  <cp:revision>25</cp:revision>
  <dcterms:created xsi:type="dcterms:W3CDTF">2017-04-27T09:12:33Z</dcterms:created>
  <dcterms:modified xsi:type="dcterms:W3CDTF">2017-04-29T06:35:43Z</dcterms:modified>
</cp:coreProperties>
</file>