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5"/>
  </p:notesMasterIdLst>
  <p:handoutMasterIdLst>
    <p:handoutMasterId r:id="rId153"/>
  </p:handoutMasterIdLst>
  <p:sldIdLst>
    <p:sldId id="993" r:id="rId4"/>
    <p:sldId id="507" r:id="rId5"/>
    <p:sldId id="509" r:id="rId6"/>
    <p:sldId id="510" r:id="rId7"/>
    <p:sldId id="721" r:id="rId8"/>
    <p:sldId id="511" r:id="rId9"/>
    <p:sldId id="853" r:id="rId10"/>
    <p:sldId id="513" r:id="rId11"/>
    <p:sldId id="514" r:id="rId12"/>
    <p:sldId id="515" r:id="rId13"/>
    <p:sldId id="516" r:id="rId14"/>
    <p:sldId id="517" r:id="rId15"/>
    <p:sldId id="722" r:id="rId16"/>
    <p:sldId id="723" r:id="rId17"/>
    <p:sldId id="724" r:id="rId18"/>
    <p:sldId id="725" r:id="rId19"/>
    <p:sldId id="727" r:id="rId20"/>
    <p:sldId id="728" r:id="rId21"/>
    <p:sldId id="729" r:id="rId22"/>
    <p:sldId id="730" r:id="rId23"/>
    <p:sldId id="731" r:id="rId24"/>
    <p:sldId id="732" r:id="rId25"/>
    <p:sldId id="733" r:id="rId26"/>
    <p:sldId id="734" r:id="rId27"/>
    <p:sldId id="735" r:id="rId28"/>
    <p:sldId id="736" r:id="rId29"/>
    <p:sldId id="737" r:id="rId30"/>
    <p:sldId id="738" r:id="rId31"/>
    <p:sldId id="741" r:id="rId32"/>
    <p:sldId id="742" r:id="rId33"/>
    <p:sldId id="743" r:id="rId34"/>
    <p:sldId id="739" r:id="rId35"/>
    <p:sldId id="740" r:id="rId36"/>
    <p:sldId id="744" r:id="rId37"/>
    <p:sldId id="745" r:id="rId38"/>
    <p:sldId id="746" r:id="rId39"/>
    <p:sldId id="747" r:id="rId40"/>
    <p:sldId id="748" r:id="rId41"/>
    <p:sldId id="751" r:id="rId42"/>
    <p:sldId id="749" r:id="rId43"/>
    <p:sldId id="750" r:id="rId44"/>
    <p:sldId id="752" r:id="rId45"/>
    <p:sldId id="753" r:id="rId46"/>
    <p:sldId id="754" r:id="rId47"/>
    <p:sldId id="755" r:id="rId48"/>
    <p:sldId id="756" r:id="rId49"/>
    <p:sldId id="757" r:id="rId50"/>
    <p:sldId id="758" r:id="rId51"/>
    <p:sldId id="759" r:id="rId52"/>
    <p:sldId id="760" r:id="rId53"/>
    <p:sldId id="761" r:id="rId54"/>
    <p:sldId id="762" r:id="rId55"/>
    <p:sldId id="763" r:id="rId56"/>
    <p:sldId id="764" r:id="rId57"/>
    <p:sldId id="765" r:id="rId58"/>
    <p:sldId id="766" r:id="rId59"/>
    <p:sldId id="767" r:id="rId60"/>
    <p:sldId id="768" r:id="rId61"/>
    <p:sldId id="770" r:id="rId62"/>
    <p:sldId id="771" r:id="rId63"/>
    <p:sldId id="772" r:id="rId64"/>
    <p:sldId id="773" r:id="rId65"/>
    <p:sldId id="774" r:id="rId66"/>
    <p:sldId id="769" r:id="rId67"/>
    <p:sldId id="994" r:id="rId68"/>
    <p:sldId id="775" r:id="rId69"/>
    <p:sldId id="776" r:id="rId70"/>
    <p:sldId id="777" r:id="rId71"/>
    <p:sldId id="778" r:id="rId72"/>
    <p:sldId id="779" r:id="rId73"/>
    <p:sldId id="854" r:id="rId74"/>
    <p:sldId id="701" r:id="rId76"/>
    <p:sldId id="706" r:id="rId77"/>
    <p:sldId id="703" r:id="rId78"/>
    <p:sldId id="704" r:id="rId79"/>
    <p:sldId id="705" r:id="rId80"/>
    <p:sldId id="707" r:id="rId81"/>
    <p:sldId id="708" r:id="rId82"/>
    <p:sldId id="709" r:id="rId83"/>
    <p:sldId id="710" r:id="rId84"/>
    <p:sldId id="711" r:id="rId85"/>
    <p:sldId id="712" r:id="rId86"/>
    <p:sldId id="713" r:id="rId87"/>
    <p:sldId id="855" r:id="rId88"/>
    <p:sldId id="856" r:id="rId89"/>
    <p:sldId id="796" r:id="rId90"/>
    <p:sldId id="715" r:id="rId91"/>
    <p:sldId id="716" r:id="rId92"/>
    <p:sldId id="717" r:id="rId93"/>
    <p:sldId id="718" r:id="rId94"/>
    <p:sldId id="719" r:id="rId95"/>
    <p:sldId id="720" r:id="rId96"/>
    <p:sldId id="857" r:id="rId97"/>
    <p:sldId id="858" r:id="rId98"/>
    <p:sldId id="859" r:id="rId99"/>
    <p:sldId id="860" r:id="rId100"/>
    <p:sldId id="861" r:id="rId101"/>
    <p:sldId id="862" r:id="rId102"/>
    <p:sldId id="863" r:id="rId103"/>
    <p:sldId id="864" r:id="rId104"/>
    <p:sldId id="865" r:id="rId105"/>
    <p:sldId id="866" r:id="rId106"/>
    <p:sldId id="867" r:id="rId107"/>
    <p:sldId id="868" r:id="rId108"/>
    <p:sldId id="869" r:id="rId109"/>
    <p:sldId id="870" r:id="rId110"/>
    <p:sldId id="995" r:id="rId111"/>
    <p:sldId id="780" r:id="rId112"/>
    <p:sldId id="815" r:id="rId113"/>
    <p:sldId id="816" r:id="rId114"/>
    <p:sldId id="817" r:id="rId115"/>
    <p:sldId id="818" r:id="rId116"/>
    <p:sldId id="819" r:id="rId117"/>
    <p:sldId id="820" r:id="rId118"/>
    <p:sldId id="821" r:id="rId119"/>
    <p:sldId id="822" r:id="rId120"/>
    <p:sldId id="823" r:id="rId121"/>
    <p:sldId id="825" r:id="rId122"/>
    <p:sldId id="824" r:id="rId123"/>
    <p:sldId id="827" r:id="rId124"/>
    <p:sldId id="828" r:id="rId125"/>
    <p:sldId id="829" r:id="rId126"/>
    <p:sldId id="830" r:id="rId127"/>
    <p:sldId id="831" r:id="rId128"/>
    <p:sldId id="832" r:id="rId129"/>
    <p:sldId id="833" r:id="rId130"/>
    <p:sldId id="834" r:id="rId131"/>
    <p:sldId id="835" r:id="rId132"/>
    <p:sldId id="836" r:id="rId133"/>
    <p:sldId id="837" r:id="rId134"/>
    <p:sldId id="838" r:id="rId135"/>
    <p:sldId id="840" r:id="rId136"/>
    <p:sldId id="841" r:id="rId137"/>
    <p:sldId id="842" r:id="rId138"/>
    <p:sldId id="839" r:id="rId139"/>
    <p:sldId id="843" r:id="rId140"/>
    <p:sldId id="844" r:id="rId141"/>
    <p:sldId id="845" r:id="rId142"/>
    <p:sldId id="826" r:id="rId143"/>
    <p:sldId id="846" r:id="rId144"/>
    <p:sldId id="791" r:id="rId145"/>
    <p:sldId id="847" r:id="rId146"/>
    <p:sldId id="848" r:id="rId147"/>
    <p:sldId id="849" r:id="rId148"/>
    <p:sldId id="850" r:id="rId149"/>
    <p:sldId id="851" r:id="rId150"/>
    <p:sldId id="852" r:id="rId151"/>
    <p:sldId id="534" r:id="rId152"/>
  </p:sldIdLst>
  <p:sldSz cx="9144000" cy="6858000" type="screen4x3"/>
  <p:notesSz cx="6858000" cy="9144000"/>
  <p:custShowLst>
    <p:custShow name="对数坐标" id="0">
      <p:sldLst/>
    </p:custShow>
    <p:custShow name="系统的型号" id="1">
      <p:sldLst/>
    </p:custShow>
    <p:custShow name="对数直线方程" id="2">
      <p:sldLst/>
    </p:custShow>
    <p:custShow name="伴随矩阵概念" id="3">
      <p:sldLst/>
    </p:custShow>
  </p:custShowLst>
  <p:custDataLst>
    <p:tags r:id="rId15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1" userDrawn="1">
          <p15:clr>
            <a:srgbClr val="A4A3A4"/>
          </p15:clr>
        </p15:guide>
        <p15:guide id="2" pos="2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A50021"/>
    <a:srgbClr val="003399"/>
    <a:srgbClr val="FF9900"/>
    <a:srgbClr val="CC3300"/>
    <a:srgbClr val="3333CC"/>
    <a:srgbClr val="990033"/>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896"/>
    <p:restoredTop sz="92216"/>
  </p:normalViewPr>
  <p:slideViewPr>
    <p:cSldViewPr showGuides="1">
      <p:cViewPr varScale="1">
        <p:scale>
          <a:sx n="77" d="100"/>
          <a:sy n="77" d="100"/>
        </p:scale>
        <p:origin x="1265" y="38"/>
      </p:cViewPr>
      <p:guideLst>
        <p:guide orient="horz" pos="2191"/>
        <p:guide pos="2877"/>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notesMaster" Target="notesMasters/notes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7" Type="http://schemas.openxmlformats.org/officeDocument/2006/relationships/tags" Target="tags/tag1.xml"/><Relationship Id="rId156" Type="http://schemas.openxmlformats.org/officeDocument/2006/relationships/tableStyles" Target="tableStyles.xml"/><Relationship Id="rId155" Type="http://schemas.openxmlformats.org/officeDocument/2006/relationships/viewProps" Target="viewProps.xml"/><Relationship Id="rId154" Type="http://schemas.openxmlformats.org/officeDocument/2006/relationships/presProps" Target="presProps.xml"/><Relationship Id="rId153" Type="http://schemas.openxmlformats.org/officeDocument/2006/relationships/handoutMaster" Target="handoutMasters/handoutMaster1.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2.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emf"/></Relationships>
</file>

<file path=ppt/drawings/_rels/vmlDrawing100.vml.rels><?xml version="1.0" encoding="UTF-8" standalone="yes"?>
<Relationships xmlns="http://schemas.openxmlformats.org/package/2006/relationships"><Relationship Id="rId5" Type="http://schemas.openxmlformats.org/officeDocument/2006/relationships/image" Target="../media/image461.wmf"/><Relationship Id="rId4" Type="http://schemas.openxmlformats.org/officeDocument/2006/relationships/image" Target="../media/image460.wmf"/><Relationship Id="rId3" Type="http://schemas.openxmlformats.org/officeDocument/2006/relationships/image" Target="../media/image459.wmf"/><Relationship Id="rId2" Type="http://schemas.openxmlformats.org/officeDocument/2006/relationships/image" Target="../media/image458.wmf"/><Relationship Id="rId1" Type="http://schemas.openxmlformats.org/officeDocument/2006/relationships/image" Target="../media/image457.wmf"/></Relationships>
</file>

<file path=ppt/drawings/_rels/vmlDrawing101.vml.rels><?xml version="1.0" encoding="UTF-8" standalone="yes"?>
<Relationships xmlns="http://schemas.openxmlformats.org/package/2006/relationships"><Relationship Id="rId5" Type="http://schemas.openxmlformats.org/officeDocument/2006/relationships/image" Target="../media/image466.wmf"/><Relationship Id="rId4" Type="http://schemas.openxmlformats.org/officeDocument/2006/relationships/image" Target="../media/image465.wmf"/><Relationship Id="rId3" Type="http://schemas.openxmlformats.org/officeDocument/2006/relationships/image" Target="../media/image464.wmf"/><Relationship Id="rId2" Type="http://schemas.openxmlformats.org/officeDocument/2006/relationships/image" Target="../media/image463.wmf"/><Relationship Id="rId1" Type="http://schemas.openxmlformats.org/officeDocument/2006/relationships/image" Target="../media/image462.wmf"/></Relationships>
</file>

<file path=ppt/drawings/_rels/vmlDrawing102.vml.rels><?xml version="1.0" encoding="UTF-8" standalone="yes"?>
<Relationships xmlns="http://schemas.openxmlformats.org/package/2006/relationships"><Relationship Id="rId9" Type="http://schemas.openxmlformats.org/officeDocument/2006/relationships/image" Target="../media/image475.png"/><Relationship Id="rId8" Type="http://schemas.openxmlformats.org/officeDocument/2006/relationships/image" Target="../media/image474.png"/><Relationship Id="rId7" Type="http://schemas.openxmlformats.org/officeDocument/2006/relationships/image" Target="../media/image473.png"/><Relationship Id="rId6" Type="http://schemas.openxmlformats.org/officeDocument/2006/relationships/image" Target="../media/image472.png"/><Relationship Id="rId5" Type="http://schemas.openxmlformats.org/officeDocument/2006/relationships/image" Target="../media/image471.png"/><Relationship Id="rId4" Type="http://schemas.openxmlformats.org/officeDocument/2006/relationships/image" Target="../media/image470.png"/><Relationship Id="rId3" Type="http://schemas.openxmlformats.org/officeDocument/2006/relationships/image" Target="../media/image469.png"/><Relationship Id="rId2" Type="http://schemas.openxmlformats.org/officeDocument/2006/relationships/image" Target="../media/image468.png"/><Relationship Id="rId12" Type="http://schemas.openxmlformats.org/officeDocument/2006/relationships/image" Target="../media/image478.png"/><Relationship Id="rId11" Type="http://schemas.openxmlformats.org/officeDocument/2006/relationships/image" Target="../media/image477.png"/><Relationship Id="rId10" Type="http://schemas.openxmlformats.org/officeDocument/2006/relationships/image" Target="../media/image476.png"/><Relationship Id="rId1" Type="http://schemas.openxmlformats.org/officeDocument/2006/relationships/image" Target="../media/image467.png"/></Relationships>
</file>

<file path=ppt/drawings/_rels/vmlDrawing103.vml.rels><?xml version="1.0" encoding="UTF-8" standalone="yes"?>
<Relationships xmlns="http://schemas.openxmlformats.org/package/2006/relationships"><Relationship Id="rId8" Type="http://schemas.openxmlformats.org/officeDocument/2006/relationships/image" Target="../media/image486.wmf"/><Relationship Id="rId7" Type="http://schemas.openxmlformats.org/officeDocument/2006/relationships/image" Target="../media/image485.wmf"/><Relationship Id="rId6" Type="http://schemas.openxmlformats.org/officeDocument/2006/relationships/image" Target="../media/image484.wmf"/><Relationship Id="rId5" Type="http://schemas.openxmlformats.org/officeDocument/2006/relationships/image" Target="../media/image483.wmf"/><Relationship Id="rId4" Type="http://schemas.openxmlformats.org/officeDocument/2006/relationships/image" Target="../media/image482.wmf"/><Relationship Id="rId3" Type="http://schemas.openxmlformats.org/officeDocument/2006/relationships/image" Target="../media/image481.wmf"/><Relationship Id="rId2" Type="http://schemas.openxmlformats.org/officeDocument/2006/relationships/image" Target="../media/image480.png"/><Relationship Id="rId1" Type="http://schemas.openxmlformats.org/officeDocument/2006/relationships/image" Target="../media/image479.wmf"/></Relationships>
</file>

<file path=ppt/drawings/_rels/vmlDrawing104.vml.rels><?xml version="1.0" encoding="UTF-8" standalone="yes"?>
<Relationships xmlns="http://schemas.openxmlformats.org/package/2006/relationships"><Relationship Id="rId9" Type="http://schemas.openxmlformats.org/officeDocument/2006/relationships/image" Target="../media/image495.png"/><Relationship Id="rId8" Type="http://schemas.openxmlformats.org/officeDocument/2006/relationships/image" Target="../media/image494.wmf"/><Relationship Id="rId7" Type="http://schemas.openxmlformats.org/officeDocument/2006/relationships/image" Target="../media/image493.wmf"/><Relationship Id="rId6" Type="http://schemas.openxmlformats.org/officeDocument/2006/relationships/image" Target="../media/image492.wmf"/><Relationship Id="rId5" Type="http://schemas.openxmlformats.org/officeDocument/2006/relationships/image" Target="../media/image491.wmf"/><Relationship Id="rId4" Type="http://schemas.openxmlformats.org/officeDocument/2006/relationships/image" Target="../media/image490.wmf"/><Relationship Id="rId3" Type="http://schemas.openxmlformats.org/officeDocument/2006/relationships/image" Target="../media/image489.wmf"/><Relationship Id="rId2" Type="http://schemas.openxmlformats.org/officeDocument/2006/relationships/image" Target="../media/image488.wmf"/><Relationship Id="rId13" Type="http://schemas.openxmlformats.org/officeDocument/2006/relationships/image" Target="../media/image499.png"/><Relationship Id="rId12" Type="http://schemas.openxmlformats.org/officeDocument/2006/relationships/image" Target="../media/image498.png"/><Relationship Id="rId11" Type="http://schemas.openxmlformats.org/officeDocument/2006/relationships/image" Target="../media/image497.png"/><Relationship Id="rId10" Type="http://schemas.openxmlformats.org/officeDocument/2006/relationships/image" Target="../media/image496.png"/><Relationship Id="rId1" Type="http://schemas.openxmlformats.org/officeDocument/2006/relationships/image" Target="../media/image487.wmf"/></Relationships>
</file>

<file path=ppt/drawings/_rels/vmlDrawing105.vml.rels><?xml version="1.0" encoding="UTF-8" standalone="yes"?>
<Relationships xmlns="http://schemas.openxmlformats.org/package/2006/relationships"><Relationship Id="rId4" Type="http://schemas.openxmlformats.org/officeDocument/2006/relationships/image" Target="../media/image504.wmf"/><Relationship Id="rId3" Type="http://schemas.openxmlformats.org/officeDocument/2006/relationships/image" Target="../media/image503.wmf"/><Relationship Id="rId2" Type="http://schemas.openxmlformats.org/officeDocument/2006/relationships/image" Target="../media/image502.wmf"/><Relationship Id="rId1" Type="http://schemas.openxmlformats.org/officeDocument/2006/relationships/image" Target="../media/image500.wmf"/></Relationships>
</file>

<file path=ppt/drawings/_rels/vmlDrawing106.vml.rels><?xml version="1.0" encoding="UTF-8" standalone="yes"?>
<Relationships xmlns="http://schemas.openxmlformats.org/package/2006/relationships"><Relationship Id="rId7" Type="http://schemas.openxmlformats.org/officeDocument/2006/relationships/image" Target="../media/image511.wmf"/><Relationship Id="rId6" Type="http://schemas.openxmlformats.org/officeDocument/2006/relationships/image" Target="../media/image510.wmf"/><Relationship Id="rId5" Type="http://schemas.openxmlformats.org/officeDocument/2006/relationships/image" Target="../media/image509.wmf"/><Relationship Id="rId4" Type="http://schemas.openxmlformats.org/officeDocument/2006/relationships/image" Target="../media/image508.wmf"/><Relationship Id="rId3" Type="http://schemas.openxmlformats.org/officeDocument/2006/relationships/image" Target="../media/image507.wmf"/><Relationship Id="rId2" Type="http://schemas.openxmlformats.org/officeDocument/2006/relationships/image" Target="../media/image506.wmf"/><Relationship Id="rId1" Type="http://schemas.openxmlformats.org/officeDocument/2006/relationships/image" Target="../media/image505.w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514.wmf"/><Relationship Id="rId2" Type="http://schemas.openxmlformats.org/officeDocument/2006/relationships/image" Target="../media/image513.wmf"/><Relationship Id="rId1" Type="http://schemas.openxmlformats.org/officeDocument/2006/relationships/image" Target="../media/image512.wmf"/></Relationships>
</file>

<file path=ppt/drawings/_rels/vmlDrawing108.vml.rels><?xml version="1.0" encoding="UTF-8" standalone="yes"?>
<Relationships xmlns="http://schemas.openxmlformats.org/package/2006/relationships"><Relationship Id="rId2" Type="http://schemas.openxmlformats.org/officeDocument/2006/relationships/image" Target="../media/image516.wmf"/><Relationship Id="rId1" Type="http://schemas.openxmlformats.org/officeDocument/2006/relationships/image" Target="../media/image515.wmf"/></Relationships>
</file>

<file path=ppt/drawings/_rels/vmlDrawing109.vml.rels><?xml version="1.0" encoding="UTF-8" standalone="yes"?>
<Relationships xmlns="http://schemas.openxmlformats.org/package/2006/relationships"><Relationship Id="rId4" Type="http://schemas.openxmlformats.org/officeDocument/2006/relationships/image" Target="../media/image520.wmf"/><Relationship Id="rId3" Type="http://schemas.openxmlformats.org/officeDocument/2006/relationships/image" Target="../media/image519.wmf"/><Relationship Id="rId2" Type="http://schemas.openxmlformats.org/officeDocument/2006/relationships/image" Target="../media/image518.wmf"/><Relationship Id="rId1" Type="http://schemas.openxmlformats.org/officeDocument/2006/relationships/image" Target="../media/image5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10.vml.rels><?xml version="1.0" encoding="UTF-8" standalone="yes"?>
<Relationships xmlns="http://schemas.openxmlformats.org/package/2006/relationships"><Relationship Id="rId5" Type="http://schemas.openxmlformats.org/officeDocument/2006/relationships/image" Target="../media/image525.wmf"/><Relationship Id="rId4" Type="http://schemas.openxmlformats.org/officeDocument/2006/relationships/image" Target="../media/image524.wmf"/><Relationship Id="rId3" Type="http://schemas.openxmlformats.org/officeDocument/2006/relationships/image" Target="../media/image523.wmf"/><Relationship Id="rId2" Type="http://schemas.openxmlformats.org/officeDocument/2006/relationships/image" Target="../media/image522.wmf"/><Relationship Id="rId1" Type="http://schemas.openxmlformats.org/officeDocument/2006/relationships/image" Target="../media/image521.wmf"/></Relationships>
</file>

<file path=ppt/drawings/_rels/vmlDrawing111.vml.rels><?xml version="1.0" encoding="UTF-8" standalone="yes"?>
<Relationships xmlns="http://schemas.openxmlformats.org/package/2006/relationships"><Relationship Id="rId5" Type="http://schemas.openxmlformats.org/officeDocument/2006/relationships/image" Target="../media/image529.wmf"/><Relationship Id="rId4" Type="http://schemas.openxmlformats.org/officeDocument/2006/relationships/image" Target="../media/image528.wmf"/><Relationship Id="rId3" Type="http://schemas.openxmlformats.org/officeDocument/2006/relationships/image" Target="../media/image527.wmf"/><Relationship Id="rId2" Type="http://schemas.openxmlformats.org/officeDocument/2006/relationships/image" Target="../media/image526.wmf"/><Relationship Id="rId1" Type="http://schemas.openxmlformats.org/officeDocument/2006/relationships/image" Target="../media/image521.w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532.wmf"/><Relationship Id="rId2" Type="http://schemas.openxmlformats.org/officeDocument/2006/relationships/image" Target="../media/image531.wmf"/><Relationship Id="rId1" Type="http://schemas.openxmlformats.org/officeDocument/2006/relationships/image" Target="../media/image530.wmf"/></Relationships>
</file>

<file path=ppt/drawings/_rels/vmlDrawing113.vml.rels><?xml version="1.0" encoding="UTF-8" standalone="yes"?>
<Relationships xmlns="http://schemas.openxmlformats.org/package/2006/relationships"><Relationship Id="rId6" Type="http://schemas.openxmlformats.org/officeDocument/2006/relationships/image" Target="../media/image538.wmf"/><Relationship Id="rId5" Type="http://schemas.openxmlformats.org/officeDocument/2006/relationships/image" Target="../media/image537.wmf"/><Relationship Id="rId4" Type="http://schemas.openxmlformats.org/officeDocument/2006/relationships/image" Target="../media/image536.wmf"/><Relationship Id="rId3" Type="http://schemas.openxmlformats.org/officeDocument/2006/relationships/image" Target="../media/image535.wmf"/><Relationship Id="rId2" Type="http://schemas.openxmlformats.org/officeDocument/2006/relationships/image" Target="../media/image534.wmf"/><Relationship Id="rId1" Type="http://schemas.openxmlformats.org/officeDocument/2006/relationships/image" Target="../media/image533.wmf"/></Relationships>
</file>

<file path=ppt/drawings/_rels/vmlDrawing114.vml.rels><?xml version="1.0" encoding="UTF-8" standalone="yes"?>
<Relationships xmlns="http://schemas.openxmlformats.org/package/2006/relationships"><Relationship Id="rId6" Type="http://schemas.openxmlformats.org/officeDocument/2006/relationships/image" Target="../media/image544.wmf"/><Relationship Id="rId5" Type="http://schemas.openxmlformats.org/officeDocument/2006/relationships/image" Target="../media/image543.wmf"/><Relationship Id="rId4" Type="http://schemas.openxmlformats.org/officeDocument/2006/relationships/image" Target="../media/image542.wmf"/><Relationship Id="rId3" Type="http://schemas.openxmlformats.org/officeDocument/2006/relationships/image" Target="../media/image541.wmf"/><Relationship Id="rId2" Type="http://schemas.openxmlformats.org/officeDocument/2006/relationships/image" Target="../media/image540.wmf"/><Relationship Id="rId1" Type="http://schemas.openxmlformats.org/officeDocument/2006/relationships/image" Target="../media/image539.wmf"/></Relationships>
</file>

<file path=ppt/drawings/_rels/vmlDrawing115.vml.rels><?xml version="1.0" encoding="UTF-8" standalone="yes"?>
<Relationships xmlns="http://schemas.openxmlformats.org/package/2006/relationships"><Relationship Id="rId9" Type="http://schemas.openxmlformats.org/officeDocument/2006/relationships/image" Target="../media/image553.wmf"/><Relationship Id="rId8" Type="http://schemas.openxmlformats.org/officeDocument/2006/relationships/image" Target="../media/image552.wmf"/><Relationship Id="rId7" Type="http://schemas.openxmlformats.org/officeDocument/2006/relationships/image" Target="../media/image551.wmf"/><Relationship Id="rId6" Type="http://schemas.openxmlformats.org/officeDocument/2006/relationships/image" Target="../media/image550.wmf"/><Relationship Id="rId5" Type="http://schemas.openxmlformats.org/officeDocument/2006/relationships/image" Target="../media/image549.wmf"/><Relationship Id="rId4" Type="http://schemas.openxmlformats.org/officeDocument/2006/relationships/image" Target="../media/image548.wmf"/><Relationship Id="rId3" Type="http://schemas.openxmlformats.org/officeDocument/2006/relationships/image" Target="../media/image547.png"/><Relationship Id="rId2" Type="http://schemas.openxmlformats.org/officeDocument/2006/relationships/image" Target="../media/image546.png"/><Relationship Id="rId12" Type="http://schemas.openxmlformats.org/officeDocument/2006/relationships/image" Target="../media/image556.png"/><Relationship Id="rId11" Type="http://schemas.openxmlformats.org/officeDocument/2006/relationships/image" Target="../media/image555.wmf"/><Relationship Id="rId10" Type="http://schemas.openxmlformats.org/officeDocument/2006/relationships/image" Target="../media/image554.wmf"/><Relationship Id="rId1" Type="http://schemas.openxmlformats.org/officeDocument/2006/relationships/image" Target="../media/image545.wmf"/></Relationships>
</file>

<file path=ppt/drawings/_rels/vmlDrawing116.vml.rels><?xml version="1.0" encoding="UTF-8" standalone="yes"?>
<Relationships xmlns="http://schemas.openxmlformats.org/package/2006/relationships"><Relationship Id="rId9" Type="http://schemas.openxmlformats.org/officeDocument/2006/relationships/image" Target="../media/image560.wmf"/><Relationship Id="rId8" Type="http://schemas.openxmlformats.org/officeDocument/2006/relationships/image" Target="../media/image559.wmf"/><Relationship Id="rId7" Type="http://schemas.openxmlformats.org/officeDocument/2006/relationships/image" Target="../media/image558.wmf"/><Relationship Id="rId6" Type="http://schemas.openxmlformats.org/officeDocument/2006/relationships/image" Target="../media/image550.wmf"/><Relationship Id="rId5" Type="http://schemas.openxmlformats.org/officeDocument/2006/relationships/image" Target="../media/image549.wmf"/><Relationship Id="rId4" Type="http://schemas.openxmlformats.org/officeDocument/2006/relationships/image" Target="../media/image548.wmf"/><Relationship Id="rId3" Type="http://schemas.openxmlformats.org/officeDocument/2006/relationships/image" Target="../media/image547.png"/><Relationship Id="rId21" Type="http://schemas.openxmlformats.org/officeDocument/2006/relationships/image" Target="../media/image551.wmf"/><Relationship Id="rId20" Type="http://schemas.openxmlformats.org/officeDocument/2006/relationships/image" Target="../media/image571.wmf"/><Relationship Id="rId2" Type="http://schemas.openxmlformats.org/officeDocument/2006/relationships/image" Target="../media/image546.png"/><Relationship Id="rId19" Type="http://schemas.openxmlformats.org/officeDocument/2006/relationships/image" Target="../media/image570.wmf"/><Relationship Id="rId18" Type="http://schemas.openxmlformats.org/officeDocument/2006/relationships/image" Target="../media/image569.wmf"/><Relationship Id="rId17" Type="http://schemas.openxmlformats.org/officeDocument/2006/relationships/image" Target="../media/image568.wmf"/><Relationship Id="rId16" Type="http://schemas.openxmlformats.org/officeDocument/2006/relationships/image" Target="../media/image567.wmf"/><Relationship Id="rId15" Type="http://schemas.openxmlformats.org/officeDocument/2006/relationships/image" Target="../media/image566.wmf"/><Relationship Id="rId14" Type="http://schemas.openxmlformats.org/officeDocument/2006/relationships/image" Target="../media/image565.wmf"/><Relationship Id="rId13" Type="http://schemas.openxmlformats.org/officeDocument/2006/relationships/image" Target="../media/image564.wmf"/><Relationship Id="rId12" Type="http://schemas.openxmlformats.org/officeDocument/2006/relationships/image" Target="../media/image563.wmf"/><Relationship Id="rId11" Type="http://schemas.openxmlformats.org/officeDocument/2006/relationships/image" Target="../media/image562.wmf"/><Relationship Id="rId10" Type="http://schemas.openxmlformats.org/officeDocument/2006/relationships/image" Target="../media/image561.wmf"/><Relationship Id="rId1" Type="http://schemas.openxmlformats.org/officeDocument/2006/relationships/image" Target="../media/image557.wmf"/></Relationships>
</file>

<file path=ppt/drawings/_rels/vmlDrawing117.vml.rels><?xml version="1.0" encoding="UTF-8" standalone="yes"?>
<Relationships xmlns="http://schemas.openxmlformats.org/package/2006/relationships"><Relationship Id="rId8" Type="http://schemas.openxmlformats.org/officeDocument/2006/relationships/image" Target="../media/image579.wmf"/><Relationship Id="rId7" Type="http://schemas.openxmlformats.org/officeDocument/2006/relationships/image" Target="../media/image578.wmf"/><Relationship Id="rId6" Type="http://schemas.openxmlformats.org/officeDocument/2006/relationships/image" Target="../media/image577.wmf"/><Relationship Id="rId5" Type="http://schemas.openxmlformats.org/officeDocument/2006/relationships/image" Target="../media/image576.wmf"/><Relationship Id="rId4" Type="http://schemas.openxmlformats.org/officeDocument/2006/relationships/image" Target="../media/image575.wmf"/><Relationship Id="rId3" Type="http://schemas.openxmlformats.org/officeDocument/2006/relationships/image" Target="../media/image574.wmf"/><Relationship Id="rId2" Type="http://schemas.openxmlformats.org/officeDocument/2006/relationships/image" Target="../media/image573.wmf"/><Relationship Id="rId1" Type="http://schemas.openxmlformats.org/officeDocument/2006/relationships/image" Target="../media/image572.wmf"/></Relationships>
</file>

<file path=ppt/drawings/_rels/vmlDrawing118.vml.rels><?xml version="1.0" encoding="UTF-8" standalone="yes"?>
<Relationships xmlns="http://schemas.openxmlformats.org/package/2006/relationships"><Relationship Id="rId6" Type="http://schemas.openxmlformats.org/officeDocument/2006/relationships/image" Target="../media/image586.wmf"/><Relationship Id="rId5" Type="http://schemas.openxmlformats.org/officeDocument/2006/relationships/image" Target="../media/image585.wmf"/><Relationship Id="rId4" Type="http://schemas.openxmlformats.org/officeDocument/2006/relationships/image" Target="../media/image584.wmf"/><Relationship Id="rId3" Type="http://schemas.openxmlformats.org/officeDocument/2006/relationships/image" Target="../media/image583.wmf"/><Relationship Id="rId2" Type="http://schemas.openxmlformats.org/officeDocument/2006/relationships/image" Target="../media/image582.wmf"/><Relationship Id="rId1" Type="http://schemas.openxmlformats.org/officeDocument/2006/relationships/image" Target="../media/image581.w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8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20.vml.rels><?xml version="1.0" encoding="UTF-8" standalone="yes"?>
<Relationships xmlns="http://schemas.openxmlformats.org/package/2006/relationships"><Relationship Id="rId6" Type="http://schemas.openxmlformats.org/officeDocument/2006/relationships/image" Target="../media/image595.wmf"/><Relationship Id="rId5" Type="http://schemas.openxmlformats.org/officeDocument/2006/relationships/image" Target="../media/image594.wmf"/><Relationship Id="rId4" Type="http://schemas.openxmlformats.org/officeDocument/2006/relationships/image" Target="../media/image593.wmf"/><Relationship Id="rId3" Type="http://schemas.openxmlformats.org/officeDocument/2006/relationships/image" Target="../media/image592.wmf"/><Relationship Id="rId2" Type="http://schemas.openxmlformats.org/officeDocument/2006/relationships/image" Target="../media/image591.wmf"/><Relationship Id="rId1" Type="http://schemas.openxmlformats.org/officeDocument/2006/relationships/image" Target="../media/image590.wmf"/></Relationships>
</file>

<file path=ppt/drawings/_rels/vmlDrawing121.vml.rels><?xml version="1.0" encoding="UTF-8" standalone="yes"?>
<Relationships xmlns="http://schemas.openxmlformats.org/package/2006/relationships"><Relationship Id="rId7" Type="http://schemas.openxmlformats.org/officeDocument/2006/relationships/image" Target="../media/image602.wmf"/><Relationship Id="rId6" Type="http://schemas.openxmlformats.org/officeDocument/2006/relationships/image" Target="../media/image601.wmf"/><Relationship Id="rId5" Type="http://schemas.openxmlformats.org/officeDocument/2006/relationships/image" Target="../media/image600.wmf"/><Relationship Id="rId4" Type="http://schemas.openxmlformats.org/officeDocument/2006/relationships/image" Target="../media/image599.wmf"/><Relationship Id="rId3" Type="http://schemas.openxmlformats.org/officeDocument/2006/relationships/image" Target="../media/image598.wmf"/><Relationship Id="rId2" Type="http://schemas.openxmlformats.org/officeDocument/2006/relationships/image" Target="../media/image597.wmf"/><Relationship Id="rId1" Type="http://schemas.openxmlformats.org/officeDocument/2006/relationships/image" Target="../media/image596.png"/></Relationships>
</file>

<file path=ppt/drawings/_rels/vmlDrawing122.vml.rels><?xml version="1.0" encoding="UTF-8" standalone="yes"?>
<Relationships xmlns="http://schemas.openxmlformats.org/package/2006/relationships"><Relationship Id="rId9" Type="http://schemas.openxmlformats.org/officeDocument/2006/relationships/image" Target="../media/image611.wmf"/><Relationship Id="rId8" Type="http://schemas.openxmlformats.org/officeDocument/2006/relationships/image" Target="../media/image610.wmf"/><Relationship Id="rId7" Type="http://schemas.openxmlformats.org/officeDocument/2006/relationships/image" Target="../media/image609.wmf"/><Relationship Id="rId6" Type="http://schemas.openxmlformats.org/officeDocument/2006/relationships/image" Target="../media/image608.wmf"/><Relationship Id="rId5" Type="http://schemas.openxmlformats.org/officeDocument/2006/relationships/image" Target="../media/image607.wmf"/><Relationship Id="rId4" Type="http://schemas.openxmlformats.org/officeDocument/2006/relationships/image" Target="../media/image606.wmf"/><Relationship Id="rId3" Type="http://schemas.openxmlformats.org/officeDocument/2006/relationships/image" Target="../media/image605.wmf"/><Relationship Id="rId2" Type="http://schemas.openxmlformats.org/officeDocument/2006/relationships/image" Target="../media/image604.png"/><Relationship Id="rId13" Type="http://schemas.openxmlformats.org/officeDocument/2006/relationships/image" Target="../media/image615.wmf"/><Relationship Id="rId12" Type="http://schemas.openxmlformats.org/officeDocument/2006/relationships/image" Target="../media/image614.wmf"/><Relationship Id="rId11" Type="http://schemas.openxmlformats.org/officeDocument/2006/relationships/image" Target="../media/image613.wmf"/><Relationship Id="rId10" Type="http://schemas.openxmlformats.org/officeDocument/2006/relationships/image" Target="../media/image612.wmf"/><Relationship Id="rId1" Type="http://schemas.openxmlformats.org/officeDocument/2006/relationships/image" Target="../media/image603.wmf"/></Relationships>
</file>

<file path=ppt/drawings/_rels/vmlDrawing123.vml.rels><?xml version="1.0" encoding="UTF-8" standalone="yes"?>
<Relationships xmlns="http://schemas.openxmlformats.org/package/2006/relationships"><Relationship Id="rId4" Type="http://schemas.openxmlformats.org/officeDocument/2006/relationships/image" Target="../media/image620.wmf"/><Relationship Id="rId3" Type="http://schemas.openxmlformats.org/officeDocument/2006/relationships/image" Target="../media/image619.wmf"/><Relationship Id="rId2" Type="http://schemas.openxmlformats.org/officeDocument/2006/relationships/image" Target="../media/image618.wmf"/><Relationship Id="rId1" Type="http://schemas.openxmlformats.org/officeDocument/2006/relationships/image" Target="../media/image617.wmf"/></Relationships>
</file>

<file path=ppt/drawings/_rels/vmlDrawing124.vml.rels><?xml version="1.0" encoding="UTF-8" standalone="yes"?>
<Relationships xmlns="http://schemas.openxmlformats.org/package/2006/relationships"><Relationship Id="rId3" Type="http://schemas.openxmlformats.org/officeDocument/2006/relationships/image" Target="../media/image623.wmf"/><Relationship Id="rId2" Type="http://schemas.openxmlformats.org/officeDocument/2006/relationships/image" Target="../media/image622.wmf"/><Relationship Id="rId1" Type="http://schemas.openxmlformats.org/officeDocument/2006/relationships/image" Target="../media/image621.wmf"/></Relationships>
</file>

<file path=ppt/drawings/_rels/vmlDrawing125.vml.rels><?xml version="1.0" encoding="UTF-8" standalone="yes"?>
<Relationships xmlns="http://schemas.openxmlformats.org/package/2006/relationships"><Relationship Id="rId6" Type="http://schemas.openxmlformats.org/officeDocument/2006/relationships/image" Target="../media/image629.wmf"/><Relationship Id="rId5" Type="http://schemas.openxmlformats.org/officeDocument/2006/relationships/image" Target="../media/image628.wmf"/><Relationship Id="rId4" Type="http://schemas.openxmlformats.org/officeDocument/2006/relationships/image" Target="../media/image627.wmf"/><Relationship Id="rId3" Type="http://schemas.openxmlformats.org/officeDocument/2006/relationships/image" Target="../media/image626.wmf"/><Relationship Id="rId2" Type="http://schemas.openxmlformats.org/officeDocument/2006/relationships/image" Target="../media/image625.wmf"/><Relationship Id="rId1" Type="http://schemas.openxmlformats.org/officeDocument/2006/relationships/image" Target="../media/image624.wmf"/></Relationships>
</file>

<file path=ppt/drawings/_rels/vmlDrawing126.vml.rels><?xml version="1.0" encoding="UTF-8" standalone="yes"?>
<Relationships xmlns="http://schemas.openxmlformats.org/package/2006/relationships"><Relationship Id="rId5" Type="http://schemas.openxmlformats.org/officeDocument/2006/relationships/image" Target="../media/image634.wmf"/><Relationship Id="rId4" Type="http://schemas.openxmlformats.org/officeDocument/2006/relationships/image" Target="../media/image633.wmf"/><Relationship Id="rId3" Type="http://schemas.openxmlformats.org/officeDocument/2006/relationships/image" Target="../media/image632.wmf"/><Relationship Id="rId2" Type="http://schemas.openxmlformats.org/officeDocument/2006/relationships/image" Target="../media/image631.wmf"/><Relationship Id="rId1" Type="http://schemas.openxmlformats.org/officeDocument/2006/relationships/image" Target="../media/image630.wmf"/></Relationships>
</file>

<file path=ppt/drawings/_rels/vmlDrawing127.vml.rels><?xml version="1.0" encoding="UTF-8" standalone="yes"?>
<Relationships xmlns="http://schemas.openxmlformats.org/package/2006/relationships"><Relationship Id="rId5" Type="http://schemas.openxmlformats.org/officeDocument/2006/relationships/image" Target="../media/image639.wmf"/><Relationship Id="rId4" Type="http://schemas.openxmlformats.org/officeDocument/2006/relationships/image" Target="../media/image638.wmf"/><Relationship Id="rId3" Type="http://schemas.openxmlformats.org/officeDocument/2006/relationships/image" Target="../media/image637.wmf"/><Relationship Id="rId2" Type="http://schemas.openxmlformats.org/officeDocument/2006/relationships/image" Target="../media/image636.wmf"/><Relationship Id="rId1" Type="http://schemas.openxmlformats.org/officeDocument/2006/relationships/image" Target="../media/image635.wmf"/></Relationships>
</file>

<file path=ppt/drawings/_rels/vmlDrawing128.vml.rels><?xml version="1.0" encoding="UTF-8" standalone="yes"?>
<Relationships xmlns="http://schemas.openxmlformats.org/package/2006/relationships"><Relationship Id="rId6" Type="http://schemas.openxmlformats.org/officeDocument/2006/relationships/image" Target="../media/image645.wmf"/><Relationship Id="rId5" Type="http://schemas.openxmlformats.org/officeDocument/2006/relationships/image" Target="../media/image644.wmf"/><Relationship Id="rId4" Type="http://schemas.openxmlformats.org/officeDocument/2006/relationships/image" Target="../media/image643.wmf"/><Relationship Id="rId3" Type="http://schemas.openxmlformats.org/officeDocument/2006/relationships/image" Target="../media/image642.wmf"/><Relationship Id="rId2" Type="http://schemas.openxmlformats.org/officeDocument/2006/relationships/image" Target="../media/image641.wmf"/><Relationship Id="rId1" Type="http://schemas.openxmlformats.org/officeDocument/2006/relationships/image" Target="../media/image640.w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646.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6.wmf"/><Relationship Id="rId7" Type="http://schemas.openxmlformats.org/officeDocument/2006/relationships/image" Target="../media/image85.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8.wmf"/><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0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9.vml.rels><?xml version="1.0" encoding="UTF-8" standalone="yes"?>
<Relationships xmlns="http://schemas.openxmlformats.org/package/2006/relationships"><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3" Type="http://schemas.openxmlformats.org/officeDocument/2006/relationships/image" Target="../media/image93.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134.wmf"/><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93.wmf"/><Relationship Id="rId1" Type="http://schemas.openxmlformats.org/officeDocument/2006/relationships/image" Target="../media/image13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3.wmf"/></Relationships>
</file>

<file path=ppt/drawings/_rels/vmlDrawing35.vml.rels><?xml version="1.0" encoding="UTF-8" standalone="yes"?>
<Relationships xmlns="http://schemas.openxmlformats.org/package/2006/relationships"><Relationship Id="rId7" Type="http://schemas.openxmlformats.org/officeDocument/2006/relationships/image" Target="../media/image153.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 Id="rId3" Type="http://schemas.openxmlformats.org/officeDocument/2006/relationships/image" Target="../media/image149.wmf"/><Relationship Id="rId2" Type="http://schemas.openxmlformats.org/officeDocument/2006/relationships/image" Target="../media/image95.wmf"/><Relationship Id="rId1" Type="http://schemas.openxmlformats.org/officeDocument/2006/relationships/image" Target="../media/image14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png"/></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9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01.wmf"/><Relationship Id="rId1" Type="http://schemas.openxmlformats.org/officeDocument/2006/relationships/image" Target="../media/image169.wmf"/></Relationships>
</file>

<file path=ppt/drawings/_rels/vmlDrawing43.vml.rels><?xml version="1.0" encoding="UTF-8" standalone="yes"?>
<Relationships xmlns="http://schemas.openxmlformats.org/package/2006/relationships"><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44.vml.rels><?xml version="1.0" encoding="UTF-8" standalone="yes"?>
<Relationships xmlns="http://schemas.openxmlformats.org/package/2006/relationships"><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189.wmf"/><Relationship Id="rId8" Type="http://schemas.openxmlformats.org/officeDocument/2006/relationships/image" Target="../media/image188.wmf"/><Relationship Id="rId7" Type="http://schemas.openxmlformats.org/officeDocument/2006/relationships/image" Target="../media/image187.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7.wmf"/></Relationships>
</file>

<file path=ppt/drawings/_rels/vmlDrawing49.vml.rels><?xml version="1.0" encoding="UTF-8" standalone="yes"?>
<Relationships xmlns="http://schemas.openxmlformats.org/package/2006/relationships"><Relationship Id="rId7" Type="http://schemas.openxmlformats.org/officeDocument/2006/relationships/image" Target="../media/image207.wmf"/><Relationship Id="rId6" Type="http://schemas.openxmlformats.org/officeDocument/2006/relationships/image" Target="../media/image206.wmf"/><Relationship Id="rId5" Type="http://schemas.openxmlformats.org/officeDocument/2006/relationships/image" Target="../media/image204.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19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8.wmf"/><Relationship Id="rId7" Type="http://schemas.openxmlformats.org/officeDocument/2006/relationships/image" Target="../media/image27.png"/><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211.wmf"/><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51.vml.rels><?xml version="1.0" encoding="UTF-8" standalone="yes"?>
<Relationships xmlns="http://schemas.openxmlformats.org/package/2006/relationships"><Relationship Id="rId5" Type="http://schemas.openxmlformats.org/officeDocument/2006/relationships/image" Target="../media/image215.wmf"/><Relationship Id="rId4" Type="http://schemas.openxmlformats.org/officeDocument/2006/relationships/image" Target="../media/image214.wmf"/><Relationship Id="rId3" Type="http://schemas.openxmlformats.org/officeDocument/2006/relationships/image" Target="../media/image213.wmf"/><Relationship Id="rId2" Type="http://schemas.openxmlformats.org/officeDocument/2006/relationships/image" Target="../media/image203.wmf"/><Relationship Id="rId1" Type="http://schemas.openxmlformats.org/officeDocument/2006/relationships/image" Target="../media/image212.wmf"/></Relationships>
</file>

<file path=ppt/drawings/_rels/vmlDrawing52.vml.rels><?xml version="1.0" encoding="UTF-8" standalone="yes"?>
<Relationships xmlns="http://schemas.openxmlformats.org/package/2006/relationships"><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9.wmf"/><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s>
</file>

<file path=ppt/drawings/_rels/vmlDrawing53.vml.rels><?xml version="1.0" encoding="UTF-8" standalone="yes"?>
<Relationships xmlns="http://schemas.openxmlformats.org/package/2006/relationships"><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54.vml.rels><?xml version="1.0" encoding="UTF-8" standalone="yes"?>
<Relationships xmlns="http://schemas.openxmlformats.org/package/2006/relationships"><Relationship Id="rId7" Type="http://schemas.openxmlformats.org/officeDocument/2006/relationships/image" Target="../media/image234.w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s>
</file>

<file path=ppt/drawings/_rels/vmlDrawing55.vml.rels><?xml version="1.0" encoding="UTF-8" standalone="yes"?>
<Relationships xmlns="http://schemas.openxmlformats.org/package/2006/relationships"><Relationship Id="rId4" Type="http://schemas.openxmlformats.org/officeDocument/2006/relationships/image" Target="../media/image238.wmf"/><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56.vml.rels><?xml version="1.0" encoding="UTF-8" standalone="yes"?>
<Relationships xmlns="http://schemas.openxmlformats.org/package/2006/relationships"><Relationship Id="rId4" Type="http://schemas.openxmlformats.org/officeDocument/2006/relationships/image" Target="../media/image241.wmf"/><Relationship Id="rId3" Type="http://schemas.openxmlformats.org/officeDocument/2006/relationships/image" Target="../media/image240.wmf"/><Relationship Id="rId2" Type="http://schemas.openxmlformats.org/officeDocument/2006/relationships/image" Target="../media/image208.wmf"/><Relationship Id="rId1" Type="http://schemas.openxmlformats.org/officeDocument/2006/relationships/image" Target="../media/image239.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s>
</file>

<file path=ppt/drawings/_rels/vmlDrawing58.vml.rels><?xml version="1.0" encoding="UTF-8" standalone="yes"?>
<Relationships xmlns="http://schemas.openxmlformats.org/package/2006/relationships"><Relationship Id="rId5" Type="http://schemas.openxmlformats.org/officeDocument/2006/relationships/image" Target="../media/image249.wmf"/><Relationship Id="rId4" Type="http://schemas.openxmlformats.org/officeDocument/2006/relationships/image" Target="../media/image248.wmf"/><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1" Type="http://schemas.openxmlformats.org/officeDocument/2006/relationships/image" Target="../media/image39.png"/><Relationship Id="rId10" Type="http://schemas.openxmlformats.org/officeDocument/2006/relationships/image" Target="../media/image38.png"/><Relationship Id="rId1" Type="http://schemas.openxmlformats.org/officeDocument/2006/relationships/image" Target="../media/image29.png"/></Relationships>
</file>

<file path=ppt/drawings/_rels/vmlDrawing60.vml.rels><?xml version="1.0" encoding="UTF-8" standalone="yes"?>
<Relationships xmlns="http://schemas.openxmlformats.org/package/2006/relationships"><Relationship Id="rId5" Type="http://schemas.openxmlformats.org/officeDocument/2006/relationships/image" Target="../media/image257.wmf"/><Relationship Id="rId4" Type="http://schemas.openxmlformats.org/officeDocument/2006/relationships/image" Target="../media/image256.wmf"/><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266.wmf"/><Relationship Id="rId8" Type="http://schemas.openxmlformats.org/officeDocument/2006/relationships/image" Target="../media/image265.wmf"/><Relationship Id="rId7" Type="http://schemas.openxmlformats.org/officeDocument/2006/relationships/image" Target="../media/image264.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62.vml.rels><?xml version="1.0" encoding="UTF-8" standalone="yes"?>
<Relationships xmlns="http://schemas.openxmlformats.org/package/2006/relationships"><Relationship Id="rId9" Type="http://schemas.openxmlformats.org/officeDocument/2006/relationships/image" Target="../media/image275.wmf"/><Relationship Id="rId8" Type="http://schemas.openxmlformats.org/officeDocument/2006/relationships/image" Target="../media/image274.wmf"/><Relationship Id="rId7" Type="http://schemas.openxmlformats.org/officeDocument/2006/relationships/image" Target="../media/image273.wmf"/><Relationship Id="rId6" Type="http://schemas.openxmlformats.org/officeDocument/2006/relationships/image" Target="../media/image272.wmf"/><Relationship Id="rId5" Type="http://schemas.openxmlformats.org/officeDocument/2006/relationships/image" Target="../media/image271.emf"/><Relationship Id="rId4" Type="http://schemas.openxmlformats.org/officeDocument/2006/relationships/image" Target="../media/image270.emf"/><Relationship Id="rId3" Type="http://schemas.openxmlformats.org/officeDocument/2006/relationships/image" Target="../media/image269.emf"/><Relationship Id="rId2" Type="http://schemas.openxmlformats.org/officeDocument/2006/relationships/image" Target="../media/image268.emf"/><Relationship Id="rId13" Type="http://schemas.openxmlformats.org/officeDocument/2006/relationships/image" Target="../media/image279.wmf"/><Relationship Id="rId12" Type="http://schemas.openxmlformats.org/officeDocument/2006/relationships/image" Target="../media/image278.wmf"/><Relationship Id="rId11" Type="http://schemas.openxmlformats.org/officeDocument/2006/relationships/image" Target="../media/image277.wmf"/><Relationship Id="rId10" Type="http://schemas.openxmlformats.org/officeDocument/2006/relationships/image" Target="../media/image276.wmf"/><Relationship Id="rId1" Type="http://schemas.openxmlformats.org/officeDocument/2006/relationships/image" Target="../media/image267.emf"/></Relationships>
</file>

<file path=ppt/drawings/_rels/vmlDrawing63.vml.rels><?xml version="1.0" encoding="UTF-8" standalone="yes"?>
<Relationships xmlns="http://schemas.openxmlformats.org/package/2006/relationships"><Relationship Id="rId9" Type="http://schemas.openxmlformats.org/officeDocument/2006/relationships/image" Target="../media/image278.wmf"/><Relationship Id="rId8" Type="http://schemas.openxmlformats.org/officeDocument/2006/relationships/image" Target="../media/image277.wmf"/><Relationship Id="rId7" Type="http://schemas.openxmlformats.org/officeDocument/2006/relationships/image" Target="../media/image276.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3.wmf"/><Relationship Id="rId3" Type="http://schemas.openxmlformats.org/officeDocument/2006/relationships/image" Target="../media/image272.wmf"/><Relationship Id="rId2" Type="http://schemas.openxmlformats.org/officeDocument/2006/relationships/image" Target="../media/image281.emf"/><Relationship Id="rId10" Type="http://schemas.openxmlformats.org/officeDocument/2006/relationships/image" Target="../media/image279.wmf"/><Relationship Id="rId1" Type="http://schemas.openxmlformats.org/officeDocument/2006/relationships/image" Target="../media/image280.emf"/></Relationships>
</file>

<file path=ppt/drawings/_rels/vmlDrawing64.vml.rels><?xml version="1.0" encoding="UTF-8" standalone="yes"?>
<Relationships xmlns="http://schemas.openxmlformats.org/package/2006/relationships"><Relationship Id="rId9" Type="http://schemas.openxmlformats.org/officeDocument/2006/relationships/image" Target="../media/image290.wmf"/><Relationship Id="rId8" Type="http://schemas.openxmlformats.org/officeDocument/2006/relationships/image" Target="../media/image289.wmf"/><Relationship Id="rId7" Type="http://schemas.openxmlformats.org/officeDocument/2006/relationships/image" Target="../media/image288.wmf"/><Relationship Id="rId6" Type="http://schemas.openxmlformats.org/officeDocument/2006/relationships/image" Target="../media/image287.wmf"/><Relationship Id="rId5" Type="http://schemas.openxmlformats.org/officeDocument/2006/relationships/image" Target="../media/image286.emf"/><Relationship Id="rId4" Type="http://schemas.openxmlformats.org/officeDocument/2006/relationships/image" Target="../media/image285.emf"/><Relationship Id="rId3" Type="http://schemas.openxmlformats.org/officeDocument/2006/relationships/image" Target="../media/image284.emf"/><Relationship Id="rId2" Type="http://schemas.openxmlformats.org/officeDocument/2006/relationships/image" Target="../media/image283.emf"/><Relationship Id="rId12" Type="http://schemas.openxmlformats.org/officeDocument/2006/relationships/image" Target="../media/image293.wmf"/><Relationship Id="rId11" Type="http://schemas.openxmlformats.org/officeDocument/2006/relationships/image" Target="../media/image292.wmf"/><Relationship Id="rId10" Type="http://schemas.openxmlformats.org/officeDocument/2006/relationships/image" Target="../media/image291.wmf"/><Relationship Id="rId1" Type="http://schemas.openxmlformats.org/officeDocument/2006/relationships/image" Target="../media/image282.emf"/></Relationships>
</file>

<file path=ppt/drawings/_rels/vmlDrawing65.vml.rels><?xml version="1.0" encoding="UTF-8" standalone="yes"?>
<Relationships xmlns="http://schemas.openxmlformats.org/package/2006/relationships"><Relationship Id="rId5" Type="http://schemas.openxmlformats.org/officeDocument/2006/relationships/image" Target="../media/image298.wmf"/><Relationship Id="rId4" Type="http://schemas.openxmlformats.org/officeDocument/2006/relationships/image" Target="../media/image297.wmf"/><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305.wmf"/><Relationship Id="rId7" Type="http://schemas.openxmlformats.org/officeDocument/2006/relationships/image" Target="../media/image304.wmf"/><Relationship Id="rId6" Type="http://schemas.openxmlformats.org/officeDocument/2006/relationships/image" Target="../media/image303.wmf"/><Relationship Id="rId5" Type="http://schemas.openxmlformats.org/officeDocument/2006/relationships/image" Target="../media/image302.wmf"/><Relationship Id="rId4" Type="http://schemas.openxmlformats.org/officeDocument/2006/relationships/image" Target="../media/image301.wmf"/><Relationship Id="rId3" Type="http://schemas.openxmlformats.org/officeDocument/2006/relationships/image" Target="../media/image300.wmf"/><Relationship Id="rId2" Type="http://schemas.openxmlformats.org/officeDocument/2006/relationships/image" Target="../media/image294.wmf"/><Relationship Id="rId1" Type="http://schemas.openxmlformats.org/officeDocument/2006/relationships/image" Target="../media/image299.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313.wmf"/><Relationship Id="rId7" Type="http://schemas.openxmlformats.org/officeDocument/2006/relationships/image" Target="../media/image312.wmf"/><Relationship Id="rId6" Type="http://schemas.openxmlformats.org/officeDocument/2006/relationships/image" Target="../media/image311.wmf"/><Relationship Id="rId5" Type="http://schemas.openxmlformats.org/officeDocument/2006/relationships/image" Target="../media/image310.wmf"/><Relationship Id="rId4" Type="http://schemas.openxmlformats.org/officeDocument/2006/relationships/image" Target="../media/image309.wmf"/><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s>
</file>

<file path=ppt/drawings/_rels/vmlDrawing68.vml.rels><?xml version="1.0" encoding="UTF-8" standalone="yes"?>
<Relationships xmlns="http://schemas.openxmlformats.org/package/2006/relationships"><Relationship Id="rId6" Type="http://schemas.openxmlformats.org/officeDocument/2006/relationships/image" Target="../media/image319.wmf"/><Relationship Id="rId5" Type="http://schemas.openxmlformats.org/officeDocument/2006/relationships/image" Target="../media/image318.wmf"/><Relationship Id="rId4" Type="http://schemas.openxmlformats.org/officeDocument/2006/relationships/image" Target="../media/image317.wmf"/><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17.wmf"/><Relationship Id="rId1" Type="http://schemas.openxmlformats.org/officeDocument/2006/relationships/image" Target="../media/image320.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8.wmf"/><Relationship Id="rId8" Type="http://schemas.openxmlformats.org/officeDocument/2006/relationships/image" Target="../media/image47.wmf"/><Relationship Id="rId7" Type="http://schemas.openxmlformats.org/officeDocument/2006/relationships/image" Target="../media/image46.png"/><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70.vml.rels><?xml version="1.0" encoding="UTF-8" standalone="yes"?>
<Relationships xmlns="http://schemas.openxmlformats.org/package/2006/relationships"><Relationship Id="rId6" Type="http://schemas.openxmlformats.org/officeDocument/2006/relationships/image" Target="../media/image327.wmf"/><Relationship Id="rId5" Type="http://schemas.openxmlformats.org/officeDocument/2006/relationships/image" Target="../media/image326.wmf"/><Relationship Id="rId4" Type="http://schemas.openxmlformats.org/officeDocument/2006/relationships/image" Target="../media/image325.wmf"/><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s>
</file>

<file path=ppt/drawings/_rels/vmlDrawing71.vml.rels><?xml version="1.0" encoding="UTF-8" standalone="yes"?>
<Relationships xmlns="http://schemas.openxmlformats.org/package/2006/relationships"><Relationship Id="rId4" Type="http://schemas.openxmlformats.org/officeDocument/2006/relationships/image" Target="../media/image332.wmf"/><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340.wmf"/><Relationship Id="rId7" Type="http://schemas.openxmlformats.org/officeDocument/2006/relationships/image" Target="../media/image339.wmf"/><Relationship Id="rId6" Type="http://schemas.openxmlformats.org/officeDocument/2006/relationships/image" Target="../media/image338.wmf"/><Relationship Id="rId5" Type="http://schemas.openxmlformats.org/officeDocument/2006/relationships/image" Target="../media/image337.wmf"/><Relationship Id="rId4" Type="http://schemas.openxmlformats.org/officeDocument/2006/relationships/image" Target="../media/image336.wmf"/><Relationship Id="rId3" Type="http://schemas.openxmlformats.org/officeDocument/2006/relationships/image" Target="../media/image335.wmf"/><Relationship Id="rId2" Type="http://schemas.openxmlformats.org/officeDocument/2006/relationships/image" Target="../media/image334.wmf"/><Relationship Id="rId1" Type="http://schemas.openxmlformats.org/officeDocument/2006/relationships/image" Target="../media/image333.wmf"/></Relationships>
</file>

<file path=ppt/drawings/_rels/vmlDrawing73.vml.rels><?xml version="1.0" encoding="UTF-8" standalone="yes"?>
<Relationships xmlns="http://schemas.openxmlformats.org/package/2006/relationships"><Relationship Id="rId4" Type="http://schemas.openxmlformats.org/officeDocument/2006/relationships/image" Target="../media/image344.wmf"/><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s>
</file>

<file path=ppt/drawings/_rels/vmlDrawing74.vml.rels><?xml version="1.0" encoding="UTF-8" standalone="yes"?>
<Relationships xmlns="http://schemas.openxmlformats.org/package/2006/relationships"><Relationship Id="rId6" Type="http://schemas.openxmlformats.org/officeDocument/2006/relationships/image" Target="../media/image348.wmf"/><Relationship Id="rId5" Type="http://schemas.openxmlformats.org/officeDocument/2006/relationships/image" Target="../media/image340.wmf"/><Relationship Id="rId4" Type="http://schemas.openxmlformats.org/officeDocument/2006/relationships/image" Target="../media/image339.wmf"/><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51.wmf"/><Relationship Id="rId2" Type="http://schemas.openxmlformats.org/officeDocument/2006/relationships/image" Target="../media/image350.wmf"/><Relationship Id="rId1" Type="http://schemas.openxmlformats.org/officeDocument/2006/relationships/image" Target="../media/image349.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354.wmf"/><Relationship Id="rId2" Type="http://schemas.openxmlformats.org/officeDocument/2006/relationships/image" Target="../media/image353.wmf"/><Relationship Id="rId1" Type="http://schemas.openxmlformats.org/officeDocument/2006/relationships/image" Target="../media/image352.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355.wmf"/></Relationships>
</file>

<file path=ppt/drawings/_rels/vmlDrawing78.vml.rels><?xml version="1.0" encoding="UTF-8" standalone="yes"?>
<Relationships xmlns="http://schemas.openxmlformats.org/package/2006/relationships"><Relationship Id="rId4" Type="http://schemas.openxmlformats.org/officeDocument/2006/relationships/image" Target="../media/image359.png"/><Relationship Id="rId3" Type="http://schemas.openxmlformats.org/officeDocument/2006/relationships/image" Target="../media/image358.png"/><Relationship Id="rId2" Type="http://schemas.openxmlformats.org/officeDocument/2006/relationships/image" Target="../media/image357.png"/><Relationship Id="rId1" Type="http://schemas.openxmlformats.org/officeDocument/2006/relationships/image" Target="../media/image356.png"/></Relationships>
</file>

<file path=ppt/drawings/_rels/vmlDrawing79.vml.rels><?xml version="1.0" encoding="UTF-8" standalone="yes"?>
<Relationships xmlns="http://schemas.openxmlformats.org/package/2006/relationships"><Relationship Id="rId5" Type="http://schemas.openxmlformats.org/officeDocument/2006/relationships/image" Target="../media/image364.wmf"/><Relationship Id="rId4" Type="http://schemas.openxmlformats.org/officeDocument/2006/relationships/image" Target="../media/image363.wmf"/><Relationship Id="rId3" Type="http://schemas.openxmlformats.org/officeDocument/2006/relationships/image" Target="../media/image362.wmf"/><Relationship Id="rId2" Type="http://schemas.openxmlformats.org/officeDocument/2006/relationships/image" Target="../media/image361.wmf"/><Relationship Id="rId1" Type="http://schemas.openxmlformats.org/officeDocument/2006/relationships/image" Target="../media/image360.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65.wmf"/></Relationships>
</file>

<file path=ppt/drawings/_rels/vmlDrawing81.vml.rels><?xml version="1.0" encoding="UTF-8" standalone="yes"?>
<Relationships xmlns="http://schemas.openxmlformats.org/package/2006/relationships"><Relationship Id="rId9" Type="http://schemas.openxmlformats.org/officeDocument/2006/relationships/image" Target="../media/image374.wmf"/><Relationship Id="rId8" Type="http://schemas.openxmlformats.org/officeDocument/2006/relationships/image" Target="../media/image373.wmf"/><Relationship Id="rId7" Type="http://schemas.openxmlformats.org/officeDocument/2006/relationships/image" Target="../media/image372.wmf"/><Relationship Id="rId6" Type="http://schemas.openxmlformats.org/officeDocument/2006/relationships/image" Target="../media/image371.wmf"/><Relationship Id="rId5" Type="http://schemas.openxmlformats.org/officeDocument/2006/relationships/image" Target="../media/image370.wmf"/><Relationship Id="rId4" Type="http://schemas.openxmlformats.org/officeDocument/2006/relationships/image" Target="../media/image369.wmf"/><Relationship Id="rId3" Type="http://schemas.openxmlformats.org/officeDocument/2006/relationships/image" Target="../media/image368.wmf"/><Relationship Id="rId2" Type="http://schemas.openxmlformats.org/officeDocument/2006/relationships/image" Target="../media/image367.wmf"/><Relationship Id="rId17" Type="http://schemas.openxmlformats.org/officeDocument/2006/relationships/image" Target="../media/image382.wmf"/><Relationship Id="rId16" Type="http://schemas.openxmlformats.org/officeDocument/2006/relationships/image" Target="../media/image381.wmf"/><Relationship Id="rId15" Type="http://schemas.openxmlformats.org/officeDocument/2006/relationships/image" Target="../media/image380.wmf"/><Relationship Id="rId14" Type="http://schemas.openxmlformats.org/officeDocument/2006/relationships/image" Target="../media/image379.wmf"/><Relationship Id="rId13" Type="http://schemas.openxmlformats.org/officeDocument/2006/relationships/image" Target="../media/image378.wmf"/><Relationship Id="rId12" Type="http://schemas.openxmlformats.org/officeDocument/2006/relationships/image" Target="../media/image377.wmf"/><Relationship Id="rId11" Type="http://schemas.openxmlformats.org/officeDocument/2006/relationships/image" Target="../media/image376.wmf"/><Relationship Id="rId10" Type="http://schemas.openxmlformats.org/officeDocument/2006/relationships/image" Target="../media/image375.wmf"/><Relationship Id="rId1" Type="http://schemas.openxmlformats.org/officeDocument/2006/relationships/image" Target="../media/image366.wmf"/></Relationships>
</file>

<file path=ppt/drawings/_rels/vmlDrawing82.vml.rels><?xml version="1.0" encoding="UTF-8" standalone="yes"?>
<Relationships xmlns="http://schemas.openxmlformats.org/package/2006/relationships"><Relationship Id="rId7" Type="http://schemas.openxmlformats.org/officeDocument/2006/relationships/image" Target="../media/image389.emf"/><Relationship Id="rId6" Type="http://schemas.openxmlformats.org/officeDocument/2006/relationships/image" Target="../media/image388.wmf"/><Relationship Id="rId5" Type="http://schemas.openxmlformats.org/officeDocument/2006/relationships/image" Target="../media/image387.wmf"/><Relationship Id="rId4" Type="http://schemas.openxmlformats.org/officeDocument/2006/relationships/image" Target="../media/image386.wmf"/><Relationship Id="rId3" Type="http://schemas.openxmlformats.org/officeDocument/2006/relationships/image" Target="../media/image385.wmf"/><Relationship Id="rId2" Type="http://schemas.openxmlformats.org/officeDocument/2006/relationships/image" Target="../media/image384.emf"/><Relationship Id="rId1" Type="http://schemas.openxmlformats.org/officeDocument/2006/relationships/image" Target="../media/image383.emf"/></Relationships>
</file>

<file path=ppt/drawings/_rels/vmlDrawing83.vml.rels><?xml version="1.0" encoding="UTF-8" standalone="yes"?>
<Relationships xmlns="http://schemas.openxmlformats.org/package/2006/relationships"><Relationship Id="rId5" Type="http://schemas.openxmlformats.org/officeDocument/2006/relationships/image" Target="../media/image394.wmf"/><Relationship Id="rId4" Type="http://schemas.openxmlformats.org/officeDocument/2006/relationships/image" Target="../media/image393.emf"/><Relationship Id="rId3" Type="http://schemas.openxmlformats.org/officeDocument/2006/relationships/image" Target="../media/image392.wmf"/><Relationship Id="rId2" Type="http://schemas.openxmlformats.org/officeDocument/2006/relationships/image" Target="../media/image391.emf"/><Relationship Id="rId1" Type="http://schemas.openxmlformats.org/officeDocument/2006/relationships/image" Target="../media/image390.emf"/></Relationships>
</file>

<file path=ppt/drawings/_rels/vmlDrawing84.vml.rels><?xml version="1.0" encoding="UTF-8" standalone="yes"?>
<Relationships xmlns="http://schemas.openxmlformats.org/package/2006/relationships"><Relationship Id="rId6" Type="http://schemas.openxmlformats.org/officeDocument/2006/relationships/image" Target="../media/image400.wmf"/><Relationship Id="rId5" Type="http://schemas.openxmlformats.org/officeDocument/2006/relationships/image" Target="../media/image399.wmf"/><Relationship Id="rId4" Type="http://schemas.openxmlformats.org/officeDocument/2006/relationships/image" Target="../media/image398.wmf"/><Relationship Id="rId3" Type="http://schemas.openxmlformats.org/officeDocument/2006/relationships/image" Target="../media/image397.wmf"/><Relationship Id="rId2" Type="http://schemas.openxmlformats.org/officeDocument/2006/relationships/image" Target="../media/image396.emf"/><Relationship Id="rId1" Type="http://schemas.openxmlformats.org/officeDocument/2006/relationships/image" Target="../media/image395.emf"/></Relationships>
</file>

<file path=ppt/drawings/_rels/vmlDrawing85.vml.rels><?xml version="1.0" encoding="UTF-8" standalone="yes"?>
<Relationships xmlns="http://schemas.openxmlformats.org/package/2006/relationships"><Relationship Id="rId4" Type="http://schemas.openxmlformats.org/officeDocument/2006/relationships/image" Target="../media/image404.wmf"/><Relationship Id="rId3" Type="http://schemas.openxmlformats.org/officeDocument/2006/relationships/image" Target="../media/image403.wmf"/><Relationship Id="rId2" Type="http://schemas.openxmlformats.org/officeDocument/2006/relationships/image" Target="../media/image402.emf"/><Relationship Id="rId1" Type="http://schemas.openxmlformats.org/officeDocument/2006/relationships/image" Target="../media/image401.emf"/></Relationships>
</file>

<file path=ppt/drawings/_rels/vmlDrawing86.vml.rels><?xml version="1.0" encoding="UTF-8" standalone="yes"?>
<Relationships xmlns="http://schemas.openxmlformats.org/package/2006/relationships"><Relationship Id="rId6" Type="http://schemas.openxmlformats.org/officeDocument/2006/relationships/image" Target="../media/image410.wmf"/><Relationship Id="rId5" Type="http://schemas.openxmlformats.org/officeDocument/2006/relationships/image" Target="../media/image409.wmf"/><Relationship Id="rId4" Type="http://schemas.openxmlformats.org/officeDocument/2006/relationships/image" Target="../media/image408.wmf"/><Relationship Id="rId3" Type="http://schemas.openxmlformats.org/officeDocument/2006/relationships/image" Target="../media/image407.wmf"/><Relationship Id="rId2" Type="http://schemas.openxmlformats.org/officeDocument/2006/relationships/image" Target="../media/image406.wmf"/><Relationship Id="rId1" Type="http://schemas.openxmlformats.org/officeDocument/2006/relationships/image" Target="../media/image405.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412.wmf"/><Relationship Id="rId1" Type="http://schemas.openxmlformats.org/officeDocument/2006/relationships/image" Target="../media/image411.wmf"/></Relationships>
</file>

<file path=ppt/drawings/_rels/vmlDrawing88.vml.rels><?xml version="1.0" encoding="UTF-8" standalone="yes"?>
<Relationships xmlns="http://schemas.openxmlformats.org/package/2006/relationships"><Relationship Id="rId5" Type="http://schemas.openxmlformats.org/officeDocument/2006/relationships/image" Target="../media/image417.wmf"/><Relationship Id="rId4" Type="http://schemas.openxmlformats.org/officeDocument/2006/relationships/image" Target="../media/image416.wmf"/><Relationship Id="rId3" Type="http://schemas.openxmlformats.org/officeDocument/2006/relationships/image" Target="../media/image415.wmf"/><Relationship Id="rId2" Type="http://schemas.openxmlformats.org/officeDocument/2006/relationships/image" Target="../media/image414.wmf"/><Relationship Id="rId1" Type="http://schemas.openxmlformats.org/officeDocument/2006/relationships/image" Target="../media/image413.png"/></Relationships>
</file>

<file path=ppt/drawings/_rels/vmlDrawing89.vml.rels><?xml version="1.0" encoding="UTF-8" standalone="yes"?>
<Relationships xmlns="http://schemas.openxmlformats.org/package/2006/relationships"><Relationship Id="rId6" Type="http://schemas.openxmlformats.org/officeDocument/2006/relationships/image" Target="../media/image423.wmf"/><Relationship Id="rId5" Type="http://schemas.openxmlformats.org/officeDocument/2006/relationships/image" Target="../media/image422.wmf"/><Relationship Id="rId4" Type="http://schemas.openxmlformats.org/officeDocument/2006/relationships/image" Target="../media/image421.wmf"/><Relationship Id="rId3" Type="http://schemas.openxmlformats.org/officeDocument/2006/relationships/image" Target="../media/image420.wmf"/><Relationship Id="rId2" Type="http://schemas.openxmlformats.org/officeDocument/2006/relationships/image" Target="../media/image419.wmf"/><Relationship Id="rId1" Type="http://schemas.openxmlformats.org/officeDocument/2006/relationships/image" Target="../media/image418.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4.wmf"/><Relationship Id="rId2" Type="http://schemas.openxmlformats.org/officeDocument/2006/relationships/image" Target="../media/image56.wmf"/><Relationship Id="rId1" Type="http://schemas.openxmlformats.org/officeDocument/2006/relationships/image" Target="../media/image55.wmf"/></Relationships>
</file>

<file path=ppt/drawings/_rels/vmlDrawing90.vml.rels><?xml version="1.0" encoding="UTF-8" standalone="yes"?>
<Relationships xmlns="http://schemas.openxmlformats.org/package/2006/relationships"><Relationship Id="rId5" Type="http://schemas.openxmlformats.org/officeDocument/2006/relationships/image" Target="../media/image427.wmf"/><Relationship Id="rId4" Type="http://schemas.openxmlformats.org/officeDocument/2006/relationships/image" Target="../media/image426.wmf"/><Relationship Id="rId3" Type="http://schemas.openxmlformats.org/officeDocument/2006/relationships/image" Target="../media/image425.wmf"/><Relationship Id="rId2" Type="http://schemas.openxmlformats.org/officeDocument/2006/relationships/image" Target="../media/image421.wmf"/><Relationship Id="rId1" Type="http://schemas.openxmlformats.org/officeDocument/2006/relationships/image" Target="../media/image424.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428.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430.wmf"/></Relationships>
</file>

<file path=ppt/drawings/_rels/vmlDrawing93.vml.rels><?xml version="1.0" encoding="UTF-8" standalone="yes"?>
<Relationships xmlns="http://schemas.openxmlformats.org/package/2006/relationships"><Relationship Id="rId4" Type="http://schemas.openxmlformats.org/officeDocument/2006/relationships/image" Target="../media/image436.wmf"/><Relationship Id="rId3" Type="http://schemas.openxmlformats.org/officeDocument/2006/relationships/image" Target="../media/image433.wmf"/><Relationship Id="rId2" Type="http://schemas.openxmlformats.org/officeDocument/2006/relationships/image" Target="../media/image432.wmf"/><Relationship Id="rId1" Type="http://schemas.openxmlformats.org/officeDocument/2006/relationships/image" Target="../media/image431.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440.wmf"/><Relationship Id="rId2" Type="http://schemas.openxmlformats.org/officeDocument/2006/relationships/image" Target="../media/image439.wmf"/><Relationship Id="rId1" Type="http://schemas.openxmlformats.org/officeDocument/2006/relationships/image" Target="../media/image438.wmf"/></Relationships>
</file>

<file path=ppt/drawings/_rels/vmlDrawing95.vml.rels><?xml version="1.0" encoding="UTF-8" standalone="yes"?>
<Relationships xmlns="http://schemas.openxmlformats.org/package/2006/relationships"><Relationship Id="rId4" Type="http://schemas.openxmlformats.org/officeDocument/2006/relationships/image" Target="../media/image444.wmf"/><Relationship Id="rId3" Type="http://schemas.openxmlformats.org/officeDocument/2006/relationships/image" Target="../media/image443.wmf"/><Relationship Id="rId2" Type="http://schemas.openxmlformats.org/officeDocument/2006/relationships/image" Target="../media/image442.wmf"/><Relationship Id="rId1" Type="http://schemas.openxmlformats.org/officeDocument/2006/relationships/image" Target="../media/image441.wmf"/></Relationships>
</file>

<file path=ppt/drawings/_rels/vmlDrawing96.vml.rels><?xml version="1.0" encoding="UTF-8" standalone="yes"?>
<Relationships xmlns="http://schemas.openxmlformats.org/package/2006/relationships"><Relationship Id="rId4" Type="http://schemas.openxmlformats.org/officeDocument/2006/relationships/image" Target="../media/image448.wmf"/><Relationship Id="rId3" Type="http://schemas.openxmlformats.org/officeDocument/2006/relationships/image" Target="../media/image447.wmf"/><Relationship Id="rId2" Type="http://schemas.openxmlformats.org/officeDocument/2006/relationships/image" Target="../media/image446.wmf"/><Relationship Id="rId1" Type="http://schemas.openxmlformats.org/officeDocument/2006/relationships/image" Target="../media/image445.wmf"/></Relationships>
</file>

<file path=ppt/drawings/_rels/vmlDrawing97.vml.rels><?xml version="1.0" encoding="UTF-8" standalone="yes"?>
<Relationships xmlns="http://schemas.openxmlformats.org/package/2006/relationships"><Relationship Id="rId2" Type="http://schemas.openxmlformats.org/officeDocument/2006/relationships/image" Target="../media/image450.wmf"/><Relationship Id="rId1" Type="http://schemas.openxmlformats.org/officeDocument/2006/relationships/image" Target="../media/image449.wmf"/></Relationships>
</file>

<file path=ppt/drawings/_rels/vmlDrawing98.vml.rels><?xml version="1.0" encoding="UTF-8" standalone="yes"?>
<Relationships xmlns="http://schemas.openxmlformats.org/package/2006/relationships"><Relationship Id="rId4" Type="http://schemas.openxmlformats.org/officeDocument/2006/relationships/image" Target="../media/image454.wmf"/><Relationship Id="rId3" Type="http://schemas.openxmlformats.org/officeDocument/2006/relationships/image" Target="../media/image453.wmf"/><Relationship Id="rId2" Type="http://schemas.openxmlformats.org/officeDocument/2006/relationships/image" Target="../media/image452.wmf"/><Relationship Id="rId1" Type="http://schemas.openxmlformats.org/officeDocument/2006/relationships/image" Target="../media/image451.wmf"/></Relationships>
</file>

<file path=ppt/drawings/_rels/vmlDrawing99.vml.rels><?xml version="1.0" encoding="UTF-8" standalone="yes"?>
<Relationships xmlns="http://schemas.openxmlformats.org/package/2006/relationships"><Relationship Id="rId2" Type="http://schemas.openxmlformats.org/officeDocument/2006/relationships/image" Target="../media/image456.wmf"/><Relationship Id="rId1" Type="http://schemas.openxmlformats.org/officeDocument/2006/relationships/image" Target="../media/image4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28A25A9-2E53-4673-8ED7-568C08293A19}"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6614C1E-6AFE-4740-BEF3-A9CF9456DE22}"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TextEdit="1"/>
          </p:cNvSpPr>
          <p:nvPr>
            <p:ph type="sldImg"/>
          </p:nvPr>
        </p:nvSpPr>
        <p:spPr>
          <a:ln>
            <a:solidFill>
              <a:srgbClr val="000000">
                <a:alpha val="100000"/>
              </a:srgbClr>
            </a:solidFill>
            <a:miter lim="800000"/>
          </a:ln>
        </p:spPr>
      </p:sp>
      <p:sp>
        <p:nvSpPr>
          <p:cNvPr id="75779" name="Rectangle 3"/>
          <p:cNvSpPr/>
          <p:nvPr>
            <p:ph type="body" idx="1"/>
          </p:nvPr>
        </p:nvSpPr>
        <p:spPr>
          <a:noFill/>
          <a:ln>
            <a:noFill/>
          </a:ln>
        </p:spPr>
        <p:txBody>
          <a:bodyPr wrap="square" lIns="91440" tIns="45720" rIns="91440" bIns="45720" anchor="t" anchorCtr="0"/>
          <a:p>
            <a:pPr lvl="0"/>
            <a:r>
              <a:rPr lang="zh-CN" altLang="en-US" dirty="0"/>
              <a:t>动力系统的稳定性反映在外力消失后系统的运动特性。</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TextEdit="1"/>
          </p:cNvSpPr>
          <p:nvPr>
            <p:ph type="sldImg"/>
          </p:nvPr>
        </p:nvSpPr>
        <p:spPr>
          <a:ln>
            <a:solidFill>
              <a:srgbClr val="000000">
                <a:alpha val="100000"/>
              </a:srgbClr>
            </a:solidFill>
            <a:miter lim="800000"/>
          </a:ln>
        </p:spPr>
      </p:sp>
      <p:sp>
        <p:nvSpPr>
          <p:cNvPr id="77827" name="Rectangle 3"/>
          <p:cNvSpPr/>
          <p:nvPr>
            <p:ph type="body" idx="1"/>
          </p:nvPr>
        </p:nvSpPr>
        <p:spPr>
          <a:noFill/>
          <a:ln>
            <a:noFill/>
          </a:ln>
        </p:spPr>
        <p:txBody>
          <a:bodyPr wrap="square" lIns="91440" tIns="45720" rIns="91440" bIns="45720" anchor="t" anchorCtr="0"/>
          <a:p>
            <a:pPr lvl="0"/>
            <a:r>
              <a:rPr lang="zh-CN" altLang="en-US" dirty="0"/>
              <a:t>系统在自由运动时，即没有外力</a:t>
            </a:r>
            <a:r>
              <a:rPr lang="en-US" altLang="zh-CN" dirty="0"/>
              <a:t>u(t)</a:t>
            </a:r>
            <a:r>
              <a:rPr lang="zh-CN" altLang="en-US" dirty="0"/>
              <a:t>输入时，齐次状态方程一般形式为</a:t>
            </a:r>
            <a:r>
              <a:rPr lang="en-US" altLang="zh-CN" dirty="0"/>
              <a:t>x’(t)=F(x(t),t). </a:t>
            </a:r>
            <a:r>
              <a:rPr lang="zh-CN" altLang="en-US" dirty="0"/>
              <a:t>平衡状态</a:t>
            </a:r>
            <a:r>
              <a:rPr lang="en-US" altLang="zh-CN" dirty="0"/>
              <a:t>x’</a:t>
            </a:r>
            <a:r>
              <a:rPr lang="en-US" altLang="zh-CN" baseline="-25000" dirty="0"/>
              <a:t>e</a:t>
            </a:r>
            <a:r>
              <a:rPr lang="en-US" altLang="zh-CN" dirty="0"/>
              <a:t>=0.</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幻灯片图像占位符 1"/>
          <p:cNvSpPr>
            <a:spLocks noGrp="1" noRot="1" noChangeAspect="1" noTextEdit="1"/>
          </p:cNvSpPr>
          <p:nvPr>
            <p:ph type="sldImg"/>
          </p:nvPr>
        </p:nvSpPr>
        <p:spPr>
          <a:ln>
            <a:solidFill>
              <a:srgbClr val="000000">
                <a:alpha val="100000"/>
              </a:srgbClr>
            </a:solidFill>
            <a:miter lim="800000"/>
          </a:ln>
        </p:spPr>
      </p:sp>
      <p:sp>
        <p:nvSpPr>
          <p:cNvPr id="111619" name="备注占位符 2"/>
          <p:cNvSpPr>
            <a:spLocks noGrp="1"/>
          </p:cNvSpPr>
          <p:nvPr>
            <p:ph type="body" idx="1"/>
          </p:nvPr>
        </p:nvSpPr>
        <p:spPr>
          <a:noFill/>
          <a:ln>
            <a:noFill/>
          </a:ln>
        </p:spPr>
        <p:txBody>
          <a:bodyPr wrap="square" lIns="91440" tIns="45720" rIns="91440" bIns="45720" anchor="t" anchorCtr="0"/>
          <a:p>
            <a:pPr lvl="0" eaLnBrk="1" hangingPunct="1"/>
            <a:r>
              <a:rPr lang="zh-CN" altLang="en-US" dirty="0"/>
              <a:t>判断系统稳定是系统的绝对稳定性</a:t>
            </a:r>
            <a:endParaRPr lang="zh-CN" altLang="en-US" dirty="0"/>
          </a:p>
          <a:p>
            <a:pPr lvl="0" eaLnBrk="1" hangingPunct="1"/>
            <a:r>
              <a:rPr lang="zh-CN" altLang="en-US" dirty="0"/>
              <a:t>一般在设计系统时，考虑稳定裕度，也就是相对稳定性。</a:t>
            </a:r>
            <a:endParaRPr lang="zh-CN" altLang="en-US" dirty="0"/>
          </a:p>
        </p:txBody>
      </p:sp>
      <p:sp>
        <p:nvSpPr>
          <p:cNvPr id="11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幻灯片图像占位符 1"/>
          <p:cNvSpPr>
            <a:spLocks noGrp="1" noRot="1" noChangeAspect="1" noTextEdit="1"/>
          </p:cNvSpPr>
          <p:nvPr>
            <p:ph type="sldImg"/>
          </p:nvPr>
        </p:nvSpPr>
        <p:spPr>
          <a:ln>
            <a:solidFill>
              <a:srgbClr val="000000">
                <a:alpha val="100000"/>
              </a:srgbClr>
            </a:solidFill>
            <a:miter lim="800000"/>
          </a:ln>
        </p:spPr>
      </p:sp>
      <p:sp>
        <p:nvSpPr>
          <p:cNvPr id="138243"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p>
        </p:txBody>
      </p:sp>
      <p:sp>
        <p:nvSpPr>
          <p:cNvPr id="138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4B9C90B-4E68-4067-8C26-57B545953E8A}"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4B9C90B-4E68-4067-8C26-57B545953E8A}"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ransition>
    <p:cover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rd"/>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DE65C39-D56D-4DB1-BAB1-EEF13B170A3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over dir="rd"/>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4.wmf"/><Relationship Id="rId7" Type="http://schemas.openxmlformats.org/officeDocument/2006/relationships/oleObject" Target="../embeddings/oleObject20.bin"/><Relationship Id="rId6" Type="http://schemas.openxmlformats.org/officeDocument/2006/relationships/image" Target="../media/image23.png"/><Relationship Id="rId5" Type="http://schemas.openxmlformats.org/officeDocument/2006/relationships/oleObject" Target="../embeddings/oleObject19.bin"/><Relationship Id="rId4" Type="http://schemas.openxmlformats.org/officeDocument/2006/relationships/image" Target="../media/image22.png"/><Relationship Id="rId3" Type="http://schemas.openxmlformats.org/officeDocument/2006/relationships/oleObject" Target="../embeddings/oleObject18.bin"/><Relationship Id="rId2" Type="http://schemas.openxmlformats.org/officeDocument/2006/relationships/image" Target="../media/image21.png"/><Relationship Id="rId18" Type="http://schemas.openxmlformats.org/officeDocument/2006/relationships/vmlDrawing" Target="../drawings/vmlDrawing5.vml"/><Relationship Id="rId17" Type="http://schemas.openxmlformats.org/officeDocument/2006/relationships/slideLayout" Target="../slideLayouts/slideLayout2.xml"/><Relationship Id="rId16" Type="http://schemas.openxmlformats.org/officeDocument/2006/relationships/image" Target="../media/image28.wmf"/><Relationship Id="rId15" Type="http://schemas.openxmlformats.org/officeDocument/2006/relationships/oleObject" Target="../embeddings/oleObject24.bin"/><Relationship Id="rId14" Type="http://schemas.openxmlformats.org/officeDocument/2006/relationships/image" Target="../media/image27.png"/><Relationship Id="rId13" Type="http://schemas.openxmlformats.org/officeDocument/2006/relationships/oleObject" Target="../embeddings/oleObject23.bin"/><Relationship Id="rId12" Type="http://schemas.openxmlformats.org/officeDocument/2006/relationships/image" Target="../media/image26.wmf"/><Relationship Id="rId11" Type="http://schemas.openxmlformats.org/officeDocument/2006/relationships/oleObject" Target="../embeddings/oleObject22.bin"/><Relationship Id="rId10" Type="http://schemas.openxmlformats.org/officeDocument/2006/relationships/image" Target="../media/image25.wmf"/><Relationship Id="rId1" Type="http://schemas.openxmlformats.org/officeDocument/2006/relationships/oleObject" Target="../embeddings/oleObject17.bin"/></Relationships>
</file>

<file path=ppt/slides/_rels/slide10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04.wmf"/><Relationship Id="rId7" Type="http://schemas.openxmlformats.org/officeDocument/2006/relationships/oleObject" Target="../embeddings/oleObject404.bin"/><Relationship Id="rId6" Type="http://schemas.openxmlformats.org/officeDocument/2006/relationships/image" Target="../media/image403.wmf"/><Relationship Id="rId5" Type="http://schemas.openxmlformats.org/officeDocument/2006/relationships/oleObject" Target="../embeddings/oleObject403.bin"/><Relationship Id="rId4" Type="http://schemas.openxmlformats.org/officeDocument/2006/relationships/image" Target="../media/image402.emf"/><Relationship Id="rId3" Type="http://schemas.openxmlformats.org/officeDocument/2006/relationships/oleObject" Target="../embeddings/oleObject402.bin"/><Relationship Id="rId2" Type="http://schemas.openxmlformats.org/officeDocument/2006/relationships/image" Target="../media/image401.emf"/><Relationship Id="rId10" Type="http://schemas.openxmlformats.org/officeDocument/2006/relationships/vmlDrawing" Target="../drawings/vmlDrawing85.vml"/><Relationship Id="rId1" Type="http://schemas.openxmlformats.org/officeDocument/2006/relationships/oleObject" Target="../embeddings/oleObject401.bin"/></Relationships>
</file>

<file path=ppt/slides/_rels/slide101.xml.rels><?xml version="1.0" encoding="UTF-8" standalone="yes"?>
<Relationships xmlns="http://schemas.openxmlformats.org/package/2006/relationships"><Relationship Id="rId9" Type="http://schemas.openxmlformats.org/officeDocument/2006/relationships/oleObject" Target="../embeddings/oleObject409.bin"/><Relationship Id="rId8" Type="http://schemas.openxmlformats.org/officeDocument/2006/relationships/image" Target="../media/image408.wmf"/><Relationship Id="rId7" Type="http://schemas.openxmlformats.org/officeDocument/2006/relationships/oleObject" Target="../embeddings/oleObject408.bin"/><Relationship Id="rId6" Type="http://schemas.openxmlformats.org/officeDocument/2006/relationships/image" Target="../media/image407.wmf"/><Relationship Id="rId5" Type="http://schemas.openxmlformats.org/officeDocument/2006/relationships/oleObject" Target="../embeddings/oleObject407.bin"/><Relationship Id="rId4" Type="http://schemas.openxmlformats.org/officeDocument/2006/relationships/image" Target="../media/image406.wmf"/><Relationship Id="rId3" Type="http://schemas.openxmlformats.org/officeDocument/2006/relationships/oleObject" Target="../embeddings/oleObject406.bin"/><Relationship Id="rId2" Type="http://schemas.openxmlformats.org/officeDocument/2006/relationships/image" Target="../media/image405.wmf"/><Relationship Id="rId14" Type="http://schemas.openxmlformats.org/officeDocument/2006/relationships/vmlDrawing" Target="../drawings/vmlDrawing86.vml"/><Relationship Id="rId13" Type="http://schemas.openxmlformats.org/officeDocument/2006/relationships/slideLayout" Target="../slideLayouts/slideLayout2.xml"/><Relationship Id="rId12" Type="http://schemas.openxmlformats.org/officeDocument/2006/relationships/image" Target="../media/image410.wmf"/><Relationship Id="rId11" Type="http://schemas.openxmlformats.org/officeDocument/2006/relationships/oleObject" Target="../embeddings/oleObject410.bin"/><Relationship Id="rId10" Type="http://schemas.openxmlformats.org/officeDocument/2006/relationships/image" Target="../media/image409.wmf"/><Relationship Id="rId1" Type="http://schemas.openxmlformats.org/officeDocument/2006/relationships/oleObject" Target="../embeddings/oleObject405.bin"/></Relationships>
</file>

<file path=ppt/slides/_rels/slide102.xml.rels><?xml version="1.0" encoding="UTF-8" standalone="yes"?>
<Relationships xmlns="http://schemas.openxmlformats.org/package/2006/relationships"><Relationship Id="rId6" Type="http://schemas.openxmlformats.org/officeDocument/2006/relationships/vmlDrawing" Target="../drawings/vmlDrawing87.vml"/><Relationship Id="rId5" Type="http://schemas.openxmlformats.org/officeDocument/2006/relationships/slideLayout" Target="../slideLayouts/slideLayout2.xml"/><Relationship Id="rId4" Type="http://schemas.openxmlformats.org/officeDocument/2006/relationships/image" Target="../media/image412.wmf"/><Relationship Id="rId3" Type="http://schemas.openxmlformats.org/officeDocument/2006/relationships/oleObject" Target="../embeddings/oleObject412.bin"/><Relationship Id="rId2" Type="http://schemas.openxmlformats.org/officeDocument/2006/relationships/image" Target="../media/image411.wmf"/><Relationship Id="rId1" Type="http://schemas.openxmlformats.org/officeDocument/2006/relationships/oleObject" Target="../embeddings/oleObject411.bin"/></Relationships>
</file>

<file path=ppt/slides/_rels/slide103.xml.rels><?xml version="1.0" encoding="UTF-8" standalone="yes"?>
<Relationships xmlns="http://schemas.openxmlformats.org/package/2006/relationships"><Relationship Id="rId9" Type="http://schemas.openxmlformats.org/officeDocument/2006/relationships/oleObject" Target="../embeddings/oleObject417.bin"/><Relationship Id="rId8" Type="http://schemas.openxmlformats.org/officeDocument/2006/relationships/image" Target="../media/image416.wmf"/><Relationship Id="rId7" Type="http://schemas.openxmlformats.org/officeDocument/2006/relationships/oleObject" Target="../embeddings/oleObject416.bin"/><Relationship Id="rId6" Type="http://schemas.openxmlformats.org/officeDocument/2006/relationships/image" Target="../media/image415.wmf"/><Relationship Id="rId5" Type="http://schemas.openxmlformats.org/officeDocument/2006/relationships/oleObject" Target="../embeddings/oleObject415.bin"/><Relationship Id="rId4" Type="http://schemas.openxmlformats.org/officeDocument/2006/relationships/image" Target="../media/image414.wmf"/><Relationship Id="rId3" Type="http://schemas.openxmlformats.org/officeDocument/2006/relationships/oleObject" Target="../embeddings/oleObject414.bin"/><Relationship Id="rId2" Type="http://schemas.openxmlformats.org/officeDocument/2006/relationships/image" Target="../media/image413.png"/><Relationship Id="rId12" Type="http://schemas.openxmlformats.org/officeDocument/2006/relationships/vmlDrawing" Target="../drawings/vmlDrawing88.vml"/><Relationship Id="rId11" Type="http://schemas.openxmlformats.org/officeDocument/2006/relationships/slideLayout" Target="../slideLayouts/slideLayout2.xml"/><Relationship Id="rId10" Type="http://schemas.openxmlformats.org/officeDocument/2006/relationships/image" Target="../media/image417.wmf"/><Relationship Id="rId1" Type="http://schemas.openxmlformats.org/officeDocument/2006/relationships/oleObject" Target="../embeddings/oleObject413.bin"/></Relationships>
</file>

<file path=ppt/slides/_rels/slide104.xml.rels><?xml version="1.0" encoding="UTF-8" standalone="yes"?>
<Relationships xmlns="http://schemas.openxmlformats.org/package/2006/relationships"><Relationship Id="rId9" Type="http://schemas.openxmlformats.org/officeDocument/2006/relationships/oleObject" Target="../embeddings/oleObject422.bin"/><Relationship Id="rId8" Type="http://schemas.openxmlformats.org/officeDocument/2006/relationships/image" Target="../media/image421.wmf"/><Relationship Id="rId7" Type="http://schemas.openxmlformats.org/officeDocument/2006/relationships/oleObject" Target="../embeddings/oleObject421.bin"/><Relationship Id="rId6" Type="http://schemas.openxmlformats.org/officeDocument/2006/relationships/image" Target="../media/image420.wmf"/><Relationship Id="rId5" Type="http://schemas.openxmlformats.org/officeDocument/2006/relationships/oleObject" Target="../embeddings/oleObject420.bin"/><Relationship Id="rId4" Type="http://schemas.openxmlformats.org/officeDocument/2006/relationships/image" Target="../media/image419.wmf"/><Relationship Id="rId3" Type="http://schemas.openxmlformats.org/officeDocument/2006/relationships/oleObject" Target="../embeddings/oleObject419.bin"/><Relationship Id="rId2" Type="http://schemas.openxmlformats.org/officeDocument/2006/relationships/image" Target="../media/image418.wmf"/><Relationship Id="rId15" Type="http://schemas.openxmlformats.org/officeDocument/2006/relationships/notesSlide" Target="../notesSlides/notesSlide3.xml"/><Relationship Id="rId14" Type="http://schemas.openxmlformats.org/officeDocument/2006/relationships/vmlDrawing" Target="../drawings/vmlDrawing89.vml"/><Relationship Id="rId13" Type="http://schemas.openxmlformats.org/officeDocument/2006/relationships/slideLayout" Target="../slideLayouts/slideLayout2.xml"/><Relationship Id="rId12" Type="http://schemas.openxmlformats.org/officeDocument/2006/relationships/image" Target="../media/image423.wmf"/><Relationship Id="rId11" Type="http://schemas.openxmlformats.org/officeDocument/2006/relationships/oleObject" Target="../embeddings/oleObject423.bin"/><Relationship Id="rId10" Type="http://schemas.openxmlformats.org/officeDocument/2006/relationships/image" Target="../media/image422.wmf"/><Relationship Id="rId1" Type="http://schemas.openxmlformats.org/officeDocument/2006/relationships/oleObject" Target="../embeddings/oleObject418.bin"/></Relationships>
</file>

<file path=ppt/slides/_rels/slide105.xml.rels><?xml version="1.0" encoding="UTF-8" standalone="yes"?>
<Relationships xmlns="http://schemas.openxmlformats.org/package/2006/relationships"><Relationship Id="rId9" Type="http://schemas.openxmlformats.org/officeDocument/2006/relationships/oleObject" Target="../embeddings/oleObject428.bin"/><Relationship Id="rId8" Type="http://schemas.openxmlformats.org/officeDocument/2006/relationships/image" Target="../media/image426.wmf"/><Relationship Id="rId7" Type="http://schemas.openxmlformats.org/officeDocument/2006/relationships/oleObject" Target="../embeddings/oleObject427.bin"/><Relationship Id="rId6" Type="http://schemas.openxmlformats.org/officeDocument/2006/relationships/image" Target="../media/image425.wmf"/><Relationship Id="rId5" Type="http://schemas.openxmlformats.org/officeDocument/2006/relationships/oleObject" Target="../embeddings/oleObject426.bin"/><Relationship Id="rId4" Type="http://schemas.openxmlformats.org/officeDocument/2006/relationships/image" Target="../media/image421.wmf"/><Relationship Id="rId3" Type="http://schemas.openxmlformats.org/officeDocument/2006/relationships/oleObject" Target="../embeddings/oleObject425.bin"/><Relationship Id="rId2" Type="http://schemas.openxmlformats.org/officeDocument/2006/relationships/image" Target="../media/image424.wmf"/><Relationship Id="rId12" Type="http://schemas.openxmlformats.org/officeDocument/2006/relationships/vmlDrawing" Target="../drawings/vmlDrawing90.vml"/><Relationship Id="rId11" Type="http://schemas.openxmlformats.org/officeDocument/2006/relationships/slideLayout" Target="../slideLayouts/slideLayout2.xml"/><Relationship Id="rId10" Type="http://schemas.openxmlformats.org/officeDocument/2006/relationships/image" Target="../media/image427.wmf"/><Relationship Id="rId1" Type="http://schemas.openxmlformats.org/officeDocument/2006/relationships/oleObject" Target="../embeddings/oleObject424.bin"/></Relationships>
</file>

<file path=ppt/slides/_rels/slide106.xml.rels><?xml version="1.0" encoding="UTF-8" standalone="yes"?>
<Relationships xmlns="http://schemas.openxmlformats.org/package/2006/relationships"><Relationship Id="rId6" Type="http://schemas.openxmlformats.org/officeDocument/2006/relationships/vmlDrawing" Target="../drawings/vmlDrawing91.vml"/><Relationship Id="rId5" Type="http://schemas.openxmlformats.org/officeDocument/2006/relationships/slideLayout" Target="../slideLayouts/slideLayout2.xml"/><Relationship Id="rId4" Type="http://schemas.openxmlformats.org/officeDocument/2006/relationships/image" Target="../media/image429.png"/><Relationship Id="rId3" Type="http://schemas.openxmlformats.org/officeDocument/2006/relationships/image" Target="../media/image428.wmf"/><Relationship Id="rId2" Type="http://schemas.openxmlformats.org/officeDocument/2006/relationships/oleObject" Target="../embeddings/oleObject429.bin"/><Relationship Id="rId1" Type="http://schemas.openxmlformats.org/officeDocument/2006/relationships/image" Target="../media/image32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4" Type="http://schemas.openxmlformats.org/officeDocument/2006/relationships/vmlDrawing" Target="../drawings/vmlDrawing92.vml"/><Relationship Id="rId3" Type="http://schemas.openxmlformats.org/officeDocument/2006/relationships/slideLayout" Target="../slideLayouts/slideLayout6.xml"/><Relationship Id="rId2" Type="http://schemas.openxmlformats.org/officeDocument/2006/relationships/image" Target="../media/image430.wmf"/><Relationship Id="rId1" Type="http://schemas.openxmlformats.org/officeDocument/2006/relationships/oleObject" Target="../embeddings/oleObject430.bin"/></Relationships>
</file>

<file path=ppt/slides/_rels/slide109.xml.rels><?xml version="1.0" encoding="UTF-8" standalone="yes"?>
<Relationships xmlns="http://schemas.openxmlformats.org/package/2006/relationships"><Relationship Id="rId9" Type="http://schemas.openxmlformats.org/officeDocument/2006/relationships/oleObject" Target="../embeddings/oleObject434.bin"/><Relationship Id="rId8" Type="http://schemas.openxmlformats.org/officeDocument/2006/relationships/image" Target="../media/image435.png"/><Relationship Id="rId7" Type="http://schemas.openxmlformats.org/officeDocument/2006/relationships/image" Target="../media/image434.png"/><Relationship Id="rId6" Type="http://schemas.openxmlformats.org/officeDocument/2006/relationships/image" Target="../media/image433.wmf"/><Relationship Id="rId5" Type="http://schemas.openxmlformats.org/officeDocument/2006/relationships/oleObject" Target="../embeddings/oleObject433.bin"/><Relationship Id="rId4" Type="http://schemas.openxmlformats.org/officeDocument/2006/relationships/image" Target="../media/image432.wmf"/><Relationship Id="rId3" Type="http://schemas.openxmlformats.org/officeDocument/2006/relationships/oleObject" Target="../embeddings/oleObject432.bin"/><Relationship Id="rId2" Type="http://schemas.openxmlformats.org/officeDocument/2006/relationships/image" Target="../media/image431.wmf"/><Relationship Id="rId12" Type="http://schemas.openxmlformats.org/officeDocument/2006/relationships/vmlDrawing" Target="../drawings/vmlDrawing93.vml"/><Relationship Id="rId11" Type="http://schemas.openxmlformats.org/officeDocument/2006/relationships/slideLayout" Target="../slideLayouts/slideLayout6.xml"/><Relationship Id="rId10" Type="http://schemas.openxmlformats.org/officeDocument/2006/relationships/image" Target="../media/image436.wmf"/><Relationship Id="rId1" Type="http://schemas.openxmlformats.org/officeDocument/2006/relationships/oleObject" Target="../embeddings/oleObject431.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2.png"/><Relationship Id="rId7" Type="http://schemas.openxmlformats.org/officeDocument/2006/relationships/oleObject" Target="../embeddings/oleObject28.bin"/><Relationship Id="rId6" Type="http://schemas.openxmlformats.org/officeDocument/2006/relationships/image" Target="../media/image31.png"/><Relationship Id="rId5" Type="http://schemas.openxmlformats.org/officeDocument/2006/relationships/oleObject" Target="../embeddings/oleObject27.bin"/><Relationship Id="rId4" Type="http://schemas.openxmlformats.org/officeDocument/2006/relationships/image" Target="../media/image30.png"/><Relationship Id="rId3" Type="http://schemas.openxmlformats.org/officeDocument/2006/relationships/oleObject" Target="../embeddings/oleObject26.bin"/><Relationship Id="rId24" Type="http://schemas.openxmlformats.org/officeDocument/2006/relationships/vmlDrawing" Target="../drawings/vmlDrawing6.vml"/><Relationship Id="rId23" Type="http://schemas.openxmlformats.org/officeDocument/2006/relationships/slideLayout" Target="../slideLayouts/slideLayout2.xml"/><Relationship Id="rId22" Type="http://schemas.openxmlformats.org/officeDocument/2006/relationships/image" Target="../media/image39.png"/><Relationship Id="rId21" Type="http://schemas.openxmlformats.org/officeDocument/2006/relationships/oleObject" Target="../embeddings/oleObject35.bin"/><Relationship Id="rId20" Type="http://schemas.openxmlformats.org/officeDocument/2006/relationships/image" Target="../media/image38.png"/><Relationship Id="rId2" Type="http://schemas.openxmlformats.org/officeDocument/2006/relationships/image" Target="../media/image29.png"/><Relationship Id="rId19" Type="http://schemas.openxmlformats.org/officeDocument/2006/relationships/oleObject" Target="../embeddings/oleObject34.bin"/><Relationship Id="rId18" Type="http://schemas.openxmlformats.org/officeDocument/2006/relationships/image" Target="../media/image37.png"/><Relationship Id="rId17" Type="http://schemas.openxmlformats.org/officeDocument/2006/relationships/oleObject" Target="../embeddings/oleObject33.bin"/><Relationship Id="rId16" Type="http://schemas.openxmlformats.org/officeDocument/2006/relationships/image" Target="../media/image36.png"/><Relationship Id="rId15" Type="http://schemas.openxmlformats.org/officeDocument/2006/relationships/oleObject" Target="../embeddings/oleObject32.bin"/><Relationship Id="rId14" Type="http://schemas.openxmlformats.org/officeDocument/2006/relationships/image" Target="../media/image35.png"/><Relationship Id="rId13" Type="http://schemas.openxmlformats.org/officeDocument/2006/relationships/oleObject" Target="../embeddings/oleObject31.bin"/><Relationship Id="rId12" Type="http://schemas.openxmlformats.org/officeDocument/2006/relationships/image" Target="../media/image34.png"/><Relationship Id="rId11" Type="http://schemas.openxmlformats.org/officeDocument/2006/relationships/oleObject" Target="../embeddings/oleObject30.bin"/><Relationship Id="rId10" Type="http://schemas.openxmlformats.org/officeDocument/2006/relationships/image" Target="../media/image33.png"/><Relationship Id="rId1" Type="http://schemas.openxmlformats.org/officeDocument/2006/relationships/oleObject" Target="../embeddings/oleObject25.bin"/></Relationships>
</file>

<file path=ppt/slides/_rels/slide110.xml.rels><?xml version="1.0" encoding="UTF-8" standalone="yes"?>
<Relationships xmlns="http://schemas.openxmlformats.org/package/2006/relationships"><Relationship Id="rId9" Type="http://schemas.openxmlformats.org/officeDocument/2006/relationships/vmlDrawing" Target="../drawings/vmlDrawing94.vml"/><Relationship Id="rId8" Type="http://schemas.openxmlformats.org/officeDocument/2006/relationships/slideLayout" Target="../slideLayouts/slideLayout6.xml"/><Relationship Id="rId7" Type="http://schemas.openxmlformats.org/officeDocument/2006/relationships/image" Target="../media/image440.wmf"/><Relationship Id="rId6" Type="http://schemas.openxmlformats.org/officeDocument/2006/relationships/oleObject" Target="../embeddings/oleObject437.bin"/><Relationship Id="rId5" Type="http://schemas.openxmlformats.org/officeDocument/2006/relationships/image" Target="../media/image439.wmf"/><Relationship Id="rId4" Type="http://schemas.openxmlformats.org/officeDocument/2006/relationships/oleObject" Target="../embeddings/oleObject436.bin"/><Relationship Id="rId3" Type="http://schemas.openxmlformats.org/officeDocument/2006/relationships/image" Target="../media/image438.wmf"/><Relationship Id="rId2" Type="http://schemas.openxmlformats.org/officeDocument/2006/relationships/oleObject" Target="../embeddings/oleObject435.bin"/><Relationship Id="rId1" Type="http://schemas.openxmlformats.org/officeDocument/2006/relationships/image" Target="../media/image437.png"/></Relationships>
</file>

<file path=ppt/slides/_rels/slide111.xml.rels><?xml version="1.0" encoding="UTF-8" standalone="yes"?>
<Relationships xmlns="http://schemas.openxmlformats.org/package/2006/relationships"><Relationship Id="rId9" Type="http://schemas.openxmlformats.org/officeDocument/2006/relationships/image" Target="../media/image444.wmf"/><Relationship Id="rId8" Type="http://schemas.openxmlformats.org/officeDocument/2006/relationships/oleObject" Target="../embeddings/oleObject441.bin"/><Relationship Id="rId7" Type="http://schemas.openxmlformats.org/officeDocument/2006/relationships/image" Target="../media/image443.wmf"/><Relationship Id="rId6" Type="http://schemas.openxmlformats.org/officeDocument/2006/relationships/oleObject" Target="../embeddings/oleObject440.bin"/><Relationship Id="rId5" Type="http://schemas.openxmlformats.org/officeDocument/2006/relationships/image" Target="../media/image442.wmf"/><Relationship Id="rId4" Type="http://schemas.openxmlformats.org/officeDocument/2006/relationships/oleObject" Target="../embeddings/oleObject439.bin"/><Relationship Id="rId3" Type="http://schemas.openxmlformats.org/officeDocument/2006/relationships/image" Target="../media/image441.wmf"/><Relationship Id="rId2" Type="http://schemas.openxmlformats.org/officeDocument/2006/relationships/oleObject" Target="../embeddings/oleObject438.bin"/><Relationship Id="rId11" Type="http://schemas.openxmlformats.org/officeDocument/2006/relationships/vmlDrawing" Target="../drawings/vmlDrawing95.vml"/><Relationship Id="rId10" Type="http://schemas.openxmlformats.org/officeDocument/2006/relationships/slideLayout" Target="../slideLayouts/slideLayout6.xml"/><Relationship Id="rId1" Type="http://schemas.openxmlformats.org/officeDocument/2006/relationships/image" Target="../media/image435.png"/></Relationships>
</file>

<file path=ppt/slides/_rels/slide11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448.wmf"/><Relationship Id="rId7" Type="http://schemas.openxmlformats.org/officeDocument/2006/relationships/oleObject" Target="../embeddings/oleObject445.bin"/><Relationship Id="rId6" Type="http://schemas.openxmlformats.org/officeDocument/2006/relationships/image" Target="../media/image447.wmf"/><Relationship Id="rId5" Type="http://schemas.openxmlformats.org/officeDocument/2006/relationships/oleObject" Target="../embeddings/oleObject444.bin"/><Relationship Id="rId4" Type="http://schemas.openxmlformats.org/officeDocument/2006/relationships/image" Target="../media/image446.wmf"/><Relationship Id="rId3" Type="http://schemas.openxmlformats.org/officeDocument/2006/relationships/oleObject" Target="../embeddings/oleObject443.bin"/><Relationship Id="rId2" Type="http://schemas.openxmlformats.org/officeDocument/2006/relationships/image" Target="../media/image445.wmf"/><Relationship Id="rId10" Type="http://schemas.openxmlformats.org/officeDocument/2006/relationships/vmlDrawing" Target="../drawings/vmlDrawing96.vml"/><Relationship Id="rId1" Type="http://schemas.openxmlformats.org/officeDocument/2006/relationships/oleObject" Target="../embeddings/oleObject442.bin"/></Relationships>
</file>

<file path=ppt/slides/_rels/slide113.xml.rels><?xml version="1.0" encoding="UTF-8" standalone="yes"?>
<Relationships xmlns="http://schemas.openxmlformats.org/package/2006/relationships"><Relationship Id="rId6" Type="http://schemas.openxmlformats.org/officeDocument/2006/relationships/vmlDrawing" Target="../drawings/vmlDrawing97.vml"/><Relationship Id="rId5" Type="http://schemas.openxmlformats.org/officeDocument/2006/relationships/slideLayout" Target="../slideLayouts/slideLayout6.xml"/><Relationship Id="rId4" Type="http://schemas.openxmlformats.org/officeDocument/2006/relationships/image" Target="../media/image450.wmf"/><Relationship Id="rId3" Type="http://schemas.openxmlformats.org/officeDocument/2006/relationships/oleObject" Target="../embeddings/oleObject447.bin"/><Relationship Id="rId2" Type="http://schemas.openxmlformats.org/officeDocument/2006/relationships/image" Target="../media/image449.wmf"/><Relationship Id="rId1" Type="http://schemas.openxmlformats.org/officeDocument/2006/relationships/oleObject" Target="../embeddings/oleObject446.bin"/></Relationships>
</file>

<file path=ppt/slides/_rels/slide11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454.wmf"/><Relationship Id="rId7" Type="http://schemas.openxmlformats.org/officeDocument/2006/relationships/oleObject" Target="../embeddings/oleObject451.bin"/><Relationship Id="rId6" Type="http://schemas.openxmlformats.org/officeDocument/2006/relationships/image" Target="../media/image453.wmf"/><Relationship Id="rId5" Type="http://schemas.openxmlformats.org/officeDocument/2006/relationships/oleObject" Target="../embeddings/oleObject450.bin"/><Relationship Id="rId4" Type="http://schemas.openxmlformats.org/officeDocument/2006/relationships/image" Target="../media/image452.wmf"/><Relationship Id="rId3" Type="http://schemas.openxmlformats.org/officeDocument/2006/relationships/oleObject" Target="../embeddings/oleObject449.bin"/><Relationship Id="rId2" Type="http://schemas.openxmlformats.org/officeDocument/2006/relationships/image" Target="../media/image451.wmf"/><Relationship Id="rId10" Type="http://schemas.openxmlformats.org/officeDocument/2006/relationships/vmlDrawing" Target="../drawings/vmlDrawing98.vml"/><Relationship Id="rId1" Type="http://schemas.openxmlformats.org/officeDocument/2006/relationships/oleObject" Target="../embeddings/oleObject448.bin"/></Relationships>
</file>

<file path=ppt/slides/_rels/slide115.xml.rels><?xml version="1.0" encoding="UTF-8" standalone="yes"?>
<Relationships xmlns="http://schemas.openxmlformats.org/package/2006/relationships"><Relationship Id="rId6" Type="http://schemas.openxmlformats.org/officeDocument/2006/relationships/vmlDrawing" Target="../drawings/vmlDrawing99.vml"/><Relationship Id="rId5" Type="http://schemas.openxmlformats.org/officeDocument/2006/relationships/slideLayout" Target="../slideLayouts/slideLayout6.xml"/><Relationship Id="rId4" Type="http://schemas.openxmlformats.org/officeDocument/2006/relationships/image" Target="../media/image456.wmf"/><Relationship Id="rId3" Type="http://schemas.openxmlformats.org/officeDocument/2006/relationships/oleObject" Target="../embeddings/oleObject453.bin"/><Relationship Id="rId2" Type="http://schemas.openxmlformats.org/officeDocument/2006/relationships/image" Target="../media/image455.wmf"/><Relationship Id="rId1" Type="http://schemas.openxmlformats.org/officeDocument/2006/relationships/oleObject" Target="../embeddings/oleObject452.bin"/></Relationships>
</file>

<file path=ppt/slides/_rels/slide116.xml.rels><?xml version="1.0" encoding="UTF-8" standalone="yes"?>
<Relationships xmlns="http://schemas.openxmlformats.org/package/2006/relationships"><Relationship Id="rId9" Type="http://schemas.openxmlformats.org/officeDocument/2006/relationships/oleObject" Target="../embeddings/oleObject458.bin"/><Relationship Id="rId8" Type="http://schemas.openxmlformats.org/officeDocument/2006/relationships/image" Target="../media/image460.wmf"/><Relationship Id="rId7" Type="http://schemas.openxmlformats.org/officeDocument/2006/relationships/oleObject" Target="../embeddings/oleObject457.bin"/><Relationship Id="rId6" Type="http://schemas.openxmlformats.org/officeDocument/2006/relationships/image" Target="../media/image459.wmf"/><Relationship Id="rId5" Type="http://schemas.openxmlformats.org/officeDocument/2006/relationships/oleObject" Target="../embeddings/oleObject456.bin"/><Relationship Id="rId4" Type="http://schemas.openxmlformats.org/officeDocument/2006/relationships/image" Target="../media/image458.wmf"/><Relationship Id="rId3" Type="http://schemas.openxmlformats.org/officeDocument/2006/relationships/oleObject" Target="../embeddings/oleObject455.bin"/><Relationship Id="rId2" Type="http://schemas.openxmlformats.org/officeDocument/2006/relationships/image" Target="../media/image457.wmf"/><Relationship Id="rId12" Type="http://schemas.openxmlformats.org/officeDocument/2006/relationships/vmlDrawing" Target="../drawings/vmlDrawing100.vml"/><Relationship Id="rId11" Type="http://schemas.openxmlformats.org/officeDocument/2006/relationships/slideLayout" Target="../slideLayouts/slideLayout6.xml"/><Relationship Id="rId10" Type="http://schemas.openxmlformats.org/officeDocument/2006/relationships/image" Target="../media/image461.wmf"/><Relationship Id="rId1" Type="http://schemas.openxmlformats.org/officeDocument/2006/relationships/oleObject" Target="../embeddings/oleObject454.bin"/></Relationships>
</file>

<file path=ppt/slides/_rels/slide117.xml.rels><?xml version="1.0" encoding="UTF-8" standalone="yes"?>
<Relationships xmlns="http://schemas.openxmlformats.org/package/2006/relationships"><Relationship Id="rId9" Type="http://schemas.openxmlformats.org/officeDocument/2006/relationships/oleObject" Target="../embeddings/oleObject463.bin"/><Relationship Id="rId8" Type="http://schemas.openxmlformats.org/officeDocument/2006/relationships/image" Target="../media/image465.wmf"/><Relationship Id="rId7" Type="http://schemas.openxmlformats.org/officeDocument/2006/relationships/oleObject" Target="../embeddings/oleObject462.bin"/><Relationship Id="rId6" Type="http://schemas.openxmlformats.org/officeDocument/2006/relationships/image" Target="../media/image464.wmf"/><Relationship Id="rId5" Type="http://schemas.openxmlformats.org/officeDocument/2006/relationships/oleObject" Target="../embeddings/oleObject461.bin"/><Relationship Id="rId4" Type="http://schemas.openxmlformats.org/officeDocument/2006/relationships/image" Target="../media/image463.wmf"/><Relationship Id="rId3" Type="http://schemas.openxmlformats.org/officeDocument/2006/relationships/oleObject" Target="../embeddings/oleObject460.bin"/><Relationship Id="rId2" Type="http://schemas.openxmlformats.org/officeDocument/2006/relationships/image" Target="../media/image462.wmf"/><Relationship Id="rId12" Type="http://schemas.openxmlformats.org/officeDocument/2006/relationships/vmlDrawing" Target="../drawings/vmlDrawing101.vml"/><Relationship Id="rId11" Type="http://schemas.openxmlformats.org/officeDocument/2006/relationships/slideLayout" Target="../slideLayouts/slideLayout6.xml"/><Relationship Id="rId10" Type="http://schemas.openxmlformats.org/officeDocument/2006/relationships/image" Target="../media/image466.wmf"/><Relationship Id="rId1" Type="http://schemas.openxmlformats.org/officeDocument/2006/relationships/oleObject" Target="../embeddings/oleObject459.bin"/></Relationships>
</file>

<file path=ppt/slides/_rels/slide118.xml.rels><?xml version="1.0" encoding="UTF-8" standalone="yes"?>
<Relationships xmlns="http://schemas.openxmlformats.org/package/2006/relationships"><Relationship Id="rId9" Type="http://schemas.openxmlformats.org/officeDocument/2006/relationships/oleObject" Target="../embeddings/oleObject468.bin"/><Relationship Id="rId8" Type="http://schemas.openxmlformats.org/officeDocument/2006/relationships/image" Target="../media/image470.png"/><Relationship Id="rId7" Type="http://schemas.openxmlformats.org/officeDocument/2006/relationships/oleObject" Target="../embeddings/oleObject467.bin"/><Relationship Id="rId6" Type="http://schemas.openxmlformats.org/officeDocument/2006/relationships/image" Target="../media/image469.png"/><Relationship Id="rId5" Type="http://schemas.openxmlformats.org/officeDocument/2006/relationships/oleObject" Target="../embeddings/oleObject466.bin"/><Relationship Id="rId4" Type="http://schemas.openxmlformats.org/officeDocument/2006/relationships/image" Target="../media/image468.png"/><Relationship Id="rId39" Type="http://schemas.openxmlformats.org/officeDocument/2006/relationships/vmlDrawing" Target="../drawings/vmlDrawing102.vml"/><Relationship Id="rId38" Type="http://schemas.openxmlformats.org/officeDocument/2006/relationships/slideLayout" Target="../slideLayouts/slideLayout2.xml"/><Relationship Id="rId37" Type="http://schemas.openxmlformats.org/officeDocument/2006/relationships/oleObject" Target="../embeddings/oleObject488.bin"/><Relationship Id="rId36" Type="http://schemas.openxmlformats.org/officeDocument/2006/relationships/image" Target="../media/image478.png"/><Relationship Id="rId35" Type="http://schemas.openxmlformats.org/officeDocument/2006/relationships/oleObject" Target="../embeddings/oleObject487.bin"/><Relationship Id="rId34" Type="http://schemas.openxmlformats.org/officeDocument/2006/relationships/image" Target="../media/image477.png"/><Relationship Id="rId33" Type="http://schemas.openxmlformats.org/officeDocument/2006/relationships/oleObject" Target="../embeddings/oleObject486.bin"/><Relationship Id="rId32" Type="http://schemas.openxmlformats.org/officeDocument/2006/relationships/oleObject" Target="../embeddings/oleObject485.bin"/><Relationship Id="rId31" Type="http://schemas.openxmlformats.org/officeDocument/2006/relationships/oleObject" Target="../embeddings/oleObject484.bin"/><Relationship Id="rId30" Type="http://schemas.openxmlformats.org/officeDocument/2006/relationships/oleObject" Target="../embeddings/oleObject483.bin"/><Relationship Id="rId3" Type="http://schemas.openxmlformats.org/officeDocument/2006/relationships/oleObject" Target="../embeddings/oleObject465.bin"/><Relationship Id="rId29" Type="http://schemas.openxmlformats.org/officeDocument/2006/relationships/oleObject" Target="../embeddings/oleObject482.bin"/><Relationship Id="rId28" Type="http://schemas.openxmlformats.org/officeDocument/2006/relationships/oleObject" Target="../embeddings/oleObject481.bin"/><Relationship Id="rId27" Type="http://schemas.openxmlformats.org/officeDocument/2006/relationships/image" Target="../media/image476.png"/><Relationship Id="rId26" Type="http://schemas.openxmlformats.org/officeDocument/2006/relationships/oleObject" Target="../embeddings/oleObject480.bin"/><Relationship Id="rId25" Type="http://schemas.openxmlformats.org/officeDocument/2006/relationships/oleObject" Target="../embeddings/oleObject479.bin"/><Relationship Id="rId24" Type="http://schemas.openxmlformats.org/officeDocument/2006/relationships/oleObject" Target="../embeddings/oleObject478.bin"/><Relationship Id="rId23" Type="http://schemas.openxmlformats.org/officeDocument/2006/relationships/oleObject" Target="../embeddings/oleObject477.bin"/><Relationship Id="rId22" Type="http://schemas.openxmlformats.org/officeDocument/2006/relationships/oleObject" Target="../embeddings/oleObject476.bin"/><Relationship Id="rId21" Type="http://schemas.openxmlformats.org/officeDocument/2006/relationships/oleObject" Target="../embeddings/oleObject475.bin"/><Relationship Id="rId20" Type="http://schemas.openxmlformats.org/officeDocument/2006/relationships/image" Target="../media/image475.png"/><Relationship Id="rId2" Type="http://schemas.openxmlformats.org/officeDocument/2006/relationships/image" Target="../media/image467.png"/><Relationship Id="rId19" Type="http://schemas.openxmlformats.org/officeDocument/2006/relationships/oleObject" Target="../embeddings/oleObject474.bin"/><Relationship Id="rId18" Type="http://schemas.openxmlformats.org/officeDocument/2006/relationships/oleObject" Target="../embeddings/oleObject473.bin"/><Relationship Id="rId17" Type="http://schemas.openxmlformats.org/officeDocument/2006/relationships/oleObject" Target="../embeddings/oleObject472.bin"/><Relationship Id="rId16" Type="http://schemas.openxmlformats.org/officeDocument/2006/relationships/image" Target="../media/image474.png"/><Relationship Id="rId15" Type="http://schemas.openxmlformats.org/officeDocument/2006/relationships/oleObject" Target="../embeddings/oleObject471.bin"/><Relationship Id="rId14" Type="http://schemas.openxmlformats.org/officeDocument/2006/relationships/image" Target="../media/image473.png"/><Relationship Id="rId13" Type="http://schemas.openxmlformats.org/officeDocument/2006/relationships/oleObject" Target="../embeddings/oleObject470.bin"/><Relationship Id="rId12" Type="http://schemas.openxmlformats.org/officeDocument/2006/relationships/image" Target="../media/image472.png"/><Relationship Id="rId11" Type="http://schemas.openxmlformats.org/officeDocument/2006/relationships/oleObject" Target="../embeddings/oleObject469.bin"/><Relationship Id="rId10" Type="http://schemas.openxmlformats.org/officeDocument/2006/relationships/image" Target="../media/image471.png"/><Relationship Id="rId1" Type="http://schemas.openxmlformats.org/officeDocument/2006/relationships/oleObject" Target="../embeddings/oleObject464.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43.wmf"/><Relationship Id="rId7" Type="http://schemas.openxmlformats.org/officeDocument/2006/relationships/oleObject" Target="../embeddings/oleObject39.bin"/><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wmf"/><Relationship Id="rId3" Type="http://schemas.openxmlformats.org/officeDocument/2006/relationships/oleObject" Target="../embeddings/oleObject37.bin"/><Relationship Id="rId20" Type="http://schemas.openxmlformats.org/officeDocument/2006/relationships/vmlDrawing" Target="../drawings/vmlDrawing7.vml"/><Relationship Id="rId2" Type="http://schemas.openxmlformats.org/officeDocument/2006/relationships/image" Target="../media/image40.wmf"/><Relationship Id="rId19" Type="http://schemas.openxmlformats.org/officeDocument/2006/relationships/slideLayout" Target="../slideLayouts/slideLayout2.xml"/><Relationship Id="rId18" Type="http://schemas.openxmlformats.org/officeDocument/2006/relationships/image" Target="../media/image48.wmf"/><Relationship Id="rId17" Type="http://schemas.openxmlformats.org/officeDocument/2006/relationships/oleObject" Target="../embeddings/oleObject44.bin"/><Relationship Id="rId16" Type="http://schemas.openxmlformats.org/officeDocument/2006/relationships/image" Target="../media/image47.wmf"/><Relationship Id="rId15" Type="http://schemas.openxmlformats.org/officeDocument/2006/relationships/oleObject" Target="../embeddings/oleObject43.bin"/><Relationship Id="rId14" Type="http://schemas.openxmlformats.org/officeDocument/2006/relationships/image" Target="../media/image46.png"/><Relationship Id="rId13" Type="http://schemas.openxmlformats.org/officeDocument/2006/relationships/oleObject" Target="../embeddings/oleObject42.bin"/><Relationship Id="rId12" Type="http://schemas.openxmlformats.org/officeDocument/2006/relationships/image" Target="../media/image45.wmf"/><Relationship Id="rId11" Type="http://schemas.openxmlformats.org/officeDocument/2006/relationships/oleObject" Target="../embeddings/oleObject41.bin"/><Relationship Id="rId10" Type="http://schemas.openxmlformats.org/officeDocument/2006/relationships/image" Target="../media/image44.wmf"/><Relationship Id="rId1" Type="http://schemas.openxmlformats.org/officeDocument/2006/relationships/oleObject" Target="../embeddings/oleObject36.bin"/></Relationships>
</file>

<file path=ppt/slides/_rels/slide120.xml.rels><?xml version="1.0" encoding="UTF-8" standalone="yes"?>
<Relationships xmlns="http://schemas.openxmlformats.org/package/2006/relationships"><Relationship Id="rId9" Type="http://schemas.openxmlformats.org/officeDocument/2006/relationships/oleObject" Target="../embeddings/oleObject493.bin"/><Relationship Id="rId8" Type="http://schemas.openxmlformats.org/officeDocument/2006/relationships/image" Target="../media/image482.wmf"/><Relationship Id="rId7" Type="http://schemas.openxmlformats.org/officeDocument/2006/relationships/oleObject" Target="../embeddings/oleObject492.bin"/><Relationship Id="rId6" Type="http://schemas.openxmlformats.org/officeDocument/2006/relationships/image" Target="../media/image481.wmf"/><Relationship Id="rId5" Type="http://schemas.openxmlformats.org/officeDocument/2006/relationships/oleObject" Target="../embeddings/oleObject491.bin"/><Relationship Id="rId4" Type="http://schemas.openxmlformats.org/officeDocument/2006/relationships/image" Target="../media/image480.png"/><Relationship Id="rId3" Type="http://schemas.openxmlformats.org/officeDocument/2006/relationships/oleObject" Target="../embeddings/oleObject490.bin"/><Relationship Id="rId2" Type="http://schemas.openxmlformats.org/officeDocument/2006/relationships/image" Target="../media/image479.wmf"/><Relationship Id="rId18" Type="http://schemas.openxmlformats.org/officeDocument/2006/relationships/vmlDrawing" Target="../drawings/vmlDrawing103.vml"/><Relationship Id="rId17" Type="http://schemas.openxmlformats.org/officeDocument/2006/relationships/slideLayout" Target="../slideLayouts/slideLayout2.xml"/><Relationship Id="rId16" Type="http://schemas.openxmlformats.org/officeDocument/2006/relationships/image" Target="../media/image486.wmf"/><Relationship Id="rId15" Type="http://schemas.openxmlformats.org/officeDocument/2006/relationships/oleObject" Target="../embeddings/oleObject496.bin"/><Relationship Id="rId14" Type="http://schemas.openxmlformats.org/officeDocument/2006/relationships/image" Target="../media/image485.wmf"/><Relationship Id="rId13" Type="http://schemas.openxmlformats.org/officeDocument/2006/relationships/oleObject" Target="../embeddings/oleObject495.bin"/><Relationship Id="rId12" Type="http://schemas.openxmlformats.org/officeDocument/2006/relationships/image" Target="../media/image484.wmf"/><Relationship Id="rId11" Type="http://schemas.openxmlformats.org/officeDocument/2006/relationships/oleObject" Target="../embeddings/oleObject494.bin"/><Relationship Id="rId10" Type="http://schemas.openxmlformats.org/officeDocument/2006/relationships/image" Target="../media/image483.wmf"/><Relationship Id="rId1" Type="http://schemas.openxmlformats.org/officeDocument/2006/relationships/oleObject" Target="../embeddings/oleObject489.bin"/></Relationships>
</file>

<file path=ppt/slides/_rels/slide121.xml.rels><?xml version="1.0" encoding="UTF-8" standalone="yes"?>
<Relationships xmlns="http://schemas.openxmlformats.org/package/2006/relationships"><Relationship Id="rId9" Type="http://schemas.openxmlformats.org/officeDocument/2006/relationships/oleObject" Target="../embeddings/oleObject501.bin"/><Relationship Id="rId8" Type="http://schemas.openxmlformats.org/officeDocument/2006/relationships/image" Target="../media/image490.wmf"/><Relationship Id="rId7" Type="http://schemas.openxmlformats.org/officeDocument/2006/relationships/oleObject" Target="../embeddings/oleObject500.bin"/><Relationship Id="rId6" Type="http://schemas.openxmlformats.org/officeDocument/2006/relationships/image" Target="../media/image489.wmf"/><Relationship Id="rId5" Type="http://schemas.openxmlformats.org/officeDocument/2006/relationships/oleObject" Target="../embeddings/oleObject499.bin"/><Relationship Id="rId4" Type="http://schemas.openxmlformats.org/officeDocument/2006/relationships/image" Target="../media/image488.wmf"/><Relationship Id="rId3" Type="http://schemas.openxmlformats.org/officeDocument/2006/relationships/oleObject" Target="../embeddings/oleObject498.bin"/><Relationship Id="rId28" Type="http://schemas.openxmlformats.org/officeDocument/2006/relationships/vmlDrawing" Target="../drawings/vmlDrawing104.vml"/><Relationship Id="rId27" Type="http://schemas.openxmlformats.org/officeDocument/2006/relationships/slideLayout" Target="../slideLayouts/slideLayout2.xml"/><Relationship Id="rId26" Type="http://schemas.openxmlformats.org/officeDocument/2006/relationships/image" Target="../media/image499.png"/><Relationship Id="rId25" Type="http://schemas.openxmlformats.org/officeDocument/2006/relationships/oleObject" Target="../embeddings/oleObject509.bin"/><Relationship Id="rId24" Type="http://schemas.openxmlformats.org/officeDocument/2006/relationships/image" Target="../media/image498.png"/><Relationship Id="rId23" Type="http://schemas.openxmlformats.org/officeDocument/2006/relationships/oleObject" Target="../embeddings/oleObject508.bin"/><Relationship Id="rId22" Type="http://schemas.openxmlformats.org/officeDocument/2006/relationships/image" Target="../media/image497.png"/><Relationship Id="rId21" Type="http://schemas.openxmlformats.org/officeDocument/2006/relationships/oleObject" Target="../embeddings/oleObject507.bin"/><Relationship Id="rId20" Type="http://schemas.openxmlformats.org/officeDocument/2006/relationships/image" Target="../media/image496.png"/><Relationship Id="rId2" Type="http://schemas.openxmlformats.org/officeDocument/2006/relationships/image" Target="../media/image487.wmf"/><Relationship Id="rId19" Type="http://schemas.openxmlformats.org/officeDocument/2006/relationships/oleObject" Target="../embeddings/oleObject506.bin"/><Relationship Id="rId18" Type="http://schemas.openxmlformats.org/officeDocument/2006/relationships/image" Target="../media/image495.png"/><Relationship Id="rId17" Type="http://schemas.openxmlformats.org/officeDocument/2006/relationships/oleObject" Target="../embeddings/oleObject505.bin"/><Relationship Id="rId16" Type="http://schemas.openxmlformats.org/officeDocument/2006/relationships/image" Target="../media/image494.wmf"/><Relationship Id="rId15" Type="http://schemas.openxmlformats.org/officeDocument/2006/relationships/oleObject" Target="../embeddings/oleObject504.bin"/><Relationship Id="rId14" Type="http://schemas.openxmlformats.org/officeDocument/2006/relationships/image" Target="../media/image493.wmf"/><Relationship Id="rId13" Type="http://schemas.openxmlformats.org/officeDocument/2006/relationships/oleObject" Target="../embeddings/oleObject503.bin"/><Relationship Id="rId12" Type="http://schemas.openxmlformats.org/officeDocument/2006/relationships/image" Target="../media/image492.wmf"/><Relationship Id="rId11" Type="http://schemas.openxmlformats.org/officeDocument/2006/relationships/oleObject" Target="../embeddings/oleObject502.bin"/><Relationship Id="rId10" Type="http://schemas.openxmlformats.org/officeDocument/2006/relationships/image" Target="../media/image491.wmf"/><Relationship Id="rId1" Type="http://schemas.openxmlformats.org/officeDocument/2006/relationships/oleObject" Target="../embeddings/oleObject497.bin"/></Relationships>
</file>

<file path=ppt/slides/_rels/slide122.xml.rels><?xml version="1.0" encoding="UTF-8" standalone="yes"?>
<Relationships xmlns="http://schemas.openxmlformats.org/package/2006/relationships"><Relationship Id="rId9" Type="http://schemas.openxmlformats.org/officeDocument/2006/relationships/image" Target="../media/image504.wmf"/><Relationship Id="rId8" Type="http://schemas.openxmlformats.org/officeDocument/2006/relationships/oleObject" Target="../embeddings/oleObject513.bin"/><Relationship Id="rId7" Type="http://schemas.openxmlformats.org/officeDocument/2006/relationships/image" Target="../media/image503.wmf"/><Relationship Id="rId6" Type="http://schemas.openxmlformats.org/officeDocument/2006/relationships/oleObject" Target="../embeddings/oleObject512.bin"/><Relationship Id="rId5" Type="http://schemas.openxmlformats.org/officeDocument/2006/relationships/image" Target="../media/image502.wmf"/><Relationship Id="rId4" Type="http://schemas.openxmlformats.org/officeDocument/2006/relationships/oleObject" Target="../embeddings/oleObject511.bin"/><Relationship Id="rId3" Type="http://schemas.openxmlformats.org/officeDocument/2006/relationships/image" Target="../media/image501.png"/><Relationship Id="rId2" Type="http://schemas.openxmlformats.org/officeDocument/2006/relationships/image" Target="../media/image500.wmf"/><Relationship Id="rId11" Type="http://schemas.openxmlformats.org/officeDocument/2006/relationships/vmlDrawing" Target="../drawings/vmlDrawing105.vml"/><Relationship Id="rId10" Type="http://schemas.openxmlformats.org/officeDocument/2006/relationships/slideLayout" Target="../slideLayouts/slideLayout2.xml"/><Relationship Id="rId1" Type="http://schemas.openxmlformats.org/officeDocument/2006/relationships/oleObject" Target="../embeddings/oleObject510.bin"/></Relationships>
</file>

<file path=ppt/slides/_rels/slide123.xml.rels><?xml version="1.0" encoding="UTF-8" standalone="yes"?>
<Relationships xmlns="http://schemas.openxmlformats.org/package/2006/relationships"><Relationship Id="rId9" Type="http://schemas.openxmlformats.org/officeDocument/2006/relationships/image" Target="../media/image508.wmf"/><Relationship Id="rId8" Type="http://schemas.openxmlformats.org/officeDocument/2006/relationships/oleObject" Target="../embeddings/oleObject517.bin"/><Relationship Id="rId7" Type="http://schemas.openxmlformats.org/officeDocument/2006/relationships/image" Target="../media/image507.wmf"/><Relationship Id="rId6" Type="http://schemas.openxmlformats.org/officeDocument/2006/relationships/oleObject" Target="../embeddings/oleObject516.bin"/><Relationship Id="rId5" Type="http://schemas.openxmlformats.org/officeDocument/2006/relationships/image" Target="../media/image501.png"/><Relationship Id="rId4" Type="http://schemas.openxmlformats.org/officeDocument/2006/relationships/image" Target="../media/image506.wmf"/><Relationship Id="rId3" Type="http://schemas.openxmlformats.org/officeDocument/2006/relationships/oleObject" Target="../embeddings/oleObject515.bin"/><Relationship Id="rId2" Type="http://schemas.openxmlformats.org/officeDocument/2006/relationships/image" Target="../media/image505.wmf"/><Relationship Id="rId17" Type="http://schemas.openxmlformats.org/officeDocument/2006/relationships/vmlDrawing" Target="../drawings/vmlDrawing106.vml"/><Relationship Id="rId16" Type="http://schemas.openxmlformats.org/officeDocument/2006/relationships/slideLayout" Target="../slideLayouts/slideLayout2.xml"/><Relationship Id="rId15" Type="http://schemas.openxmlformats.org/officeDocument/2006/relationships/image" Target="../media/image511.wmf"/><Relationship Id="rId14" Type="http://schemas.openxmlformats.org/officeDocument/2006/relationships/oleObject" Target="../embeddings/oleObject520.bin"/><Relationship Id="rId13" Type="http://schemas.openxmlformats.org/officeDocument/2006/relationships/image" Target="../media/image510.wmf"/><Relationship Id="rId12" Type="http://schemas.openxmlformats.org/officeDocument/2006/relationships/oleObject" Target="../embeddings/oleObject519.bin"/><Relationship Id="rId11" Type="http://schemas.openxmlformats.org/officeDocument/2006/relationships/image" Target="../media/image509.wmf"/><Relationship Id="rId10" Type="http://schemas.openxmlformats.org/officeDocument/2006/relationships/oleObject" Target="../embeddings/oleObject518.bin"/><Relationship Id="rId1" Type="http://schemas.openxmlformats.org/officeDocument/2006/relationships/oleObject" Target="../embeddings/oleObject514.bin"/></Relationships>
</file>

<file path=ppt/slides/_rels/slide124.xml.rels><?xml version="1.0" encoding="UTF-8" standalone="yes"?>
<Relationships xmlns="http://schemas.openxmlformats.org/package/2006/relationships"><Relationship Id="rId8" Type="http://schemas.openxmlformats.org/officeDocument/2006/relationships/vmlDrawing" Target="../drawings/vmlDrawing107.vml"/><Relationship Id="rId7" Type="http://schemas.openxmlformats.org/officeDocument/2006/relationships/slideLayout" Target="../slideLayouts/slideLayout2.xml"/><Relationship Id="rId6" Type="http://schemas.openxmlformats.org/officeDocument/2006/relationships/image" Target="../media/image514.wmf"/><Relationship Id="rId5" Type="http://schemas.openxmlformats.org/officeDocument/2006/relationships/oleObject" Target="../embeddings/oleObject523.bin"/><Relationship Id="rId4" Type="http://schemas.openxmlformats.org/officeDocument/2006/relationships/image" Target="../media/image513.wmf"/><Relationship Id="rId3" Type="http://schemas.openxmlformats.org/officeDocument/2006/relationships/oleObject" Target="../embeddings/oleObject522.bin"/><Relationship Id="rId2" Type="http://schemas.openxmlformats.org/officeDocument/2006/relationships/image" Target="../media/image512.wmf"/><Relationship Id="rId1" Type="http://schemas.openxmlformats.org/officeDocument/2006/relationships/oleObject" Target="../embeddings/oleObject521.bin"/></Relationships>
</file>

<file path=ppt/slides/_rels/slide125.xml.rels><?xml version="1.0" encoding="UTF-8" standalone="yes"?>
<Relationships xmlns="http://schemas.openxmlformats.org/package/2006/relationships"><Relationship Id="rId6" Type="http://schemas.openxmlformats.org/officeDocument/2006/relationships/vmlDrawing" Target="../drawings/vmlDrawing108.vml"/><Relationship Id="rId5" Type="http://schemas.openxmlformats.org/officeDocument/2006/relationships/slideLayout" Target="../slideLayouts/slideLayout7.xml"/><Relationship Id="rId4" Type="http://schemas.openxmlformats.org/officeDocument/2006/relationships/image" Target="../media/image516.wmf"/><Relationship Id="rId3" Type="http://schemas.openxmlformats.org/officeDocument/2006/relationships/oleObject" Target="../embeddings/oleObject525.bin"/><Relationship Id="rId2" Type="http://schemas.openxmlformats.org/officeDocument/2006/relationships/image" Target="../media/image515.wmf"/><Relationship Id="rId1" Type="http://schemas.openxmlformats.org/officeDocument/2006/relationships/oleObject" Target="../embeddings/oleObject524.bin"/></Relationships>
</file>

<file path=ppt/slides/_rels/slide126.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520.wmf"/><Relationship Id="rId7" Type="http://schemas.openxmlformats.org/officeDocument/2006/relationships/oleObject" Target="../embeddings/oleObject529.bin"/><Relationship Id="rId6" Type="http://schemas.openxmlformats.org/officeDocument/2006/relationships/image" Target="../media/image519.wmf"/><Relationship Id="rId5" Type="http://schemas.openxmlformats.org/officeDocument/2006/relationships/oleObject" Target="../embeddings/oleObject528.bin"/><Relationship Id="rId4" Type="http://schemas.openxmlformats.org/officeDocument/2006/relationships/image" Target="../media/image518.wmf"/><Relationship Id="rId3" Type="http://schemas.openxmlformats.org/officeDocument/2006/relationships/oleObject" Target="../embeddings/oleObject527.bin"/><Relationship Id="rId2" Type="http://schemas.openxmlformats.org/officeDocument/2006/relationships/image" Target="../media/image517.wmf"/><Relationship Id="rId10" Type="http://schemas.openxmlformats.org/officeDocument/2006/relationships/vmlDrawing" Target="../drawings/vmlDrawing109.vml"/><Relationship Id="rId1" Type="http://schemas.openxmlformats.org/officeDocument/2006/relationships/oleObject" Target="../embeddings/oleObject526.bin"/></Relationships>
</file>

<file path=ppt/slides/_rels/slide127.xml.rels><?xml version="1.0" encoding="UTF-8" standalone="yes"?>
<Relationships xmlns="http://schemas.openxmlformats.org/package/2006/relationships"><Relationship Id="rId9" Type="http://schemas.openxmlformats.org/officeDocument/2006/relationships/oleObject" Target="../embeddings/oleObject534.bin"/><Relationship Id="rId8" Type="http://schemas.openxmlformats.org/officeDocument/2006/relationships/image" Target="../media/image524.wmf"/><Relationship Id="rId7" Type="http://schemas.openxmlformats.org/officeDocument/2006/relationships/oleObject" Target="../embeddings/oleObject533.bin"/><Relationship Id="rId6" Type="http://schemas.openxmlformats.org/officeDocument/2006/relationships/image" Target="../media/image523.wmf"/><Relationship Id="rId5" Type="http://schemas.openxmlformats.org/officeDocument/2006/relationships/oleObject" Target="../embeddings/oleObject532.bin"/><Relationship Id="rId4" Type="http://schemas.openxmlformats.org/officeDocument/2006/relationships/image" Target="../media/image522.wmf"/><Relationship Id="rId3" Type="http://schemas.openxmlformats.org/officeDocument/2006/relationships/oleObject" Target="../embeddings/oleObject531.bin"/><Relationship Id="rId2" Type="http://schemas.openxmlformats.org/officeDocument/2006/relationships/image" Target="../media/image521.wmf"/><Relationship Id="rId12" Type="http://schemas.openxmlformats.org/officeDocument/2006/relationships/vmlDrawing" Target="../drawings/vmlDrawing110.vml"/><Relationship Id="rId11" Type="http://schemas.openxmlformats.org/officeDocument/2006/relationships/slideLayout" Target="../slideLayouts/slideLayout6.xml"/><Relationship Id="rId10" Type="http://schemas.openxmlformats.org/officeDocument/2006/relationships/image" Target="../media/image525.wmf"/><Relationship Id="rId1" Type="http://schemas.openxmlformats.org/officeDocument/2006/relationships/oleObject" Target="../embeddings/oleObject530.bin"/></Relationships>
</file>

<file path=ppt/slides/_rels/slide128.xml.rels><?xml version="1.0" encoding="UTF-8" standalone="yes"?>
<Relationships xmlns="http://schemas.openxmlformats.org/package/2006/relationships"><Relationship Id="rId9" Type="http://schemas.openxmlformats.org/officeDocument/2006/relationships/oleObject" Target="../embeddings/oleObject539.bin"/><Relationship Id="rId8" Type="http://schemas.openxmlformats.org/officeDocument/2006/relationships/image" Target="../media/image528.wmf"/><Relationship Id="rId7" Type="http://schemas.openxmlformats.org/officeDocument/2006/relationships/oleObject" Target="../embeddings/oleObject538.bin"/><Relationship Id="rId6" Type="http://schemas.openxmlformats.org/officeDocument/2006/relationships/image" Target="../media/image527.wmf"/><Relationship Id="rId5" Type="http://schemas.openxmlformats.org/officeDocument/2006/relationships/oleObject" Target="../embeddings/oleObject537.bin"/><Relationship Id="rId4" Type="http://schemas.openxmlformats.org/officeDocument/2006/relationships/image" Target="../media/image526.wmf"/><Relationship Id="rId3" Type="http://schemas.openxmlformats.org/officeDocument/2006/relationships/oleObject" Target="../embeddings/oleObject536.bin"/><Relationship Id="rId2" Type="http://schemas.openxmlformats.org/officeDocument/2006/relationships/image" Target="../media/image521.wmf"/><Relationship Id="rId12" Type="http://schemas.openxmlformats.org/officeDocument/2006/relationships/vmlDrawing" Target="../drawings/vmlDrawing111.vml"/><Relationship Id="rId11" Type="http://schemas.openxmlformats.org/officeDocument/2006/relationships/slideLayout" Target="../slideLayouts/slideLayout6.xml"/><Relationship Id="rId10" Type="http://schemas.openxmlformats.org/officeDocument/2006/relationships/image" Target="../media/image529.wmf"/><Relationship Id="rId1" Type="http://schemas.openxmlformats.org/officeDocument/2006/relationships/oleObject" Target="../embeddings/oleObject535.bin"/></Relationships>
</file>

<file path=ppt/slides/_rels/slide129.xml.rels><?xml version="1.0" encoding="UTF-8" standalone="yes"?>
<Relationships xmlns="http://schemas.openxmlformats.org/package/2006/relationships"><Relationship Id="rId8" Type="http://schemas.openxmlformats.org/officeDocument/2006/relationships/vmlDrawing" Target="../drawings/vmlDrawing112.vml"/><Relationship Id="rId7" Type="http://schemas.openxmlformats.org/officeDocument/2006/relationships/slideLayout" Target="../slideLayouts/slideLayout6.xml"/><Relationship Id="rId6" Type="http://schemas.openxmlformats.org/officeDocument/2006/relationships/image" Target="../media/image532.wmf"/><Relationship Id="rId5" Type="http://schemas.openxmlformats.org/officeDocument/2006/relationships/oleObject" Target="../embeddings/oleObject542.bin"/><Relationship Id="rId4" Type="http://schemas.openxmlformats.org/officeDocument/2006/relationships/image" Target="../media/image531.wmf"/><Relationship Id="rId3" Type="http://schemas.openxmlformats.org/officeDocument/2006/relationships/oleObject" Target="../embeddings/oleObject541.bin"/><Relationship Id="rId2" Type="http://schemas.openxmlformats.org/officeDocument/2006/relationships/image" Target="../media/image530.wmf"/><Relationship Id="rId1" Type="http://schemas.openxmlformats.org/officeDocument/2006/relationships/oleObject" Target="../embeddings/oleObject540.bin"/></Relationships>
</file>

<file path=ppt/slides/_rels/slide13.x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oleObject" Target="../embeddings/oleObject48.bin"/><Relationship Id="rId7" Type="http://schemas.openxmlformats.org/officeDocument/2006/relationships/image" Target="../media/image52.wmf"/><Relationship Id="rId6" Type="http://schemas.openxmlformats.org/officeDocument/2006/relationships/oleObject" Target="../embeddings/oleObject47.bin"/><Relationship Id="rId5" Type="http://schemas.openxmlformats.org/officeDocument/2006/relationships/image" Target="../media/image51.wmf"/><Relationship Id="rId4" Type="http://schemas.openxmlformats.org/officeDocument/2006/relationships/oleObject" Target="../embeddings/oleObject46.bin"/><Relationship Id="rId3" Type="http://schemas.openxmlformats.org/officeDocument/2006/relationships/image" Target="../media/image50.wmf"/><Relationship Id="rId2" Type="http://schemas.openxmlformats.org/officeDocument/2006/relationships/oleObject" Target="../embeddings/oleObject45.bin"/><Relationship Id="rId13" Type="http://schemas.openxmlformats.org/officeDocument/2006/relationships/vmlDrawing" Target="../drawings/vmlDrawing8.vml"/><Relationship Id="rId12" Type="http://schemas.openxmlformats.org/officeDocument/2006/relationships/slideLayout" Target="../slideLayouts/slideLayout2.xml"/><Relationship Id="rId11" Type="http://schemas.openxmlformats.org/officeDocument/2006/relationships/image" Target="../media/image54.wmf"/><Relationship Id="rId10" Type="http://schemas.openxmlformats.org/officeDocument/2006/relationships/oleObject" Target="../embeddings/oleObject49.bin"/><Relationship Id="rId1" Type="http://schemas.openxmlformats.org/officeDocument/2006/relationships/image" Target="../media/image49.png"/></Relationships>
</file>

<file path=ppt/slides/_rels/slide130.xml.rels><?xml version="1.0" encoding="UTF-8" standalone="yes"?>
<Relationships xmlns="http://schemas.openxmlformats.org/package/2006/relationships"><Relationship Id="rId9" Type="http://schemas.openxmlformats.org/officeDocument/2006/relationships/oleObject" Target="../embeddings/oleObject547.bin"/><Relationship Id="rId8" Type="http://schemas.openxmlformats.org/officeDocument/2006/relationships/image" Target="../media/image536.wmf"/><Relationship Id="rId7" Type="http://schemas.openxmlformats.org/officeDocument/2006/relationships/oleObject" Target="../embeddings/oleObject546.bin"/><Relationship Id="rId6" Type="http://schemas.openxmlformats.org/officeDocument/2006/relationships/image" Target="../media/image535.wmf"/><Relationship Id="rId5" Type="http://schemas.openxmlformats.org/officeDocument/2006/relationships/oleObject" Target="../embeddings/oleObject545.bin"/><Relationship Id="rId4" Type="http://schemas.openxmlformats.org/officeDocument/2006/relationships/image" Target="../media/image534.wmf"/><Relationship Id="rId3" Type="http://schemas.openxmlformats.org/officeDocument/2006/relationships/oleObject" Target="../embeddings/oleObject544.bin"/><Relationship Id="rId2" Type="http://schemas.openxmlformats.org/officeDocument/2006/relationships/image" Target="../media/image533.wmf"/><Relationship Id="rId15" Type="http://schemas.openxmlformats.org/officeDocument/2006/relationships/notesSlide" Target="../notesSlides/notesSlide4.xml"/><Relationship Id="rId14" Type="http://schemas.openxmlformats.org/officeDocument/2006/relationships/vmlDrawing" Target="../drawings/vmlDrawing113.vml"/><Relationship Id="rId13" Type="http://schemas.openxmlformats.org/officeDocument/2006/relationships/slideLayout" Target="../slideLayouts/slideLayout6.xml"/><Relationship Id="rId12" Type="http://schemas.openxmlformats.org/officeDocument/2006/relationships/image" Target="../media/image538.wmf"/><Relationship Id="rId11" Type="http://schemas.openxmlformats.org/officeDocument/2006/relationships/oleObject" Target="../embeddings/oleObject548.bin"/><Relationship Id="rId10" Type="http://schemas.openxmlformats.org/officeDocument/2006/relationships/image" Target="../media/image537.wmf"/><Relationship Id="rId1" Type="http://schemas.openxmlformats.org/officeDocument/2006/relationships/oleObject" Target="../embeddings/oleObject543.bin"/></Relationships>
</file>

<file path=ppt/slides/_rels/slide131.xml.rels><?xml version="1.0" encoding="UTF-8" standalone="yes"?>
<Relationships xmlns="http://schemas.openxmlformats.org/package/2006/relationships"><Relationship Id="rId9" Type="http://schemas.openxmlformats.org/officeDocument/2006/relationships/oleObject" Target="../embeddings/oleObject553.bin"/><Relationship Id="rId8" Type="http://schemas.openxmlformats.org/officeDocument/2006/relationships/image" Target="../media/image542.wmf"/><Relationship Id="rId7" Type="http://schemas.openxmlformats.org/officeDocument/2006/relationships/oleObject" Target="../embeddings/oleObject552.bin"/><Relationship Id="rId6" Type="http://schemas.openxmlformats.org/officeDocument/2006/relationships/image" Target="../media/image541.wmf"/><Relationship Id="rId5" Type="http://schemas.openxmlformats.org/officeDocument/2006/relationships/oleObject" Target="../embeddings/oleObject551.bin"/><Relationship Id="rId4" Type="http://schemas.openxmlformats.org/officeDocument/2006/relationships/image" Target="../media/image540.wmf"/><Relationship Id="rId3" Type="http://schemas.openxmlformats.org/officeDocument/2006/relationships/oleObject" Target="../embeddings/oleObject550.bin"/><Relationship Id="rId2" Type="http://schemas.openxmlformats.org/officeDocument/2006/relationships/image" Target="../media/image539.wmf"/><Relationship Id="rId14" Type="http://schemas.openxmlformats.org/officeDocument/2006/relationships/vmlDrawing" Target="../drawings/vmlDrawing114.vml"/><Relationship Id="rId13" Type="http://schemas.openxmlformats.org/officeDocument/2006/relationships/slideLayout" Target="../slideLayouts/slideLayout6.xml"/><Relationship Id="rId12" Type="http://schemas.openxmlformats.org/officeDocument/2006/relationships/image" Target="../media/image544.wmf"/><Relationship Id="rId11" Type="http://schemas.openxmlformats.org/officeDocument/2006/relationships/oleObject" Target="../embeddings/oleObject554.bin"/><Relationship Id="rId10" Type="http://schemas.openxmlformats.org/officeDocument/2006/relationships/image" Target="../media/image543.wmf"/><Relationship Id="rId1" Type="http://schemas.openxmlformats.org/officeDocument/2006/relationships/oleObject" Target="../embeddings/oleObject549.bin"/></Relationships>
</file>

<file path=ppt/slides/_rels/slide132.xml.rels><?xml version="1.0" encoding="UTF-8" standalone="yes"?>
<Relationships xmlns="http://schemas.openxmlformats.org/package/2006/relationships"><Relationship Id="rId9" Type="http://schemas.openxmlformats.org/officeDocument/2006/relationships/oleObject" Target="../embeddings/oleObject559.bin"/><Relationship Id="rId8" Type="http://schemas.openxmlformats.org/officeDocument/2006/relationships/image" Target="../media/image548.wmf"/><Relationship Id="rId7" Type="http://schemas.openxmlformats.org/officeDocument/2006/relationships/oleObject" Target="../embeddings/oleObject558.bin"/><Relationship Id="rId6" Type="http://schemas.openxmlformats.org/officeDocument/2006/relationships/image" Target="../media/image547.png"/><Relationship Id="rId5" Type="http://schemas.openxmlformats.org/officeDocument/2006/relationships/oleObject" Target="../embeddings/oleObject557.bin"/><Relationship Id="rId4" Type="http://schemas.openxmlformats.org/officeDocument/2006/relationships/image" Target="../media/image546.png"/><Relationship Id="rId3" Type="http://schemas.openxmlformats.org/officeDocument/2006/relationships/oleObject" Target="../embeddings/oleObject556.bin"/><Relationship Id="rId26" Type="http://schemas.openxmlformats.org/officeDocument/2006/relationships/vmlDrawing" Target="../drawings/vmlDrawing115.vml"/><Relationship Id="rId25" Type="http://schemas.openxmlformats.org/officeDocument/2006/relationships/slideLayout" Target="../slideLayouts/slideLayout2.xml"/><Relationship Id="rId24" Type="http://schemas.openxmlformats.org/officeDocument/2006/relationships/image" Target="../media/image556.png"/><Relationship Id="rId23" Type="http://schemas.openxmlformats.org/officeDocument/2006/relationships/oleObject" Target="../embeddings/oleObject566.bin"/><Relationship Id="rId22" Type="http://schemas.openxmlformats.org/officeDocument/2006/relationships/image" Target="../media/image555.wmf"/><Relationship Id="rId21" Type="http://schemas.openxmlformats.org/officeDocument/2006/relationships/oleObject" Target="../embeddings/oleObject565.bin"/><Relationship Id="rId20" Type="http://schemas.openxmlformats.org/officeDocument/2006/relationships/image" Target="../media/image554.wmf"/><Relationship Id="rId2" Type="http://schemas.openxmlformats.org/officeDocument/2006/relationships/image" Target="../media/image545.wmf"/><Relationship Id="rId19" Type="http://schemas.openxmlformats.org/officeDocument/2006/relationships/oleObject" Target="../embeddings/oleObject564.bin"/><Relationship Id="rId18" Type="http://schemas.openxmlformats.org/officeDocument/2006/relationships/image" Target="../media/image553.wmf"/><Relationship Id="rId17" Type="http://schemas.openxmlformats.org/officeDocument/2006/relationships/oleObject" Target="../embeddings/oleObject563.bin"/><Relationship Id="rId16" Type="http://schemas.openxmlformats.org/officeDocument/2006/relationships/image" Target="../media/image552.wmf"/><Relationship Id="rId15" Type="http://schemas.openxmlformats.org/officeDocument/2006/relationships/oleObject" Target="../embeddings/oleObject562.bin"/><Relationship Id="rId14" Type="http://schemas.openxmlformats.org/officeDocument/2006/relationships/image" Target="../media/image551.wmf"/><Relationship Id="rId13" Type="http://schemas.openxmlformats.org/officeDocument/2006/relationships/oleObject" Target="../embeddings/oleObject561.bin"/><Relationship Id="rId12" Type="http://schemas.openxmlformats.org/officeDocument/2006/relationships/image" Target="../media/image550.wmf"/><Relationship Id="rId11" Type="http://schemas.openxmlformats.org/officeDocument/2006/relationships/oleObject" Target="../embeddings/oleObject560.bin"/><Relationship Id="rId10" Type="http://schemas.openxmlformats.org/officeDocument/2006/relationships/image" Target="../media/image549.wmf"/><Relationship Id="rId1" Type="http://schemas.openxmlformats.org/officeDocument/2006/relationships/oleObject" Target="../embeddings/oleObject555.bin"/></Relationships>
</file>

<file path=ppt/slides/_rels/slide133.xml.rels><?xml version="1.0" encoding="UTF-8" standalone="yes"?>
<Relationships xmlns="http://schemas.openxmlformats.org/package/2006/relationships"><Relationship Id="rId9" Type="http://schemas.openxmlformats.org/officeDocument/2006/relationships/oleObject" Target="../embeddings/oleObject571.bin"/><Relationship Id="rId8" Type="http://schemas.openxmlformats.org/officeDocument/2006/relationships/image" Target="../media/image548.wmf"/><Relationship Id="rId7" Type="http://schemas.openxmlformats.org/officeDocument/2006/relationships/oleObject" Target="../embeddings/oleObject570.bin"/><Relationship Id="rId6" Type="http://schemas.openxmlformats.org/officeDocument/2006/relationships/image" Target="../media/image547.png"/><Relationship Id="rId5" Type="http://schemas.openxmlformats.org/officeDocument/2006/relationships/oleObject" Target="../embeddings/oleObject569.bin"/><Relationship Id="rId44" Type="http://schemas.openxmlformats.org/officeDocument/2006/relationships/vmlDrawing" Target="../drawings/vmlDrawing116.vml"/><Relationship Id="rId43" Type="http://schemas.openxmlformats.org/officeDocument/2006/relationships/slideLayout" Target="../slideLayouts/slideLayout2.xml"/><Relationship Id="rId42" Type="http://schemas.openxmlformats.org/officeDocument/2006/relationships/image" Target="../media/image551.wmf"/><Relationship Id="rId41" Type="http://schemas.openxmlformats.org/officeDocument/2006/relationships/oleObject" Target="../embeddings/oleObject587.bin"/><Relationship Id="rId40" Type="http://schemas.openxmlformats.org/officeDocument/2006/relationships/image" Target="../media/image571.wmf"/><Relationship Id="rId4" Type="http://schemas.openxmlformats.org/officeDocument/2006/relationships/image" Target="../media/image546.png"/><Relationship Id="rId39" Type="http://schemas.openxmlformats.org/officeDocument/2006/relationships/oleObject" Target="../embeddings/oleObject586.bin"/><Relationship Id="rId38" Type="http://schemas.openxmlformats.org/officeDocument/2006/relationships/image" Target="../media/image570.wmf"/><Relationship Id="rId37" Type="http://schemas.openxmlformats.org/officeDocument/2006/relationships/oleObject" Target="../embeddings/oleObject585.bin"/><Relationship Id="rId36" Type="http://schemas.openxmlformats.org/officeDocument/2006/relationships/image" Target="../media/image569.wmf"/><Relationship Id="rId35" Type="http://schemas.openxmlformats.org/officeDocument/2006/relationships/oleObject" Target="../embeddings/oleObject584.bin"/><Relationship Id="rId34" Type="http://schemas.openxmlformats.org/officeDocument/2006/relationships/image" Target="../media/image568.wmf"/><Relationship Id="rId33" Type="http://schemas.openxmlformats.org/officeDocument/2006/relationships/oleObject" Target="../embeddings/oleObject583.bin"/><Relationship Id="rId32" Type="http://schemas.openxmlformats.org/officeDocument/2006/relationships/image" Target="../media/image567.wmf"/><Relationship Id="rId31" Type="http://schemas.openxmlformats.org/officeDocument/2006/relationships/oleObject" Target="../embeddings/oleObject582.bin"/><Relationship Id="rId30" Type="http://schemas.openxmlformats.org/officeDocument/2006/relationships/image" Target="../media/image566.wmf"/><Relationship Id="rId3" Type="http://schemas.openxmlformats.org/officeDocument/2006/relationships/oleObject" Target="../embeddings/oleObject568.bin"/><Relationship Id="rId29" Type="http://schemas.openxmlformats.org/officeDocument/2006/relationships/oleObject" Target="../embeddings/oleObject581.bin"/><Relationship Id="rId28" Type="http://schemas.openxmlformats.org/officeDocument/2006/relationships/image" Target="../media/image565.wmf"/><Relationship Id="rId27" Type="http://schemas.openxmlformats.org/officeDocument/2006/relationships/oleObject" Target="../embeddings/oleObject580.bin"/><Relationship Id="rId26" Type="http://schemas.openxmlformats.org/officeDocument/2006/relationships/image" Target="../media/image564.wmf"/><Relationship Id="rId25" Type="http://schemas.openxmlformats.org/officeDocument/2006/relationships/oleObject" Target="../embeddings/oleObject579.bin"/><Relationship Id="rId24" Type="http://schemas.openxmlformats.org/officeDocument/2006/relationships/image" Target="../media/image563.wmf"/><Relationship Id="rId23" Type="http://schemas.openxmlformats.org/officeDocument/2006/relationships/oleObject" Target="../embeddings/oleObject578.bin"/><Relationship Id="rId22" Type="http://schemas.openxmlformats.org/officeDocument/2006/relationships/image" Target="../media/image562.wmf"/><Relationship Id="rId21" Type="http://schemas.openxmlformats.org/officeDocument/2006/relationships/oleObject" Target="../embeddings/oleObject577.bin"/><Relationship Id="rId20" Type="http://schemas.openxmlformats.org/officeDocument/2006/relationships/image" Target="../media/image561.wmf"/><Relationship Id="rId2" Type="http://schemas.openxmlformats.org/officeDocument/2006/relationships/image" Target="../media/image557.wmf"/><Relationship Id="rId19" Type="http://schemas.openxmlformats.org/officeDocument/2006/relationships/oleObject" Target="../embeddings/oleObject576.bin"/><Relationship Id="rId18" Type="http://schemas.openxmlformats.org/officeDocument/2006/relationships/image" Target="../media/image560.wmf"/><Relationship Id="rId17" Type="http://schemas.openxmlformats.org/officeDocument/2006/relationships/oleObject" Target="../embeddings/oleObject575.bin"/><Relationship Id="rId16" Type="http://schemas.openxmlformats.org/officeDocument/2006/relationships/image" Target="../media/image559.wmf"/><Relationship Id="rId15" Type="http://schemas.openxmlformats.org/officeDocument/2006/relationships/oleObject" Target="../embeddings/oleObject574.bin"/><Relationship Id="rId14" Type="http://schemas.openxmlformats.org/officeDocument/2006/relationships/image" Target="../media/image558.wmf"/><Relationship Id="rId13" Type="http://schemas.openxmlformats.org/officeDocument/2006/relationships/oleObject" Target="../embeddings/oleObject573.bin"/><Relationship Id="rId12" Type="http://schemas.openxmlformats.org/officeDocument/2006/relationships/image" Target="../media/image550.wmf"/><Relationship Id="rId11" Type="http://schemas.openxmlformats.org/officeDocument/2006/relationships/oleObject" Target="../embeddings/oleObject572.bin"/><Relationship Id="rId10" Type="http://schemas.openxmlformats.org/officeDocument/2006/relationships/image" Target="../media/image549.wmf"/><Relationship Id="rId1" Type="http://schemas.openxmlformats.org/officeDocument/2006/relationships/oleObject" Target="../embeddings/oleObject567.bin"/></Relationships>
</file>

<file path=ppt/slides/_rels/slide134.xml.rels><?xml version="1.0" encoding="UTF-8" standalone="yes"?>
<Relationships xmlns="http://schemas.openxmlformats.org/package/2006/relationships"><Relationship Id="rId9" Type="http://schemas.openxmlformats.org/officeDocument/2006/relationships/oleObject" Target="../embeddings/oleObject592.bin"/><Relationship Id="rId8" Type="http://schemas.openxmlformats.org/officeDocument/2006/relationships/image" Target="../media/image575.wmf"/><Relationship Id="rId7" Type="http://schemas.openxmlformats.org/officeDocument/2006/relationships/oleObject" Target="../embeddings/oleObject591.bin"/><Relationship Id="rId6" Type="http://schemas.openxmlformats.org/officeDocument/2006/relationships/image" Target="../media/image574.wmf"/><Relationship Id="rId5" Type="http://schemas.openxmlformats.org/officeDocument/2006/relationships/oleObject" Target="../embeddings/oleObject590.bin"/><Relationship Id="rId4" Type="http://schemas.openxmlformats.org/officeDocument/2006/relationships/image" Target="../media/image573.wmf"/><Relationship Id="rId3" Type="http://schemas.openxmlformats.org/officeDocument/2006/relationships/oleObject" Target="../embeddings/oleObject589.bin"/><Relationship Id="rId2" Type="http://schemas.openxmlformats.org/officeDocument/2006/relationships/image" Target="../media/image572.wmf"/><Relationship Id="rId18" Type="http://schemas.openxmlformats.org/officeDocument/2006/relationships/vmlDrawing" Target="../drawings/vmlDrawing117.vml"/><Relationship Id="rId17" Type="http://schemas.openxmlformats.org/officeDocument/2006/relationships/slideLayout" Target="../slideLayouts/slideLayout2.xml"/><Relationship Id="rId16" Type="http://schemas.openxmlformats.org/officeDocument/2006/relationships/image" Target="../media/image579.wmf"/><Relationship Id="rId15" Type="http://schemas.openxmlformats.org/officeDocument/2006/relationships/oleObject" Target="../embeddings/oleObject595.bin"/><Relationship Id="rId14" Type="http://schemas.openxmlformats.org/officeDocument/2006/relationships/image" Target="../media/image578.wmf"/><Relationship Id="rId13" Type="http://schemas.openxmlformats.org/officeDocument/2006/relationships/oleObject" Target="../embeddings/oleObject594.bin"/><Relationship Id="rId12" Type="http://schemas.openxmlformats.org/officeDocument/2006/relationships/image" Target="../media/image577.wmf"/><Relationship Id="rId11" Type="http://schemas.openxmlformats.org/officeDocument/2006/relationships/oleObject" Target="../embeddings/oleObject593.bin"/><Relationship Id="rId10" Type="http://schemas.openxmlformats.org/officeDocument/2006/relationships/image" Target="../media/image576.wmf"/><Relationship Id="rId1" Type="http://schemas.openxmlformats.org/officeDocument/2006/relationships/oleObject" Target="../embeddings/oleObject588.bin"/></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80.png"/></Relationships>
</file>

<file path=ppt/slides/_rels/slide136.xml.rels><?xml version="1.0" encoding="UTF-8" standalone="yes"?>
<Relationships xmlns="http://schemas.openxmlformats.org/package/2006/relationships"><Relationship Id="rId9" Type="http://schemas.openxmlformats.org/officeDocument/2006/relationships/oleObject" Target="../embeddings/oleObject600.bin"/><Relationship Id="rId8" Type="http://schemas.openxmlformats.org/officeDocument/2006/relationships/image" Target="../media/image584.wmf"/><Relationship Id="rId7" Type="http://schemas.openxmlformats.org/officeDocument/2006/relationships/oleObject" Target="../embeddings/oleObject599.bin"/><Relationship Id="rId6" Type="http://schemas.openxmlformats.org/officeDocument/2006/relationships/image" Target="../media/image583.wmf"/><Relationship Id="rId5" Type="http://schemas.openxmlformats.org/officeDocument/2006/relationships/oleObject" Target="../embeddings/oleObject598.bin"/><Relationship Id="rId4" Type="http://schemas.openxmlformats.org/officeDocument/2006/relationships/image" Target="../media/image582.wmf"/><Relationship Id="rId3" Type="http://schemas.openxmlformats.org/officeDocument/2006/relationships/oleObject" Target="../embeddings/oleObject597.bin"/><Relationship Id="rId2" Type="http://schemas.openxmlformats.org/officeDocument/2006/relationships/image" Target="../media/image581.wmf"/><Relationship Id="rId14" Type="http://schemas.openxmlformats.org/officeDocument/2006/relationships/vmlDrawing" Target="../drawings/vmlDrawing118.vml"/><Relationship Id="rId13" Type="http://schemas.openxmlformats.org/officeDocument/2006/relationships/slideLayout" Target="../slideLayouts/slideLayout6.xml"/><Relationship Id="rId12" Type="http://schemas.openxmlformats.org/officeDocument/2006/relationships/image" Target="../media/image586.wmf"/><Relationship Id="rId11" Type="http://schemas.openxmlformats.org/officeDocument/2006/relationships/oleObject" Target="../embeddings/oleObject601.bin"/><Relationship Id="rId10" Type="http://schemas.openxmlformats.org/officeDocument/2006/relationships/image" Target="../media/image585.wmf"/><Relationship Id="rId1" Type="http://schemas.openxmlformats.org/officeDocument/2006/relationships/oleObject" Target="../embeddings/oleObject596.bin"/></Relationships>
</file>

<file path=ppt/slides/_rels/slide137.xml.rels><?xml version="1.0" encoding="UTF-8" standalone="yes"?>
<Relationships xmlns="http://schemas.openxmlformats.org/package/2006/relationships"><Relationship Id="rId6" Type="http://schemas.openxmlformats.org/officeDocument/2006/relationships/vmlDrawing" Target="../drawings/vmlDrawing119.vml"/><Relationship Id="rId5" Type="http://schemas.openxmlformats.org/officeDocument/2006/relationships/slideLayout" Target="../slideLayouts/slideLayout6.xml"/><Relationship Id="rId4" Type="http://schemas.openxmlformats.org/officeDocument/2006/relationships/image" Target="../media/image589.wmf"/><Relationship Id="rId3" Type="http://schemas.openxmlformats.org/officeDocument/2006/relationships/oleObject" Target="../embeddings/oleObject602.bin"/><Relationship Id="rId2" Type="http://schemas.openxmlformats.org/officeDocument/2006/relationships/image" Target="../media/image588.png"/><Relationship Id="rId1" Type="http://schemas.openxmlformats.org/officeDocument/2006/relationships/image" Target="../media/image587.png"/></Relationships>
</file>

<file path=ppt/slides/_rels/slide138.xml.rels><?xml version="1.0" encoding="UTF-8" standalone="yes"?>
<Relationships xmlns="http://schemas.openxmlformats.org/package/2006/relationships"><Relationship Id="rId9" Type="http://schemas.openxmlformats.org/officeDocument/2006/relationships/oleObject" Target="../embeddings/oleObject607.bin"/><Relationship Id="rId8" Type="http://schemas.openxmlformats.org/officeDocument/2006/relationships/image" Target="../media/image593.wmf"/><Relationship Id="rId7" Type="http://schemas.openxmlformats.org/officeDocument/2006/relationships/oleObject" Target="../embeddings/oleObject606.bin"/><Relationship Id="rId6" Type="http://schemas.openxmlformats.org/officeDocument/2006/relationships/image" Target="../media/image592.wmf"/><Relationship Id="rId5" Type="http://schemas.openxmlformats.org/officeDocument/2006/relationships/oleObject" Target="../embeddings/oleObject605.bin"/><Relationship Id="rId4" Type="http://schemas.openxmlformats.org/officeDocument/2006/relationships/image" Target="../media/image591.wmf"/><Relationship Id="rId3" Type="http://schemas.openxmlformats.org/officeDocument/2006/relationships/oleObject" Target="../embeddings/oleObject604.bin"/><Relationship Id="rId2" Type="http://schemas.openxmlformats.org/officeDocument/2006/relationships/image" Target="../media/image590.wmf"/><Relationship Id="rId15" Type="http://schemas.openxmlformats.org/officeDocument/2006/relationships/vmlDrawing" Target="../drawings/vmlDrawing120.vml"/><Relationship Id="rId14" Type="http://schemas.openxmlformats.org/officeDocument/2006/relationships/slideLayout" Target="../slideLayouts/slideLayout6.xml"/><Relationship Id="rId13" Type="http://schemas.openxmlformats.org/officeDocument/2006/relationships/image" Target="../media/image595.wmf"/><Relationship Id="rId12" Type="http://schemas.openxmlformats.org/officeDocument/2006/relationships/oleObject" Target="../embeddings/oleObject609.bin"/><Relationship Id="rId11" Type="http://schemas.openxmlformats.org/officeDocument/2006/relationships/oleObject" Target="../embeddings/oleObject608.bin"/><Relationship Id="rId10" Type="http://schemas.openxmlformats.org/officeDocument/2006/relationships/image" Target="../media/image594.wmf"/><Relationship Id="rId1" Type="http://schemas.openxmlformats.org/officeDocument/2006/relationships/oleObject" Target="../embeddings/oleObject603.bin"/></Relationships>
</file>

<file path=ppt/slides/_rels/slide139.xml.rels><?xml version="1.0" encoding="UTF-8" standalone="yes"?>
<Relationships xmlns="http://schemas.openxmlformats.org/package/2006/relationships"><Relationship Id="rId9" Type="http://schemas.openxmlformats.org/officeDocument/2006/relationships/oleObject" Target="../embeddings/oleObject614.bin"/><Relationship Id="rId8" Type="http://schemas.openxmlformats.org/officeDocument/2006/relationships/image" Target="../media/image599.wmf"/><Relationship Id="rId7" Type="http://schemas.openxmlformats.org/officeDocument/2006/relationships/oleObject" Target="../embeddings/oleObject613.bin"/><Relationship Id="rId6" Type="http://schemas.openxmlformats.org/officeDocument/2006/relationships/image" Target="../media/image598.wmf"/><Relationship Id="rId5" Type="http://schemas.openxmlformats.org/officeDocument/2006/relationships/oleObject" Target="../embeddings/oleObject612.bin"/><Relationship Id="rId4" Type="http://schemas.openxmlformats.org/officeDocument/2006/relationships/image" Target="../media/image597.wmf"/><Relationship Id="rId3" Type="http://schemas.openxmlformats.org/officeDocument/2006/relationships/oleObject" Target="../embeddings/oleObject611.bin"/><Relationship Id="rId2" Type="http://schemas.openxmlformats.org/officeDocument/2006/relationships/image" Target="../media/image596.png"/><Relationship Id="rId16" Type="http://schemas.openxmlformats.org/officeDocument/2006/relationships/vmlDrawing" Target="../drawings/vmlDrawing121.vml"/><Relationship Id="rId15" Type="http://schemas.openxmlformats.org/officeDocument/2006/relationships/slideLayout" Target="../slideLayouts/slideLayout2.xml"/><Relationship Id="rId14" Type="http://schemas.openxmlformats.org/officeDocument/2006/relationships/image" Target="../media/image602.wmf"/><Relationship Id="rId13" Type="http://schemas.openxmlformats.org/officeDocument/2006/relationships/oleObject" Target="../embeddings/oleObject616.bin"/><Relationship Id="rId12" Type="http://schemas.openxmlformats.org/officeDocument/2006/relationships/image" Target="../media/image601.wmf"/><Relationship Id="rId11" Type="http://schemas.openxmlformats.org/officeDocument/2006/relationships/oleObject" Target="../embeddings/oleObject615.bin"/><Relationship Id="rId10" Type="http://schemas.openxmlformats.org/officeDocument/2006/relationships/image" Target="../media/image600.wmf"/><Relationship Id="rId1" Type="http://schemas.openxmlformats.org/officeDocument/2006/relationships/oleObject" Target="../embeddings/oleObject610.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7.wmf"/><Relationship Id="rId7" Type="http://schemas.openxmlformats.org/officeDocument/2006/relationships/oleObject" Target="../embeddings/oleObject53.bin"/><Relationship Id="rId6" Type="http://schemas.openxmlformats.org/officeDocument/2006/relationships/image" Target="../media/image54.wmf"/><Relationship Id="rId5" Type="http://schemas.openxmlformats.org/officeDocument/2006/relationships/oleObject" Target="../embeddings/oleObject52.bin"/><Relationship Id="rId4" Type="http://schemas.openxmlformats.org/officeDocument/2006/relationships/image" Target="../media/image56.wmf"/><Relationship Id="rId3" Type="http://schemas.openxmlformats.org/officeDocument/2006/relationships/oleObject" Target="../embeddings/oleObject51.bin"/><Relationship Id="rId2" Type="http://schemas.openxmlformats.org/officeDocument/2006/relationships/image" Target="../media/image55.wmf"/><Relationship Id="rId12" Type="http://schemas.openxmlformats.org/officeDocument/2006/relationships/vmlDrawing" Target="../drawings/vmlDrawing9.vml"/><Relationship Id="rId11" Type="http://schemas.openxmlformats.org/officeDocument/2006/relationships/slideLayout" Target="../slideLayouts/slideLayout2.xml"/><Relationship Id="rId10" Type="http://schemas.openxmlformats.org/officeDocument/2006/relationships/image" Target="../media/image58.wmf"/><Relationship Id="rId1" Type="http://schemas.openxmlformats.org/officeDocument/2006/relationships/oleObject" Target="../embeddings/oleObject50.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9" Type="http://schemas.openxmlformats.org/officeDocument/2006/relationships/oleObject" Target="../embeddings/oleObject621.bin"/><Relationship Id="rId8" Type="http://schemas.openxmlformats.org/officeDocument/2006/relationships/image" Target="../media/image606.wmf"/><Relationship Id="rId7" Type="http://schemas.openxmlformats.org/officeDocument/2006/relationships/oleObject" Target="../embeddings/oleObject620.bin"/><Relationship Id="rId6" Type="http://schemas.openxmlformats.org/officeDocument/2006/relationships/image" Target="../media/image605.wmf"/><Relationship Id="rId5" Type="http://schemas.openxmlformats.org/officeDocument/2006/relationships/oleObject" Target="../embeddings/oleObject619.bin"/><Relationship Id="rId4" Type="http://schemas.openxmlformats.org/officeDocument/2006/relationships/image" Target="../media/image604.png"/><Relationship Id="rId3" Type="http://schemas.openxmlformats.org/officeDocument/2006/relationships/oleObject" Target="../embeddings/oleObject618.bin"/><Relationship Id="rId28" Type="http://schemas.openxmlformats.org/officeDocument/2006/relationships/vmlDrawing" Target="../drawings/vmlDrawing122.vml"/><Relationship Id="rId27" Type="http://schemas.openxmlformats.org/officeDocument/2006/relationships/slideLayout" Target="../slideLayouts/slideLayout2.xml"/><Relationship Id="rId26" Type="http://schemas.openxmlformats.org/officeDocument/2006/relationships/image" Target="../media/image615.wmf"/><Relationship Id="rId25" Type="http://schemas.openxmlformats.org/officeDocument/2006/relationships/oleObject" Target="../embeddings/oleObject629.bin"/><Relationship Id="rId24" Type="http://schemas.openxmlformats.org/officeDocument/2006/relationships/image" Target="../media/image614.wmf"/><Relationship Id="rId23" Type="http://schemas.openxmlformats.org/officeDocument/2006/relationships/oleObject" Target="../embeddings/oleObject628.bin"/><Relationship Id="rId22" Type="http://schemas.openxmlformats.org/officeDocument/2006/relationships/image" Target="../media/image613.wmf"/><Relationship Id="rId21" Type="http://schemas.openxmlformats.org/officeDocument/2006/relationships/oleObject" Target="../embeddings/oleObject627.bin"/><Relationship Id="rId20" Type="http://schemas.openxmlformats.org/officeDocument/2006/relationships/image" Target="../media/image612.wmf"/><Relationship Id="rId2" Type="http://schemas.openxmlformats.org/officeDocument/2006/relationships/image" Target="../media/image603.wmf"/><Relationship Id="rId19" Type="http://schemas.openxmlformats.org/officeDocument/2006/relationships/oleObject" Target="../embeddings/oleObject626.bin"/><Relationship Id="rId18" Type="http://schemas.openxmlformats.org/officeDocument/2006/relationships/image" Target="../media/image611.wmf"/><Relationship Id="rId17" Type="http://schemas.openxmlformats.org/officeDocument/2006/relationships/oleObject" Target="../embeddings/oleObject625.bin"/><Relationship Id="rId16" Type="http://schemas.openxmlformats.org/officeDocument/2006/relationships/image" Target="../media/image610.wmf"/><Relationship Id="rId15" Type="http://schemas.openxmlformats.org/officeDocument/2006/relationships/oleObject" Target="../embeddings/oleObject624.bin"/><Relationship Id="rId14" Type="http://schemas.openxmlformats.org/officeDocument/2006/relationships/image" Target="../media/image609.wmf"/><Relationship Id="rId13" Type="http://schemas.openxmlformats.org/officeDocument/2006/relationships/oleObject" Target="../embeddings/oleObject623.bin"/><Relationship Id="rId12" Type="http://schemas.openxmlformats.org/officeDocument/2006/relationships/image" Target="../media/image608.wmf"/><Relationship Id="rId11" Type="http://schemas.openxmlformats.org/officeDocument/2006/relationships/oleObject" Target="../embeddings/oleObject622.bin"/><Relationship Id="rId10" Type="http://schemas.openxmlformats.org/officeDocument/2006/relationships/image" Target="../media/image607.wmf"/><Relationship Id="rId1" Type="http://schemas.openxmlformats.org/officeDocument/2006/relationships/oleObject" Target="../embeddings/oleObject617.bin"/></Relationships>
</file>

<file path=ppt/slides/_rels/slide142.xml.rels><?xml version="1.0" encoding="UTF-8" standalone="yes"?>
<Relationships xmlns="http://schemas.openxmlformats.org/package/2006/relationships"><Relationship Id="rId9" Type="http://schemas.openxmlformats.org/officeDocument/2006/relationships/image" Target="../media/image620.wmf"/><Relationship Id="rId8" Type="http://schemas.openxmlformats.org/officeDocument/2006/relationships/oleObject" Target="../embeddings/oleObject633.bin"/><Relationship Id="rId7" Type="http://schemas.openxmlformats.org/officeDocument/2006/relationships/image" Target="../media/image619.wmf"/><Relationship Id="rId6" Type="http://schemas.openxmlformats.org/officeDocument/2006/relationships/oleObject" Target="../embeddings/oleObject632.bin"/><Relationship Id="rId5" Type="http://schemas.openxmlformats.org/officeDocument/2006/relationships/image" Target="../media/image618.wmf"/><Relationship Id="rId4" Type="http://schemas.openxmlformats.org/officeDocument/2006/relationships/oleObject" Target="../embeddings/oleObject631.bin"/><Relationship Id="rId3" Type="http://schemas.openxmlformats.org/officeDocument/2006/relationships/image" Target="../media/image617.wmf"/><Relationship Id="rId2" Type="http://schemas.openxmlformats.org/officeDocument/2006/relationships/oleObject" Target="../embeddings/oleObject630.bin"/><Relationship Id="rId11" Type="http://schemas.openxmlformats.org/officeDocument/2006/relationships/vmlDrawing" Target="../drawings/vmlDrawing123.vml"/><Relationship Id="rId10" Type="http://schemas.openxmlformats.org/officeDocument/2006/relationships/slideLayout" Target="../slideLayouts/slideLayout2.xml"/><Relationship Id="rId1" Type="http://schemas.openxmlformats.org/officeDocument/2006/relationships/image" Target="../media/image616.png"/></Relationships>
</file>

<file path=ppt/slides/_rels/slide143.xml.rels><?xml version="1.0" encoding="UTF-8" standalone="yes"?>
<Relationships xmlns="http://schemas.openxmlformats.org/package/2006/relationships"><Relationship Id="rId8" Type="http://schemas.openxmlformats.org/officeDocument/2006/relationships/vmlDrawing" Target="../drawings/vmlDrawing124.vml"/><Relationship Id="rId7" Type="http://schemas.openxmlformats.org/officeDocument/2006/relationships/slideLayout" Target="../slideLayouts/slideLayout2.xml"/><Relationship Id="rId6" Type="http://schemas.openxmlformats.org/officeDocument/2006/relationships/image" Target="../media/image623.wmf"/><Relationship Id="rId5" Type="http://schemas.openxmlformats.org/officeDocument/2006/relationships/oleObject" Target="../embeddings/oleObject636.bin"/><Relationship Id="rId4" Type="http://schemas.openxmlformats.org/officeDocument/2006/relationships/image" Target="../media/image622.wmf"/><Relationship Id="rId3" Type="http://schemas.openxmlformats.org/officeDocument/2006/relationships/oleObject" Target="../embeddings/oleObject635.bin"/><Relationship Id="rId2" Type="http://schemas.openxmlformats.org/officeDocument/2006/relationships/image" Target="../media/image621.wmf"/><Relationship Id="rId1" Type="http://schemas.openxmlformats.org/officeDocument/2006/relationships/oleObject" Target="../embeddings/oleObject634.bin"/></Relationships>
</file>

<file path=ppt/slides/_rels/slide144.xml.rels><?xml version="1.0" encoding="UTF-8" standalone="yes"?>
<Relationships xmlns="http://schemas.openxmlformats.org/package/2006/relationships"><Relationship Id="rId9" Type="http://schemas.openxmlformats.org/officeDocument/2006/relationships/oleObject" Target="../embeddings/oleObject641.bin"/><Relationship Id="rId8" Type="http://schemas.openxmlformats.org/officeDocument/2006/relationships/image" Target="../media/image627.wmf"/><Relationship Id="rId7" Type="http://schemas.openxmlformats.org/officeDocument/2006/relationships/oleObject" Target="../embeddings/oleObject640.bin"/><Relationship Id="rId6" Type="http://schemas.openxmlformats.org/officeDocument/2006/relationships/image" Target="../media/image626.wmf"/><Relationship Id="rId5" Type="http://schemas.openxmlformats.org/officeDocument/2006/relationships/oleObject" Target="../embeddings/oleObject639.bin"/><Relationship Id="rId4" Type="http://schemas.openxmlformats.org/officeDocument/2006/relationships/image" Target="../media/image625.wmf"/><Relationship Id="rId3" Type="http://schemas.openxmlformats.org/officeDocument/2006/relationships/oleObject" Target="../embeddings/oleObject638.bin"/><Relationship Id="rId2" Type="http://schemas.openxmlformats.org/officeDocument/2006/relationships/image" Target="../media/image624.wmf"/><Relationship Id="rId14" Type="http://schemas.openxmlformats.org/officeDocument/2006/relationships/vmlDrawing" Target="../drawings/vmlDrawing125.vml"/><Relationship Id="rId13" Type="http://schemas.openxmlformats.org/officeDocument/2006/relationships/slideLayout" Target="../slideLayouts/slideLayout2.xml"/><Relationship Id="rId12" Type="http://schemas.openxmlformats.org/officeDocument/2006/relationships/image" Target="../media/image629.wmf"/><Relationship Id="rId11" Type="http://schemas.openxmlformats.org/officeDocument/2006/relationships/oleObject" Target="../embeddings/oleObject642.bin"/><Relationship Id="rId10" Type="http://schemas.openxmlformats.org/officeDocument/2006/relationships/image" Target="../media/image628.wmf"/><Relationship Id="rId1" Type="http://schemas.openxmlformats.org/officeDocument/2006/relationships/oleObject" Target="../embeddings/oleObject637.bin"/></Relationships>
</file>

<file path=ppt/slides/_rels/slide145.xml.rels><?xml version="1.0" encoding="UTF-8" standalone="yes"?>
<Relationships xmlns="http://schemas.openxmlformats.org/package/2006/relationships"><Relationship Id="rId9" Type="http://schemas.openxmlformats.org/officeDocument/2006/relationships/oleObject" Target="../embeddings/oleObject647.bin"/><Relationship Id="rId8" Type="http://schemas.openxmlformats.org/officeDocument/2006/relationships/image" Target="../media/image633.wmf"/><Relationship Id="rId7" Type="http://schemas.openxmlformats.org/officeDocument/2006/relationships/oleObject" Target="../embeddings/oleObject646.bin"/><Relationship Id="rId6" Type="http://schemas.openxmlformats.org/officeDocument/2006/relationships/image" Target="../media/image632.wmf"/><Relationship Id="rId5" Type="http://schemas.openxmlformats.org/officeDocument/2006/relationships/oleObject" Target="../embeddings/oleObject645.bin"/><Relationship Id="rId4" Type="http://schemas.openxmlformats.org/officeDocument/2006/relationships/image" Target="../media/image631.wmf"/><Relationship Id="rId3" Type="http://schemas.openxmlformats.org/officeDocument/2006/relationships/oleObject" Target="../embeddings/oleObject644.bin"/><Relationship Id="rId2" Type="http://schemas.openxmlformats.org/officeDocument/2006/relationships/image" Target="../media/image630.wmf"/><Relationship Id="rId12" Type="http://schemas.openxmlformats.org/officeDocument/2006/relationships/vmlDrawing" Target="../drawings/vmlDrawing126.vml"/><Relationship Id="rId11" Type="http://schemas.openxmlformats.org/officeDocument/2006/relationships/slideLayout" Target="../slideLayouts/slideLayout2.xml"/><Relationship Id="rId10" Type="http://schemas.openxmlformats.org/officeDocument/2006/relationships/image" Target="../media/image634.wmf"/><Relationship Id="rId1" Type="http://schemas.openxmlformats.org/officeDocument/2006/relationships/oleObject" Target="../embeddings/oleObject643.bin"/></Relationships>
</file>

<file path=ppt/slides/_rels/slide146.xml.rels><?xml version="1.0" encoding="UTF-8" standalone="yes"?>
<Relationships xmlns="http://schemas.openxmlformats.org/package/2006/relationships"><Relationship Id="rId9" Type="http://schemas.openxmlformats.org/officeDocument/2006/relationships/oleObject" Target="../embeddings/oleObject652.bin"/><Relationship Id="rId8" Type="http://schemas.openxmlformats.org/officeDocument/2006/relationships/image" Target="../media/image638.wmf"/><Relationship Id="rId7" Type="http://schemas.openxmlformats.org/officeDocument/2006/relationships/oleObject" Target="../embeddings/oleObject651.bin"/><Relationship Id="rId6" Type="http://schemas.openxmlformats.org/officeDocument/2006/relationships/image" Target="../media/image637.wmf"/><Relationship Id="rId5" Type="http://schemas.openxmlformats.org/officeDocument/2006/relationships/oleObject" Target="../embeddings/oleObject650.bin"/><Relationship Id="rId4" Type="http://schemas.openxmlformats.org/officeDocument/2006/relationships/image" Target="../media/image636.wmf"/><Relationship Id="rId3" Type="http://schemas.openxmlformats.org/officeDocument/2006/relationships/oleObject" Target="../embeddings/oleObject649.bin"/><Relationship Id="rId2" Type="http://schemas.openxmlformats.org/officeDocument/2006/relationships/image" Target="../media/image635.wmf"/><Relationship Id="rId12" Type="http://schemas.openxmlformats.org/officeDocument/2006/relationships/vmlDrawing" Target="../drawings/vmlDrawing127.vml"/><Relationship Id="rId11" Type="http://schemas.openxmlformats.org/officeDocument/2006/relationships/slideLayout" Target="../slideLayouts/slideLayout2.xml"/><Relationship Id="rId10" Type="http://schemas.openxmlformats.org/officeDocument/2006/relationships/image" Target="../media/image639.wmf"/><Relationship Id="rId1" Type="http://schemas.openxmlformats.org/officeDocument/2006/relationships/oleObject" Target="../embeddings/oleObject648.bin"/></Relationships>
</file>

<file path=ppt/slides/_rels/slide147.xml.rels><?xml version="1.0" encoding="UTF-8" standalone="yes"?>
<Relationships xmlns="http://schemas.openxmlformats.org/package/2006/relationships"><Relationship Id="rId9" Type="http://schemas.openxmlformats.org/officeDocument/2006/relationships/oleObject" Target="../embeddings/oleObject657.bin"/><Relationship Id="rId8" Type="http://schemas.openxmlformats.org/officeDocument/2006/relationships/image" Target="../media/image643.wmf"/><Relationship Id="rId7" Type="http://schemas.openxmlformats.org/officeDocument/2006/relationships/oleObject" Target="../embeddings/oleObject656.bin"/><Relationship Id="rId6" Type="http://schemas.openxmlformats.org/officeDocument/2006/relationships/image" Target="../media/image642.wmf"/><Relationship Id="rId5" Type="http://schemas.openxmlformats.org/officeDocument/2006/relationships/oleObject" Target="../embeddings/oleObject655.bin"/><Relationship Id="rId4" Type="http://schemas.openxmlformats.org/officeDocument/2006/relationships/image" Target="../media/image641.wmf"/><Relationship Id="rId3" Type="http://schemas.openxmlformats.org/officeDocument/2006/relationships/oleObject" Target="../embeddings/oleObject654.bin"/><Relationship Id="rId2" Type="http://schemas.openxmlformats.org/officeDocument/2006/relationships/image" Target="../media/image640.wmf"/><Relationship Id="rId14" Type="http://schemas.openxmlformats.org/officeDocument/2006/relationships/vmlDrawing" Target="../drawings/vmlDrawing128.vml"/><Relationship Id="rId13" Type="http://schemas.openxmlformats.org/officeDocument/2006/relationships/slideLayout" Target="../slideLayouts/slideLayout2.xml"/><Relationship Id="rId12" Type="http://schemas.openxmlformats.org/officeDocument/2006/relationships/image" Target="../media/image645.wmf"/><Relationship Id="rId11" Type="http://schemas.openxmlformats.org/officeDocument/2006/relationships/oleObject" Target="../embeddings/oleObject658.bin"/><Relationship Id="rId10" Type="http://schemas.openxmlformats.org/officeDocument/2006/relationships/image" Target="../media/image644.wmf"/><Relationship Id="rId1" Type="http://schemas.openxmlformats.org/officeDocument/2006/relationships/oleObject" Target="../embeddings/oleObject653.bin"/></Relationships>
</file>

<file path=ppt/slides/_rels/slide148.xml.rels><?xml version="1.0" encoding="UTF-8" standalone="yes"?>
<Relationships xmlns="http://schemas.openxmlformats.org/package/2006/relationships"><Relationship Id="rId4" Type="http://schemas.openxmlformats.org/officeDocument/2006/relationships/vmlDrawing" Target="../drawings/vmlDrawing129.vml"/><Relationship Id="rId3" Type="http://schemas.openxmlformats.org/officeDocument/2006/relationships/slideLayout" Target="../slideLayouts/slideLayout2.xml"/><Relationship Id="rId2" Type="http://schemas.openxmlformats.org/officeDocument/2006/relationships/image" Target="../media/image646.png"/><Relationship Id="rId1" Type="http://schemas.openxmlformats.org/officeDocument/2006/relationships/oleObject" Target="../embeddings/oleObject659.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2.wmf"/><Relationship Id="rId7" Type="http://schemas.openxmlformats.org/officeDocument/2006/relationships/oleObject" Target="../embeddings/oleObject58.bin"/><Relationship Id="rId6" Type="http://schemas.openxmlformats.org/officeDocument/2006/relationships/image" Target="../media/image61.wmf"/><Relationship Id="rId5" Type="http://schemas.openxmlformats.org/officeDocument/2006/relationships/oleObject" Target="../embeddings/oleObject57.bin"/><Relationship Id="rId4" Type="http://schemas.openxmlformats.org/officeDocument/2006/relationships/image" Target="../media/image60.wmf"/><Relationship Id="rId3" Type="http://schemas.openxmlformats.org/officeDocument/2006/relationships/oleObject" Target="../embeddings/oleObject56.bin"/><Relationship Id="rId2" Type="http://schemas.openxmlformats.org/officeDocument/2006/relationships/image" Target="../media/image59.emf"/><Relationship Id="rId10" Type="http://schemas.openxmlformats.org/officeDocument/2006/relationships/vmlDrawing" Target="../drawings/vmlDrawing10.vml"/><Relationship Id="rId1" Type="http://schemas.openxmlformats.org/officeDocument/2006/relationships/oleObject" Target="../embeddings/oleObject55.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oleObject" Target="../embeddings/oleObject61.bin"/><Relationship Id="rId4" Type="http://schemas.openxmlformats.org/officeDocument/2006/relationships/image" Target="../media/image64.wmf"/><Relationship Id="rId3" Type="http://schemas.openxmlformats.org/officeDocument/2006/relationships/oleObject" Target="../embeddings/oleObject60.bin"/><Relationship Id="rId2" Type="http://schemas.openxmlformats.org/officeDocument/2006/relationships/image" Target="../media/image63.wmf"/><Relationship Id="rId1" Type="http://schemas.openxmlformats.org/officeDocument/2006/relationships/oleObject" Target="../embeddings/oleObject59.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6.xml"/><Relationship Id="rId3" Type="http://schemas.openxmlformats.org/officeDocument/2006/relationships/image" Target="../media/image67.wmf"/><Relationship Id="rId2" Type="http://schemas.openxmlformats.org/officeDocument/2006/relationships/oleObject" Target="../embeddings/oleObject62.bin"/><Relationship Id="rId1" Type="http://schemas.openxmlformats.org/officeDocument/2006/relationships/image" Target="../media/image66.png"/></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64.bin"/><Relationship Id="rId2" Type="http://schemas.openxmlformats.org/officeDocument/2006/relationships/image" Target="../media/image68.wmf"/><Relationship Id="rId1" Type="http://schemas.openxmlformats.org/officeDocument/2006/relationships/oleObject" Target="../embeddings/oleObject63.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71.wmf"/><Relationship Id="rId3" Type="http://schemas.openxmlformats.org/officeDocument/2006/relationships/oleObject" Target="../embeddings/oleObject66.bin"/><Relationship Id="rId2" Type="http://schemas.openxmlformats.org/officeDocument/2006/relationships/image" Target="../media/image70.wmf"/><Relationship Id="rId1" Type="http://schemas.openxmlformats.org/officeDocument/2006/relationships/oleObject" Target="../embeddings/oleObject6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68.bin"/><Relationship Id="rId2" Type="http://schemas.openxmlformats.org/officeDocument/2006/relationships/image" Target="../media/image72.wmf"/><Relationship Id="rId1"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77.wmf"/><Relationship Id="rId7" Type="http://schemas.openxmlformats.org/officeDocument/2006/relationships/oleObject" Target="../embeddings/oleObject72.bin"/><Relationship Id="rId6" Type="http://schemas.openxmlformats.org/officeDocument/2006/relationships/image" Target="../media/image76.wmf"/><Relationship Id="rId5" Type="http://schemas.openxmlformats.org/officeDocument/2006/relationships/oleObject" Target="../embeddings/oleObject71.bin"/><Relationship Id="rId4" Type="http://schemas.openxmlformats.org/officeDocument/2006/relationships/image" Target="../media/image75.wmf"/><Relationship Id="rId3" Type="http://schemas.openxmlformats.org/officeDocument/2006/relationships/oleObject" Target="../embeddings/oleObject70.bin"/><Relationship Id="rId2" Type="http://schemas.openxmlformats.org/officeDocument/2006/relationships/image" Target="../media/image74.wmf"/><Relationship Id="rId12" Type="http://schemas.openxmlformats.org/officeDocument/2006/relationships/vmlDrawing" Target="../drawings/vmlDrawing16.vml"/><Relationship Id="rId11" Type="http://schemas.openxmlformats.org/officeDocument/2006/relationships/slideLayout" Target="../slideLayouts/slideLayout2.xml"/><Relationship Id="rId10" Type="http://schemas.openxmlformats.org/officeDocument/2006/relationships/image" Target="../media/image78.wmf"/><Relationship Id="rId1" Type="http://schemas.openxmlformats.org/officeDocument/2006/relationships/oleObject" Target="../embeddings/oleObject69.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82.wmf"/><Relationship Id="rId7" Type="http://schemas.openxmlformats.org/officeDocument/2006/relationships/oleObject" Target="../embeddings/oleObject77.bin"/><Relationship Id="rId6" Type="http://schemas.openxmlformats.org/officeDocument/2006/relationships/image" Target="../media/image81.wmf"/><Relationship Id="rId5" Type="http://schemas.openxmlformats.org/officeDocument/2006/relationships/oleObject" Target="../embeddings/oleObject76.bin"/><Relationship Id="rId4" Type="http://schemas.openxmlformats.org/officeDocument/2006/relationships/image" Target="../media/image80.wmf"/><Relationship Id="rId3" Type="http://schemas.openxmlformats.org/officeDocument/2006/relationships/oleObject" Target="../embeddings/oleObject75.bin"/><Relationship Id="rId2" Type="http://schemas.openxmlformats.org/officeDocument/2006/relationships/image" Target="../media/image79.wmf"/><Relationship Id="rId18" Type="http://schemas.openxmlformats.org/officeDocument/2006/relationships/vmlDrawing" Target="../drawings/vmlDrawing17.vml"/><Relationship Id="rId17" Type="http://schemas.openxmlformats.org/officeDocument/2006/relationships/slideLayout" Target="../slideLayouts/slideLayout2.xml"/><Relationship Id="rId16" Type="http://schemas.openxmlformats.org/officeDocument/2006/relationships/image" Target="../media/image86.wmf"/><Relationship Id="rId15" Type="http://schemas.openxmlformats.org/officeDocument/2006/relationships/oleObject" Target="../embeddings/oleObject81.bin"/><Relationship Id="rId14" Type="http://schemas.openxmlformats.org/officeDocument/2006/relationships/image" Target="../media/image85.wmf"/><Relationship Id="rId13" Type="http://schemas.openxmlformats.org/officeDocument/2006/relationships/oleObject" Target="../embeddings/oleObject80.bin"/><Relationship Id="rId12" Type="http://schemas.openxmlformats.org/officeDocument/2006/relationships/image" Target="../media/image84.wmf"/><Relationship Id="rId11" Type="http://schemas.openxmlformats.org/officeDocument/2006/relationships/oleObject" Target="../embeddings/oleObject79.bin"/><Relationship Id="rId10" Type="http://schemas.openxmlformats.org/officeDocument/2006/relationships/image" Target="../media/image83.wmf"/><Relationship Id="rId1" Type="http://schemas.openxmlformats.org/officeDocument/2006/relationships/oleObject" Target="../embeddings/oleObject74.bin"/></Relationships>
</file>

<file path=ppt/slides/_rels/slide23.x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oleObject" Target="../embeddings/oleObject85.bin"/><Relationship Id="rId7" Type="http://schemas.openxmlformats.org/officeDocument/2006/relationships/image" Target="../media/image90.wmf"/><Relationship Id="rId6" Type="http://schemas.openxmlformats.org/officeDocument/2006/relationships/oleObject" Target="../embeddings/oleObject84.bin"/><Relationship Id="rId5" Type="http://schemas.openxmlformats.org/officeDocument/2006/relationships/image" Target="../media/image89.png"/><Relationship Id="rId4" Type="http://schemas.openxmlformats.org/officeDocument/2006/relationships/image" Target="../media/image88.wmf"/><Relationship Id="rId3" Type="http://schemas.openxmlformats.org/officeDocument/2006/relationships/oleObject" Target="../embeddings/oleObject83.bin"/><Relationship Id="rId2" Type="http://schemas.openxmlformats.org/officeDocument/2006/relationships/image" Target="../media/image87.wmf"/><Relationship Id="rId15" Type="http://schemas.openxmlformats.org/officeDocument/2006/relationships/vmlDrawing" Target="../drawings/vmlDrawing18.vml"/><Relationship Id="rId14" Type="http://schemas.openxmlformats.org/officeDocument/2006/relationships/slideLayout" Target="../slideLayouts/slideLayout2.xml"/><Relationship Id="rId13" Type="http://schemas.openxmlformats.org/officeDocument/2006/relationships/image" Target="../media/image93.wmf"/><Relationship Id="rId12" Type="http://schemas.openxmlformats.org/officeDocument/2006/relationships/oleObject" Target="../embeddings/oleObject87.bin"/><Relationship Id="rId11" Type="http://schemas.openxmlformats.org/officeDocument/2006/relationships/image" Target="../media/image92.wmf"/><Relationship Id="rId10" Type="http://schemas.openxmlformats.org/officeDocument/2006/relationships/oleObject" Target="../embeddings/oleObject86.bin"/><Relationship Id="rId1" Type="http://schemas.openxmlformats.org/officeDocument/2006/relationships/oleObject" Target="../embeddings/oleObject82.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95.wmf"/><Relationship Id="rId2" Type="http://schemas.openxmlformats.org/officeDocument/2006/relationships/oleObject" Target="../embeddings/oleObject88.bin"/><Relationship Id="rId1" Type="http://schemas.openxmlformats.org/officeDocument/2006/relationships/image" Target="../media/image94.emf"/></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97.wmf"/><Relationship Id="rId2" Type="http://schemas.openxmlformats.org/officeDocument/2006/relationships/oleObject" Target="../embeddings/oleObject89.bin"/><Relationship Id="rId1" Type="http://schemas.openxmlformats.org/officeDocument/2006/relationships/image" Target="../media/image96.emf"/></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2.xml"/><Relationship Id="rId5" Type="http://schemas.openxmlformats.org/officeDocument/2006/relationships/image" Target="../media/image100.emf"/><Relationship Id="rId4" Type="http://schemas.openxmlformats.org/officeDocument/2006/relationships/image" Target="../media/image99.wmf"/><Relationship Id="rId3" Type="http://schemas.openxmlformats.org/officeDocument/2006/relationships/oleObject" Target="../embeddings/oleObject91.bin"/><Relationship Id="rId2" Type="http://schemas.openxmlformats.org/officeDocument/2006/relationships/image" Target="../media/image98.wmf"/><Relationship Id="rId1" Type="http://schemas.openxmlformats.org/officeDocument/2006/relationships/oleObject" Target="../embeddings/oleObject90.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4.wmf"/><Relationship Id="rId7" Type="http://schemas.openxmlformats.org/officeDocument/2006/relationships/oleObject" Target="../embeddings/oleObject95.bin"/><Relationship Id="rId6" Type="http://schemas.openxmlformats.org/officeDocument/2006/relationships/image" Target="../media/image103.wmf"/><Relationship Id="rId5" Type="http://schemas.openxmlformats.org/officeDocument/2006/relationships/oleObject" Target="../embeddings/oleObject94.bin"/><Relationship Id="rId4" Type="http://schemas.openxmlformats.org/officeDocument/2006/relationships/image" Target="../media/image102.wmf"/><Relationship Id="rId3" Type="http://schemas.openxmlformats.org/officeDocument/2006/relationships/oleObject" Target="../embeddings/oleObject93.bin"/><Relationship Id="rId2" Type="http://schemas.openxmlformats.org/officeDocument/2006/relationships/image" Target="../media/image101.wmf"/><Relationship Id="rId10" Type="http://schemas.openxmlformats.org/officeDocument/2006/relationships/vmlDrawing" Target="../drawings/vmlDrawing22.vml"/><Relationship Id="rId1" Type="http://schemas.openxmlformats.org/officeDocument/2006/relationships/oleObject" Target="../embeddings/oleObject92.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106.wmf"/><Relationship Id="rId3" Type="http://schemas.openxmlformats.org/officeDocument/2006/relationships/oleObject" Target="../embeddings/oleObject97.bin"/><Relationship Id="rId2" Type="http://schemas.openxmlformats.org/officeDocument/2006/relationships/image" Target="../media/image105.wmf"/><Relationship Id="rId1" Type="http://schemas.openxmlformats.org/officeDocument/2006/relationships/oleObject" Target="../embeddings/oleObject96.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10.wmf"/><Relationship Id="rId7" Type="http://schemas.openxmlformats.org/officeDocument/2006/relationships/oleObject" Target="../embeddings/oleObject101.bin"/><Relationship Id="rId6" Type="http://schemas.openxmlformats.org/officeDocument/2006/relationships/image" Target="../media/image109.wmf"/><Relationship Id="rId5" Type="http://schemas.openxmlformats.org/officeDocument/2006/relationships/oleObject" Target="../embeddings/oleObject100.bin"/><Relationship Id="rId4" Type="http://schemas.openxmlformats.org/officeDocument/2006/relationships/image" Target="../media/image108.wmf"/><Relationship Id="rId3" Type="http://schemas.openxmlformats.org/officeDocument/2006/relationships/oleObject" Target="../embeddings/oleObject99.bin"/><Relationship Id="rId2" Type="http://schemas.openxmlformats.org/officeDocument/2006/relationships/image" Target="../media/image107.wmf"/><Relationship Id="rId10" Type="http://schemas.openxmlformats.org/officeDocument/2006/relationships/vmlDrawing" Target="../drawings/vmlDrawing24.vml"/><Relationship Id="rId1" Type="http://schemas.openxmlformats.org/officeDocument/2006/relationships/oleObject" Target="../embeddings/oleObject9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25.vml"/><Relationship Id="rId6" Type="http://schemas.openxmlformats.org/officeDocument/2006/relationships/slideLayout" Target="../slideLayouts/slideLayout7.xml"/><Relationship Id="rId5" Type="http://schemas.openxmlformats.org/officeDocument/2006/relationships/image" Target="../media/image112.wmf"/><Relationship Id="rId4" Type="http://schemas.openxmlformats.org/officeDocument/2006/relationships/oleObject" Target="../embeddings/oleObject103.bin"/><Relationship Id="rId3" Type="http://schemas.openxmlformats.org/officeDocument/2006/relationships/image" Target="../media/image107.wmf"/><Relationship Id="rId2" Type="http://schemas.openxmlformats.org/officeDocument/2006/relationships/oleObject" Target="../embeddings/oleObject102.bin"/><Relationship Id="rId1" Type="http://schemas.openxmlformats.org/officeDocument/2006/relationships/image" Target="../media/image111.wmf"/></Relationships>
</file>

<file path=ppt/slides/_rels/slide31.xml.rels><?xml version="1.0" encoding="UTF-8" standalone="yes"?>
<Relationships xmlns="http://schemas.openxmlformats.org/package/2006/relationships"><Relationship Id="rId7" Type="http://schemas.openxmlformats.org/officeDocument/2006/relationships/vmlDrawing" Target="../drawings/vmlDrawing26.vml"/><Relationship Id="rId6" Type="http://schemas.openxmlformats.org/officeDocument/2006/relationships/slideLayout" Target="../slideLayouts/slideLayout7.xml"/><Relationship Id="rId5" Type="http://schemas.openxmlformats.org/officeDocument/2006/relationships/image" Target="../media/image115.wmf"/><Relationship Id="rId4" Type="http://schemas.openxmlformats.org/officeDocument/2006/relationships/oleObject" Target="../embeddings/oleObject105.bin"/><Relationship Id="rId3" Type="http://schemas.openxmlformats.org/officeDocument/2006/relationships/image" Target="../media/image114.wmf"/><Relationship Id="rId2" Type="http://schemas.openxmlformats.org/officeDocument/2006/relationships/oleObject" Target="../embeddings/oleObject104.bin"/><Relationship Id="rId1" Type="http://schemas.openxmlformats.org/officeDocument/2006/relationships/image" Target="../media/image113.w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6.jpeg"/></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20.wmf"/><Relationship Id="rId7" Type="http://schemas.openxmlformats.org/officeDocument/2006/relationships/oleObject" Target="../embeddings/oleObject109.bin"/><Relationship Id="rId6" Type="http://schemas.openxmlformats.org/officeDocument/2006/relationships/image" Target="../media/image119.wmf"/><Relationship Id="rId5" Type="http://schemas.openxmlformats.org/officeDocument/2006/relationships/oleObject" Target="../embeddings/oleObject108.bin"/><Relationship Id="rId4" Type="http://schemas.openxmlformats.org/officeDocument/2006/relationships/image" Target="../media/image118.wmf"/><Relationship Id="rId3" Type="http://schemas.openxmlformats.org/officeDocument/2006/relationships/oleObject" Target="../embeddings/oleObject107.bin"/><Relationship Id="rId2" Type="http://schemas.openxmlformats.org/officeDocument/2006/relationships/image" Target="../media/image117.wmf"/><Relationship Id="rId12" Type="http://schemas.openxmlformats.org/officeDocument/2006/relationships/vmlDrawing" Target="../drawings/vmlDrawing27.vml"/><Relationship Id="rId11" Type="http://schemas.openxmlformats.org/officeDocument/2006/relationships/slideLayout" Target="../slideLayouts/slideLayout2.xml"/><Relationship Id="rId10" Type="http://schemas.openxmlformats.org/officeDocument/2006/relationships/image" Target="../media/image121.wmf"/><Relationship Id="rId1" Type="http://schemas.openxmlformats.org/officeDocument/2006/relationships/oleObject" Target="../embeddings/oleObject106.bin"/></Relationships>
</file>

<file path=ppt/slides/_rels/slide34.xml.rels><?xml version="1.0" encoding="UTF-8" standalone="yes"?>
<Relationships xmlns="http://schemas.openxmlformats.org/package/2006/relationships"><Relationship Id="rId9" Type="http://schemas.openxmlformats.org/officeDocument/2006/relationships/vmlDrawing" Target="../drawings/vmlDrawing28.vml"/><Relationship Id="rId8" Type="http://schemas.openxmlformats.org/officeDocument/2006/relationships/slideLayout" Target="../slideLayouts/slideLayout2.xml"/><Relationship Id="rId7" Type="http://schemas.openxmlformats.org/officeDocument/2006/relationships/image" Target="../media/image124.wmf"/><Relationship Id="rId6" Type="http://schemas.openxmlformats.org/officeDocument/2006/relationships/oleObject" Target="../embeddings/oleObject113.bin"/><Relationship Id="rId5" Type="http://schemas.openxmlformats.org/officeDocument/2006/relationships/image" Target="../media/image123.wmf"/><Relationship Id="rId4" Type="http://schemas.openxmlformats.org/officeDocument/2006/relationships/oleObject" Target="../embeddings/oleObject112.bin"/><Relationship Id="rId3" Type="http://schemas.openxmlformats.org/officeDocument/2006/relationships/image" Target="../media/image89.png"/><Relationship Id="rId2" Type="http://schemas.openxmlformats.org/officeDocument/2006/relationships/image" Target="../media/image122.wmf"/><Relationship Id="rId1" Type="http://schemas.openxmlformats.org/officeDocument/2006/relationships/oleObject" Target="../embeddings/oleObject111.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27.wmf"/><Relationship Id="rId7" Type="http://schemas.openxmlformats.org/officeDocument/2006/relationships/oleObject" Target="../embeddings/oleObject117.bin"/><Relationship Id="rId6" Type="http://schemas.openxmlformats.org/officeDocument/2006/relationships/image" Target="../media/image93.wmf"/><Relationship Id="rId5" Type="http://schemas.openxmlformats.org/officeDocument/2006/relationships/oleObject" Target="../embeddings/oleObject116.bin"/><Relationship Id="rId4" Type="http://schemas.openxmlformats.org/officeDocument/2006/relationships/image" Target="../media/image126.wmf"/><Relationship Id="rId3" Type="http://schemas.openxmlformats.org/officeDocument/2006/relationships/oleObject" Target="../embeddings/oleObject115.bin"/><Relationship Id="rId2" Type="http://schemas.openxmlformats.org/officeDocument/2006/relationships/image" Target="../media/image125.wmf"/><Relationship Id="rId14" Type="http://schemas.openxmlformats.org/officeDocument/2006/relationships/vmlDrawing" Target="../drawings/vmlDrawing29.vml"/><Relationship Id="rId13" Type="http://schemas.openxmlformats.org/officeDocument/2006/relationships/slideLayout" Target="../slideLayouts/slideLayout2.xml"/><Relationship Id="rId12" Type="http://schemas.openxmlformats.org/officeDocument/2006/relationships/image" Target="../media/image129.wmf"/><Relationship Id="rId11" Type="http://schemas.openxmlformats.org/officeDocument/2006/relationships/oleObject" Target="../embeddings/oleObject119.bin"/><Relationship Id="rId10" Type="http://schemas.openxmlformats.org/officeDocument/2006/relationships/image" Target="../media/image128.wmf"/><Relationship Id="rId1" Type="http://schemas.openxmlformats.org/officeDocument/2006/relationships/oleObject" Target="../embeddings/oleObject114.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33.wmf"/><Relationship Id="rId7" Type="http://schemas.openxmlformats.org/officeDocument/2006/relationships/oleObject" Target="../embeddings/oleObject123.bin"/><Relationship Id="rId6" Type="http://schemas.openxmlformats.org/officeDocument/2006/relationships/image" Target="../media/image132.wmf"/><Relationship Id="rId5" Type="http://schemas.openxmlformats.org/officeDocument/2006/relationships/oleObject" Target="../embeddings/oleObject122.bin"/><Relationship Id="rId4" Type="http://schemas.openxmlformats.org/officeDocument/2006/relationships/image" Target="../media/image131.wmf"/><Relationship Id="rId3" Type="http://schemas.openxmlformats.org/officeDocument/2006/relationships/oleObject" Target="../embeddings/oleObject121.bin"/><Relationship Id="rId2" Type="http://schemas.openxmlformats.org/officeDocument/2006/relationships/image" Target="../media/image130.wmf"/><Relationship Id="rId12" Type="http://schemas.openxmlformats.org/officeDocument/2006/relationships/vmlDrawing" Target="../drawings/vmlDrawing30.vml"/><Relationship Id="rId11" Type="http://schemas.openxmlformats.org/officeDocument/2006/relationships/slideLayout" Target="../slideLayouts/slideLayout6.xml"/><Relationship Id="rId10" Type="http://schemas.openxmlformats.org/officeDocument/2006/relationships/image" Target="../media/image134.wmf"/><Relationship Id="rId1" Type="http://schemas.openxmlformats.org/officeDocument/2006/relationships/oleObject" Target="../embeddings/oleObject120.bin"/></Relationships>
</file>

<file path=ppt/slides/_rels/slide37.xml.rels><?xml version="1.0" encoding="UTF-8" standalone="yes"?>
<Relationships xmlns="http://schemas.openxmlformats.org/package/2006/relationships"><Relationship Id="rId9" Type="http://schemas.openxmlformats.org/officeDocument/2006/relationships/vmlDrawing" Target="../drawings/vmlDrawing31.vml"/><Relationship Id="rId8" Type="http://schemas.openxmlformats.org/officeDocument/2006/relationships/slideLayout" Target="../slideLayouts/slideLayout6.xml"/><Relationship Id="rId7" Type="http://schemas.openxmlformats.org/officeDocument/2006/relationships/image" Target="../media/image138.jpeg"/><Relationship Id="rId6" Type="http://schemas.openxmlformats.org/officeDocument/2006/relationships/image" Target="../media/image137.wmf"/><Relationship Id="rId5" Type="http://schemas.openxmlformats.org/officeDocument/2006/relationships/oleObject" Target="../embeddings/oleObject127.bin"/><Relationship Id="rId4" Type="http://schemas.openxmlformats.org/officeDocument/2006/relationships/image" Target="../media/image136.wmf"/><Relationship Id="rId3" Type="http://schemas.openxmlformats.org/officeDocument/2006/relationships/oleObject" Target="../embeddings/oleObject126.bin"/><Relationship Id="rId2" Type="http://schemas.openxmlformats.org/officeDocument/2006/relationships/image" Target="../media/image135.wmf"/><Relationship Id="rId1" Type="http://schemas.openxmlformats.org/officeDocument/2006/relationships/oleObject" Target="../embeddings/oleObject125.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41.wmf"/><Relationship Id="rId7" Type="http://schemas.openxmlformats.org/officeDocument/2006/relationships/oleObject" Target="../embeddings/oleObject131.bin"/><Relationship Id="rId6" Type="http://schemas.openxmlformats.org/officeDocument/2006/relationships/image" Target="../media/image140.wmf"/><Relationship Id="rId5" Type="http://schemas.openxmlformats.org/officeDocument/2006/relationships/oleObject" Target="../embeddings/oleObject130.bin"/><Relationship Id="rId4" Type="http://schemas.openxmlformats.org/officeDocument/2006/relationships/image" Target="../media/image93.wmf"/><Relationship Id="rId3" Type="http://schemas.openxmlformats.org/officeDocument/2006/relationships/oleObject" Target="../embeddings/oleObject129.bin"/><Relationship Id="rId2" Type="http://schemas.openxmlformats.org/officeDocument/2006/relationships/image" Target="../media/image139.wmf"/><Relationship Id="rId15" Type="http://schemas.openxmlformats.org/officeDocument/2006/relationships/vmlDrawing" Target="../drawings/vmlDrawing32.vml"/><Relationship Id="rId14" Type="http://schemas.openxmlformats.org/officeDocument/2006/relationships/slideLayout" Target="../slideLayouts/slideLayout6.xml"/><Relationship Id="rId13" Type="http://schemas.openxmlformats.org/officeDocument/2006/relationships/image" Target="../media/image144.jpeg"/><Relationship Id="rId12" Type="http://schemas.openxmlformats.org/officeDocument/2006/relationships/image" Target="../media/image143.wmf"/><Relationship Id="rId11" Type="http://schemas.openxmlformats.org/officeDocument/2006/relationships/oleObject" Target="../embeddings/oleObject133.bin"/><Relationship Id="rId10" Type="http://schemas.openxmlformats.org/officeDocument/2006/relationships/image" Target="../media/image142.wmf"/><Relationship Id="rId1" Type="http://schemas.openxmlformats.org/officeDocument/2006/relationships/oleObject" Target="../embeddings/oleObject128.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6.xml"/><Relationship Id="rId2" Type="http://schemas.openxmlformats.org/officeDocument/2006/relationships/image" Target="../media/image145.emf"/><Relationship Id="rId1" Type="http://schemas.openxmlformats.org/officeDocument/2006/relationships/oleObject" Target="../embeddings/oleObject134.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34.vml"/><Relationship Id="rId7" Type="http://schemas.openxmlformats.org/officeDocument/2006/relationships/slideLayout" Target="../slideLayouts/slideLayout6.xml"/><Relationship Id="rId6" Type="http://schemas.openxmlformats.org/officeDocument/2006/relationships/image" Target="../media/image147.wmf"/><Relationship Id="rId5" Type="http://schemas.openxmlformats.org/officeDocument/2006/relationships/oleObject" Target="../embeddings/oleObject137.bin"/><Relationship Id="rId4" Type="http://schemas.openxmlformats.org/officeDocument/2006/relationships/image" Target="../media/image146.wmf"/><Relationship Id="rId3" Type="http://schemas.openxmlformats.org/officeDocument/2006/relationships/oleObject" Target="../embeddings/oleObject136.bin"/><Relationship Id="rId2" Type="http://schemas.openxmlformats.org/officeDocument/2006/relationships/image" Target="../media/image143.wmf"/><Relationship Id="rId1" Type="http://schemas.openxmlformats.org/officeDocument/2006/relationships/oleObject" Target="../embeddings/oleObject135.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42.bin"/><Relationship Id="rId8" Type="http://schemas.openxmlformats.org/officeDocument/2006/relationships/image" Target="../media/image150.wmf"/><Relationship Id="rId7" Type="http://schemas.openxmlformats.org/officeDocument/2006/relationships/oleObject" Target="../embeddings/oleObject141.bin"/><Relationship Id="rId6" Type="http://schemas.openxmlformats.org/officeDocument/2006/relationships/image" Target="../media/image149.wmf"/><Relationship Id="rId5" Type="http://schemas.openxmlformats.org/officeDocument/2006/relationships/oleObject" Target="../embeddings/oleObject140.bin"/><Relationship Id="rId4" Type="http://schemas.openxmlformats.org/officeDocument/2006/relationships/image" Target="../media/image95.wmf"/><Relationship Id="rId3" Type="http://schemas.openxmlformats.org/officeDocument/2006/relationships/oleObject" Target="../embeddings/oleObject139.bin"/><Relationship Id="rId2" Type="http://schemas.openxmlformats.org/officeDocument/2006/relationships/image" Target="../media/image148.wmf"/><Relationship Id="rId16" Type="http://schemas.openxmlformats.org/officeDocument/2006/relationships/vmlDrawing" Target="../drawings/vmlDrawing35.vml"/><Relationship Id="rId15" Type="http://schemas.openxmlformats.org/officeDocument/2006/relationships/slideLayout" Target="../slideLayouts/slideLayout6.xml"/><Relationship Id="rId14" Type="http://schemas.openxmlformats.org/officeDocument/2006/relationships/image" Target="../media/image153.wmf"/><Relationship Id="rId13" Type="http://schemas.openxmlformats.org/officeDocument/2006/relationships/oleObject" Target="../embeddings/oleObject144.bin"/><Relationship Id="rId12" Type="http://schemas.openxmlformats.org/officeDocument/2006/relationships/image" Target="../media/image152.wmf"/><Relationship Id="rId11" Type="http://schemas.openxmlformats.org/officeDocument/2006/relationships/oleObject" Target="../embeddings/oleObject143.bin"/><Relationship Id="rId10" Type="http://schemas.openxmlformats.org/officeDocument/2006/relationships/image" Target="../media/image151.wmf"/><Relationship Id="rId1" Type="http://schemas.openxmlformats.org/officeDocument/2006/relationships/oleObject" Target="../embeddings/oleObject138.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6.xml"/><Relationship Id="rId2" Type="http://schemas.openxmlformats.org/officeDocument/2006/relationships/image" Target="../media/image154.wmf"/><Relationship Id="rId1" Type="http://schemas.openxmlformats.org/officeDocument/2006/relationships/oleObject" Target="../embeddings/oleObject145.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6.xml"/><Relationship Id="rId2" Type="http://schemas.openxmlformats.org/officeDocument/2006/relationships/image" Target="../media/image155.wmf"/><Relationship Id="rId1" Type="http://schemas.openxmlformats.org/officeDocument/2006/relationships/oleObject" Target="../embeddings/oleObject146.bin"/></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6.xml"/><Relationship Id="rId6" Type="http://schemas.openxmlformats.org/officeDocument/2006/relationships/image" Target="../media/image158.wmf"/><Relationship Id="rId5" Type="http://schemas.openxmlformats.org/officeDocument/2006/relationships/oleObject" Target="../embeddings/oleObject149.bin"/><Relationship Id="rId4" Type="http://schemas.openxmlformats.org/officeDocument/2006/relationships/image" Target="../media/image157.wmf"/><Relationship Id="rId3" Type="http://schemas.openxmlformats.org/officeDocument/2006/relationships/oleObject" Target="../embeddings/oleObject148.bin"/><Relationship Id="rId2" Type="http://schemas.openxmlformats.org/officeDocument/2006/relationships/image" Target="../media/image156.wmf"/><Relationship Id="rId1" Type="http://schemas.openxmlformats.org/officeDocument/2006/relationships/oleObject" Target="../embeddings/oleObject147.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54.bin"/><Relationship Id="rId8" Type="http://schemas.openxmlformats.org/officeDocument/2006/relationships/image" Target="../media/image162.wmf"/><Relationship Id="rId7" Type="http://schemas.openxmlformats.org/officeDocument/2006/relationships/oleObject" Target="../embeddings/oleObject153.bin"/><Relationship Id="rId6" Type="http://schemas.openxmlformats.org/officeDocument/2006/relationships/image" Target="../media/image161.wmf"/><Relationship Id="rId5" Type="http://schemas.openxmlformats.org/officeDocument/2006/relationships/oleObject" Target="../embeddings/oleObject152.bin"/><Relationship Id="rId4" Type="http://schemas.openxmlformats.org/officeDocument/2006/relationships/image" Target="../media/image160.wmf"/><Relationship Id="rId3" Type="http://schemas.openxmlformats.org/officeDocument/2006/relationships/oleObject" Target="../embeddings/oleObject151.bin"/><Relationship Id="rId2" Type="http://schemas.openxmlformats.org/officeDocument/2006/relationships/image" Target="../media/image159.wmf"/><Relationship Id="rId14" Type="http://schemas.openxmlformats.org/officeDocument/2006/relationships/vmlDrawing" Target="../drawings/vmlDrawing39.vml"/><Relationship Id="rId13" Type="http://schemas.openxmlformats.org/officeDocument/2006/relationships/slideLayout" Target="../slideLayouts/slideLayout6.xml"/><Relationship Id="rId12" Type="http://schemas.openxmlformats.org/officeDocument/2006/relationships/image" Target="../media/image164.wmf"/><Relationship Id="rId11" Type="http://schemas.openxmlformats.org/officeDocument/2006/relationships/oleObject" Target="../embeddings/oleObject155.bin"/><Relationship Id="rId10" Type="http://schemas.openxmlformats.org/officeDocument/2006/relationships/image" Target="../media/image163.wmf"/><Relationship Id="rId1" Type="http://schemas.openxmlformats.org/officeDocument/2006/relationships/oleObject" Target="../embeddings/oleObject150.bin"/></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40.vml"/><Relationship Id="rId5" Type="http://schemas.openxmlformats.org/officeDocument/2006/relationships/slideLayout" Target="../slideLayouts/slideLayout6.xml"/><Relationship Id="rId4" Type="http://schemas.openxmlformats.org/officeDocument/2006/relationships/image" Target="../media/image105.wmf"/><Relationship Id="rId3" Type="http://schemas.openxmlformats.org/officeDocument/2006/relationships/oleObject" Target="../embeddings/oleObject157.bin"/><Relationship Id="rId2" Type="http://schemas.openxmlformats.org/officeDocument/2006/relationships/image" Target="../media/image99.wmf"/><Relationship Id="rId1" Type="http://schemas.openxmlformats.org/officeDocument/2006/relationships/oleObject" Target="../embeddings/oleObject156.bin"/></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41.vml"/><Relationship Id="rId4" Type="http://schemas.openxmlformats.org/officeDocument/2006/relationships/slideLayout" Target="../slideLayouts/slideLayout6.xml"/><Relationship Id="rId3" Type="http://schemas.openxmlformats.org/officeDocument/2006/relationships/image" Target="../media/image166.wmf"/><Relationship Id="rId2" Type="http://schemas.openxmlformats.org/officeDocument/2006/relationships/oleObject" Target="../embeddings/oleObject158.bin"/><Relationship Id="rId1" Type="http://schemas.openxmlformats.org/officeDocument/2006/relationships/image" Target="../media/image165.jpeg"/></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70.wmf"/><Relationship Id="rId7" Type="http://schemas.openxmlformats.org/officeDocument/2006/relationships/oleObject" Target="../embeddings/oleObject161.bin"/><Relationship Id="rId6" Type="http://schemas.openxmlformats.org/officeDocument/2006/relationships/image" Target="../media/image101.wmf"/><Relationship Id="rId5" Type="http://schemas.openxmlformats.org/officeDocument/2006/relationships/oleObject" Target="../embeddings/oleObject160.bin"/><Relationship Id="rId4" Type="http://schemas.openxmlformats.org/officeDocument/2006/relationships/image" Target="../media/image169.wmf"/><Relationship Id="rId3" Type="http://schemas.openxmlformats.org/officeDocument/2006/relationships/oleObject" Target="../embeddings/oleObject159.bin"/><Relationship Id="rId2" Type="http://schemas.openxmlformats.org/officeDocument/2006/relationships/image" Target="../media/image168.png"/><Relationship Id="rId10" Type="http://schemas.openxmlformats.org/officeDocument/2006/relationships/vmlDrawing" Target="../drawings/vmlDrawing42.vml"/><Relationship Id="rId1" Type="http://schemas.openxmlformats.org/officeDocument/2006/relationships/image" Target="../media/image16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9.png"/></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74.wmf"/><Relationship Id="rId7" Type="http://schemas.openxmlformats.org/officeDocument/2006/relationships/oleObject" Target="../embeddings/oleObject165.bin"/><Relationship Id="rId6" Type="http://schemas.openxmlformats.org/officeDocument/2006/relationships/image" Target="../media/image173.wmf"/><Relationship Id="rId5" Type="http://schemas.openxmlformats.org/officeDocument/2006/relationships/oleObject" Target="../embeddings/oleObject164.bin"/><Relationship Id="rId4" Type="http://schemas.openxmlformats.org/officeDocument/2006/relationships/image" Target="../media/image172.wmf"/><Relationship Id="rId3" Type="http://schemas.openxmlformats.org/officeDocument/2006/relationships/oleObject" Target="../embeddings/oleObject163.bin"/><Relationship Id="rId2" Type="http://schemas.openxmlformats.org/officeDocument/2006/relationships/image" Target="../media/image171.wmf"/><Relationship Id="rId10" Type="http://schemas.openxmlformats.org/officeDocument/2006/relationships/vmlDrawing" Target="../drawings/vmlDrawing43.vml"/><Relationship Id="rId1" Type="http://schemas.openxmlformats.org/officeDocument/2006/relationships/oleObject" Target="../embeddings/oleObject162.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78.wmf"/><Relationship Id="rId7" Type="http://schemas.openxmlformats.org/officeDocument/2006/relationships/oleObject" Target="../embeddings/oleObject169.bin"/><Relationship Id="rId6" Type="http://schemas.openxmlformats.org/officeDocument/2006/relationships/image" Target="../media/image177.wmf"/><Relationship Id="rId5" Type="http://schemas.openxmlformats.org/officeDocument/2006/relationships/oleObject" Target="../embeddings/oleObject168.bin"/><Relationship Id="rId4" Type="http://schemas.openxmlformats.org/officeDocument/2006/relationships/image" Target="../media/image176.wmf"/><Relationship Id="rId3" Type="http://schemas.openxmlformats.org/officeDocument/2006/relationships/oleObject" Target="../embeddings/oleObject167.bin"/><Relationship Id="rId2" Type="http://schemas.openxmlformats.org/officeDocument/2006/relationships/image" Target="../media/image175.wmf"/><Relationship Id="rId14" Type="http://schemas.openxmlformats.org/officeDocument/2006/relationships/vmlDrawing" Target="../drawings/vmlDrawing44.vml"/><Relationship Id="rId13" Type="http://schemas.openxmlformats.org/officeDocument/2006/relationships/slideLayout" Target="../slideLayouts/slideLayout6.xml"/><Relationship Id="rId12" Type="http://schemas.openxmlformats.org/officeDocument/2006/relationships/image" Target="../media/image180.wmf"/><Relationship Id="rId11" Type="http://schemas.openxmlformats.org/officeDocument/2006/relationships/oleObject" Target="../embeddings/oleObject171.bin"/><Relationship Id="rId10" Type="http://schemas.openxmlformats.org/officeDocument/2006/relationships/image" Target="../media/image179.wmf"/><Relationship Id="rId1" Type="http://schemas.openxmlformats.org/officeDocument/2006/relationships/oleObject" Target="../embeddings/oleObject166.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76.bin"/><Relationship Id="rId8" Type="http://schemas.openxmlformats.org/officeDocument/2006/relationships/image" Target="../media/image184.wmf"/><Relationship Id="rId7" Type="http://schemas.openxmlformats.org/officeDocument/2006/relationships/oleObject" Target="../embeddings/oleObject175.bin"/><Relationship Id="rId6" Type="http://schemas.openxmlformats.org/officeDocument/2006/relationships/image" Target="../media/image183.wmf"/><Relationship Id="rId5" Type="http://schemas.openxmlformats.org/officeDocument/2006/relationships/oleObject" Target="../embeddings/oleObject174.bin"/><Relationship Id="rId4" Type="http://schemas.openxmlformats.org/officeDocument/2006/relationships/image" Target="../media/image182.wmf"/><Relationship Id="rId3" Type="http://schemas.openxmlformats.org/officeDocument/2006/relationships/oleObject" Target="../embeddings/oleObject173.bin"/><Relationship Id="rId20" Type="http://schemas.openxmlformats.org/officeDocument/2006/relationships/vmlDrawing" Target="../drawings/vmlDrawing45.vml"/><Relationship Id="rId2" Type="http://schemas.openxmlformats.org/officeDocument/2006/relationships/image" Target="../media/image181.wmf"/><Relationship Id="rId19" Type="http://schemas.openxmlformats.org/officeDocument/2006/relationships/slideLayout" Target="../slideLayouts/slideLayout6.xml"/><Relationship Id="rId18" Type="http://schemas.openxmlformats.org/officeDocument/2006/relationships/image" Target="../media/image189.wmf"/><Relationship Id="rId17" Type="http://schemas.openxmlformats.org/officeDocument/2006/relationships/oleObject" Target="../embeddings/oleObject180.bin"/><Relationship Id="rId16" Type="http://schemas.openxmlformats.org/officeDocument/2006/relationships/image" Target="../media/image188.wmf"/><Relationship Id="rId15" Type="http://schemas.openxmlformats.org/officeDocument/2006/relationships/oleObject" Target="../embeddings/oleObject179.bin"/><Relationship Id="rId14" Type="http://schemas.openxmlformats.org/officeDocument/2006/relationships/image" Target="../media/image187.wmf"/><Relationship Id="rId13" Type="http://schemas.openxmlformats.org/officeDocument/2006/relationships/oleObject" Target="../embeddings/oleObject178.bin"/><Relationship Id="rId12" Type="http://schemas.openxmlformats.org/officeDocument/2006/relationships/image" Target="../media/image186.wmf"/><Relationship Id="rId11" Type="http://schemas.openxmlformats.org/officeDocument/2006/relationships/oleObject" Target="../embeddings/oleObject177.bin"/><Relationship Id="rId10" Type="http://schemas.openxmlformats.org/officeDocument/2006/relationships/image" Target="../media/image185.wmf"/><Relationship Id="rId1" Type="http://schemas.openxmlformats.org/officeDocument/2006/relationships/oleObject" Target="../embeddings/oleObject172.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46.vml"/><Relationship Id="rId5" Type="http://schemas.openxmlformats.org/officeDocument/2006/relationships/slideLayout" Target="../slideLayouts/slideLayout6.xml"/><Relationship Id="rId4" Type="http://schemas.openxmlformats.org/officeDocument/2006/relationships/image" Target="../media/image192.wmf"/><Relationship Id="rId3" Type="http://schemas.openxmlformats.org/officeDocument/2006/relationships/oleObject" Target="../embeddings/oleObject181.bin"/><Relationship Id="rId2" Type="http://schemas.openxmlformats.org/officeDocument/2006/relationships/image" Target="../media/image191.png"/><Relationship Id="rId1" Type="http://schemas.openxmlformats.org/officeDocument/2006/relationships/image" Target="../media/image190.png"/></Relationships>
</file>

<file path=ppt/slides/_rels/slide55.xml.rels><?xml version="1.0" encoding="UTF-8" standalone="yes"?>
<Relationships xmlns="http://schemas.openxmlformats.org/package/2006/relationships"><Relationship Id="rId8" Type="http://schemas.openxmlformats.org/officeDocument/2006/relationships/vmlDrawing" Target="../drawings/vmlDrawing47.vml"/><Relationship Id="rId7" Type="http://schemas.openxmlformats.org/officeDocument/2006/relationships/slideLayout" Target="../slideLayouts/slideLayout6.xml"/><Relationship Id="rId6" Type="http://schemas.openxmlformats.org/officeDocument/2006/relationships/image" Target="../media/image195.wmf"/><Relationship Id="rId5" Type="http://schemas.openxmlformats.org/officeDocument/2006/relationships/oleObject" Target="../embeddings/oleObject184.bin"/><Relationship Id="rId4" Type="http://schemas.openxmlformats.org/officeDocument/2006/relationships/image" Target="../media/image194.wmf"/><Relationship Id="rId3" Type="http://schemas.openxmlformats.org/officeDocument/2006/relationships/oleObject" Target="../embeddings/oleObject183.bin"/><Relationship Id="rId2" Type="http://schemas.openxmlformats.org/officeDocument/2006/relationships/image" Target="../media/image193.wmf"/><Relationship Id="rId1" Type="http://schemas.openxmlformats.org/officeDocument/2006/relationships/oleObject" Target="../embeddings/oleObject182.bin"/></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00.wmf"/><Relationship Id="rId7" Type="http://schemas.openxmlformats.org/officeDocument/2006/relationships/oleObject" Target="../embeddings/oleObject187.bin"/><Relationship Id="rId6" Type="http://schemas.openxmlformats.org/officeDocument/2006/relationships/image" Target="../media/image199.wmf"/><Relationship Id="rId5" Type="http://schemas.openxmlformats.org/officeDocument/2006/relationships/oleObject" Target="../embeddings/oleObject186.bin"/><Relationship Id="rId4" Type="http://schemas.openxmlformats.org/officeDocument/2006/relationships/image" Target="../media/image198.png"/><Relationship Id="rId3" Type="http://schemas.openxmlformats.org/officeDocument/2006/relationships/image" Target="../media/image197.wmf"/><Relationship Id="rId2" Type="http://schemas.openxmlformats.org/officeDocument/2006/relationships/oleObject" Target="../embeddings/oleObject185.bin"/><Relationship Id="rId10" Type="http://schemas.openxmlformats.org/officeDocument/2006/relationships/vmlDrawing" Target="../drawings/vmlDrawing48.vml"/><Relationship Id="rId1" Type="http://schemas.openxmlformats.org/officeDocument/2006/relationships/image" Target="../media/image196.png"/></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92.bin"/><Relationship Id="rId8" Type="http://schemas.openxmlformats.org/officeDocument/2006/relationships/image" Target="../media/image203.wmf"/><Relationship Id="rId7" Type="http://schemas.openxmlformats.org/officeDocument/2006/relationships/oleObject" Target="../embeddings/oleObject191.bin"/><Relationship Id="rId6" Type="http://schemas.openxmlformats.org/officeDocument/2006/relationships/image" Target="../media/image202.wmf"/><Relationship Id="rId5" Type="http://schemas.openxmlformats.org/officeDocument/2006/relationships/oleObject" Target="../embeddings/oleObject190.bin"/><Relationship Id="rId4" Type="http://schemas.openxmlformats.org/officeDocument/2006/relationships/image" Target="../media/image201.wmf"/><Relationship Id="rId3" Type="http://schemas.openxmlformats.org/officeDocument/2006/relationships/oleObject" Target="../embeddings/oleObject189.bin"/><Relationship Id="rId2" Type="http://schemas.openxmlformats.org/officeDocument/2006/relationships/image" Target="../media/image199.wmf"/><Relationship Id="rId17" Type="http://schemas.openxmlformats.org/officeDocument/2006/relationships/vmlDrawing" Target="../drawings/vmlDrawing49.vml"/><Relationship Id="rId16" Type="http://schemas.openxmlformats.org/officeDocument/2006/relationships/slideLayout" Target="../slideLayouts/slideLayout6.xml"/><Relationship Id="rId15" Type="http://schemas.openxmlformats.org/officeDocument/2006/relationships/image" Target="../media/image207.wmf"/><Relationship Id="rId14" Type="http://schemas.openxmlformats.org/officeDocument/2006/relationships/oleObject" Target="../embeddings/oleObject194.bin"/><Relationship Id="rId13" Type="http://schemas.openxmlformats.org/officeDocument/2006/relationships/image" Target="../media/image206.wmf"/><Relationship Id="rId12" Type="http://schemas.openxmlformats.org/officeDocument/2006/relationships/oleObject" Target="../embeddings/oleObject193.bin"/><Relationship Id="rId11" Type="http://schemas.openxmlformats.org/officeDocument/2006/relationships/image" Target="../media/image205.png"/><Relationship Id="rId10" Type="http://schemas.openxmlformats.org/officeDocument/2006/relationships/image" Target="../media/image204.wmf"/><Relationship Id="rId1" Type="http://schemas.openxmlformats.org/officeDocument/2006/relationships/oleObject" Target="../embeddings/oleObject188.bin"/></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11.wmf"/><Relationship Id="rId7" Type="http://schemas.openxmlformats.org/officeDocument/2006/relationships/oleObject" Target="../embeddings/oleObject198.bin"/><Relationship Id="rId6" Type="http://schemas.openxmlformats.org/officeDocument/2006/relationships/image" Target="../media/image210.wmf"/><Relationship Id="rId5" Type="http://schemas.openxmlformats.org/officeDocument/2006/relationships/oleObject" Target="../embeddings/oleObject197.bin"/><Relationship Id="rId4" Type="http://schemas.openxmlformats.org/officeDocument/2006/relationships/image" Target="../media/image209.wmf"/><Relationship Id="rId3" Type="http://schemas.openxmlformats.org/officeDocument/2006/relationships/oleObject" Target="../embeddings/oleObject196.bin"/><Relationship Id="rId2" Type="http://schemas.openxmlformats.org/officeDocument/2006/relationships/image" Target="../media/image208.wmf"/><Relationship Id="rId10" Type="http://schemas.openxmlformats.org/officeDocument/2006/relationships/vmlDrawing" Target="../drawings/vmlDrawing50.vml"/><Relationship Id="rId1" Type="http://schemas.openxmlformats.org/officeDocument/2006/relationships/oleObject" Target="../embeddings/oleObject195.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203.bin"/><Relationship Id="rId8" Type="http://schemas.openxmlformats.org/officeDocument/2006/relationships/image" Target="../media/image214.wmf"/><Relationship Id="rId7" Type="http://schemas.openxmlformats.org/officeDocument/2006/relationships/oleObject" Target="../embeddings/oleObject202.bin"/><Relationship Id="rId6" Type="http://schemas.openxmlformats.org/officeDocument/2006/relationships/image" Target="../media/image213.wmf"/><Relationship Id="rId5" Type="http://schemas.openxmlformats.org/officeDocument/2006/relationships/oleObject" Target="../embeddings/oleObject201.bin"/><Relationship Id="rId4" Type="http://schemas.openxmlformats.org/officeDocument/2006/relationships/image" Target="../media/image203.wmf"/><Relationship Id="rId3" Type="http://schemas.openxmlformats.org/officeDocument/2006/relationships/oleObject" Target="../embeddings/oleObject200.bin"/><Relationship Id="rId2" Type="http://schemas.openxmlformats.org/officeDocument/2006/relationships/image" Target="../media/image212.wmf"/><Relationship Id="rId12" Type="http://schemas.openxmlformats.org/officeDocument/2006/relationships/vmlDrawing" Target="../drawings/vmlDrawing51.vml"/><Relationship Id="rId11" Type="http://schemas.openxmlformats.org/officeDocument/2006/relationships/slideLayout" Target="../slideLayouts/slideLayout6.xml"/><Relationship Id="rId10" Type="http://schemas.openxmlformats.org/officeDocument/2006/relationships/image" Target="../media/image215.wmf"/><Relationship Id="rId1" Type="http://schemas.openxmlformats.org/officeDocument/2006/relationships/oleObject" Target="../embeddings/oleObject19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208.bin"/><Relationship Id="rId8" Type="http://schemas.openxmlformats.org/officeDocument/2006/relationships/image" Target="../media/image219.wmf"/><Relationship Id="rId7" Type="http://schemas.openxmlformats.org/officeDocument/2006/relationships/oleObject" Target="../embeddings/oleObject207.bin"/><Relationship Id="rId6" Type="http://schemas.openxmlformats.org/officeDocument/2006/relationships/image" Target="../media/image218.wmf"/><Relationship Id="rId5" Type="http://schemas.openxmlformats.org/officeDocument/2006/relationships/oleObject" Target="../embeddings/oleObject206.bin"/><Relationship Id="rId4" Type="http://schemas.openxmlformats.org/officeDocument/2006/relationships/image" Target="../media/image217.wmf"/><Relationship Id="rId3" Type="http://schemas.openxmlformats.org/officeDocument/2006/relationships/oleObject" Target="../embeddings/oleObject205.bin"/><Relationship Id="rId2" Type="http://schemas.openxmlformats.org/officeDocument/2006/relationships/image" Target="../media/image216.wmf"/><Relationship Id="rId14" Type="http://schemas.openxmlformats.org/officeDocument/2006/relationships/vmlDrawing" Target="../drawings/vmlDrawing52.vml"/><Relationship Id="rId13" Type="http://schemas.openxmlformats.org/officeDocument/2006/relationships/slideLayout" Target="../slideLayouts/slideLayout6.xml"/><Relationship Id="rId12" Type="http://schemas.openxmlformats.org/officeDocument/2006/relationships/image" Target="../media/image221.wmf"/><Relationship Id="rId11" Type="http://schemas.openxmlformats.org/officeDocument/2006/relationships/oleObject" Target="../embeddings/oleObject209.bin"/><Relationship Id="rId10" Type="http://schemas.openxmlformats.org/officeDocument/2006/relationships/image" Target="../media/image220.wmf"/><Relationship Id="rId1" Type="http://schemas.openxmlformats.org/officeDocument/2006/relationships/oleObject" Target="../embeddings/oleObject204.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214.bin"/><Relationship Id="rId8" Type="http://schemas.openxmlformats.org/officeDocument/2006/relationships/image" Target="../media/image225.wmf"/><Relationship Id="rId7" Type="http://schemas.openxmlformats.org/officeDocument/2006/relationships/oleObject" Target="../embeddings/oleObject213.bin"/><Relationship Id="rId6" Type="http://schemas.openxmlformats.org/officeDocument/2006/relationships/image" Target="../media/image224.wmf"/><Relationship Id="rId5" Type="http://schemas.openxmlformats.org/officeDocument/2006/relationships/oleObject" Target="../embeddings/oleObject212.bin"/><Relationship Id="rId4" Type="http://schemas.openxmlformats.org/officeDocument/2006/relationships/image" Target="../media/image223.wmf"/><Relationship Id="rId3" Type="http://schemas.openxmlformats.org/officeDocument/2006/relationships/oleObject" Target="../embeddings/oleObject211.bin"/><Relationship Id="rId2" Type="http://schemas.openxmlformats.org/officeDocument/2006/relationships/image" Target="../media/image222.wmf"/><Relationship Id="rId14" Type="http://schemas.openxmlformats.org/officeDocument/2006/relationships/vmlDrawing" Target="../drawings/vmlDrawing53.vml"/><Relationship Id="rId13" Type="http://schemas.openxmlformats.org/officeDocument/2006/relationships/slideLayout" Target="../slideLayouts/slideLayout6.xml"/><Relationship Id="rId12" Type="http://schemas.openxmlformats.org/officeDocument/2006/relationships/image" Target="../media/image227.wmf"/><Relationship Id="rId11" Type="http://schemas.openxmlformats.org/officeDocument/2006/relationships/oleObject" Target="../embeddings/oleObject215.bin"/><Relationship Id="rId10" Type="http://schemas.openxmlformats.org/officeDocument/2006/relationships/image" Target="../media/image226.wmf"/><Relationship Id="rId1" Type="http://schemas.openxmlformats.org/officeDocument/2006/relationships/oleObject" Target="../embeddings/oleObject210.bin"/></Relationships>
</file>

<file path=ppt/slides/_rels/slide62.xml.rels><?xml version="1.0" encoding="UTF-8" standalone="yes"?>
<Relationships xmlns="http://schemas.openxmlformats.org/package/2006/relationships"><Relationship Id="rId9" Type="http://schemas.openxmlformats.org/officeDocument/2006/relationships/image" Target="../media/image231.wmf"/><Relationship Id="rId8" Type="http://schemas.openxmlformats.org/officeDocument/2006/relationships/oleObject" Target="../embeddings/oleObject219.bin"/><Relationship Id="rId7" Type="http://schemas.openxmlformats.org/officeDocument/2006/relationships/image" Target="../media/image230.wmf"/><Relationship Id="rId6" Type="http://schemas.openxmlformats.org/officeDocument/2006/relationships/oleObject" Target="../embeddings/oleObject218.bin"/><Relationship Id="rId5" Type="http://schemas.openxmlformats.org/officeDocument/2006/relationships/image" Target="../media/image205.png"/><Relationship Id="rId4" Type="http://schemas.openxmlformats.org/officeDocument/2006/relationships/image" Target="../media/image229.wmf"/><Relationship Id="rId3" Type="http://schemas.openxmlformats.org/officeDocument/2006/relationships/oleObject" Target="../embeddings/oleObject217.bin"/><Relationship Id="rId2" Type="http://schemas.openxmlformats.org/officeDocument/2006/relationships/image" Target="../media/image228.wmf"/><Relationship Id="rId17" Type="http://schemas.openxmlformats.org/officeDocument/2006/relationships/vmlDrawing" Target="../drawings/vmlDrawing54.vml"/><Relationship Id="rId16" Type="http://schemas.openxmlformats.org/officeDocument/2006/relationships/slideLayout" Target="../slideLayouts/slideLayout6.xml"/><Relationship Id="rId15" Type="http://schemas.openxmlformats.org/officeDocument/2006/relationships/image" Target="../media/image234.wmf"/><Relationship Id="rId14" Type="http://schemas.openxmlformats.org/officeDocument/2006/relationships/oleObject" Target="../embeddings/oleObject222.bin"/><Relationship Id="rId13" Type="http://schemas.openxmlformats.org/officeDocument/2006/relationships/image" Target="../media/image233.wmf"/><Relationship Id="rId12" Type="http://schemas.openxmlformats.org/officeDocument/2006/relationships/oleObject" Target="../embeddings/oleObject221.bin"/><Relationship Id="rId11" Type="http://schemas.openxmlformats.org/officeDocument/2006/relationships/image" Target="../media/image232.wmf"/><Relationship Id="rId10" Type="http://schemas.openxmlformats.org/officeDocument/2006/relationships/oleObject" Target="../embeddings/oleObject220.bin"/><Relationship Id="rId1" Type="http://schemas.openxmlformats.org/officeDocument/2006/relationships/oleObject" Target="../embeddings/oleObject216.bin"/></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38.wmf"/><Relationship Id="rId7" Type="http://schemas.openxmlformats.org/officeDocument/2006/relationships/oleObject" Target="../embeddings/oleObject226.bin"/><Relationship Id="rId6" Type="http://schemas.openxmlformats.org/officeDocument/2006/relationships/image" Target="../media/image237.wmf"/><Relationship Id="rId5" Type="http://schemas.openxmlformats.org/officeDocument/2006/relationships/oleObject" Target="../embeddings/oleObject225.bin"/><Relationship Id="rId4" Type="http://schemas.openxmlformats.org/officeDocument/2006/relationships/image" Target="../media/image236.wmf"/><Relationship Id="rId3" Type="http://schemas.openxmlformats.org/officeDocument/2006/relationships/oleObject" Target="../embeddings/oleObject224.bin"/><Relationship Id="rId2" Type="http://schemas.openxmlformats.org/officeDocument/2006/relationships/image" Target="../media/image235.wmf"/><Relationship Id="rId10" Type="http://schemas.openxmlformats.org/officeDocument/2006/relationships/vmlDrawing" Target="../drawings/vmlDrawing55.vml"/><Relationship Id="rId1" Type="http://schemas.openxmlformats.org/officeDocument/2006/relationships/oleObject" Target="../embeddings/oleObject223.bin"/></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41.wmf"/><Relationship Id="rId7" Type="http://schemas.openxmlformats.org/officeDocument/2006/relationships/oleObject" Target="../embeddings/oleObject230.bin"/><Relationship Id="rId6" Type="http://schemas.openxmlformats.org/officeDocument/2006/relationships/image" Target="../media/image240.wmf"/><Relationship Id="rId5" Type="http://schemas.openxmlformats.org/officeDocument/2006/relationships/oleObject" Target="../embeddings/oleObject229.bin"/><Relationship Id="rId4" Type="http://schemas.openxmlformats.org/officeDocument/2006/relationships/image" Target="../media/image208.wmf"/><Relationship Id="rId3" Type="http://schemas.openxmlformats.org/officeDocument/2006/relationships/oleObject" Target="../embeddings/oleObject228.bin"/><Relationship Id="rId2" Type="http://schemas.openxmlformats.org/officeDocument/2006/relationships/image" Target="../media/image239.wmf"/><Relationship Id="rId10" Type="http://schemas.openxmlformats.org/officeDocument/2006/relationships/vmlDrawing" Target="../drawings/vmlDrawing56.vml"/><Relationship Id="rId1" Type="http://schemas.openxmlformats.org/officeDocument/2006/relationships/oleObject" Target="../embeddings/oleObject227.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8" Type="http://schemas.openxmlformats.org/officeDocument/2006/relationships/vmlDrawing" Target="../drawings/vmlDrawing57.vml"/><Relationship Id="rId7" Type="http://schemas.openxmlformats.org/officeDocument/2006/relationships/slideLayout" Target="../slideLayouts/slideLayout6.xml"/><Relationship Id="rId6" Type="http://schemas.openxmlformats.org/officeDocument/2006/relationships/image" Target="../media/image244.wmf"/><Relationship Id="rId5" Type="http://schemas.openxmlformats.org/officeDocument/2006/relationships/oleObject" Target="../embeddings/oleObject233.bin"/><Relationship Id="rId4" Type="http://schemas.openxmlformats.org/officeDocument/2006/relationships/image" Target="../media/image243.wmf"/><Relationship Id="rId3" Type="http://schemas.openxmlformats.org/officeDocument/2006/relationships/oleObject" Target="../embeddings/oleObject232.bin"/><Relationship Id="rId2" Type="http://schemas.openxmlformats.org/officeDocument/2006/relationships/image" Target="../media/image242.wmf"/><Relationship Id="rId1" Type="http://schemas.openxmlformats.org/officeDocument/2006/relationships/oleObject" Target="../embeddings/oleObject231.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238.bin"/><Relationship Id="rId8" Type="http://schemas.openxmlformats.org/officeDocument/2006/relationships/image" Target="../media/image248.wmf"/><Relationship Id="rId7" Type="http://schemas.openxmlformats.org/officeDocument/2006/relationships/oleObject" Target="../embeddings/oleObject237.bin"/><Relationship Id="rId6" Type="http://schemas.openxmlformats.org/officeDocument/2006/relationships/image" Target="../media/image247.wmf"/><Relationship Id="rId5" Type="http://schemas.openxmlformats.org/officeDocument/2006/relationships/oleObject" Target="../embeddings/oleObject236.bin"/><Relationship Id="rId4" Type="http://schemas.openxmlformats.org/officeDocument/2006/relationships/image" Target="../media/image246.wmf"/><Relationship Id="rId3" Type="http://schemas.openxmlformats.org/officeDocument/2006/relationships/oleObject" Target="../embeddings/oleObject235.bin"/><Relationship Id="rId2" Type="http://schemas.openxmlformats.org/officeDocument/2006/relationships/image" Target="../media/image245.wmf"/><Relationship Id="rId12" Type="http://schemas.openxmlformats.org/officeDocument/2006/relationships/vmlDrawing" Target="../drawings/vmlDrawing58.vml"/><Relationship Id="rId11" Type="http://schemas.openxmlformats.org/officeDocument/2006/relationships/slideLayout" Target="../slideLayouts/slideLayout6.xml"/><Relationship Id="rId10" Type="http://schemas.openxmlformats.org/officeDocument/2006/relationships/image" Target="../media/image249.wmf"/><Relationship Id="rId1" Type="http://schemas.openxmlformats.org/officeDocument/2006/relationships/oleObject" Target="../embeddings/oleObject234.bin"/></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59.vml"/><Relationship Id="rId5" Type="http://schemas.openxmlformats.org/officeDocument/2006/relationships/slideLayout" Target="../slideLayouts/slideLayout6.xml"/><Relationship Id="rId4" Type="http://schemas.openxmlformats.org/officeDocument/2006/relationships/image" Target="../media/image251.wmf"/><Relationship Id="rId3" Type="http://schemas.openxmlformats.org/officeDocument/2006/relationships/oleObject" Target="../embeddings/oleObject240.bin"/><Relationship Id="rId2" Type="http://schemas.openxmlformats.org/officeDocument/2006/relationships/image" Target="../media/image250.wmf"/><Relationship Id="rId1" Type="http://schemas.openxmlformats.org/officeDocument/2006/relationships/oleObject" Target="../embeddings/oleObject239.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52.png"/></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245.bin"/><Relationship Id="rId8" Type="http://schemas.openxmlformats.org/officeDocument/2006/relationships/image" Target="../media/image256.wmf"/><Relationship Id="rId7" Type="http://schemas.openxmlformats.org/officeDocument/2006/relationships/oleObject" Target="../embeddings/oleObject244.bin"/><Relationship Id="rId6" Type="http://schemas.openxmlformats.org/officeDocument/2006/relationships/image" Target="../media/image255.wmf"/><Relationship Id="rId5" Type="http://schemas.openxmlformats.org/officeDocument/2006/relationships/oleObject" Target="../embeddings/oleObject243.bin"/><Relationship Id="rId4" Type="http://schemas.openxmlformats.org/officeDocument/2006/relationships/image" Target="../media/image254.wmf"/><Relationship Id="rId3" Type="http://schemas.openxmlformats.org/officeDocument/2006/relationships/oleObject" Target="../embeddings/oleObject242.bin"/><Relationship Id="rId2" Type="http://schemas.openxmlformats.org/officeDocument/2006/relationships/image" Target="../media/image253.wmf"/><Relationship Id="rId13" Type="http://schemas.openxmlformats.org/officeDocument/2006/relationships/notesSlide" Target="../notesSlides/notesSlide2.xml"/><Relationship Id="rId12" Type="http://schemas.openxmlformats.org/officeDocument/2006/relationships/vmlDrawing" Target="../drawings/vmlDrawing60.vml"/><Relationship Id="rId11" Type="http://schemas.openxmlformats.org/officeDocument/2006/relationships/slideLayout" Target="../slideLayouts/slideLayout2.xml"/><Relationship Id="rId10" Type="http://schemas.openxmlformats.org/officeDocument/2006/relationships/image" Target="../media/image257.wmf"/><Relationship Id="rId1" Type="http://schemas.openxmlformats.org/officeDocument/2006/relationships/oleObject" Target="../embeddings/oleObject241.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250.bin"/><Relationship Id="rId8" Type="http://schemas.openxmlformats.org/officeDocument/2006/relationships/image" Target="../media/image261.wmf"/><Relationship Id="rId7" Type="http://schemas.openxmlformats.org/officeDocument/2006/relationships/oleObject" Target="../embeddings/oleObject249.bin"/><Relationship Id="rId6" Type="http://schemas.openxmlformats.org/officeDocument/2006/relationships/image" Target="../media/image260.wmf"/><Relationship Id="rId5" Type="http://schemas.openxmlformats.org/officeDocument/2006/relationships/oleObject" Target="../embeddings/oleObject248.bin"/><Relationship Id="rId4" Type="http://schemas.openxmlformats.org/officeDocument/2006/relationships/image" Target="../media/image259.wmf"/><Relationship Id="rId3" Type="http://schemas.openxmlformats.org/officeDocument/2006/relationships/oleObject" Target="../embeddings/oleObject247.bin"/><Relationship Id="rId21" Type="http://schemas.openxmlformats.org/officeDocument/2006/relationships/vmlDrawing" Target="../drawings/vmlDrawing61.vml"/><Relationship Id="rId20" Type="http://schemas.openxmlformats.org/officeDocument/2006/relationships/slideLayout" Target="../slideLayouts/slideLayout2.xml"/><Relationship Id="rId2" Type="http://schemas.openxmlformats.org/officeDocument/2006/relationships/image" Target="../media/image258.wmf"/><Relationship Id="rId19" Type="http://schemas.openxmlformats.org/officeDocument/2006/relationships/image" Target="../media/image266.wmf"/><Relationship Id="rId18" Type="http://schemas.openxmlformats.org/officeDocument/2006/relationships/oleObject" Target="../embeddings/oleObject255.bin"/><Relationship Id="rId17" Type="http://schemas.openxmlformats.org/officeDocument/2006/relationships/image" Target="../media/image265.wmf"/><Relationship Id="rId16" Type="http://schemas.openxmlformats.org/officeDocument/2006/relationships/oleObject" Target="../embeddings/oleObject254.bin"/><Relationship Id="rId15" Type="http://schemas.openxmlformats.org/officeDocument/2006/relationships/image" Target="../media/image264.wmf"/><Relationship Id="rId14" Type="http://schemas.openxmlformats.org/officeDocument/2006/relationships/oleObject" Target="../embeddings/oleObject253.bin"/><Relationship Id="rId13" Type="http://schemas.openxmlformats.org/officeDocument/2006/relationships/oleObject" Target="../embeddings/oleObject252.bin"/><Relationship Id="rId12" Type="http://schemas.openxmlformats.org/officeDocument/2006/relationships/image" Target="../media/image263.wmf"/><Relationship Id="rId11" Type="http://schemas.openxmlformats.org/officeDocument/2006/relationships/oleObject" Target="../embeddings/oleObject251.bin"/><Relationship Id="rId10" Type="http://schemas.openxmlformats.org/officeDocument/2006/relationships/image" Target="../media/image262.wmf"/><Relationship Id="rId1" Type="http://schemas.openxmlformats.org/officeDocument/2006/relationships/oleObject" Target="../embeddings/oleObject246.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260.bin"/><Relationship Id="rId8" Type="http://schemas.openxmlformats.org/officeDocument/2006/relationships/image" Target="../media/image270.emf"/><Relationship Id="rId7" Type="http://schemas.openxmlformats.org/officeDocument/2006/relationships/oleObject" Target="../embeddings/oleObject259.bin"/><Relationship Id="rId6" Type="http://schemas.openxmlformats.org/officeDocument/2006/relationships/image" Target="../media/image269.emf"/><Relationship Id="rId5" Type="http://schemas.openxmlformats.org/officeDocument/2006/relationships/oleObject" Target="../embeddings/oleObject258.bin"/><Relationship Id="rId4" Type="http://schemas.openxmlformats.org/officeDocument/2006/relationships/image" Target="../media/image268.emf"/><Relationship Id="rId3" Type="http://schemas.openxmlformats.org/officeDocument/2006/relationships/oleObject" Target="../embeddings/oleObject257.bin"/><Relationship Id="rId28" Type="http://schemas.openxmlformats.org/officeDocument/2006/relationships/vmlDrawing" Target="../drawings/vmlDrawing62.vml"/><Relationship Id="rId27" Type="http://schemas.openxmlformats.org/officeDocument/2006/relationships/slideLayout" Target="../slideLayouts/slideLayout2.xml"/><Relationship Id="rId26" Type="http://schemas.openxmlformats.org/officeDocument/2006/relationships/image" Target="../media/image279.wmf"/><Relationship Id="rId25" Type="http://schemas.openxmlformats.org/officeDocument/2006/relationships/oleObject" Target="../embeddings/oleObject268.bin"/><Relationship Id="rId24" Type="http://schemas.openxmlformats.org/officeDocument/2006/relationships/image" Target="../media/image278.wmf"/><Relationship Id="rId23" Type="http://schemas.openxmlformats.org/officeDocument/2006/relationships/oleObject" Target="../embeddings/oleObject267.bin"/><Relationship Id="rId22" Type="http://schemas.openxmlformats.org/officeDocument/2006/relationships/image" Target="../media/image277.wmf"/><Relationship Id="rId21" Type="http://schemas.openxmlformats.org/officeDocument/2006/relationships/oleObject" Target="../embeddings/oleObject266.bin"/><Relationship Id="rId20" Type="http://schemas.openxmlformats.org/officeDocument/2006/relationships/image" Target="../media/image276.wmf"/><Relationship Id="rId2" Type="http://schemas.openxmlformats.org/officeDocument/2006/relationships/image" Target="../media/image267.emf"/><Relationship Id="rId19" Type="http://schemas.openxmlformats.org/officeDocument/2006/relationships/oleObject" Target="../embeddings/oleObject265.bin"/><Relationship Id="rId18" Type="http://schemas.openxmlformats.org/officeDocument/2006/relationships/image" Target="../media/image275.wmf"/><Relationship Id="rId17" Type="http://schemas.openxmlformats.org/officeDocument/2006/relationships/oleObject" Target="../embeddings/oleObject264.bin"/><Relationship Id="rId16" Type="http://schemas.openxmlformats.org/officeDocument/2006/relationships/image" Target="../media/image274.wmf"/><Relationship Id="rId15" Type="http://schemas.openxmlformats.org/officeDocument/2006/relationships/oleObject" Target="../embeddings/oleObject263.bin"/><Relationship Id="rId14" Type="http://schemas.openxmlformats.org/officeDocument/2006/relationships/image" Target="../media/image273.wmf"/><Relationship Id="rId13" Type="http://schemas.openxmlformats.org/officeDocument/2006/relationships/oleObject" Target="../embeddings/oleObject262.bin"/><Relationship Id="rId12" Type="http://schemas.openxmlformats.org/officeDocument/2006/relationships/image" Target="../media/image272.wmf"/><Relationship Id="rId11" Type="http://schemas.openxmlformats.org/officeDocument/2006/relationships/oleObject" Target="../embeddings/oleObject261.bin"/><Relationship Id="rId10" Type="http://schemas.openxmlformats.org/officeDocument/2006/relationships/image" Target="../media/image271.emf"/><Relationship Id="rId1" Type="http://schemas.openxmlformats.org/officeDocument/2006/relationships/oleObject" Target="../embeddings/oleObject256.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273.bin"/><Relationship Id="rId8" Type="http://schemas.openxmlformats.org/officeDocument/2006/relationships/image" Target="../media/image273.wmf"/><Relationship Id="rId7" Type="http://schemas.openxmlformats.org/officeDocument/2006/relationships/oleObject" Target="../embeddings/oleObject272.bin"/><Relationship Id="rId6" Type="http://schemas.openxmlformats.org/officeDocument/2006/relationships/image" Target="../media/image272.wmf"/><Relationship Id="rId5" Type="http://schemas.openxmlformats.org/officeDocument/2006/relationships/oleObject" Target="../embeddings/oleObject271.bin"/><Relationship Id="rId4" Type="http://schemas.openxmlformats.org/officeDocument/2006/relationships/image" Target="../media/image281.emf"/><Relationship Id="rId3" Type="http://schemas.openxmlformats.org/officeDocument/2006/relationships/oleObject" Target="../embeddings/oleObject270.bin"/><Relationship Id="rId22" Type="http://schemas.openxmlformats.org/officeDocument/2006/relationships/vmlDrawing" Target="../drawings/vmlDrawing63.vml"/><Relationship Id="rId21" Type="http://schemas.openxmlformats.org/officeDocument/2006/relationships/slideLayout" Target="../slideLayouts/slideLayout7.xml"/><Relationship Id="rId20" Type="http://schemas.openxmlformats.org/officeDocument/2006/relationships/image" Target="../media/image279.wmf"/><Relationship Id="rId2" Type="http://schemas.openxmlformats.org/officeDocument/2006/relationships/image" Target="../media/image280.emf"/><Relationship Id="rId19" Type="http://schemas.openxmlformats.org/officeDocument/2006/relationships/oleObject" Target="../embeddings/oleObject278.bin"/><Relationship Id="rId18" Type="http://schemas.openxmlformats.org/officeDocument/2006/relationships/image" Target="../media/image278.wmf"/><Relationship Id="rId17" Type="http://schemas.openxmlformats.org/officeDocument/2006/relationships/oleObject" Target="../embeddings/oleObject277.bin"/><Relationship Id="rId16" Type="http://schemas.openxmlformats.org/officeDocument/2006/relationships/image" Target="../media/image277.wmf"/><Relationship Id="rId15" Type="http://schemas.openxmlformats.org/officeDocument/2006/relationships/oleObject" Target="../embeddings/oleObject276.bin"/><Relationship Id="rId14" Type="http://schemas.openxmlformats.org/officeDocument/2006/relationships/image" Target="../media/image276.wmf"/><Relationship Id="rId13" Type="http://schemas.openxmlformats.org/officeDocument/2006/relationships/oleObject" Target="../embeddings/oleObject275.bin"/><Relationship Id="rId12" Type="http://schemas.openxmlformats.org/officeDocument/2006/relationships/image" Target="../media/image275.wmf"/><Relationship Id="rId11" Type="http://schemas.openxmlformats.org/officeDocument/2006/relationships/oleObject" Target="../embeddings/oleObject274.bin"/><Relationship Id="rId10" Type="http://schemas.openxmlformats.org/officeDocument/2006/relationships/image" Target="../media/image274.wmf"/><Relationship Id="rId1" Type="http://schemas.openxmlformats.org/officeDocument/2006/relationships/oleObject" Target="../embeddings/oleObject269.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283.bin"/><Relationship Id="rId8" Type="http://schemas.openxmlformats.org/officeDocument/2006/relationships/image" Target="../media/image285.emf"/><Relationship Id="rId7" Type="http://schemas.openxmlformats.org/officeDocument/2006/relationships/oleObject" Target="../embeddings/oleObject282.bin"/><Relationship Id="rId6" Type="http://schemas.openxmlformats.org/officeDocument/2006/relationships/image" Target="../media/image284.emf"/><Relationship Id="rId5" Type="http://schemas.openxmlformats.org/officeDocument/2006/relationships/oleObject" Target="../embeddings/oleObject281.bin"/><Relationship Id="rId4" Type="http://schemas.openxmlformats.org/officeDocument/2006/relationships/image" Target="../media/image283.emf"/><Relationship Id="rId3" Type="http://schemas.openxmlformats.org/officeDocument/2006/relationships/oleObject" Target="../embeddings/oleObject280.bin"/><Relationship Id="rId26" Type="http://schemas.openxmlformats.org/officeDocument/2006/relationships/vmlDrawing" Target="../drawings/vmlDrawing64.vml"/><Relationship Id="rId25" Type="http://schemas.openxmlformats.org/officeDocument/2006/relationships/slideLayout" Target="../slideLayouts/slideLayout2.xml"/><Relationship Id="rId24" Type="http://schemas.openxmlformats.org/officeDocument/2006/relationships/image" Target="../media/image293.wmf"/><Relationship Id="rId23" Type="http://schemas.openxmlformats.org/officeDocument/2006/relationships/oleObject" Target="../embeddings/oleObject290.bin"/><Relationship Id="rId22" Type="http://schemas.openxmlformats.org/officeDocument/2006/relationships/image" Target="../media/image292.wmf"/><Relationship Id="rId21" Type="http://schemas.openxmlformats.org/officeDocument/2006/relationships/oleObject" Target="../embeddings/oleObject289.bin"/><Relationship Id="rId20" Type="http://schemas.openxmlformats.org/officeDocument/2006/relationships/image" Target="../media/image291.wmf"/><Relationship Id="rId2" Type="http://schemas.openxmlformats.org/officeDocument/2006/relationships/image" Target="../media/image282.emf"/><Relationship Id="rId19" Type="http://schemas.openxmlformats.org/officeDocument/2006/relationships/oleObject" Target="../embeddings/oleObject288.bin"/><Relationship Id="rId18" Type="http://schemas.openxmlformats.org/officeDocument/2006/relationships/image" Target="../media/image290.wmf"/><Relationship Id="rId17" Type="http://schemas.openxmlformats.org/officeDocument/2006/relationships/oleObject" Target="../embeddings/oleObject287.bin"/><Relationship Id="rId16" Type="http://schemas.openxmlformats.org/officeDocument/2006/relationships/image" Target="../media/image289.wmf"/><Relationship Id="rId15" Type="http://schemas.openxmlformats.org/officeDocument/2006/relationships/oleObject" Target="../embeddings/oleObject286.bin"/><Relationship Id="rId14" Type="http://schemas.openxmlformats.org/officeDocument/2006/relationships/image" Target="../media/image288.wmf"/><Relationship Id="rId13" Type="http://schemas.openxmlformats.org/officeDocument/2006/relationships/oleObject" Target="../embeddings/oleObject285.bin"/><Relationship Id="rId12" Type="http://schemas.openxmlformats.org/officeDocument/2006/relationships/image" Target="../media/image287.wmf"/><Relationship Id="rId11" Type="http://schemas.openxmlformats.org/officeDocument/2006/relationships/oleObject" Target="../embeddings/oleObject284.bin"/><Relationship Id="rId10" Type="http://schemas.openxmlformats.org/officeDocument/2006/relationships/image" Target="../media/image286.emf"/><Relationship Id="rId1" Type="http://schemas.openxmlformats.org/officeDocument/2006/relationships/oleObject" Target="../embeddings/oleObject279.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295.bin"/><Relationship Id="rId8" Type="http://schemas.openxmlformats.org/officeDocument/2006/relationships/image" Target="../media/image297.wmf"/><Relationship Id="rId7" Type="http://schemas.openxmlformats.org/officeDocument/2006/relationships/oleObject" Target="../embeddings/oleObject294.bin"/><Relationship Id="rId6" Type="http://schemas.openxmlformats.org/officeDocument/2006/relationships/image" Target="../media/image296.wmf"/><Relationship Id="rId5" Type="http://schemas.openxmlformats.org/officeDocument/2006/relationships/oleObject" Target="../embeddings/oleObject293.bin"/><Relationship Id="rId4" Type="http://schemas.openxmlformats.org/officeDocument/2006/relationships/image" Target="../media/image295.wmf"/><Relationship Id="rId3" Type="http://schemas.openxmlformats.org/officeDocument/2006/relationships/oleObject" Target="../embeddings/oleObject292.bin"/><Relationship Id="rId2" Type="http://schemas.openxmlformats.org/officeDocument/2006/relationships/image" Target="../media/image294.wmf"/><Relationship Id="rId12" Type="http://schemas.openxmlformats.org/officeDocument/2006/relationships/vmlDrawing" Target="../drawings/vmlDrawing65.vml"/><Relationship Id="rId11" Type="http://schemas.openxmlformats.org/officeDocument/2006/relationships/slideLayout" Target="../slideLayouts/slideLayout2.xml"/><Relationship Id="rId10" Type="http://schemas.openxmlformats.org/officeDocument/2006/relationships/image" Target="../media/image298.wmf"/><Relationship Id="rId1" Type="http://schemas.openxmlformats.org/officeDocument/2006/relationships/oleObject" Target="../embeddings/oleObject291.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300.bin"/><Relationship Id="rId8" Type="http://schemas.openxmlformats.org/officeDocument/2006/relationships/image" Target="../media/image301.wmf"/><Relationship Id="rId7" Type="http://schemas.openxmlformats.org/officeDocument/2006/relationships/oleObject" Target="../embeddings/oleObject299.bin"/><Relationship Id="rId6" Type="http://schemas.openxmlformats.org/officeDocument/2006/relationships/image" Target="../media/image300.wmf"/><Relationship Id="rId5" Type="http://schemas.openxmlformats.org/officeDocument/2006/relationships/oleObject" Target="../embeddings/oleObject298.bin"/><Relationship Id="rId4" Type="http://schemas.openxmlformats.org/officeDocument/2006/relationships/image" Target="../media/image294.wmf"/><Relationship Id="rId3" Type="http://schemas.openxmlformats.org/officeDocument/2006/relationships/oleObject" Target="../embeddings/oleObject297.bin"/><Relationship Id="rId2" Type="http://schemas.openxmlformats.org/officeDocument/2006/relationships/image" Target="../media/image299.wmf"/><Relationship Id="rId18" Type="http://schemas.openxmlformats.org/officeDocument/2006/relationships/vmlDrawing" Target="../drawings/vmlDrawing66.vml"/><Relationship Id="rId17" Type="http://schemas.openxmlformats.org/officeDocument/2006/relationships/slideLayout" Target="../slideLayouts/slideLayout2.xml"/><Relationship Id="rId16" Type="http://schemas.openxmlformats.org/officeDocument/2006/relationships/image" Target="../media/image305.wmf"/><Relationship Id="rId15" Type="http://schemas.openxmlformats.org/officeDocument/2006/relationships/oleObject" Target="../embeddings/oleObject303.bin"/><Relationship Id="rId14" Type="http://schemas.openxmlformats.org/officeDocument/2006/relationships/image" Target="../media/image304.wmf"/><Relationship Id="rId13" Type="http://schemas.openxmlformats.org/officeDocument/2006/relationships/oleObject" Target="../embeddings/oleObject302.bin"/><Relationship Id="rId12" Type="http://schemas.openxmlformats.org/officeDocument/2006/relationships/image" Target="../media/image303.wmf"/><Relationship Id="rId11" Type="http://schemas.openxmlformats.org/officeDocument/2006/relationships/oleObject" Target="../embeddings/oleObject301.bin"/><Relationship Id="rId10" Type="http://schemas.openxmlformats.org/officeDocument/2006/relationships/image" Target="../media/image302.wmf"/><Relationship Id="rId1" Type="http://schemas.openxmlformats.org/officeDocument/2006/relationships/oleObject" Target="../embeddings/oleObject296.bin"/></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308.bin"/><Relationship Id="rId8" Type="http://schemas.openxmlformats.org/officeDocument/2006/relationships/image" Target="../media/image309.wmf"/><Relationship Id="rId7" Type="http://schemas.openxmlformats.org/officeDocument/2006/relationships/oleObject" Target="../embeddings/oleObject307.bin"/><Relationship Id="rId6" Type="http://schemas.openxmlformats.org/officeDocument/2006/relationships/image" Target="../media/image308.wmf"/><Relationship Id="rId5" Type="http://schemas.openxmlformats.org/officeDocument/2006/relationships/oleObject" Target="../embeddings/oleObject306.bin"/><Relationship Id="rId4" Type="http://schemas.openxmlformats.org/officeDocument/2006/relationships/image" Target="../media/image307.wmf"/><Relationship Id="rId3" Type="http://schemas.openxmlformats.org/officeDocument/2006/relationships/oleObject" Target="../embeddings/oleObject305.bin"/><Relationship Id="rId2" Type="http://schemas.openxmlformats.org/officeDocument/2006/relationships/image" Target="../media/image306.wmf"/><Relationship Id="rId18" Type="http://schemas.openxmlformats.org/officeDocument/2006/relationships/vmlDrawing" Target="../drawings/vmlDrawing67.vml"/><Relationship Id="rId17" Type="http://schemas.openxmlformats.org/officeDocument/2006/relationships/slideLayout" Target="../slideLayouts/slideLayout2.xml"/><Relationship Id="rId16" Type="http://schemas.openxmlformats.org/officeDocument/2006/relationships/image" Target="../media/image313.wmf"/><Relationship Id="rId15" Type="http://schemas.openxmlformats.org/officeDocument/2006/relationships/oleObject" Target="../embeddings/oleObject311.bin"/><Relationship Id="rId14" Type="http://schemas.openxmlformats.org/officeDocument/2006/relationships/image" Target="../media/image312.wmf"/><Relationship Id="rId13" Type="http://schemas.openxmlformats.org/officeDocument/2006/relationships/oleObject" Target="../embeddings/oleObject310.bin"/><Relationship Id="rId12" Type="http://schemas.openxmlformats.org/officeDocument/2006/relationships/image" Target="../media/image311.wmf"/><Relationship Id="rId11" Type="http://schemas.openxmlformats.org/officeDocument/2006/relationships/oleObject" Target="../embeddings/oleObject309.bin"/><Relationship Id="rId10" Type="http://schemas.openxmlformats.org/officeDocument/2006/relationships/image" Target="../media/image310.wmf"/><Relationship Id="rId1" Type="http://schemas.openxmlformats.org/officeDocument/2006/relationships/oleObject" Target="../embeddings/oleObject304.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9.wmf"/><Relationship Id="rId7" Type="http://schemas.openxmlformats.org/officeDocument/2006/relationships/oleObject" Target="../embeddings/oleObject6.bin"/><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7" Type="http://schemas.openxmlformats.org/officeDocument/2006/relationships/vmlDrawing" Target="../drawings/vmlDrawing3.vml"/><Relationship Id="rId16" Type="http://schemas.openxmlformats.org/officeDocument/2006/relationships/slideLayout" Target="../slideLayouts/slideLayout2.xml"/><Relationship Id="rId15" Type="http://schemas.openxmlformats.org/officeDocument/2006/relationships/image" Target="../media/image13.png"/><Relationship Id="rId14" Type="http://schemas.openxmlformats.org/officeDocument/2006/relationships/image" Target="../media/image12.png"/><Relationship Id="rId13" Type="http://schemas.openxmlformats.org/officeDocument/2006/relationships/oleObject" Target="../embeddings/oleObject9.bin"/><Relationship Id="rId12" Type="http://schemas.openxmlformats.org/officeDocument/2006/relationships/image" Target="../media/image11.png"/><Relationship Id="rId11" Type="http://schemas.openxmlformats.org/officeDocument/2006/relationships/oleObject" Target="../embeddings/oleObject8.bin"/><Relationship Id="rId10" Type="http://schemas.openxmlformats.org/officeDocument/2006/relationships/image" Target="../media/image10.wmf"/><Relationship Id="rId1"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316.bin"/><Relationship Id="rId8" Type="http://schemas.openxmlformats.org/officeDocument/2006/relationships/image" Target="../media/image317.wmf"/><Relationship Id="rId7" Type="http://schemas.openxmlformats.org/officeDocument/2006/relationships/oleObject" Target="../embeddings/oleObject315.bin"/><Relationship Id="rId6" Type="http://schemas.openxmlformats.org/officeDocument/2006/relationships/image" Target="../media/image316.wmf"/><Relationship Id="rId5" Type="http://schemas.openxmlformats.org/officeDocument/2006/relationships/oleObject" Target="../embeddings/oleObject314.bin"/><Relationship Id="rId4" Type="http://schemas.openxmlformats.org/officeDocument/2006/relationships/image" Target="../media/image315.wmf"/><Relationship Id="rId3" Type="http://schemas.openxmlformats.org/officeDocument/2006/relationships/oleObject" Target="../embeddings/oleObject313.bin"/><Relationship Id="rId2" Type="http://schemas.openxmlformats.org/officeDocument/2006/relationships/image" Target="../media/image314.wmf"/><Relationship Id="rId14" Type="http://schemas.openxmlformats.org/officeDocument/2006/relationships/vmlDrawing" Target="../drawings/vmlDrawing68.vml"/><Relationship Id="rId13" Type="http://schemas.openxmlformats.org/officeDocument/2006/relationships/slideLayout" Target="../slideLayouts/slideLayout2.xml"/><Relationship Id="rId12" Type="http://schemas.openxmlformats.org/officeDocument/2006/relationships/image" Target="../media/image319.wmf"/><Relationship Id="rId11" Type="http://schemas.openxmlformats.org/officeDocument/2006/relationships/oleObject" Target="../embeddings/oleObject317.bin"/><Relationship Id="rId10" Type="http://schemas.openxmlformats.org/officeDocument/2006/relationships/image" Target="../media/image318.wmf"/><Relationship Id="rId1" Type="http://schemas.openxmlformats.org/officeDocument/2006/relationships/oleObject" Target="../embeddings/oleObject312.bin"/></Relationships>
</file>

<file path=ppt/slides/_rels/slide81.xml.rels><?xml version="1.0" encoding="UTF-8" standalone="yes"?>
<Relationships xmlns="http://schemas.openxmlformats.org/package/2006/relationships"><Relationship Id="rId8" Type="http://schemas.openxmlformats.org/officeDocument/2006/relationships/vmlDrawing" Target="../drawings/vmlDrawing69.vml"/><Relationship Id="rId7" Type="http://schemas.openxmlformats.org/officeDocument/2006/relationships/slideLayout" Target="../slideLayouts/slideLayout2.xml"/><Relationship Id="rId6" Type="http://schemas.openxmlformats.org/officeDocument/2006/relationships/image" Target="../media/image321.wmf"/><Relationship Id="rId5" Type="http://schemas.openxmlformats.org/officeDocument/2006/relationships/oleObject" Target="../embeddings/oleObject320.bin"/><Relationship Id="rId4" Type="http://schemas.openxmlformats.org/officeDocument/2006/relationships/image" Target="../media/image317.wmf"/><Relationship Id="rId3" Type="http://schemas.openxmlformats.org/officeDocument/2006/relationships/oleObject" Target="../embeddings/oleObject319.bin"/><Relationship Id="rId2" Type="http://schemas.openxmlformats.org/officeDocument/2006/relationships/image" Target="../media/image320.wmf"/><Relationship Id="rId1" Type="http://schemas.openxmlformats.org/officeDocument/2006/relationships/oleObject" Target="../embeddings/oleObject318.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325.bin"/><Relationship Id="rId8" Type="http://schemas.openxmlformats.org/officeDocument/2006/relationships/image" Target="../media/image325.wmf"/><Relationship Id="rId7" Type="http://schemas.openxmlformats.org/officeDocument/2006/relationships/oleObject" Target="../embeddings/oleObject324.bin"/><Relationship Id="rId6" Type="http://schemas.openxmlformats.org/officeDocument/2006/relationships/image" Target="../media/image324.wmf"/><Relationship Id="rId5" Type="http://schemas.openxmlformats.org/officeDocument/2006/relationships/oleObject" Target="../embeddings/oleObject323.bin"/><Relationship Id="rId4" Type="http://schemas.openxmlformats.org/officeDocument/2006/relationships/image" Target="../media/image323.wmf"/><Relationship Id="rId3" Type="http://schemas.openxmlformats.org/officeDocument/2006/relationships/oleObject" Target="../embeddings/oleObject322.bin"/><Relationship Id="rId2" Type="http://schemas.openxmlformats.org/officeDocument/2006/relationships/image" Target="../media/image322.wmf"/><Relationship Id="rId14" Type="http://schemas.openxmlformats.org/officeDocument/2006/relationships/vmlDrawing" Target="../drawings/vmlDrawing70.vml"/><Relationship Id="rId13" Type="http://schemas.openxmlformats.org/officeDocument/2006/relationships/slideLayout" Target="../slideLayouts/slideLayout2.xml"/><Relationship Id="rId12" Type="http://schemas.openxmlformats.org/officeDocument/2006/relationships/image" Target="../media/image327.wmf"/><Relationship Id="rId11" Type="http://schemas.openxmlformats.org/officeDocument/2006/relationships/oleObject" Target="../embeddings/oleObject326.bin"/><Relationship Id="rId10" Type="http://schemas.openxmlformats.org/officeDocument/2006/relationships/image" Target="../media/image326.wmf"/><Relationship Id="rId1" Type="http://schemas.openxmlformats.org/officeDocument/2006/relationships/oleObject" Target="../embeddings/oleObject321.bin"/></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8.png"/></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32.wmf"/><Relationship Id="rId7" Type="http://schemas.openxmlformats.org/officeDocument/2006/relationships/oleObject" Target="../embeddings/oleObject330.bin"/><Relationship Id="rId6" Type="http://schemas.openxmlformats.org/officeDocument/2006/relationships/image" Target="../media/image331.wmf"/><Relationship Id="rId5" Type="http://schemas.openxmlformats.org/officeDocument/2006/relationships/oleObject" Target="../embeddings/oleObject329.bin"/><Relationship Id="rId4" Type="http://schemas.openxmlformats.org/officeDocument/2006/relationships/image" Target="../media/image330.wmf"/><Relationship Id="rId3" Type="http://schemas.openxmlformats.org/officeDocument/2006/relationships/oleObject" Target="../embeddings/oleObject328.bin"/><Relationship Id="rId2" Type="http://schemas.openxmlformats.org/officeDocument/2006/relationships/image" Target="../media/image329.wmf"/><Relationship Id="rId10" Type="http://schemas.openxmlformats.org/officeDocument/2006/relationships/vmlDrawing" Target="../drawings/vmlDrawing71.vml"/><Relationship Id="rId1" Type="http://schemas.openxmlformats.org/officeDocument/2006/relationships/oleObject" Target="../embeddings/oleObject327.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335.bin"/><Relationship Id="rId8" Type="http://schemas.openxmlformats.org/officeDocument/2006/relationships/image" Target="../media/image336.wmf"/><Relationship Id="rId7" Type="http://schemas.openxmlformats.org/officeDocument/2006/relationships/oleObject" Target="../embeddings/oleObject334.bin"/><Relationship Id="rId6" Type="http://schemas.openxmlformats.org/officeDocument/2006/relationships/image" Target="../media/image335.wmf"/><Relationship Id="rId5" Type="http://schemas.openxmlformats.org/officeDocument/2006/relationships/oleObject" Target="../embeddings/oleObject333.bin"/><Relationship Id="rId4" Type="http://schemas.openxmlformats.org/officeDocument/2006/relationships/image" Target="../media/image334.wmf"/><Relationship Id="rId3" Type="http://schemas.openxmlformats.org/officeDocument/2006/relationships/oleObject" Target="../embeddings/oleObject332.bin"/><Relationship Id="rId2" Type="http://schemas.openxmlformats.org/officeDocument/2006/relationships/image" Target="../media/image333.wmf"/><Relationship Id="rId18" Type="http://schemas.openxmlformats.org/officeDocument/2006/relationships/vmlDrawing" Target="../drawings/vmlDrawing72.vml"/><Relationship Id="rId17" Type="http://schemas.openxmlformats.org/officeDocument/2006/relationships/slideLayout" Target="../slideLayouts/slideLayout2.xml"/><Relationship Id="rId16" Type="http://schemas.openxmlformats.org/officeDocument/2006/relationships/image" Target="../media/image340.wmf"/><Relationship Id="rId15" Type="http://schemas.openxmlformats.org/officeDocument/2006/relationships/oleObject" Target="../embeddings/oleObject338.bin"/><Relationship Id="rId14" Type="http://schemas.openxmlformats.org/officeDocument/2006/relationships/image" Target="../media/image339.wmf"/><Relationship Id="rId13" Type="http://schemas.openxmlformats.org/officeDocument/2006/relationships/oleObject" Target="../embeddings/oleObject337.bin"/><Relationship Id="rId12" Type="http://schemas.openxmlformats.org/officeDocument/2006/relationships/image" Target="../media/image338.wmf"/><Relationship Id="rId11" Type="http://schemas.openxmlformats.org/officeDocument/2006/relationships/oleObject" Target="../embeddings/oleObject336.bin"/><Relationship Id="rId10" Type="http://schemas.openxmlformats.org/officeDocument/2006/relationships/image" Target="../media/image337.wmf"/><Relationship Id="rId1" Type="http://schemas.openxmlformats.org/officeDocument/2006/relationships/oleObject" Target="../embeddings/oleObject331.bin"/></Relationships>
</file>

<file path=ppt/slides/_rels/slide8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4.wmf"/><Relationship Id="rId7" Type="http://schemas.openxmlformats.org/officeDocument/2006/relationships/oleObject" Target="../embeddings/oleObject342.bin"/><Relationship Id="rId6" Type="http://schemas.openxmlformats.org/officeDocument/2006/relationships/image" Target="../media/image343.wmf"/><Relationship Id="rId5" Type="http://schemas.openxmlformats.org/officeDocument/2006/relationships/oleObject" Target="../embeddings/oleObject341.bin"/><Relationship Id="rId4" Type="http://schemas.openxmlformats.org/officeDocument/2006/relationships/image" Target="../media/image342.wmf"/><Relationship Id="rId3" Type="http://schemas.openxmlformats.org/officeDocument/2006/relationships/oleObject" Target="../embeddings/oleObject340.bin"/><Relationship Id="rId2" Type="http://schemas.openxmlformats.org/officeDocument/2006/relationships/image" Target="../media/image341.wmf"/><Relationship Id="rId10" Type="http://schemas.openxmlformats.org/officeDocument/2006/relationships/vmlDrawing" Target="../drawings/vmlDrawing73.vml"/><Relationship Id="rId1" Type="http://schemas.openxmlformats.org/officeDocument/2006/relationships/oleObject" Target="../embeddings/oleObject339.bin"/></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347.bin"/><Relationship Id="rId8" Type="http://schemas.openxmlformats.org/officeDocument/2006/relationships/image" Target="../media/image339.wmf"/><Relationship Id="rId7" Type="http://schemas.openxmlformats.org/officeDocument/2006/relationships/oleObject" Target="../embeddings/oleObject346.bin"/><Relationship Id="rId6" Type="http://schemas.openxmlformats.org/officeDocument/2006/relationships/image" Target="../media/image347.wmf"/><Relationship Id="rId5" Type="http://schemas.openxmlformats.org/officeDocument/2006/relationships/oleObject" Target="../embeddings/oleObject345.bin"/><Relationship Id="rId4" Type="http://schemas.openxmlformats.org/officeDocument/2006/relationships/image" Target="../media/image346.wmf"/><Relationship Id="rId3" Type="http://schemas.openxmlformats.org/officeDocument/2006/relationships/oleObject" Target="../embeddings/oleObject344.bin"/><Relationship Id="rId2" Type="http://schemas.openxmlformats.org/officeDocument/2006/relationships/image" Target="../media/image345.wmf"/><Relationship Id="rId14" Type="http://schemas.openxmlformats.org/officeDocument/2006/relationships/vmlDrawing" Target="../drawings/vmlDrawing74.vml"/><Relationship Id="rId13" Type="http://schemas.openxmlformats.org/officeDocument/2006/relationships/slideLayout" Target="../slideLayouts/slideLayout2.xml"/><Relationship Id="rId12" Type="http://schemas.openxmlformats.org/officeDocument/2006/relationships/image" Target="../media/image348.wmf"/><Relationship Id="rId11" Type="http://schemas.openxmlformats.org/officeDocument/2006/relationships/oleObject" Target="../embeddings/oleObject348.bin"/><Relationship Id="rId10" Type="http://schemas.openxmlformats.org/officeDocument/2006/relationships/image" Target="../media/image340.wmf"/><Relationship Id="rId1" Type="http://schemas.openxmlformats.org/officeDocument/2006/relationships/oleObject" Target="../embeddings/oleObject343.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vmlDrawing" Target="../drawings/vmlDrawing75.vml"/><Relationship Id="rId7" Type="http://schemas.openxmlformats.org/officeDocument/2006/relationships/slideLayout" Target="../slideLayouts/slideLayout2.xml"/><Relationship Id="rId6" Type="http://schemas.openxmlformats.org/officeDocument/2006/relationships/image" Target="../media/image351.wmf"/><Relationship Id="rId5" Type="http://schemas.openxmlformats.org/officeDocument/2006/relationships/oleObject" Target="../embeddings/oleObject351.bin"/><Relationship Id="rId4" Type="http://schemas.openxmlformats.org/officeDocument/2006/relationships/image" Target="../media/image350.wmf"/><Relationship Id="rId3" Type="http://schemas.openxmlformats.org/officeDocument/2006/relationships/oleObject" Target="../embeddings/oleObject350.bin"/><Relationship Id="rId2" Type="http://schemas.openxmlformats.org/officeDocument/2006/relationships/image" Target="../media/image349.wmf"/><Relationship Id="rId1" Type="http://schemas.openxmlformats.org/officeDocument/2006/relationships/oleObject" Target="../embeddings/oleObject349.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7.wmf"/><Relationship Id="rId7" Type="http://schemas.openxmlformats.org/officeDocument/2006/relationships/oleObject" Target="../embeddings/oleObject13.bin"/><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 Id="rId3" Type="http://schemas.openxmlformats.org/officeDocument/2006/relationships/oleObject" Target="../embeddings/oleObject11.bin"/><Relationship Id="rId2" Type="http://schemas.openxmlformats.org/officeDocument/2006/relationships/image" Target="../media/image14.png"/><Relationship Id="rId16" Type="http://schemas.openxmlformats.org/officeDocument/2006/relationships/vmlDrawing" Target="../drawings/vmlDrawing4.vml"/><Relationship Id="rId15" Type="http://schemas.openxmlformats.org/officeDocument/2006/relationships/slideLayout" Target="../slideLayouts/slideLayout2.xml"/><Relationship Id="rId14" Type="http://schemas.openxmlformats.org/officeDocument/2006/relationships/image" Target="../media/image20.wmf"/><Relationship Id="rId13" Type="http://schemas.openxmlformats.org/officeDocument/2006/relationships/oleObject" Target="../embeddings/oleObject16.bin"/><Relationship Id="rId12" Type="http://schemas.openxmlformats.org/officeDocument/2006/relationships/image" Target="../media/image19.wmf"/><Relationship Id="rId11" Type="http://schemas.openxmlformats.org/officeDocument/2006/relationships/oleObject" Target="../embeddings/oleObject15.bin"/><Relationship Id="rId10" Type="http://schemas.openxmlformats.org/officeDocument/2006/relationships/image" Target="../media/image18.wmf"/><Relationship Id="rId1"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8" Type="http://schemas.openxmlformats.org/officeDocument/2006/relationships/vmlDrawing" Target="../drawings/vmlDrawing76.vml"/><Relationship Id="rId7" Type="http://schemas.openxmlformats.org/officeDocument/2006/relationships/slideLayout" Target="../slideLayouts/slideLayout2.xml"/><Relationship Id="rId6" Type="http://schemas.openxmlformats.org/officeDocument/2006/relationships/image" Target="../media/image354.wmf"/><Relationship Id="rId5" Type="http://schemas.openxmlformats.org/officeDocument/2006/relationships/oleObject" Target="../embeddings/oleObject354.bin"/><Relationship Id="rId4" Type="http://schemas.openxmlformats.org/officeDocument/2006/relationships/image" Target="../media/image353.wmf"/><Relationship Id="rId3" Type="http://schemas.openxmlformats.org/officeDocument/2006/relationships/oleObject" Target="../embeddings/oleObject353.bin"/><Relationship Id="rId2" Type="http://schemas.openxmlformats.org/officeDocument/2006/relationships/image" Target="../media/image352.wmf"/><Relationship Id="rId1" Type="http://schemas.openxmlformats.org/officeDocument/2006/relationships/oleObject" Target="../embeddings/oleObject352.bin"/></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2.xml"/><Relationship Id="rId2" Type="http://schemas.openxmlformats.org/officeDocument/2006/relationships/image" Target="../media/image355.wmf"/><Relationship Id="rId1" Type="http://schemas.openxmlformats.org/officeDocument/2006/relationships/oleObject" Target="../embeddings/oleObject355.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59.png"/><Relationship Id="rId7" Type="http://schemas.openxmlformats.org/officeDocument/2006/relationships/oleObject" Target="../embeddings/oleObject359.bin"/><Relationship Id="rId6" Type="http://schemas.openxmlformats.org/officeDocument/2006/relationships/image" Target="../media/image358.png"/><Relationship Id="rId5" Type="http://schemas.openxmlformats.org/officeDocument/2006/relationships/oleObject" Target="../embeddings/oleObject358.bin"/><Relationship Id="rId4" Type="http://schemas.openxmlformats.org/officeDocument/2006/relationships/image" Target="../media/image357.png"/><Relationship Id="rId3" Type="http://schemas.openxmlformats.org/officeDocument/2006/relationships/oleObject" Target="../embeddings/oleObject357.bin"/><Relationship Id="rId2" Type="http://schemas.openxmlformats.org/officeDocument/2006/relationships/image" Target="../media/image356.png"/><Relationship Id="rId10" Type="http://schemas.openxmlformats.org/officeDocument/2006/relationships/vmlDrawing" Target="../drawings/vmlDrawing78.vml"/><Relationship Id="rId1" Type="http://schemas.openxmlformats.org/officeDocument/2006/relationships/oleObject" Target="../embeddings/oleObject356.bin"/></Relationships>
</file>

<file path=ppt/slides/_rels/slide94.xml.rels><?xml version="1.0" encoding="UTF-8" standalone="yes"?>
<Relationships xmlns="http://schemas.openxmlformats.org/package/2006/relationships"><Relationship Id="rId9" Type="http://schemas.openxmlformats.org/officeDocument/2006/relationships/oleObject" Target="../embeddings/oleObject364.bin"/><Relationship Id="rId8" Type="http://schemas.openxmlformats.org/officeDocument/2006/relationships/image" Target="../media/image363.wmf"/><Relationship Id="rId7" Type="http://schemas.openxmlformats.org/officeDocument/2006/relationships/oleObject" Target="../embeddings/oleObject363.bin"/><Relationship Id="rId6" Type="http://schemas.openxmlformats.org/officeDocument/2006/relationships/image" Target="../media/image362.wmf"/><Relationship Id="rId5" Type="http://schemas.openxmlformats.org/officeDocument/2006/relationships/oleObject" Target="../embeddings/oleObject362.bin"/><Relationship Id="rId4" Type="http://schemas.openxmlformats.org/officeDocument/2006/relationships/image" Target="../media/image361.wmf"/><Relationship Id="rId3" Type="http://schemas.openxmlformats.org/officeDocument/2006/relationships/oleObject" Target="../embeddings/oleObject361.bin"/><Relationship Id="rId2" Type="http://schemas.openxmlformats.org/officeDocument/2006/relationships/image" Target="../media/image360.wmf"/><Relationship Id="rId12" Type="http://schemas.openxmlformats.org/officeDocument/2006/relationships/vmlDrawing" Target="../drawings/vmlDrawing79.vml"/><Relationship Id="rId11" Type="http://schemas.openxmlformats.org/officeDocument/2006/relationships/slideLayout" Target="../slideLayouts/slideLayout6.xml"/><Relationship Id="rId10" Type="http://schemas.openxmlformats.org/officeDocument/2006/relationships/image" Target="../media/image364.wmf"/><Relationship Id="rId1" Type="http://schemas.openxmlformats.org/officeDocument/2006/relationships/oleObject" Target="../embeddings/oleObject360.bin"/></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80.vml"/><Relationship Id="rId3" Type="http://schemas.openxmlformats.org/officeDocument/2006/relationships/slideLayout" Target="../slideLayouts/slideLayout6.xml"/><Relationship Id="rId2" Type="http://schemas.openxmlformats.org/officeDocument/2006/relationships/image" Target="../media/image365.wmf"/><Relationship Id="rId1" Type="http://schemas.openxmlformats.org/officeDocument/2006/relationships/oleObject" Target="../embeddings/oleObject365.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370.bin"/><Relationship Id="rId8" Type="http://schemas.openxmlformats.org/officeDocument/2006/relationships/image" Target="../media/image369.wmf"/><Relationship Id="rId7" Type="http://schemas.openxmlformats.org/officeDocument/2006/relationships/oleObject" Target="../embeddings/oleObject369.bin"/><Relationship Id="rId6" Type="http://schemas.openxmlformats.org/officeDocument/2006/relationships/image" Target="../media/image368.wmf"/><Relationship Id="rId5" Type="http://schemas.openxmlformats.org/officeDocument/2006/relationships/oleObject" Target="../embeddings/oleObject368.bin"/><Relationship Id="rId4" Type="http://schemas.openxmlformats.org/officeDocument/2006/relationships/image" Target="../media/image367.wmf"/><Relationship Id="rId37" Type="http://schemas.openxmlformats.org/officeDocument/2006/relationships/vmlDrawing" Target="../drawings/vmlDrawing81.vml"/><Relationship Id="rId36" Type="http://schemas.openxmlformats.org/officeDocument/2006/relationships/slideLayout" Target="../slideLayouts/slideLayout7.xml"/><Relationship Id="rId35" Type="http://schemas.openxmlformats.org/officeDocument/2006/relationships/audio" Target="../media/audio1.wav"/><Relationship Id="rId34" Type="http://schemas.openxmlformats.org/officeDocument/2006/relationships/image" Target="../media/image382.wmf"/><Relationship Id="rId33" Type="http://schemas.openxmlformats.org/officeDocument/2006/relationships/oleObject" Target="../embeddings/oleObject382.bin"/><Relationship Id="rId32" Type="http://schemas.openxmlformats.org/officeDocument/2006/relationships/image" Target="../media/image381.wmf"/><Relationship Id="rId31" Type="http://schemas.openxmlformats.org/officeDocument/2006/relationships/oleObject" Target="../embeddings/oleObject381.bin"/><Relationship Id="rId30" Type="http://schemas.openxmlformats.org/officeDocument/2006/relationships/image" Target="../media/image380.wmf"/><Relationship Id="rId3" Type="http://schemas.openxmlformats.org/officeDocument/2006/relationships/oleObject" Target="../embeddings/oleObject367.bin"/><Relationship Id="rId29" Type="http://schemas.openxmlformats.org/officeDocument/2006/relationships/oleObject" Target="../embeddings/oleObject380.bin"/><Relationship Id="rId28" Type="http://schemas.openxmlformats.org/officeDocument/2006/relationships/image" Target="../media/image379.wmf"/><Relationship Id="rId27" Type="http://schemas.openxmlformats.org/officeDocument/2006/relationships/oleObject" Target="../embeddings/oleObject379.bin"/><Relationship Id="rId26" Type="http://schemas.openxmlformats.org/officeDocument/2006/relationships/image" Target="../media/image378.wmf"/><Relationship Id="rId25" Type="http://schemas.openxmlformats.org/officeDocument/2006/relationships/oleObject" Target="../embeddings/oleObject378.bin"/><Relationship Id="rId24" Type="http://schemas.openxmlformats.org/officeDocument/2006/relationships/image" Target="../media/image377.wmf"/><Relationship Id="rId23" Type="http://schemas.openxmlformats.org/officeDocument/2006/relationships/oleObject" Target="../embeddings/oleObject377.bin"/><Relationship Id="rId22" Type="http://schemas.openxmlformats.org/officeDocument/2006/relationships/image" Target="../media/image376.wmf"/><Relationship Id="rId21" Type="http://schemas.openxmlformats.org/officeDocument/2006/relationships/oleObject" Target="../embeddings/oleObject376.bin"/><Relationship Id="rId20" Type="http://schemas.openxmlformats.org/officeDocument/2006/relationships/image" Target="../media/image375.wmf"/><Relationship Id="rId2" Type="http://schemas.openxmlformats.org/officeDocument/2006/relationships/image" Target="../media/image366.wmf"/><Relationship Id="rId19" Type="http://schemas.openxmlformats.org/officeDocument/2006/relationships/oleObject" Target="../embeddings/oleObject375.bin"/><Relationship Id="rId18" Type="http://schemas.openxmlformats.org/officeDocument/2006/relationships/image" Target="../media/image374.wmf"/><Relationship Id="rId17" Type="http://schemas.openxmlformats.org/officeDocument/2006/relationships/oleObject" Target="../embeddings/oleObject374.bin"/><Relationship Id="rId16" Type="http://schemas.openxmlformats.org/officeDocument/2006/relationships/image" Target="../media/image373.wmf"/><Relationship Id="rId15" Type="http://schemas.openxmlformats.org/officeDocument/2006/relationships/oleObject" Target="../embeddings/oleObject373.bin"/><Relationship Id="rId14" Type="http://schemas.openxmlformats.org/officeDocument/2006/relationships/image" Target="../media/image372.wmf"/><Relationship Id="rId13" Type="http://schemas.openxmlformats.org/officeDocument/2006/relationships/oleObject" Target="../embeddings/oleObject372.bin"/><Relationship Id="rId12" Type="http://schemas.openxmlformats.org/officeDocument/2006/relationships/image" Target="../media/image371.wmf"/><Relationship Id="rId11" Type="http://schemas.openxmlformats.org/officeDocument/2006/relationships/oleObject" Target="../embeddings/oleObject371.bin"/><Relationship Id="rId10" Type="http://schemas.openxmlformats.org/officeDocument/2006/relationships/image" Target="../media/image370.wmf"/><Relationship Id="rId1" Type="http://schemas.openxmlformats.org/officeDocument/2006/relationships/oleObject" Target="../embeddings/oleObject366.bin"/></Relationships>
</file>

<file path=ppt/slides/_rels/slide97.xml.rels><?xml version="1.0" encoding="UTF-8" standalone="yes"?>
<Relationships xmlns="http://schemas.openxmlformats.org/package/2006/relationships"><Relationship Id="rId9" Type="http://schemas.openxmlformats.org/officeDocument/2006/relationships/oleObject" Target="../embeddings/oleObject387.bin"/><Relationship Id="rId8" Type="http://schemas.openxmlformats.org/officeDocument/2006/relationships/image" Target="../media/image386.wmf"/><Relationship Id="rId7" Type="http://schemas.openxmlformats.org/officeDocument/2006/relationships/oleObject" Target="../embeddings/oleObject386.bin"/><Relationship Id="rId6" Type="http://schemas.openxmlformats.org/officeDocument/2006/relationships/image" Target="../media/image385.wmf"/><Relationship Id="rId5" Type="http://schemas.openxmlformats.org/officeDocument/2006/relationships/oleObject" Target="../embeddings/oleObject385.bin"/><Relationship Id="rId4" Type="http://schemas.openxmlformats.org/officeDocument/2006/relationships/image" Target="../media/image384.emf"/><Relationship Id="rId3" Type="http://schemas.openxmlformats.org/officeDocument/2006/relationships/oleObject" Target="../embeddings/oleObject384.bin"/><Relationship Id="rId2" Type="http://schemas.openxmlformats.org/officeDocument/2006/relationships/image" Target="../media/image383.emf"/><Relationship Id="rId16" Type="http://schemas.openxmlformats.org/officeDocument/2006/relationships/vmlDrawing" Target="../drawings/vmlDrawing82.vml"/><Relationship Id="rId15" Type="http://schemas.openxmlformats.org/officeDocument/2006/relationships/slideLayout" Target="../slideLayouts/slideLayout2.xml"/><Relationship Id="rId14" Type="http://schemas.openxmlformats.org/officeDocument/2006/relationships/image" Target="../media/image389.emf"/><Relationship Id="rId13" Type="http://schemas.openxmlformats.org/officeDocument/2006/relationships/oleObject" Target="../embeddings/oleObject389.bin"/><Relationship Id="rId12" Type="http://schemas.openxmlformats.org/officeDocument/2006/relationships/image" Target="../media/image388.wmf"/><Relationship Id="rId11" Type="http://schemas.openxmlformats.org/officeDocument/2006/relationships/oleObject" Target="../embeddings/oleObject388.bin"/><Relationship Id="rId10" Type="http://schemas.openxmlformats.org/officeDocument/2006/relationships/image" Target="../media/image387.wmf"/><Relationship Id="rId1" Type="http://schemas.openxmlformats.org/officeDocument/2006/relationships/oleObject" Target="../embeddings/oleObject383.bin"/></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394.bin"/><Relationship Id="rId8" Type="http://schemas.openxmlformats.org/officeDocument/2006/relationships/image" Target="../media/image393.emf"/><Relationship Id="rId7" Type="http://schemas.openxmlformats.org/officeDocument/2006/relationships/oleObject" Target="../embeddings/oleObject393.bin"/><Relationship Id="rId6" Type="http://schemas.openxmlformats.org/officeDocument/2006/relationships/image" Target="../media/image392.wmf"/><Relationship Id="rId5" Type="http://schemas.openxmlformats.org/officeDocument/2006/relationships/oleObject" Target="../embeddings/oleObject392.bin"/><Relationship Id="rId4" Type="http://schemas.openxmlformats.org/officeDocument/2006/relationships/image" Target="../media/image391.emf"/><Relationship Id="rId3" Type="http://schemas.openxmlformats.org/officeDocument/2006/relationships/oleObject" Target="../embeddings/oleObject391.bin"/><Relationship Id="rId2" Type="http://schemas.openxmlformats.org/officeDocument/2006/relationships/image" Target="../media/image390.emf"/><Relationship Id="rId12" Type="http://schemas.openxmlformats.org/officeDocument/2006/relationships/vmlDrawing" Target="../drawings/vmlDrawing83.vml"/><Relationship Id="rId11" Type="http://schemas.openxmlformats.org/officeDocument/2006/relationships/slideLayout" Target="../slideLayouts/slideLayout2.xml"/><Relationship Id="rId10" Type="http://schemas.openxmlformats.org/officeDocument/2006/relationships/image" Target="../media/image394.wmf"/><Relationship Id="rId1" Type="http://schemas.openxmlformats.org/officeDocument/2006/relationships/oleObject" Target="../embeddings/oleObject390.bin"/></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399.bin"/><Relationship Id="rId8" Type="http://schemas.openxmlformats.org/officeDocument/2006/relationships/image" Target="../media/image398.wmf"/><Relationship Id="rId7" Type="http://schemas.openxmlformats.org/officeDocument/2006/relationships/oleObject" Target="../embeddings/oleObject398.bin"/><Relationship Id="rId6" Type="http://schemas.openxmlformats.org/officeDocument/2006/relationships/image" Target="../media/image397.wmf"/><Relationship Id="rId5" Type="http://schemas.openxmlformats.org/officeDocument/2006/relationships/oleObject" Target="../embeddings/oleObject397.bin"/><Relationship Id="rId4" Type="http://schemas.openxmlformats.org/officeDocument/2006/relationships/image" Target="../media/image396.emf"/><Relationship Id="rId3" Type="http://schemas.openxmlformats.org/officeDocument/2006/relationships/oleObject" Target="../embeddings/oleObject396.bin"/><Relationship Id="rId2" Type="http://schemas.openxmlformats.org/officeDocument/2006/relationships/image" Target="../media/image395.emf"/><Relationship Id="rId14" Type="http://schemas.openxmlformats.org/officeDocument/2006/relationships/vmlDrawing" Target="../drawings/vmlDrawing84.vml"/><Relationship Id="rId13" Type="http://schemas.openxmlformats.org/officeDocument/2006/relationships/slideLayout" Target="../slideLayouts/slideLayout2.xml"/><Relationship Id="rId12" Type="http://schemas.openxmlformats.org/officeDocument/2006/relationships/image" Target="../media/image400.wmf"/><Relationship Id="rId11" Type="http://schemas.openxmlformats.org/officeDocument/2006/relationships/oleObject" Target="../embeddings/oleObject400.bin"/><Relationship Id="rId10" Type="http://schemas.openxmlformats.org/officeDocument/2006/relationships/image" Target="../media/image399.wmf"/><Relationship Id="rId1" Type="http://schemas.openxmlformats.org/officeDocument/2006/relationships/oleObject" Target="../embeddings/oleObject39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3" descr="7b0a2020202022776f7264617274223a2022220a7d0a"/>
          <p:cNvSpPr>
            <a:spLocks noGrp="1"/>
          </p:cNvSpPr>
          <p:nvPr>
            <p:ph type="title"/>
          </p:nvPr>
        </p:nvSpPr>
        <p:spPr>
          <a:xfrm>
            <a:off x="714375" y="285750"/>
            <a:ext cx="8229600" cy="1143000"/>
          </a:xfrm>
        </p:spPr>
        <p:txBody>
          <a:bodyPr vert="horz" wrap="square" lIns="91440" tIns="45720" rIns="91440" bIns="45720" anchor="ctr" anchorCtr="0">
            <a:scene3d>
              <a:camera prst="orthographicFront"/>
              <a:lightRig rig="threePt" dir="t"/>
            </a:scene3d>
          </a:bodyPr>
          <a:p>
            <a:pPr eaLnBrk="1" hangingPunct="1"/>
            <a:r>
              <a:rPr lang="zh-CN" altLang="en-US" sz="4800" b="1" dirty="0">
                <a:ln w="15875"/>
                <a:solidFill>
                  <a:schemeClr val="tx2"/>
                </a:solidFill>
                <a:effectLst/>
                <a:latin typeface="方正魏碑_GBK" panose="02000000000000000000" charset="-122"/>
                <a:ea typeface="方正魏碑_GBK" panose="02000000000000000000" charset="-122"/>
              </a:rPr>
              <a:t>自动控制原理</a:t>
            </a:r>
            <a:endParaRPr lang="zh-CN" altLang="en-US" sz="4800" b="1" dirty="0">
              <a:ln w="15875"/>
              <a:solidFill>
                <a:schemeClr val="tx2"/>
              </a:solidFill>
              <a:effectLst/>
              <a:latin typeface="方正魏碑_GBK" panose="02000000000000000000" charset="-122"/>
              <a:ea typeface="方正魏碑_GBK" panose="02000000000000000000" charset="-122"/>
            </a:endParaRPr>
          </a:p>
        </p:txBody>
      </p:sp>
      <p:sp>
        <p:nvSpPr>
          <p:cNvPr id="6147" name="TextBox 14"/>
          <p:cNvSpPr txBox="1"/>
          <p:nvPr/>
        </p:nvSpPr>
        <p:spPr>
          <a:xfrm>
            <a:off x="5715000" y="2286000"/>
            <a:ext cx="1841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p>
        </p:txBody>
      </p:sp>
      <p:sp>
        <p:nvSpPr>
          <p:cNvPr id="6148" name="TextBox 15"/>
          <p:cNvSpPr txBox="1"/>
          <p:nvPr/>
        </p:nvSpPr>
        <p:spPr>
          <a:xfrm>
            <a:off x="642938" y="1857693"/>
            <a:ext cx="554736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C00000"/>
                </a:solidFill>
                <a:latin typeface="黑体" panose="02010609060101010101" pitchFamily="49" charset="-122"/>
                <a:ea typeface="黑体" panose="02010609060101010101" pitchFamily="49" charset="-122"/>
              </a:rPr>
              <a:t>第三章  线性系统的时域特性</a:t>
            </a:r>
            <a:r>
              <a:rPr lang="zh-CN" altLang="en-US" sz="2800" b="1" dirty="0">
                <a:solidFill>
                  <a:srgbClr val="C00000"/>
                </a:solidFill>
                <a:latin typeface="黑体" panose="02010609060101010101" pitchFamily="49" charset="-122"/>
                <a:ea typeface="黑体" panose="02010609060101010101" pitchFamily="49" charset="-122"/>
              </a:rPr>
              <a:t>分析</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7" name="TextBox 16"/>
          <p:cNvSpPr txBox="1"/>
          <p:nvPr/>
        </p:nvSpPr>
        <p:spPr>
          <a:xfrm>
            <a:off x="1073150" y="2357438"/>
            <a:ext cx="8143875" cy="507746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3.1 </a:t>
            </a:r>
            <a:r>
              <a:rPr kumimoji="0" lang="zh-CN" altLang="en-US" sz="2400" b="1" kern="1200" cap="none" spc="0" normalizeH="0" baseline="0" noProof="0" dirty="0">
                <a:solidFill>
                  <a:srgbClr val="C00000"/>
                </a:solidFill>
                <a:latin typeface="+mj-ea"/>
                <a:ea typeface="+mj-ea"/>
                <a:cs typeface="+mn-cs"/>
              </a:rPr>
              <a:t>引言</a:t>
            </a:r>
            <a:endParaRPr kumimoji="0" 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3.2 </a:t>
            </a:r>
            <a:r>
              <a:rPr kumimoji="0" lang="zh-CN" altLang="en-US" sz="2400" b="1" kern="1200" cap="none" spc="0" normalizeH="0" baseline="0" noProof="0" dirty="0">
                <a:solidFill>
                  <a:srgbClr val="C00000"/>
                </a:solidFill>
                <a:latin typeface="+mj-ea"/>
                <a:ea typeface="+mj-ea"/>
                <a:cs typeface="+mn-cs"/>
              </a:rPr>
              <a:t>控制系统瞬态性能分析</a:t>
            </a:r>
            <a:endParaRPr kumimoji="0" 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3.3 </a:t>
            </a:r>
            <a:r>
              <a:rPr kumimoji="0" lang="zh-CN" altLang="en-US" sz="2400" b="1" kern="1200" cap="none" spc="0" normalizeH="0" baseline="0" noProof="0" dirty="0">
                <a:solidFill>
                  <a:srgbClr val="C00000"/>
                </a:solidFill>
                <a:latin typeface="+mj-ea"/>
                <a:ea typeface="+mj-ea"/>
                <a:cs typeface="+mn-cs"/>
              </a:rPr>
              <a:t>典型二阶系统瞬态性能分析</a:t>
            </a:r>
            <a:endParaRPr kumimoji="0" lang="zh-CN" alt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lang="en-US" sz="2400" b="1" noProof="0" dirty="0">
                <a:latin typeface="+mj-ea"/>
                <a:ea typeface="+mj-ea"/>
                <a:sym typeface="+mn-ea"/>
              </a:rPr>
              <a:t>3.4 </a:t>
            </a:r>
            <a:r>
              <a:rPr lang="zh-CN" altLang="en-US" sz="2400" b="1" noProof="0" dirty="0">
                <a:latin typeface="+mj-ea"/>
                <a:ea typeface="+mj-ea"/>
                <a:sym typeface="+mn-ea"/>
              </a:rPr>
              <a:t>高阶系统瞬态性能分析</a:t>
            </a:r>
            <a:endParaRPr kumimoji="0" lang="zh-CN" alt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lang="en-US" sz="2400" b="1" noProof="0" dirty="0">
                <a:solidFill>
                  <a:schemeClr val="tx1"/>
                </a:solidFill>
                <a:latin typeface="+mj-ea"/>
                <a:ea typeface="+mj-ea"/>
                <a:sym typeface="+mn-ea"/>
              </a:rPr>
              <a:t>3.5 </a:t>
            </a:r>
            <a:r>
              <a:rPr lang="zh-CN" altLang="en-US" sz="2400" b="1" noProof="0" dirty="0">
                <a:solidFill>
                  <a:schemeClr val="tx1"/>
                </a:solidFill>
                <a:latin typeface="+mj-ea"/>
                <a:ea typeface="+mj-ea"/>
                <a:sym typeface="+mn-ea"/>
              </a:rPr>
              <a:t>控制系统的稳定性分析</a:t>
            </a:r>
            <a:endParaRPr lang="zh-CN" altLang="en-US" sz="2400" b="1" noProof="0" dirty="0">
              <a:solidFill>
                <a:schemeClr val="tx1"/>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r>
              <a:rPr lang="en-US" sz="2400" b="1" noProof="0" dirty="0">
                <a:solidFill>
                  <a:schemeClr val="tx1"/>
                </a:solidFill>
                <a:latin typeface="+mj-ea"/>
                <a:ea typeface="+mj-ea"/>
                <a:sym typeface="+mn-ea"/>
              </a:rPr>
              <a:t>3.6 </a:t>
            </a:r>
            <a:r>
              <a:rPr lang="zh-CN" altLang="en-US" sz="2400" b="1" noProof="0" dirty="0">
                <a:solidFill>
                  <a:schemeClr val="tx1"/>
                </a:solidFill>
                <a:latin typeface="+mj-ea"/>
                <a:ea typeface="+mj-ea"/>
                <a:sym typeface="+mn-ea"/>
              </a:rPr>
              <a:t>控制系统的稳态性能分析</a:t>
            </a:r>
            <a:endParaRPr lang="zh-CN" altLang="en-US" sz="2400" b="1" noProof="0" dirty="0">
              <a:solidFill>
                <a:schemeClr val="tx1"/>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r>
              <a:rPr lang="en-US" sz="2400" b="1" noProof="0" dirty="0">
                <a:solidFill>
                  <a:schemeClr val="tx1"/>
                </a:solidFill>
                <a:latin typeface="+mj-ea"/>
                <a:ea typeface="+mj-ea"/>
                <a:sym typeface="+mn-ea"/>
              </a:rPr>
              <a:t>3.7 </a:t>
            </a:r>
            <a:r>
              <a:rPr lang="zh-CN" altLang="en-US" sz="2400" b="1" noProof="0" dirty="0">
                <a:solidFill>
                  <a:schemeClr val="tx1"/>
                </a:solidFill>
                <a:latin typeface="+mj-ea"/>
                <a:ea typeface="+mj-ea"/>
                <a:sym typeface="+mn-ea"/>
              </a:rPr>
              <a:t>线性系统时域校正</a:t>
            </a:r>
            <a:endParaRPr lang="zh-CN" altLang="en-US" sz="2400" b="1" noProof="0" dirty="0">
              <a:solidFill>
                <a:schemeClr val="tx1"/>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endParaRPr kumimoji="0" lang="zh-CN" alt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endParaRPr lang="zh-CN" altLang="en-US" sz="2400" b="1" noProof="0" dirty="0">
              <a:latin typeface="+mj-ea"/>
              <a:ea typeface="+mj-ea"/>
              <a:sym typeface="+mn-ea"/>
            </a:endParaRPr>
          </a:p>
        </p:txBody>
      </p:sp>
      <p:sp>
        <p:nvSpPr>
          <p:cNvPr id="2" name="TextBox 16"/>
          <p:cNvSpPr txBox="1"/>
          <p:nvPr/>
        </p:nvSpPr>
        <p:spPr>
          <a:xfrm>
            <a:off x="635" y="1052830"/>
            <a:ext cx="9132570" cy="737235"/>
          </a:xfrm>
          <a:prstGeom prst="rect">
            <a:avLst/>
          </a:prstGeom>
          <a:noFill/>
        </p:spPr>
        <p:txBody>
          <a:bodyPr wrap="square">
            <a:spAutoFit/>
          </a:bodyPr>
          <a:p>
            <a:pPr marR="0" algn="ctr"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latin typeface="+mj-ea"/>
                <a:ea typeface="+mj-ea"/>
                <a:cs typeface="+mn-cs"/>
              </a:rPr>
              <a:t>    </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（第</a:t>
            </a:r>
            <a:r>
              <a:rPr kumimoji="0" lang="en-US" altLang="zh-CN" sz="2800" b="1" kern="1200" cap="none" spc="0" normalizeH="0" baseline="0" noProof="0" dirty="0">
                <a:latin typeface="Times New Roman" panose="02020603050405020304" pitchFamily="18" charset="0"/>
                <a:ea typeface="+mj-ea"/>
                <a:cs typeface="Times New Roman" panose="02020603050405020304" pitchFamily="18" charset="0"/>
              </a:rPr>
              <a:t>4</a:t>
            </a:r>
            <a:r>
              <a:rPr kumimoji="0" lang="zh-CN" altLang="en-US" sz="2800" b="1" kern="1200" cap="none" spc="0" normalizeH="0" baseline="0" noProof="0" dirty="0">
                <a:latin typeface="Times New Roman" panose="02020603050405020304" pitchFamily="18" charset="0"/>
                <a:ea typeface="+mj-ea"/>
                <a:cs typeface="Times New Roman" panose="02020603050405020304" pitchFamily="18" charset="0"/>
              </a:rPr>
              <a:t>讲</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a:t>
            </a:r>
            <a:endParaRPr kumimoji="0" lang="zh-CN" sz="2800" b="1" kern="1200" cap="none" spc="0" normalizeH="0" baseline="0" noProof="0" dirty="0">
              <a:latin typeface="Times New Roman" panose="02020603050405020304" pitchFamily="18" charset="0"/>
              <a:ea typeface="+mj-ea"/>
              <a:cs typeface="Times New Roman" panose="02020603050405020304" pitchFamily="18" charset="0"/>
            </a:endParaRPr>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a:spLocks noGrp="1"/>
          </p:cNvSpPr>
          <p:nvPr>
            <p:ph idx="1"/>
          </p:nvPr>
        </p:nvSpPr>
        <p:spPr>
          <a:xfrm>
            <a:off x="0" y="1612900"/>
            <a:ext cx="9144000" cy="5143500"/>
          </a:xfrm>
          <a:gradFill rotWithShape="0">
            <a:gsLst>
              <a:gs pos="0">
                <a:srgbClr val="00CCFF">
                  <a:alpha val="100000"/>
                </a:srgbClr>
              </a:gs>
              <a:gs pos="100000">
                <a:srgbClr val="FFFFFF">
                  <a:alpha val="100000"/>
                </a:srgbClr>
              </a:gs>
            </a:gsLst>
            <a:path path="rect">
              <a:fillToRect l="100000" b="100000"/>
            </a:path>
            <a:tileRect/>
          </a:gradFill>
        </p:spPr>
        <p:txBody>
          <a:bodyPr vert="horz" wrap="square" lIns="91440" tIns="45720" rIns="91440" bIns="45720" anchor="t" anchorCtr="0"/>
          <a:p>
            <a:pPr eaLnBrk="1" hangingPunct="1">
              <a:buFontTx/>
              <a:buNone/>
            </a:pPr>
            <a:r>
              <a:rPr lang="zh-CN" altLang="en-US" sz="2200" dirty="0">
                <a:latin typeface="黑体" panose="02010609060101010101" pitchFamily="49" charset="-122"/>
                <a:ea typeface="黑体" panose="02010609060101010101" pitchFamily="49" charset="-122"/>
              </a:rPr>
              <a:t>      系统如图所示，现采用负反馈方式，欲将系统调节时间减小到原来的</a:t>
            </a:r>
            <a:r>
              <a:rPr lang="en-US" altLang="zh-CN" sz="2200" dirty="0">
                <a:latin typeface="黑体" panose="02010609060101010101" pitchFamily="49" charset="-122"/>
                <a:ea typeface="黑体" panose="02010609060101010101" pitchFamily="49" charset="-122"/>
              </a:rPr>
              <a:t>0.1</a:t>
            </a:r>
            <a:r>
              <a:rPr lang="zh-CN" altLang="en-US" sz="2200" dirty="0">
                <a:latin typeface="黑体" panose="02010609060101010101" pitchFamily="49" charset="-122"/>
                <a:ea typeface="黑体" panose="02010609060101010101" pitchFamily="49" charset="-122"/>
              </a:rPr>
              <a:t>倍，且保证原放大倍数不变，试确定参数 </a:t>
            </a:r>
            <a:r>
              <a:rPr lang="en-US" altLang="zh-CN" sz="2200" dirty="0">
                <a:ea typeface="黑体" panose="02010609060101010101" pitchFamily="49" charset="-122"/>
              </a:rPr>
              <a:t>K</a:t>
            </a:r>
            <a:r>
              <a:rPr lang="en-US" altLang="zh-CN" sz="2200" baseline="-18000" dirty="0">
                <a:ea typeface="黑体" panose="02010609060101010101" pitchFamily="49" charset="-122"/>
              </a:rPr>
              <a:t>o</a:t>
            </a:r>
            <a:r>
              <a:rPr lang="en-US" altLang="zh-CN" sz="2200" baseline="-180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和 </a:t>
            </a:r>
            <a:r>
              <a:rPr lang="en-US" altLang="zh-CN" sz="2200" dirty="0">
                <a:ea typeface="黑体" panose="02010609060101010101" pitchFamily="49" charset="-122"/>
              </a:rPr>
              <a:t>K</a:t>
            </a:r>
            <a:r>
              <a:rPr lang="en-US" altLang="zh-CN" sz="2200" baseline="-18000" dirty="0">
                <a:ea typeface="黑体" panose="02010609060101010101" pitchFamily="49" charset="-122"/>
              </a:rPr>
              <a:t>H </a:t>
            </a:r>
            <a:r>
              <a:rPr lang="zh-CN" altLang="en-US" sz="2200" dirty="0">
                <a:latin typeface="黑体" panose="02010609060101010101" pitchFamily="49" charset="-122"/>
                <a:ea typeface="黑体" panose="02010609060101010101" pitchFamily="49" charset="-122"/>
              </a:rPr>
              <a:t>的取值。</a:t>
            </a:r>
            <a:r>
              <a:rPr lang="zh-CN" altLang="en-US" sz="2400" dirty="0">
                <a:latin typeface="宋体" panose="02010600030101010101" pitchFamily="2" charset="-122"/>
              </a:rPr>
              <a:t> </a:t>
            </a:r>
            <a:endParaRPr lang="zh-CN" altLang="en-US" sz="2400" dirty="0">
              <a:latin typeface="宋体" panose="02010600030101010101" pitchFamily="2" charset="-122"/>
            </a:endParaRPr>
          </a:p>
        </p:txBody>
      </p:sp>
      <p:graphicFrame>
        <p:nvGraphicFramePr>
          <p:cNvPr id="13315" name="Object 2"/>
          <p:cNvGraphicFramePr>
            <a:graphicFrameLocks noChangeAspect="1"/>
          </p:cNvGraphicFramePr>
          <p:nvPr/>
        </p:nvGraphicFramePr>
        <p:xfrm>
          <a:off x="6248400" y="2590800"/>
          <a:ext cx="1962150" cy="787400"/>
        </p:xfrm>
        <a:graphic>
          <a:graphicData uri="http://schemas.openxmlformats.org/presentationml/2006/ole">
            <mc:AlternateContent xmlns:mc="http://schemas.openxmlformats.org/markup-compatibility/2006">
              <mc:Choice xmlns:v="urn:schemas-microsoft-com:vml" Requires="v">
                <p:oleObj spid="_x0000_s3097" name="" r:id="rId1" imgW="1733550" imgH="695325" progId="PBrush">
                  <p:embed/>
                </p:oleObj>
              </mc:Choice>
              <mc:Fallback>
                <p:oleObj name="" r:id="rId1" imgW="1733550" imgH="695325" progId="PBrush">
                  <p:embed/>
                  <p:pic>
                    <p:nvPicPr>
                      <p:cNvPr id="0" name="图片 3096"/>
                      <p:cNvPicPr/>
                      <p:nvPr/>
                    </p:nvPicPr>
                    <p:blipFill>
                      <a:blip r:embed="rId2">
                        <a:clrChange>
                          <a:clrFrom>
                            <a:srgbClr val="FFFFFF"/>
                          </a:clrFrom>
                          <a:clrTo>
                            <a:srgbClr val="FFFFFF">
                              <a:alpha val="0"/>
                            </a:srgbClr>
                          </a:clrTo>
                        </a:clrChange>
                      </a:blip>
                      <a:stretch>
                        <a:fillRect/>
                      </a:stretch>
                    </p:blipFill>
                    <p:spPr>
                      <a:xfrm>
                        <a:off x="6248400" y="2590800"/>
                        <a:ext cx="1962150" cy="787400"/>
                      </a:xfrm>
                      <a:prstGeom prst="rect">
                        <a:avLst/>
                      </a:prstGeom>
                      <a:noFill/>
                      <a:ln w="38100">
                        <a:noFill/>
                        <a:miter/>
                      </a:ln>
                    </p:spPr>
                  </p:pic>
                </p:oleObj>
              </mc:Fallback>
            </mc:AlternateContent>
          </a:graphicData>
        </a:graphic>
      </p:graphicFrame>
      <p:graphicFrame>
        <p:nvGraphicFramePr>
          <p:cNvPr id="236552" name="Object 3"/>
          <p:cNvGraphicFramePr>
            <a:graphicFrameLocks noChangeAspect="1"/>
          </p:cNvGraphicFramePr>
          <p:nvPr/>
        </p:nvGraphicFramePr>
        <p:xfrm>
          <a:off x="762000" y="3429000"/>
          <a:ext cx="3524250" cy="600075"/>
        </p:xfrm>
        <a:graphic>
          <a:graphicData uri="http://schemas.openxmlformats.org/presentationml/2006/ole">
            <mc:AlternateContent xmlns:mc="http://schemas.openxmlformats.org/markup-compatibility/2006">
              <mc:Choice xmlns:v="urn:schemas-microsoft-com:vml" Requires="v">
                <p:oleObj spid="_x0000_s3082" name="" r:id="rId3" imgW="3524250" imgH="600075" progId="PBrush">
                  <p:embed/>
                </p:oleObj>
              </mc:Choice>
              <mc:Fallback>
                <p:oleObj name="" r:id="rId3" imgW="3524250" imgH="600075" progId="PBrush">
                  <p:embed/>
                  <p:pic>
                    <p:nvPicPr>
                      <p:cNvPr id="0" name="图片 3081"/>
                      <p:cNvPicPr/>
                      <p:nvPr/>
                    </p:nvPicPr>
                    <p:blipFill>
                      <a:blip r:embed="rId4">
                        <a:clrChange>
                          <a:clrFrom>
                            <a:srgbClr val="FFFFFF"/>
                          </a:clrFrom>
                          <a:clrTo>
                            <a:srgbClr val="FFFFFF">
                              <a:alpha val="0"/>
                            </a:srgbClr>
                          </a:clrTo>
                        </a:clrChange>
                      </a:blip>
                      <a:stretch>
                        <a:fillRect/>
                      </a:stretch>
                    </p:blipFill>
                    <p:spPr>
                      <a:xfrm>
                        <a:off x="762000" y="3429000"/>
                        <a:ext cx="3524250" cy="600075"/>
                      </a:xfrm>
                      <a:prstGeom prst="rect">
                        <a:avLst/>
                      </a:prstGeom>
                      <a:noFill/>
                      <a:ln w="38100">
                        <a:noFill/>
                        <a:miter/>
                      </a:ln>
                    </p:spPr>
                  </p:pic>
                </p:oleObj>
              </mc:Fallback>
            </mc:AlternateContent>
          </a:graphicData>
        </a:graphic>
      </p:graphicFrame>
      <p:graphicFrame>
        <p:nvGraphicFramePr>
          <p:cNvPr id="236554" name="Object 4"/>
          <p:cNvGraphicFramePr>
            <a:graphicFrameLocks noChangeAspect="1"/>
          </p:cNvGraphicFramePr>
          <p:nvPr/>
        </p:nvGraphicFramePr>
        <p:xfrm>
          <a:off x="304800" y="2438400"/>
          <a:ext cx="3067050" cy="914400"/>
        </p:xfrm>
        <a:graphic>
          <a:graphicData uri="http://schemas.openxmlformats.org/presentationml/2006/ole">
            <mc:AlternateContent xmlns:mc="http://schemas.openxmlformats.org/markup-compatibility/2006">
              <mc:Choice xmlns:v="urn:schemas-microsoft-com:vml" Requires="v">
                <p:oleObj spid="_x0000_s3081" name="" r:id="rId5" imgW="3067050" imgH="914400" progId="PBrush">
                  <p:embed/>
                </p:oleObj>
              </mc:Choice>
              <mc:Fallback>
                <p:oleObj name="" r:id="rId5" imgW="3067050" imgH="914400" progId="PBrush">
                  <p:embed/>
                  <p:pic>
                    <p:nvPicPr>
                      <p:cNvPr id="0" name="图片 3080"/>
                      <p:cNvPicPr/>
                      <p:nvPr/>
                    </p:nvPicPr>
                    <p:blipFill>
                      <a:blip r:embed="rId6">
                        <a:clrChange>
                          <a:clrFrom>
                            <a:srgbClr val="FFFFFF"/>
                          </a:clrFrom>
                          <a:clrTo>
                            <a:srgbClr val="FFFFFF">
                              <a:alpha val="0"/>
                            </a:srgbClr>
                          </a:clrTo>
                        </a:clrChange>
                      </a:blip>
                      <a:stretch>
                        <a:fillRect/>
                      </a:stretch>
                    </p:blipFill>
                    <p:spPr>
                      <a:xfrm>
                        <a:off x="304800" y="2438400"/>
                        <a:ext cx="3067050" cy="914400"/>
                      </a:xfrm>
                      <a:prstGeom prst="rect">
                        <a:avLst/>
                      </a:prstGeom>
                      <a:noFill/>
                      <a:ln w="38100">
                        <a:noFill/>
                        <a:miter/>
                      </a:ln>
                    </p:spPr>
                  </p:pic>
                </p:oleObj>
              </mc:Fallback>
            </mc:AlternateContent>
          </a:graphicData>
        </a:graphic>
      </p:graphicFrame>
      <p:graphicFrame>
        <p:nvGraphicFramePr>
          <p:cNvPr id="236555" name="Object 5"/>
          <p:cNvGraphicFramePr>
            <a:graphicFrameLocks noChangeAspect="1"/>
          </p:cNvGraphicFramePr>
          <p:nvPr/>
        </p:nvGraphicFramePr>
        <p:xfrm>
          <a:off x="735013" y="4027488"/>
          <a:ext cx="5589587" cy="1304925"/>
        </p:xfrm>
        <a:graphic>
          <a:graphicData uri="http://schemas.openxmlformats.org/presentationml/2006/ole">
            <mc:AlternateContent xmlns:mc="http://schemas.openxmlformats.org/markup-compatibility/2006">
              <mc:Choice xmlns:v="urn:schemas-microsoft-com:vml" Requires="v">
                <p:oleObj spid="_x0000_s3093" name="" r:id="rId7" imgW="3251200" imgH="762000" progId="Equation.3">
                  <p:embed/>
                </p:oleObj>
              </mc:Choice>
              <mc:Fallback>
                <p:oleObj name="" r:id="rId7" imgW="3251200" imgH="762000" progId="Equation.3">
                  <p:embed/>
                  <p:pic>
                    <p:nvPicPr>
                      <p:cNvPr id="0" name="图片 3092"/>
                      <p:cNvPicPr/>
                      <p:nvPr/>
                    </p:nvPicPr>
                    <p:blipFill>
                      <a:blip r:embed="rId8"/>
                      <a:stretch>
                        <a:fillRect/>
                      </a:stretch>
                    </p:blipFill>
                    <p:spPr>
                      <a:xfrm>
                        <a:off x="735013" y="4027488"/>
                        <a:ext cx="5589587" cy="1304925"/>
                      </a:xfrm>
                      <a:prstGeom prst="rect">
                        <a:avLst/>
                      </a:prstGeom>
                      <a:noFill/>
                      <a:ln w="38100">
                        <a:noFill/>
                        <a:miter/>
                      </a:ln>
                    </p:spPr>
                  </p:pic>
                </p:oleObj>
              </mc:Fallback>
            </mc:AlternateContent>
          </a:graphicData>
        </a:graphic>
      </p:graphicFrame>
      <p:graphicFrame>
        <p:nvGraphicFramePr>
          <p:cNvPr id="236557" name="Object 6"/>
          <p:cNvGraphicFramePr>
            <a:graphicFrameLocks noChangeAspect="1"/>
          </p:cNvGraphicFramePr>
          <p:nvPr/>
        </p:nvGraphicFramePr>
        <p:xfrm>
          <a:off x="863600" y="5181600"/>
          <a:ext cx="2465388" cy="1412875"/>
        </p:xfrm>
        <a:graphic>
          <a:graphicData uri="http://schemas.openxmlformats.org/presentationml/2006/ole">
            <mc:AlternateContent xmlns:mc="http://schemas.openxmlformats.org/markup-compatibility/2006">
              <mc:Choice xmlns:v="urn:schemas-microsoft-com:vml" Requires="v">
                <p:oleObj spid="_x0000_s3083" name="" r:id="rId9" imgW="1511300" imgH="863600" progId="Equation.3">
                  <p:embed/>
                </p:oleObj>
              </mc:Choice>
              <mc:Fallback>
                <p:oleObj name="" r:id="rId9" imgW="1511300" imgH="863600" progId="Equation.3">
                  <p:embed/>
                  <p:pic>
                    <p:nvPicPr>
                      <p:cNvPr id="0" name="图片 3082"/>
                      <p:cNvPicPr/>
                      <p:nvPr/>
                    </p:nvPicPr>
                    <p:blipFill>
                      <a:blip r:embed="rId10"/>
                      <a:stretch>
                        <a:fillRect/>
                      </a:stretch>
                    </p:blipFill>
                    <p:spPr>
                      <a:xfrm>
                        <a:off x="863600" y="5181600"/>
                        <a:ext cx="2465388" cy="1412875"/>
                      </a:xfrm>
                      <a:prstGeom prst="rect">
                        <a:avLst/>
                      </a:prstGeom>
                      <a:noFill/>
                      <a:ln w="38100">
                        <a:noFill/>
                        <a:miter/>
                      </a:ln>
                    </p:spPr>
                  </p:pic>
                </p:oleObj>
              </mc:Fallback>
            </mc:AlternateContent>
          </a:graphicData>
        </a:graphic>
      </p:graphicFrame>
      <p:graphicFrame>
        <p:nvGraphicFramePr>
          <p:cNvPr id="236559" name="Object 7"/>
          <p:cNvGraphicFramePr>
            <a:graphicFrameLocks noChangeAspect="1"/>
          </p:cNvGraphicFramePr>
          <p:nvPr/>
        </p:nvGraphicFramePr>
        <p:xfrm>
          <a:off x="4624388" y="5538788"/>
          <a:ext cx="1343025" cy="904875"/>
        </p:xfrm>
        <a:graphic>
          <a:graphicData uri="http://schemas.openxmlformats.org/presentationml/2006/ole">
            <mc:AlternateContent xmlns:mc="http://schemas.openxmlformats.org/markup-compatibility/2006">
              <mc:Choice xmlns:v="urn:schemas-microsoft-com:vml" Requires="v">
                <p:oleObj spid="_x0000_s3095" name="" r:id="rId11" imgW="723900" imgH="482600" progId="Equation.3">
                  <p:embed/>
                </p:oleObj>
              </mc:Choice>
              <mc:Fallback>
                <p:oleObj name="" r:id="rId11" imgW="723900" imgH="482600" progId="Equation.3">
                  <p:embed/>
                  <p:pic>
                    <p:nvPicPr>
                      <p:cNvPr id="0" name="图片 3094"/>
                      <p:cNvPicPr/>
                      <p:nvPr/>
                    </p:nvPicPr>
                    <p:blipFill>
                      <a:blip r:embed="rId12"/>
                      <a:stretch>
                        <a:fillRect/>
                      </a:stretch>
                    </p:blipFill>
                    <p:spPr>
                      <a:xfrm>
                        <a:off x="4624388" y="5538788"/>
                        <a:ext cx="1343025" cy="904875"/>
                      </a:xfrm>
                      <a:prstGeom prst="rect">
                        <a:avLst/>
                      </a:prstGeom>
                      <a:gradFill rotWithShape="0">
                        <a:gsLst>
                          <a:gs pos="0">
                            <a:srgbClr val="99FF99"/>
                          </a:gs>
                          <a:gs pos="50000">
                            <a:srgbClr val="FFFFFF"/>
                          </a:gs>
                          <a:gs pos="100000">
                            <a:srgbClr val="99FF99"/>
                          </a:gs>
                        </a:gsLst>
                        <a:lin ang="5400000" scaled="1"/>
                        <a:tileRect/>
                      </a:gradFill>
                      <a:ln w="38100">
                        <a:noFill/>
                        <a:miter/>
                      </a:ln>
                    </p:spPr>
                  </p:pic>
                </p:oleObj>
              </mc:Fallback>
            </mc:AlternateContent>
          </a:graphicData>
        </a:graphic>
      </p:graphicFrame>
      <p:graphicFrame>
        <p:nvGraphicFramePr>
          <p:cNvPr id="13321" name="Object 8"/>
          <p:cNvGraphicFramePr>
            <a:graphicFrameLocks noChangeAspect="1"/>
          </p:cNvGraphicFramePr>
          <p:nvPr/>
        </p:nvGraphicFramePr>
        <p:xfrm>
          <a:off x="5181600" y="2514600"/>
          <a:ext cx="3152775" cy="1425575"/>
        </p:xfrm>
        <a:graphic>
          <a:graphicData uri="http://schemas.openxmlformats.org/presentationml/2006/ole">
            <mc:AlternateContent xmlns:mc="http://schemas.openxmlformats.org/markup-compatibility/2006">
              <mc:Choice xmlns:v="urn:schemas-microsoft-com:vml" Requires="v">
                <p:oleObj spid="_x0000_s3084" name="" r:id="rId13" imgW="2695575" imgH="1219200" progId="PBrush">
                  <p:embed/>
                </p:oleObj>
              </mc:Choice>
              <mc:Fallback>
                <p:oleObj name="" r:id="rId13" imgW="2695575" imgH="1219200" progId="PBrush">
                  <p:embed/>
                  <p:pic>
                    <p:nvPicPr>
                      <p:cNvPr id="0" name="图片 3083"/>
                      <p:cNvPicPr/>
                      <p:nvPr/>
                    </p:nvPicPr>
                    <p:blipFill>
                      <a:blip r:embed="rId14">
                        <a:clrChange>
                          <a:clrFrom>
                            <a:srgbClr val="FFFFFF"/>
                          </a:clrFrom>
                          <a:clrTo>
                            <a:srgbClr val="FFFFFF">
                              <a:alpha val="0"/>
                            </a:srgbClr>
                          </a:clrTo>
                        </a:clrChange>
                      </a:blip>
                      <a:stretch>
                        <a:fillRect/>
                      </a:stretch>
                    </p:blipFill>
                    <p:spPr>
                      <a:xfrm>
                        <a:off x="5181600" y="2514600"/>
                        <a:ext cx="3152775" cy="1425575"/>
                      </a:xfrm>
                      <a:prstGeom prst="rect">
                        <a:avLst/>
                      </a:prstGeom>
                      <a:gradFill rotWithShape="0">
                        <a:gsLst>
                          <a:gs pos="0">
                            <a:srgbClr val="CCFFFF"/>
                          </a:gs>
                          <a:gs pos="100000">
                            <a:srgbClr val="DEFFFF"/>
                          </a:gs>
                        </a:gsLst>
                        <a:path path="rect">
                          <a:fillToRect t="100000" r="100000"/>
                        </a:path>
                        <a:tileRect/>
                      </a:gradFill>
                      <a:ln w="38100">
                        <a:noFill/>
                        <a:miter/>
                      </a:ln>
                    </p:spPr>
                  </p:pic>
                </p:oleObj>
              </mc:Fallback>
            </mc:AlternateContent>
          </a:graphicData>
        </a:graphic>
      </p:graphicFrame>
      <p:graphicFrame>
        <p:nvGraphicFramePr>
          <p:cNvPr id="236562" name="Object 9"/>
          <p:cNvGraphicFramePr>
            <a:graphicFrameLocks noChangeAspect="1"/>
          </p:cNvGraphicFramePr>
          <p:nvPr/>
        </p:nvGraphicFramePr>
        <p:xfrm>
          <a:off x="6324600" y="4000500"/>
          <a:ext cx="1857375" cy="1435100"/>
        </p:xfrm>
        <a:graphic>
          <a:graphicData uri="http://schemas.openxmlformats.org/presentationml/2006/ole">
            <mc:AlternateContent xmlns:mc="http://schemas.openxmlformats.org/markup-compatibility/2006">
              <mc:Choice xmlns:v="urn:schemas-microsoft-com:vml" Requires="v">
                <p:oleObj spid="_x0000_s3094" name="" r:id="rId15" imgW="1079500" imgH="838200" progId="Equation.3">
                  <p:embed/>
                </p:oleObj>
              </mc:Choice>
              <mc:Fallback>
                <p:oleObj name="" r:id="rId15" imgW="1079500" imgH="838200" progId="Equation.3">
                  <p:embed/>
                  <p:pic>
                    <p:nvPicPr>
                      <p:cNvPr id="0" name="图片 3093"/>
                      <p:cNvPicPr/>
                      <p:nvPr/>
                    </p:nvPicPr>
                    <p:blipFill>
                      <a:blip r:embed="rId16"/>
                      <a:stretch>
                        <a:fillRect/>
                      </a:stretch>
                    </p:blipFill>
                    <p:spPr>
                      <a:xfrm>
                        <a:off x="6324600" y="4000500"/>
                        <a:ext cx="1857375" cy="1435100"/>
                      </a:xfrm>
                      <a:prstGeom prst="rect">
                        <a:avLst/>
                      </a:prstGeom>
                      <a:noFill/>
                      <a:ln w="38100">
                        <a:noFill/>
                        <a:miter/>
                      </a:ln>
                    </p:spPr>
                  </p:pic>
                </p:oleObj>
              </mc:Fallback>
            </mc:AlternateContent>
          </a:graphicData>
        </a:graphic>
      </p:graphicFrame>
      <p:sp>
        <p:nvSpPr>
          <p:cNvPr id="13323" name="标题 11"/>
          <p:cNvSpPr>
            <a:spLocks noGrp="1"/>
          </p:cNvSpPr>
          <p:nvPr>
            <p:ph type="title"/>
          </p:nvPr>
        </p:nvSpPr>
        <p:spPr/>
        <p:txBody>
          <a:bodyPr vert="horz" wrap="square" lIns="91440" tIns="45720" rIns="91440" bIns="45720" anchor="ctr" anchorCtr="0"/>
          <a:p>
            <a:pPr eaLnBrk="1" hangingPunct="1"/>
            <a:r>
              <a:rPr lang="zh-CN" altLang="en-US" sz="2400" b="1" dirty="0">
                <a:solidFill>
                  <a:srgbClr val="A50021"/>
                </a:solidFill>
              </a:rPr>
              <a:t>例：一阶系统动态性能考察</a:t>
            </a:r>
            <a:endParaRPr lang="zh-CN" altLang="en-US" sz="2400" b="1" dirty="0">
              <a:solidFill>
                <a:srgbClr val="A50021"/>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6554"/>
                                        </p:tgtEl>
                                        <p:attrNameLst>
                                          <p:attrName>style.visibility</p:attrName>
                                        </p:attrNameLst>
                                      </p:cBhvr>
                                      <p:to>
                                        <p:strVal val="visible"/>
                                      </p:to>
                                    </p:set>
                                    <p:animEffect transition="in" filter="blinds(horizontal)">
                                      <p:cBhvr>
                                        <p:cTn id="7" dur="500"/>
                                        <p:tgtEl>
                                          <p:spTgt spid="236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6552"/>
                                        </p:tgtEl>
                                        <p:attrNameLst>
                                          <p:attrName>style.visibility</p:attrName>
                                        </p:attrNameLst>
                                      </p:cBhvr>
                                      <p:to>
                                        <p:strVal val="visible"/>
                                      </p:to>
                                    </p:set>
                                    <p:animEffect transition="in" filter="blinds(horizontal)">
                                      <p:cBhvr>
                                        <p:cTn id="12" dur="500"/>
                                        <p:tgtEl>
                                          <p:spTgt spid="2365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6555"/>
                                        </p:tgtEl>
                                        <p:attrNameLst>
                                          <p:attrName>style.visibility</p:attrName>
                                        </p:attrNameLst>
                                      </p:cBhvr>
                                      <p:to>
                                        <p:strVal val="visible"/>
                                      </p:to>
                                    </p:set>
                                    <p:animEffect transition="in" filter="blinds(horizontal)">
                                      <p:cBhvr>
                                        <p:cTn id="17" dur="500"/>
                                        <p:tgtEl>
                                          <p:spTgt spid="2365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6562"/>
                                        </p:tgtEl>
                                        <p:attrNameLst>
                                          <p:attrName>style.visibility</p:attrName>
                                        </p:attrNameLst>
                                      </p:cBhvr>
                                      <p:to>
                                        <p:strVal val="visible"/>
                                      </p:to>
                                    </p:set>
                                    <p:animEffect transition="in" filter="blinds(horizontal)">
                                      <p:cBhvr>
                                        <p:cTn id="22" dur="500"/>
                                        <p:tgtEl>
                                          <p:spTgt spid="2365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6557"/>
                                        </p:tgtEl>
                                        <p:attrNameLst>
                                          <p:attrName>style.visibility</p:attrName>
                                        </p:attrNameLst>
                                      </p:cBhvr>
                                      <p:to>
                                        <p:strVal val="visible"/>
                                      </p:to>
                                    </p:set>
                                    <p:animEffect transition="in" filter="blinds(horizontal)">
                                      <p:cBhvr>
                                        <p:cTn id="27" dur="500"/>
                                        <p:tgtEl>
                                          <p:spTgt spid="2365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6559"/>
                                        </p:tgtEl>
                                        <p:attrNameLst>
                                          <p:attrName>style.visibility</p:attrName>
                                        </p:attrNameLst>
                                      </p:cBhvr>
                                      <p:to>
                                        <p:strVal val="visible"/>
                                      </p:to>
                                    </p:set>
                                    <p:animEffect transition="in" filter="blinds(horizontal)">
                                      <p:cBhvr>
                                        <p:cTn id="32" dur="500"/>
                                        <p:tgtEl>
                                          <p:spTgt spid="236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4132" name="Group 4"/>
          <p:cNvGraphicFramePr>
            <a:graphicFrameLocks noGrp="1"/>
          </p:cNvGraphicFramePr>
          <p:nvPr/>
        </p:nvGraphicFramePr>
        <p:xfrm>
          <a:off x="431800" y="2362200"/>
          <a:ext cx="2819400" cy="533400"/>
        </p:xfrm>
        <a:graphic>
          <a:graphicData uri="http://schemas.openxmlformats.org/drawingml/2006/table">
            <a:tbl>
              <a:tblPr/>
              <a:tblGrid>
                <a:gridCol w="28194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解</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列劳斯表</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06500" name="Line 10"/>
          <p:cNvSpPr/>
          <p:nvPr/>
        </p:nvSpPr>
        <p:spPr>
          <a:xfrm>
            <a:off x="1371600" y="2949575"/>
            <a:ext cx="0" cy="2971800"/>
          </a:xfrm>
          <a:prstGeom prst="line">
            <a:avLst/>
          </a:prstGeom>
          <a:ln w="9525" cap="flat" cmpd="sng">
            <a:solidFill>
              <a:srgbClr val="66CCFF"/>
            </a:solidFill>
            <a:prstDash val="solid"/>
            <a:miter/>
            <a:headEnd type="none" w="med" len="med"/>
            <a:tailEnd type="none" w="med" len="med"/>
          </a:ln>
        </p:spPr>
      </p:sp>
      <p:sp>
        <p:nvSpPr>
          <p:cNvPr id="106501" name="Line 11"/>
          <p:cNvSpPr/>
          <p:nvPr/>
        </p:nvSpPr>
        <p:spPr>
          <a:xfrm>
            <a:off x="914400" y="3787775"/>
            <a:ext cx="3505200" cy="0"/>
          </a:xfrm>
          <a:prstGeom prst="line">
            <a:avLst/>
          </a:prstGeom>
          <a:ln w="9525" cap="flat" cmpd="sng">
            <a:solidFill>
              <a:srgbClr val="66CCFF"/>
            </a:solidFill>
            <a:prstDash val="solid"/>
            <a:miter/>
            <a:headEnd type="none" w="med" len="med"/>
            <a:tailEnd type="none" w="med" len="med"/>
          </a:ln>
        </p:spPr>
      </p:sp>
      <p:graphicFrame>
        <p:nvGraphicFramePr>
          <p:cNvPr id="304140" name="Group 12"/>
          <p:cNvGraphicFramePr>
            <a:graphicFrameLocks noGrp="1"/>
          </p:cNvGraphicFramePr>
          <p:nvPr/>
        </p:nvGraphicFramePr>
        <p:xfrm>
          <a:off x="1676400" y="2797175"/>
          <a:ext cx="3276600" cy="1030288"/>
        </p:xfrm>
        <a:graphic>
          <a:graphicData uri="http://schemas.openxmlformats.org/drawingml/2006/table">
            <a:tbl>
              <a:tblPr/>
              <a:tblGrid>
                <a:gridCol w="3276600"/>
              </a:tblGrid>
              <a:tr h="1030288">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1          0         -1</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2          0         -2</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a:txBody>
                  <a:tcPr marT="45723" marB="45723" horzOverflow="overflow">
                    <a:lnL cap="flat">
                      <a:noFill/>
                    </a:lnL>
                    <a:lnR cap="flat">
                      <a:noFill/>
                    </a:lnR>
                    <a:lnT cap="flat">
                      <a:noFill/>
                    </a:lnT>
                    <a:lnB cap="flat">
                      <a:noFill/>
                    </a:lnB>
                    <a:lnTlToBr>
                      <a:noFill/>
                    </a:lnTlToBr>
                    <a:lnBlToTr>
                      <a:noFill/>
                    </a:lnBlToTr>
                    <a:noFill/>
                  </a:tcPr>
                </a:tc>
              </a:tr>
            </a:tbl>
          </a:graphicData>
        </a:graphic>
      </p:graphicFrame>
      <p:sp>
        <p:nvSpPr>
          <p:cNvPr id="106504" name="Rectangle 18"/>
          <p:cNvSpPr/>
          <p:nvPr/>
        </p:nvSpPr>
        <p:spPr>
          <a:xfrm>
            <a:off x="762000" y="2857500"/>
            <a:ext cx="533400" cy="3197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ts val="41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5</a:t>
            </a:r>
            <a:endParaRPr lang="en-US" altLang="zh-CN" sz="2800" dirty="0">
              <a:solidFill>
                <a:srgbClr val="FF3300"/>
              </a:solidFill>
              <a:latin typeface="Arial" panose="020B0604020202020204" pitchFamily="34" charset="0"/>
            </a:endParaRPr>
          </a:p>
          <a:p>
            <a:pPr marL="0" lvl="0" indent="0">
              <a:lnSpc>
                <a:spcPts val="41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4</a:t>
            </a:r>
            <a:endParaRPr lang="en-US" altLang="zh-CN" sz="2800" dirty="0">
              <a:solidFill>
                <a:srgbClr val="FF3300"/>
              </a:solidFill>
              <a:latin typeface="Arial" panose="020B0604020202020204" pitchFamily="34" charset="0"/>
            </a:endParaRPr>
          </a:p>
          <a:p>
            <a:pPr marL="0" lvl="0" indent="0">
              <a:lnSpc>
                <a:spcPts val="41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3</a:t>
            </a:r>
            <a:endParaRPr lang="en-US" altLang="zh-CN" sz="2800" dirty="0">
              <a:solidFill>
                <a:srgbClr val="FF3300"/>
              </a:solidFill>
              <a:latin typeface="Arial" panose="020B0604020202020204" pitchFamily="34" charset="0"/>
            </a:endParaRPr>
          </a:p>
          <a:p>
            <a:pPr marL="0" lvl="0" indent="0">
              <a:lnSpc>
                <a:spcPts val="41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2</a:t>
            </a:r>
            <a:endParaRPr lang="en-US" altLang="zh-CN" sz="2800" dirty="0">
              <a:solidFill>
                <a:srgbClr val="FF3300"/>
              </a:solidFill>
              <a:latin typeface="Arial" panose="020B0604020202020204" pitchFamily="34" charset="0"/>
            </a:endParaRPr>
          </a:p>
          <a:p>
            <a:pPr marL="0" lvl="0" indent="0">
              <a:lnSpc>
                <a:spcPts val="41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1</a:t>
            </a:r>
            <a:endParaRPr lang="en-US" altLang="zh-CN" sz="2800" dirty="0">
              <a:solidFill>
                <a:srgbClr val="FF3300"/>
              </a:solidFill>
              <a:latin typeface="Arial" panose="020B0604020202020204" pitchFamily="34" charset="0"/>
            </a:endParaRPr>
          </a:p>
          <a:p>
            <a:pPr marL="0" lvl="0" indent="0">
              <a:lnSpc>
                <a:spcPts val="41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0</a:t>
            </a:r>
            <a:endParaRPr lang="en-US" altLang="zh-CN" sz="2800" dirty="0">
              <a:solidFill>
                <a:srgbClr val="FF3300"/>
              </a:solidFill>
              <a:latin typeface="Arial" panose="020B0604020202020204" pitchFamily="34" charset="0"/>
            </a:endParaRPr>
          </a:p>
        </p:txBody>
      </p:sp>
      <p:graphicFrame>
        <p:nvGraphicFramePr>
          <p:cNvPr id="106505" name="Object 2"/>
          <p:cNvGraphicFramePr>
            <a:graphicFrameLocks noChangeAspect="1"/>
          </p:cNvGraphicFramePr>
          <p:nvPr/>
        </p:nvGraphicFramePr>
        <p:xfrm>
          <a:off x="1714500" y="3965575"/>
          <a:ext cx="382588" cy="407988"/>
        </p:xfrm>
        <a:graphic>
          <a:graphicData uri="http://schemas.openxmlformats.org/presentationml/2006/ole">
            <mc:AlternateContent xmlns:mc="http://schemas.openxmlformats.org/markup-compatibility/2006">
              <mc:Choice xmlns:v="urn:schemas-microsoft-com:vml" Requires="v">
                <p:oleObj spid="_x0000_s3434" name="" r:id="rId1" imgW="78105" imgH="121920" progId="Equation.3">
                  <p:embed/>
                </p:oleObj>
              </mc:Choice>
              <mc:Fallback>
                <p:oleObj name="" r:id="rId1" imgW="78105" imgH="121920" progId="Equation.3">
                  <p:embed/>
                  <p:pic>
                    <p:nvPicPr>
                      <p:cNvPr id="0" name="图片 3433"/>
                      <p:cNvPicPr/>
                      <p:nvPr/>
                    </p:nvPicPr>
                    <p:blipFill>
                      <a:blip r:embed="rId2">
                        <a:clrChange>
                          <a:clrFrom>
                            <a:srgbClr val="000000"/>
                          </a:clrFrom>
                          <a:clrTo>
                            <a:srgbClr val="0000CC"/>
                          </a:clrTo>
                        </a:clrChange>
                      </a:blip>
                      <a:stretch>
                        <a:fillRect/>
                      </a:stretch>
                    </p:blipFill>
                    <p:spPr>
                      <a:xfrm>
                        <a:off x="1714500" y="3965575"/>
                        <a:ext cx="382588" cy="407988"/>
                      </a:xfrm>
                      <a:prstGeom prst="rect">
                        <a:avLst/>
                      </a:prstGeom>
                      <a:noFill/>
                      <a:ln w="38100">
                        <a:noFill/>
                        <a:miter/>
                      </a:ln>
                    </p:spPr>
                  </p:pic>
                </p:oleObj>
              </mc:Fallback>
            </mc:AlternateContent>
          </a:graphicData>
        </a:graphic>
      </p:graphicFrame>
      <p:graphicFrame>
        <p:nvGraphicFramePr>
          <p:cNvPr id="106506" name="Object 3"/>
          <p:cNvGraphicFramePr>
            <a:graphicFrameLocks noChangeAspect="1"/>
          </p:cNvGraphicFramePr>
          <p:nvPr/>
        </p:nvGraphicFramePr>
        <p:xfrm>
          <a:off x="2805113" y="3965575"/>
          <a:ext cx="309562" cy="431800"/>
        </p:xfrm>
        <a:graphic>
          <a:graphicData uri="http://schemas.openxmlformats.org/presentationml/2006/ole">
            <mc:AlternateContent xmlns:mc="http://schemas.openxmlformats.org/markup-compatibility/2006">
              <mc:Choice xmlns:v="urn:schemas-microsoft-com:vml" Requires="v">
                <p:oleObj spid="_x0000_s3433" name="" r:id="rId3" imgW="78105" imgH="121920" progId="Equation.3">
                  <p:embed/>
                </p:oleObj>
              </mc:Choice>
              <mc:Fallback>
                <p:oleObj name="" r:id="rId3" imgW="78105" imgH="121920" progId="Equation.3">
                  <p:embed/>
                  <p:pic>
                    <p:nvPicPr>
                      <p:cNvPr id="0" name="图片 3432"/>
                      <p:cNvPicPr/>
                      <p:nvPr/>
                    </p:nvPicPr>
                    <p:blipFill>
                      <a:blip r:embed="rId4">
                        <a:clrChange>
                          <a:clrFrom>
                            <a:srgbClr val="000000"/>
                          </a:clrFrom>
                          <a:clrTo>
                            <a:srgbClr val="0000CC"/>
                          </a:clrTo>
                        </a:clrChange>
                      </a:blip>
                      <a:stretch>
                        <a:fillRect/>
                      </a:stretch>
                    </p:blipFill>
                    <p:spPr>
                      <a:xfrm>
                        <a:off x="2805113" y="3965575"/>
                        <a:ext cx="309562" cy="431800"/>
                      </a:xfrm>
                      <a:prstGeom prst="rect">
                        <a:avLst/>
                      </a:prstGeom>
                      <a:noFill/>
                      <a:ln w="38100">
                        <a:noFill/>
                        <a:miter/>
                      </a:ln>
                    </p:spPr>
                  </p:pic>
                </p:oleObj>
              </mc:Fallback>
            </mc:AlternateContent>
          </a:graphicData>
        </a:graphic>
      </p:graphicFrame>
      <p:sp>
        <p:nvSpPr>
          <p:cNvPr id="106507" name="Line 23"/>
          <p:cNvSpPr/>
          <p:nvPr/>
        </p:nvSpPr>
        <p:spPr>
          <a:xfrm flipV="1">
            <a:off x="1905000" y="3025775"/>
            <a:ext cx="914400" cy="533400"/>
          </a:xfrm>
          <a:prstGeom prst="line">
            <a:avLst/>
          </a:prstGeom>
          <a:ln w="19050" cap="flat" cmpd="sng">
            <a:solidFill>
              <a:srgbClr val="3333FF"/>
            </a:solidFill>
            <a:prstDash val="solid"/>
            <a:miter/>
            <a:headEnd type="none" w="med" len="med"/>
            <a:tailEnd type="triangle" w="med" len="med"/>
          </a:ln>
        </p:spPr>
      </p:sp>
      <p:sp>
        <p:nvSpPr>
          <p:cNvPr id="106508" name="Line 24"/>
          <p:cNvSpPr/>
          <p:nvPr/>
        </p:nvSpPr>
        <p:spPr>
          <a:xfrm>
            <a:off x="1905000" y="3025775"/>
            <a:ext cx="838200" cy="533400"/>
          </a:xfrm>
          <a:prstGeom prst="line">
            <a:avLst/>
          </a:prstGeom>
          <a:ln w="19050" cap="flat" cmpd="sng">
            <a:solidFill>
              <a:srgbClr val="3333FF"/>
            </a:solidFill>
            <a:prstDash val="solid"/>
            <a:miter/>
            <a:headEnd type="none" w="med" len="med"/>
            <a:tailEnd type="triangle" w="med" len="med"/>
          </a:ln>
        </p:spPr>
      </p:sp>
      <p:sp>
        <p:nvSpPr>
          <p:cNvPr id="106509" name="Line 25"/>
          <p:cNvSpPr/>
          <p:nvPr/>
        </p:nvSpPr>
        <p:spPr>
          <a:xfrm flipV="1">
            <a:off x="1981200" y="3025775"/>
            <a:ext cx="1905000" cy="533400"/>
          </a:xfrm>
          <a:prstGeom prst="line">
            <a:avLst/>
          </a:prstGeom>
          <a:ln w="19050" cap="flat" cmpd="sng">
            <a:solidFill>
              <a:srgbClr val="00CC00"/>
            </a:solidFill>
            <a:prstDash val="solid"/>
            <a:miter/>
            <a:headEnd type="none" w="med" len="med"/>
            <a:tailEnd type="triangle" w="med" len="med"/>
          </a:ln>
        </p:spPr>
      </p:sp>
      <p:sp>
        <p:nvSpPr>
          <p:cNvPr id="106510" name="Line 26"/>
          <p:cNvSpPr/>
          <p:nvPr/>
        </p:nvSpPr>
        <p:spPr>
          <a:xfrm>
            <a:off x="1981200" y="2949575"/>
            <a:ext cx="1981200" cy="609600"/>
          </a:xfrm>
          <a:prstGeom prst="line">
            <a:avLst/>
          </a:prstGeom>
          <a:ln w="19050" cap="flat" cmpd="sng">
            <a:solidFill>
              <a:srgbClr val="00CC00"/>
            </a:solidFill>
            <a:prstDash val="solid"/>
            <a:miter/>
            <a:headEnd type="none" w="med" len="med"/>
            <a:tailEnd type="triangle" w="med" len="med"/>
          </a:ln>
        </p:spPr>
      </p:sp>
      <p:sp>
        <p:nvSpPr>
          <p:cNvPr id="106511" name="Rectangle 27"/>
          <p:cNvSpPr/>
          <p:nvPr/>
        </p:nvSpPr>
        <p:spPr>
          <a:xfrm>
            <a:off x="1676400" y="44608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0</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106512" name="Rectangle 28"/>
          <p:cNvSpPr/>
          <p:nvPr/>
        </p:nvSpPr>
        <p:spPr>
          <a:xfrm>
            <a:off x="2692400" y="4486275"/>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-2</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106513" name="Rectangle 29"/>
          <p:cNvSpPr/>
          <p:nvPr/>
        </p:nvSpPr>
        <p:spPr>
          <a:xfrm>
            <a:off x="1473200" y="4956175"/>
            <a:ext cx="914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16</a:t>
            </a:r>
            <a:r>
              <a:rPr lang="en-US" altLang="zh-CN" sz="1800" dirty="0">
                <a:solidFill>
                  <a:srgbClr val="0000CC"/>
                </a:solidFill>
                <a:latin typeface="Arial" panose="020B0604020202020204" pitchFamily="34" charset="0"/>
              </a:rPr>
              <a:t> /</a:t>
            </a:r>
            <a:r>
              <a:rPr lang="en-US" altLang="zh-CN" sz="2800" dirty="0">
                <a:solidFill>
                  <a:srgbClr val="0000CC"/>
                </a:solidFill>
                <a:latin typeface="Symbol" panose="05050102010706020507" pitchFamily="18" charset="2"/>
              </a:rPr>
              <a:t>e</a:t>
            </a:r>
            <a:endParaRPr lang="en-US" altLang="zh-CN" sz="2800" dirty="0">
              <a:solidFill>
                <a:srgbClr val="0000CC"/>
              </a:solidFill>
              <a:latin typeface="Symbol" panose="05050102010706020507" pitchFamily="18" charset="2"/>
            </a:endParaRPr>
          </a:p>
        </p:txBody>
      </p:sp>
      <p:sp>
        <p:nvSpPr>
          <p:cNvPr id="106514" name="Rectangle 30"/>
          <p:cNvSpPr/>
          <p:nvPr/>
        </p:nvSpPr>
        <p:spPr>
          <a:xfrm>
            <a:off x="2730500" y="50069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0</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106515" name="Object 4"/>
          <p:cNvGraphicFramePr>
            <a:graphicFrameLocks noChangeAspect="1"/>
          </p:cNvGraphicFramePr>
          <p:nvPr/>
        </p:nvGraphicFramePr>
        <p:xfrm>
          <a:off x="6629400" y="3114675"/>
          <a:ext cx="1600200" cy="457200"/>
        </p:xfrm>
        <a:graphic>
          <a:graphicData uri="http://schemas.openxmlformats.org/presentationml/2006/ole">
            <mc:AlternateContent xmlns:mc="http://schemas.openxmlformats.org/markup-compatibility/2006">
              <mc:Choice xmlns:v="urn:schemas-microsoft-com:vml" Requires="v">
                <p:oleObj spid="_x0000_s3435" name="" r:id="rId5" imgW="711200" imgH="203200" progId="Equation.3">
                  <p:embed/>
                </p:oleObj>
              </mc:Choice>
              <mc:Fallback>
                <p:oleObj name="" r:id="rId5" imgW="711200" imgH="203200" progId="Equation.3">
                  <p:embed/>
                  <p:pic>
                    <p:nvPicPr>
                      <p:cNvPr id="0" name="图片 3434"/>
                      <p:cNvPicPr/>
                      <p:nvPr/>
                    </p:nvPicPr>
                    <p:blipFill>
                      <a:blip r:embed="rId6"/>
                      <a:stretch>
                        <a:fillRect/>
                      </a:stretch>
                    </p:blipFill>
                    <p:spPr>
                      <a:xfrm>
                        <a:off x="6629400" y="3114675"/>
                        <a:ext cx="1600200" cy="457200"/>
                      </a:xfrm>
                      <a:prstGeom prst="rect">
                        <a:avLst/>
                      </a:prstGeom>
                      <a:solidFill>
                        <a:schemeClr val="bg1"/>
                      </a:solidFill>
                      <a:ln w="38100">
                        <a:noFill/>
                        <a:miter/>
                      </a:ln>
                    </p:spPr>
                  </p:pic>
                </p:oleObj>
              </mc:Fallback>
            </mc:AlternateContent>
          </a:graphicData>
        </a:graphic>
      </p:graphicFrame>
      <p:sp>
        <p:nvSpPr>
          <p:cNvPr id="106516" name="Rectangle 32"/>
          <p:cNvSpPr/>
          <p:nvPr/>
        </p:nvSpPr>
        <p:spPr>
          <a:xfrm>
            <a:off x="1676400" y="3914775"/>
            <a:ext cx="381000" cy="457200"/>
          </a:xfrm>
          <a:prstGeom prst="rect">
            <a:avLst/>
          </a:prstGeom>
          <a:solidFill>
            <a:srgbClr val="00FF00"/>
          </a:solidFill>
          <a:ln w="9525" cap="flat" cmpd="sng">
            <a:solidFill>
              <a:srgbClr val="FFFF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en-US" altLang="zh-CN" sz="1800" b="1" dirty="0">
                <a:solidFill>
                  <a:srgbClr val="0000CC"/>
                </a:solidFill>
                <a:latin typeface="Arial" panose="020B0604020202020204" pitchFamily="34" charset="0"/>
              </a:rPr>
              <a:t>8</a:t>
            </a:r>
            <a:endParaRPr lang="en-US" altLang="zh-CN" sz="1800" b="1" dirty="0">
              <a:solidFill>
                <a:srgbClr val="0000CC"/>
              </a:solidFill>
              <a:latin typeface="Arial" panose="020B0604020202020204" pitchFamily="34" charset="0"/>
            </a:endParaRPr>
          </a:p>
        </p:txBody>
      </p:sp>
      <p:sp>
        <p:nvSpPr>
          <p:cNvPr id="106517" name="Rectangle 34"/>
          <p:cNvSpPr/>
          <p:nvPr/>
        </p:nvSpPr>
        <p:spPr>
          <a:xfrm>
            <a:off x="1638300" y="5540375"/>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-2</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sp>
        <p:nvSpPr>
          <p:cNvPr id="106518" name="Rectangle 35"/>
          <p:cNvSpPr/>
          <p:nvPr/>
        </p:nvSpPr>
        <p:spPr>
          <a:xfrm>
            <a:off x="2730500" y="3914775"/>
            <a:ext cx="406400" cy="457200"/>
          </a:xfrm>
          <a:prstGeom prst="rect">
            <a:avLst/>
          </a:prstGeom>
          <a:solidFill>
            <a:srgbClr val="00FF00"/>
          </a:solidFill>
          <a:ln w="9525" cap="flat" cmpd="sng">
            <a:solidFill>
              <a:srgbClr val="FFFF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en-US" altLang="zh-CN" sz="1800" b="1" dirty="0">
                <a:solidFill>
                  <a:srgbClr val="0000CC"/>
                </a:solidFill>
                <a:latin typeface="Arial" panose="020B0604020202020204" pitchFamily="34" charset="0"/>
              </a:rPr>
              <a:t>0</a:t>
            </a:r>
            <a:endParaRPr lang="en-US" altLang="zh-CN" sz="1800" b="1" dirty="0">
              <a:solidFill>
                <a:srgbClr val="0000CC"/>
              </a:solidFill>
              <a:latin typeface="Arial" panose="020B0604020202020204" pitchFamily="34" charset="0"/>
            </a:endParaRPr>
          </a:p>
        </p:txBody>
      </p:sp>
      <p:sp>
        <p:nvSpPr>
          <p:cNvPr id="106519" name="Rectangle 37"/>
          <p:cNvSpPr/>
          <p:nvPr/>
        </p:nvSpPr>
        <p:spPr>
          <a:xfrm>
            <a:off x="4648200" y="3114675"/>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黑体" panose="02010609060101010101" pitchFamily="49" charset="-122"/>
                <a:ea typeface="黑体" panose="02010609060101010101" pitchFamily="49" charset="-122"/>
              </a:rPr>
              <a:t>列辅助方程：</a:t>
            </a:r>
            <a:endParaRPr lang="zh-CN" altLang="en-US" sz="1800" b="1" dirty="0">
              <a:latin typeface="黑体" panose="02010609060101010101" pitchFamily="49" charset="-122"/>
              <a:ea typeface="黑体" panose="02010609060101010101" pitchFamily="49" charset="-122"/>
            </a:endParaRPr>
          </a:p>
        </p:txBody>
      </p:sp>
      <p:graphicFrame>
        <p:nvGraphicFramePr>
          <p:cNvPr id="106520" name="Object 5"/>
          <p:cNvGraphicFramePr>
            <a:graphicFrameLocks noChangeAspect="1"/>
          </p:cNvGraphicFramePr>
          <p:nvPr/>
        </p:nvGraphicFramePr>
        <p:xfrm>
          <a:off x="5410200" y="3648075"/>
          <a:ext cx="2819400" cy="852488"/>
        </p:xfrm>
        <a:graphic>
          <a:graphicData uri="http://schemas.openxmlformats.org/presentationml/2006/ole">
            <mc:AlternateContent xmlns:mc="http://schemas.openxmlformats.org/markup-compatibility/2006">
              <mc:Choice xmlns:v="urn:schemas-microsoft-com:vml" Requires="v">
                <p:oleObj spid="_x0000_s3436" name="" r:id="rId7" imgW="1345565" imgH="406400" progId="Equation.3">
                  <p:embed/>
                </p:oleObj>
              </mc:Choice>
              <mc:Fallback>
                <p:oleObj name="" r:id="rId7" imgW="1345565" imgH="406400" progId="Equation.3">
                  <p:embed/>
                  <p:pic>
                    <p:nvPicPr>
                      <p:cNvPr id="0" name="图片 3435"/>
                      <p:cNvPicPr/>
                      <p:nvPr/>
                    </p:nvPicPr>
                    <p:blipFill>
                      <a:blip r:embed="rId8"/>
                      <a:stretch>
                        <a:fillRect/>
                      </a:stretch>
                    </p:blipFill>
                    <p:spPr>
                      <a:xfrm>
                        <a:off x="5410200" y="3648075"/>
                        <a:ext cx="2819400" cy="852488"/>
                      </a:xfrm>
                      <a:prstGeom prst="rect">
                        <a:avLst/>
                      </a:prstGeom>
                      <a:solidFill>
                        <a:schemeClr val="bg1"/>
                      </a:solidFill>
                      <a:ln w="38100">
                        <a:noFill/>
                        <a:miter/>
                      </a:ln>
                    </p:spPr>
                  </p:pic>
                </p:oleObj>
              </mc:Fallback>
            </mc:AlternateContent>
          </a:graphicData>
        </a:graphic>
      </p:graphicFrame>
      <p:sp>
        <p:nvSpPr>
          <p:cNvPr id="106521" name="Rectangle 41"/>
          <p:cNvSpPr/>
          <p:nvPr/>
        </p:nvSpPr>
        <p:spPr>
          <a:xfrm>
            <a:off x="1663700" y="4435475"/>
            <a:ext cx="393700" cy="457200"/>
          </a:xfrm>
          <a:prstGeom prst="rect">
            <a:avLst/>
          </a:prstGeom>
          <a:solidFill>
            <a:srgbClr val="00FF00"/>
          </a:solidFill>
          <a:ln w="9525" cap="flat" cmpd="sng">
            <a:solidFill>
              <a:srgbClr val="FFFF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lnSpc>
                <a:spcPct val="80000"/>
              </a:lnSpc>
              <a:spcBef>
                <a:spcPct val="0"/>
              </a:spcBef>
              <a:buFontTx/>
              <a:buNone/>
            </a:pPr>
            <a:r>
              <a:rPr lang="en-US" altLang="zh-CN" b="1" dirty="0">
                <a:solidFill>
                  <a:srgbClr val="0000CC"/>
                </a:solidFill>
                <a:latin typeface="Symbol" panose="05050102010706020507" pitchFamily="18" charset="2"/>
              </a:rPr>
              <a:t>e</a:t>
            </a:r>
            <a:endParaRPr lang="en-US" altLang="zh-CN" b="1" dirty="0">
              <a:solidFill>
                <a:srgbClr val="0000CC"/>
              </a:solidFill>
              <a:latin typeface="Symbol" panose="05050102010706020507" pitchFamily="18" charset="2"/>
            </a:endParaRPr>
          </a:p>
        </p:txBody>
      </p:sp>
      <p:sp>
        <p:nvSpPr>
          <p:cNvPr id="106522" name="Rectangle 43"/>
          <p:cNvSpPr/>
          <p:nvPr/>
        </p:nvSpPr>
        <p:spPr>
          <a:xfrm>
            <a:off x="1143000" y="6121400"/>
            <a:ext cx="6934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solidFill>
                  <a:srgbClr val="CC0000"/>
                </a:solidFill>
                <a:latin typeface="黑体" panose="02010609060101010101" pitchFamily="49" charset="-122"/>
                <a:ea typeface="黑体" panose="02010609060101010101" pitchFamily="49" charset="-122"/>
              </a:rPr>
              <a:t>第一列元素变号一次，有一个正根，系统不稳定</a:t>
            </a:r>
            <a:endParaRPr lang="zh-CN" altLang="en-US" sz="1800" b="1" dirty="0">
              <a:solidFill>
                <a:srgbClr val="CC0000"/>
              </a:solidFill>
              <a:latin typeface="黑体" panose="02010609060101010101" pitchFamily="49" charset="-122"/>
              <a:ea typeface="黑体" panose="02010609060101010101" pitchFamily="49" charset="-122"/>
            </a:endParaRPr>
          </a:p>
        </p:txBody>
      </p:sp>
      <p:sp>
        <p:nvSpPr>
          <p:cNvPr id="106523" name="Rectangle 44"/>
          <p:cNvSpPr/>
          <p:nvPr/>
        </p:nvSpPr>
        <p:spPr>
          <a:xfrm>
            <a:off x="2571750" y="1739900"/>
            <a:ext cx="5810250" cy="457200"/>
          </a:xfrm>
          <a:prstGeom prst="rect">
            <a:avLst/>
          </a:prstGeom>
          <a:gradFill rotWithShape="0">
            <a:gsLst>
              <a:gs pos="0">
                <a:srgbClr val="99FF99"/>
              </a:gs>
              <a:gs pos="50000">
                <a:srgbClr val="D2FFD2"/>
              </a:gs>
              <a:gs pos="100000">
                <a:srgbClr val="99FF99"/>
              </a:gs>
            </a:gsLst>
            <a:lin ang="5400000" scaled="1"/>
            <a:tileRect/>
          </a:gra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90000"/>
              </a:lnSpc>
              <a:buFontTx/>
              <a:buNone/>
            </a:pPr>
            <a:r>
              <a:rPr lang="en-US" altLang="zh-CN" sz="2800" b="1" dirty="0">
                <a:latin typeface="Arial" panose="020B0604020202020204" pitchFamily="34" charset="0"/>
                <a:ea typeface="楷体_GB2312" panose="02010609030101010101" pitchFamily="49" charset="-122"/>
              </a:rPr>
              <a:t>D(s)=(s+2)(s+1)(s-1)(s+j5)(s-j5)</a:t>
            </a:r>
            <a:endParaRPr lang="en-US" altLang="zh-CN" sz="2800" dirty="0">
              <a:latin typeface="Arial" panose="020B0604020202020204" pitchFamily="34" charset="0"/>
              <a:ea typeface="楷体_GB2312" panose="02010609030101010101" pitchFamily="49" charset="-122"/>
            </a:endParaRPr>
          </a:p>
        </p:txBody>
      </p:sp>
      <p:sp>
        <p:nvSpPr>
          <p:cNvPr id="106524" name="标题 28"/>
          <p:cNvSpPr>
            <a:spLocks noGrp="1"/>
          </p:cNvSpPr>
          <p:nvPr>
            <p:ph type="title"/>
          </p:nvPr>
        </p:nvSpPr>
        <p:spPr>
          <a:xfrm>
            <a:off x="1857375" y="274638"/>
            <a:ext cx="6829425" cy="868362"/>
          </a:xfrm>
        </p:spPr>
        <p:txBody>
          <a:bodyPr vert="horz" wrap="square" lIns="91440" tIns="45720" rIns="91440" bIns="45720" anchor="ctr" anchorCtr="0"/>
          <a:p>
            <a:pPr algn="l" eaLnBrk="1" hangingPunct="1"/>
            <a:r>
              <a:rPr lang="zh-CN" altLang="en-US" sz="2400" b="1" dirty="0">
                <a:solidFill>
                  <a:srgbClr val="C00000"/>
                </a:solidFill>
                <a:ea typeface="黑体" panose="02010609060101010101" pitchFamily="49" charset="-122"/>
              </a:rPr>
              <a:t>例</a:t>
            </a:r>
            <a:r>
              <a:rPr lang="en-US" altLang="zh-CN" sz="2400" b="1" dirty="0">
                <a:ea typeface="楷体_GB2312" panose="02010609030101010101" pitchFamily="49" charset="-122"/>
              </a:rPr>
              <a:t> </a:t>
            </a:r>
            <a:r>
              <a:rPr lang="zh-CN" altLang="en-US" sz="2400" b="1" dirty="0">
                <a:ea typeface="楷体_GB2312" panose="02010609030101010101" pitchFamily="49" charset="-122"/>
              </a:rPr>
              <a:t> </a:t>
            </a:r>
            <a:r>
              <a:rPr lang="en-US" altLang="zh-CN" sz="2400" b="1" dirty="0">
                <a:ea typeface="楷体_GB2312" panose="02010609030101010101" pitchFamily="49" charset="-122"/>
              </a:rPr>
              <a:t>D(s)=s</a:t>
            </a:r>
            <a:r>
              <a:rPr lang="en-US" altLang="zh-CN" sz="2400" b="1" baseline="30000" dirty="0">
                <a:ea typeface="楷体_GB2312" panose="02010609030101010101" pitchFamily="49" charset="-122"/>
              </a:rPr>
              <a:t>5</a:t>
            </a:r>
            <a:r>
              <a:rPr lang="en-US" altLang="zh-CN" sz="2400" b="1" dirty="0">
                <a:ea typeface="楷体_GB2312" panose="02010609030101010101" pitchFamily="49" charset="-122"/>
              </a:rPr>
              <a:t>+ 2s</a:t>
            </a:r>
            <a:r>
              <a:rPr lang="en-US" altLang="zh-CN" sz="2400" b="1" baseline="30000" dirty="0">
                <a:ea typeface="楷体_GB2312" panose="02010609030101010101" pitchFamily="49" charset="-122"/>
              </a:rPr>
              <a:t>4</a:t>
            </a:r>
            <a:r>
              <a:rPr lang="en-US" altLang="zh-CN" sz="2400" b="1" dirty="0">
                <a:ea typeface="楷体_GB2312" panose="02010609030101010101" pitchFamily="49" charset="-122"/>
              </a:rPr>
              <a:t>-s-2=0</a:t>
            </a:r>
            <a:endParaRPr lang="zh-CN" altLang="en-US" sz="2400" dirty="0"/>
          </a:p>
        </p:txBody>
      </p:sp>
    </p:spTree>
  </p:cSld>
  <p:clrMapOvr>
    <a:masterClrMapping/>
  </p:clrMapOvr>
  <p:transition>
    <p:cover dir="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500188" y="644525"/>
            <a:ext cx="4727575" cy="457200"/>
          </a:xfrm>
        </p:spPr>
        <p:txBody>
          <a:bodyPr vert="horz" wrap="square" lIns="91440" tIns="45720" rIns="91440" bIns="45720" anchor="ctr" anchorCtr="0">
            <a:spAutoFit/>
          </a:bodyPr>
          <a:p>
            <a:pPr eaLnBrk="1" hangingPunct="1"/>
            <a:r>
              <a:rPr lang="en-US" altLang="zh-CN" sz="2400" b="1" dirty="0">
                <a:solidFill>
                  <a:srgbClr val="A50021"/>
                </a:solidFill>
              </a:rPr>
              <a:t>(2) </a:t>
            </a:r>
            <a:r>
              <a:rPr lang="zh-CN" altLang="en-US" sz="2400" b="1" dirty="0">
                <a:solidFill>
                  <a:srgbClr val="A50021"/>
                </a:solidFill>
              </a:rPr>
              <a:t>霍尔维茨</a:t>
            </a:r>
            <a:r>
              <a:rPr lang="en-US" altLang="zh-CN" sz="2400" b="1" dirty="0">
                <a:solidFill>
                  <a:srgbClr val="A50021"/>
                </a:solidFill>
              </a:rPr>
              <a:t>(</a:t>
            </a:r>
            <a:r>
              <a:rPr lang="en-US" altLang="zh-CN" sz="2400" b="1" i="1" dirty="0">
                <a:solidFill>
                  <a:schemeClr val="hlink"/>
                </a:solidFill>
                <a:latin typeface="Times New Roman" panose="02020603050405020304" pitchFamily="18" charset="0"/>
              </a:rPr>
              <a:t>Hurwitz</a:t>
            </a:r>
            <a:r>
              <a:rPr lang="en-US" altLang="zh-CN" sz="2400" b="1" dirty="0">
                <a:solidFill>
                  <a:srgbClr val="A50021"/>
                </a:solidFill>
              </a:rPr>
              <a:t>)</a:t>
            </a:r>
            <a:r>
              <a:rPr lang="zh-CN" altLang="en-US" sz="2400" b="1" dirty="0">
                <a:solidFill>
                  <a:srgbClr val="A50021"/>
                </a:solidFill>
              </a:rPr>
              <a:t>判据</a:t>
            </a:r>
            <a:endParaRPr lang="zh-CN" altLang="en-US" sz="2400" b="1" dirty="0">
              <a:solidFill>
                <a:srgbClr val="A50021"/>
              </a:solidFill>
            </a:endParaRPr>
          </a:p>
        </p:txBody>
      </p:sp>
      <p:sp>
        <p:nvSpPr>
          <p:cNvPr id="5" name="Text Box 4"/>
          <p:cNvSpPr txBox="1"/>
          <p:nvPr/>
        </p:nvSpPr>
        <p:spPr>
          <a:xfrm>
            <a:off x="2071688" y="1428750"/>
            <a:ext cx="37338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000" b="1" dirty="0">
                <a:latin typeface="Arial" panose="020B0604020202020204" pitchFamily="34" charset="0"/>
              </a:rPr>
              <a:t>若系统的特征方程为：</a:t>
            </a:r>
            <a:endParaRPr lang="zh-CN" altLang="en-US" sz="2000" b="1" dirty="0">
              <a:latin typeface="Arial" panose="020B0604020202020204" pitchFamily="34" charset="0"/>
            </a:endParaRPr>
          </a:p>
        </p:txBody>
      </p:sp>
      <p:graphicFrame>
        <p:nvGraphicFramePr>
          <p:cNvPr id="6" name="Object 2"/>
          <p:cNvGraphicFramePr>
            <a:graphicFrameLocks noChangeAspect="1"/>
          </p:cNvGraphicFramePr>
          <p:nvPr/>
        </p:nvGraphicFramePr>
        <p:xfrm>
          <a:off x="1928813" y="2000250"/>
          <a:ext cx="5911850" cy="450850"/>
        </p:xfrm>
        <a:graphic>
          <a:graphicData uri="http://schemas.openxmlformats.org/presentationml/2006/ole">
            <mc:AlternateContent xmlns:mc="http://schemas.openxmlformats.org/markup-compatibility/2006">
              <mc:Choice xmlns:v="urn:schemas-microsoft-com:vml" Requires="v">
                <p:oleObj spid="_x0000_s3446" name="" r:id="rId1" imgW="3657600" imgH="393700" progId="Equation.DSMT4">
                  <p:embed/>
                </p:oleObj>
              </mc:Choice>
              <mc:Fallback>
                <p:oleObj name="" r:id="rId1" imgW="3657600" imgH="393700" progId="Equation.DSMT4">
                  <p:embed/>
                  <p:pic>
                    <p:nvPicPr>
                      <p:cNvPr id="0" name="图片 3445"/>
                      <p:cNvPicPr/>
                      <p:nvPr/>
                    </p:nvPicPr>
                    <p:blipFill>
                      <a:blip r:embed="rId2"/>
                      <a:stretch>
                        <a:fillRect/>
                      </a:stretch>
                    </p:blipFill>
                    <p:spPr>
                      <a:xfrm>
                        <a:off x="1928813" y="2000250"/>
                        <a:ext cx="5911850" cy="450850"/>
                      </a:xfrm>
                      <a:prstGeom prst="rect">
                        <a:avLst/>
                      </a:prstGeom>
                      <a:noFill/>
                      <a:ln w="38100">
                        <a:noFill/>
                        <a:miter/>
                      </a:ln>
                    </p:spPr>
                  </p:pic>
                </p:oleObj>
              </mc:Fallback>
            </mc:AlternateContent>
          </a:graphicData>
        </a:graphic>
      </p:graphicFrame>
      <p:graphicFrame>
        <p:nvGraphicFramePr>
          <p:cNvPr id="7" name="Object 3"/>
          <p:cNvGraphicFramePr>
            <a:graphicFrameLocks noChangeAspect="1"/>
          </p:cNvGraphicFramePr>
          <p:nvPr/>
        </p:nvGraphicFramePr>
        <p:xfrm>
          <a:off x="428625" y="2786063"/>
          <a:ext cx="4000500" cy="3340100"/>
        </p:xfrm>
        <a:graphic>
          <a:graphicData uri="http://schemas.openxmlformats.org/presentationml/2006/ole">
            <mc:AlternateContent xmlns:mc="http://schemas.openxmlformats.org/markup-compatibility/2006">
              <mc:Choice xmlns:v="urn:schemas-microsoft-com:vml" Requires="v">
                <p:oleObj spid="_x0000_s3444" name="" r:id="rId3" imgW="4000500" imgH="3340100" progId="Equation.DSMT4">
                  <p:embed/>
                </p:oleObj>
              </mc:Choice>
              <mc:Fallback>
                <p:oleObj name="" r:id="rId3" imgW="4000500" imgH="3340100" progId="Equation.DSMT4">
                  <p:embed/>
                  <p:pic>
                    <p:nvPicPr>
                      <p:cNvPr id="0" name="图片 3443"/>
                      <p:cNvPicPr/>
                      <p:nvPr/>
                    </p:nvPicPr>
                    <p:blipFill>
                      <a:blip r:embed="rId4"/>
                      <a:stretch>
                        <a:fillRect/>
                      </a:stretch>
                    </p:blipFill>
                    <p:spPr>
                      <a:xfrm>
                        <a:off x="428625" y="2786063"/>
                        <a:ext cx="4000500" cy="3340100"/>
                      </a:xfrm>
                      <a:prstGeom prst="rect">
                        <a:avLst/>
                      </a:prstGeom>
                      <a:noFill/>
                      <a:ln w="38100">
                        <a:noFill/>
                        <a:miter/>
                      </a:ln>
                    </p:spPr>
                  </p:pic>
                </p:oleObj>
              </mc:Fallback>
            </mc:AlternateContent>
          </a:graphicData>
        </a:graphic>
      </p:graphicFrame>
      <p:graphicFrame>
        <p:nvGraphicFramePr>
          <p:cNvPr id="8" name="Object 4"/>
          <p:cNvGraphicFramePr>
            <a:graphicFrameLocks noChangeAspect="1"/>
          </p:cNvGraphicFramePr>
          <p:nvPr/>
        </p:nvGraphicFramePr>
        <p:xfrm>
          <a:off x="5327650" y="2922588"/>
          <a:ext cx="1473200" cy="368300"/>
        </p:xfrm>
        <a:graphic>
          <a:graphicData uri="http://schemas.openxmlformats.org/presentationml/2006/ole">
            <mc:AlternateContent xmlns:mc="http://schemas.openxmlformats.org/markup-compatibility/2006">
              <mc:Choice xmlns:v="urn:schemas-microsoft-com:vml" Requires="v">
                <p:oleObj spid="_x0000_s3442" name="" r:id="rId5" imgW="1473200" imgH="368300" progId="Equation.DSMT4">
                  <p:embed/>
                </p:oleObj>
              </mc:Choice>
              <mc:Fallback>
                <p:oleObj name="" r:id="rId5" imgW="1473200" imgH="368300" progId="Equation.DSMT4">
                  <p:embed/>
                  <p:pic>
                    <p:nvPicPr>
                      <p:cNvPr id="0" name="图片 3441"/>
                      <p:cNvPicPr/>
                      <p:nvPr/>
                    </p:nvPicPr>
                    <p:blipFill>
                      <a:blip r:embed="rId6"/>
                      <a:stretch>
                        <a:fillRect/>
                      </a:stretch>
                    </p:blipFill>
                    <p:spPr>
                      <a:xfrm>
                        <a:off x="5327650" y="2922588"/>
                        <a:ext cx="1473200" cy="368300"/>
                      </a:xfrm>
                      <a:prstGeom prst="rect">
                        <a:avLst/>
                      </a:prstGeom>
                      <a:noFill/>
                      <a:ln w="38100">
                        <a:noFill/>
                        <a:miter/>
                      </a:ln>
                    </p:spPr>
                  </p:pic>
                </p:oleObj>
              </mc:Fallback>
            </mc:AlternateContent>
          </a:graphicData>
        </a:graphic>
      </p:graphicFrame>
      <p:graphicFrame>
        <p:nvGraphicFramePr>
          <p:cNvPr id="9" name="Object 5"/>
          <p:cNvGraphicFramePr>
            <a:graphicFrameLocks noChangeAspect="1"/>
          </p:cNvGraphicFramePr>
          <p:nvPr/>
        </p:nvGraphicFramePr>
        <p:xfrm>
          <a:off x="5429250" y="3500438"/>
          <a:ext cx="2273300" cy="825500"/>
        </p:xfrm>
        <a:graphic>
          <a:graphicData uri="http://schemas.openxmlformats.org/presentationml/2006/ole">
            <mc:AlternateContent xmlns:mc="http://schemas.openxmlformats.org/markup-compatibility/2006">
              <mc:Choice xmlns:v="urn:schemas-microsoft-com:vml" Requires="v">
                <p:oleObj spid="_x0000_s3440" name="" r:id="rId7" imgW="2273300" imgH="825500" progId="Equation.DSMT4">
                  <p:embed/>
                </p:oleObj>
              </mc:Choice>
              <mc:Fallback>
                <p:oleObj name="" r:id="rId7" imgW="2273300" imgH="825500" progId="Equation.DSMT4">
                  <p:embed/>
                  <p:pic>
                    <p:nvPicPr>
                      <p:cNvPr id="0" name="图片 3439"/>
                      <p:cNvPicPr/>
                      <p:nvPr/>
                    </p:nvPicPr>
                    <p:blipFill>
                      <a:blip r:embed="rId8"/>
                      <a:stretch>
                        <a:fillRect/>
                      </a:stretch>
                    </p:blipFill>
                    <p:spPr>
                      <a:xfrm>
                        <a:off x="5429250" y="3500438"/>
                        <a:ext cx="2273300" cy="825500"/>
                      </a:xfrm>
                      <a:prstGeom prst="rect">
                        <a:avLst/>
                      </a:prstGeom>
                      <a:noFill/>
                      <a:ln w="38100">
                        <a:noFill/>
                        <a:miter/>
                      </a:ln>
                    </p:spPr>
                  </p:pic>
                </p:oleObj>
              </mc:Fallback>
            </mc:AlternateContent>
          </a:graphicData>
        </a:graphic>
      </p:graphicFrame>
      <p:graphicFrame>
        <p:nvGraphicFramePr>
          <p:cNvPr id="10" name="Object 6"/>
          <p:cNvGraphicFramePr>
            <a:graphicFrameLocks noChangeAspect="1"/>
          </p:cNvGraphicFramePr>
          <p:nvPr/>
        </p:nvGraphicFramePr>
        <p:xfrm>
          <a:off x="5429250" y="4500563"/>
          <a:ext cx="2984500" cy="1244600"/>
        </p:xfrm>
        <a:graphic>
          <a:graphicData uri="http://schemas.openxmlformats.org/presentationml/2006/ole">
            <mc:AlternateContent xmlns:mc="http://schemas.openxmlformats.org/markup-compatibility/2006">
              <mc:Choice xmlns:v="urn:schemas-microsoft-com:vml" Requires="v">
                <p:oleObj spid="_x0000_s3438" name="" r:id="rId9" imgW="2984500" imgH="1244600" progId="Equation.DSMT4">
                  <p:embed/>
                </p:oleObj>
              </mc:Choice>
              <mc:Fallback>
                <p:oleObj name="" r:id="rId9" imgW="2984500" imgH="1244600" progId="Equation.DSMT4">
                  <p:embed/>
                  <p:pic>
                    <p:nvPicPr>
                      <p:cNvPr id="0" name="图片 3437"/>
                      <p:cNvPicPr/>
                      <p:nvPr/>
                    </p:nvPicPr>
                    <p:blipFill>
                      <a:blip r:embed="rId10"/>
                      <a:stretch>
                        <a:fillRect/>
                      </a:stretch>
                    </p:blipFill>
                    <p:spPr>
                      <a:xfrm>
                        <a:off x="5429250" y="4500563"/>
                        <a:ext cx="2984500" cy="1244600"/>
                      </a:xfrm>
                      <a:prstGeom prst="rect">
                        <a:avLst/>
                      </a:prstGeom>
                      <a:noFill/>
                      <a:ln w="38100">
                        <a:noFill/>
                        <a:miter/>
                      </a:ln>
                    </p:spPr>
                  </p:pic>
                </p:oleObj>
              </mc:Fallback>
            </mc:AlternateContent>
          </a:graphicData>
        </a:graphic>
      </p:graphicFrame>
      <p:graphicFrame>
        <p:nvGraphicFramePr>
          <p:cNvPr id="11" name="Object 7"/>
          <p:cNvGraphicFramePr>
            <a:graphicFrameLocks noChangeAspect="1"/>
          </p:cNvGraphicFramePr>
          <p:nvPr/>
        </p:nvGraphicFramePr>
        <p:xfrm>
          <a:off x="5500688" y="6000750"/>
          <a:ext cx="787400" cy="368300"/>
        </p:xfrm>
        <a:graphic>
          <a:graphicData uri="http://schemas.openxmlformats.org/presentationml/2006/ole">
            <mc:AlternateContent xmlns:mc="http://schemas.openxmlformats.org/markup-compatibility/2006">
              <mc:Choice xmlns:v="urn:schemas-microsoft-com:vml" Requires="v">
                <p:oleObj spid="_x0000_s3439" name="" r:id="rId11" imgW="787400" imgH="368300" progId="Equation.DSMT4">
                  <p:embed/>
                </p:oleObj>
              </mc:Choice>
              <mc:Fallback>
                <p:oleObj name="" r:id="rId11" imgW="787400" imgH="368300" progId="Equation.DSMT4">
                  <p:embed/>
                  <p:pic>
                    <p:nvPicPr>
                      <p:cNvPr id="0" name="图片 3438"/>
                      <p:cNvPicPr/>
                      <p:nvPr/>
                    </p:nvPicPr>
                    <p:blipFill>
                      <a:blip r:embed="rId12"/>
                      <a:stretch>
                        <a:fillRect/>
                      </a:stretch>
                    </p:blipFill>
                    <p:spPr>
                      <a:xfrm>
                        <a:off x="5500688" y="6000750"/>
                        <a:ext cx="787400" cy="3683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000000"/>
                                          </p:val>
                                        </p:tav>
                                        <p:tav tm="100000">
                                          <p:val>
                                            <p:strVal val="#ppt_w"/>
                                          </p:val>
                                        </p:tav>
                                      </p:tavLst>
                                    </p:anim>
                                    <p:anim calcmode="lin" valueType="num">
                                      <p:cBhvr>
                                        <p:cTn id="13"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990033"/>
                </a:solidFill>
              </a:rPr>
              <a:t>3.5.5</a:t>
            </a:r>
            <a:r>
              <a:rPr lang="zh-CN" altLang="en-US" sz="2800" b="1" dirty="0">
                <a:solidFill>
                  <a:srgbClr val="990033"/>
                </a:solidFill>
              </a:rPr>
              <a:t>  劳斯</a:t>
            </a:r>
            <a:r>
              <a:rPr lang="en-US" altLang="zh-CN" sz="2800" b="1" dirty="0">
                <a:solidFill>
                  <a:srgbClr val="990033"/>
                </a:solidFill>
              </a:rPr>
              <a:t>-</a:t>
            </a:r>
            <a:r>
              <a:rPr lang="zh-CN" altLang="en-US" sz="2800" b="1" dirty="0">
                <a:solidFill>
                  <a:srgbClr val="990033"/>
                </a:solidFill>
              </a:rPr>
              <a:t>霍尔维茨判据的应用</a:t>
            </a:r>
            <a:endParaRPr lang="zh-CN" altLang="en-US" sz="2800" b="1" dirty="0">
              <a:solidFill>
                <a:srgbClr val="990033"/>
              </a:solidFill>
            </a:endParaRPr>
          </a:p>
        </p:txBody>
      </p:sp>
      <p:graphicFrame>
        <p:nvGraphicFramePr>
          <p:cNvPr id="108547" name="Object 2"/>
          <p:cNvGraphicFramePr>
            <a:graphicFrameLocks noChangeAspect="1"/>
          </p:cNvGraphicFramePr>
          <p:nvPr/>
        </p:nvGraphicFramePr>
        <p:xfrm>
          <a:off x="2786063" y="2071688"/>
          <a:ext cx="2908300" cy="317500"/>
        </p:xfrm>
        <a:graphic>
          <a:graphicData uri="http://schemas.openxmlformats.org/presentationml/2006/ole">
            <mc:AlternateContent xmlns:mc="http://schemas.openxmlformats.org/markup-compatibility/2006">
              <mc:Choice xmlns:v="urn:schemas-microsoft-com:vml" Requires="v">
                <p:oleObj spid="_x0000_s3447" name="" r:id="rId1" imgW="2908300" imgH="317500" progId="Equation.DSMT4">
                  <p:embed/>
                </p:oleObj>
              </mc:Choice>
              <mc:Fallback>
                <p:oleObj name="" r:id="rId1" imgW="2908300" imgH="317500" progId="Equation.DSMT4">
                  <p:embed/>
                  <p:pic>
                    <p:nvPicPr>
                      <p:cNvPr id="0" name="图片 3446"/>
                      <p:cNvPicPr/>
                      <p:nvPr/>
                    </p:nvPicPr>
                    <p:blipFill>
                      <a:blip r:embed="rId2"/>
                      <a:stretch>
                        <a:fillRect/>
                      </a:stretch>
                    </p:blipFill>
                    <p:spPr>
                      <a:xfrm>
                        <a:off x="2786063" y="2071688"/>
                        <a:ext cx="2908300" cy="317500"/>
                      </a:xfrm>
                      <a:prstGeom prst="rect">
                        <a:avLst/>
                      </a:prstGeom>
                      <a:noFill/>
                      <a:ln w="38100">
                        <a:noFill/>
                        <a:miter/>
                      </a:ln>
                    </p:spPr>
                  </p:pic>
                </p:oleObj>
              </mc:Fallback>
            </mc:AlternateContent>
          </a:graphicData>
        </a:graphic>
      </p:graphicFrame>
      <p:sp>
        <p:nvSpPr>
          <p:cNvPr id="108548" name="TextBox 4"/>
          <p:cNvSpPr txBox="1"/>
          <p:nvPr/>
        </p:nvSpPr>
        <p:spPr>
          <a:xfrm>
            <a:off x="1928813" y="1571625"/>
            <a:ext cx="24923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设系统的特征方程为</a:t>
            </a:r>
            <a:endParaRPr lang="zh-CN" altLang="en-US" sz="2000" b="1" dirty="0">
              <a:latin typeface="Arial" panose="020B0604020202020204" pitchFamily="34" charset="0"/>
            </a:endParaRPr>
          </a:p>
        </p:txBody>
      </p:sp>
      <p:sp>
        <p:nvSpPr>
          <p:cNvPr id="108549" name="TextBox 5"/>
          <p:cNvSpPr txBox="1"/>
          <p:nvPr/>
        </p:nvSpPr>
        <p:spPr>
          <a:xfrm>
            <a:off x="6000750" y="2071688"/>
            <a:ext cx="250666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试判别系统的稳定性</a:t>
            </a:r>
            <a:endParaRPr lang="zh-CN" altLang="en-US" sz="2000" b="1" dirty="0">
              <a:latin typeface="Arial" panose="020B0604020202020204" pitchFamily="34" charset="0"/>
            </a:endParaRPr>
          </a:p>
        </p:txBody>
      </p:sp>
      <p:graphicFrame>
        <p:nvGraphicFramePr>
          <p:cNvPr id="108550" name="Object 3"/>
          <p:cNvGraphicFramePr>
            <a:graphicFrameLocks noChangeAspect="1"/>
          </p:cNvGraphicFramePr>
          <p:nvPr/>
        </p:nvGraphicFramePr>
        <p:xfrm>
          <a:off x="2786063" y="2928938"/>
          <a:ext cx="1943100" cy="2057400"/>
        </p:xfrm>
        <a:graphic>
          <a:graphicData uri="http://schemas.openxmlformats.org/presentationml/2006/ole">
            <mc:AlternateContent xmlns:mc="http://schemas.openxmlformats.org/markup-compatibility/2006">
              <mc:Choice xmlns:v="urn:schemas-microsoft-com:vml" Requires="v">
                <p:oleObj spid="_x0000_s3448" name="" r:id="rId3" imgW="1943100" imgH="2057400" progId="Equation.DSMT4">
                  <p:embed/>
                </p:oleObj>
              </mc:Choice>
              <mc:Fallback>
                <p:oleObj name="" r:id="rId3" imgW="1943100" imgH="2057400" progId="Equation.DSMT4">
                  <p:embed/>
                  <p:pic>
                    <p:nvPicPr>
                      <p:cNvPr id="0" name="图片 3447"/>
                      <p:cNvPicPr/>
                      <p:nvPr/>
                    </p:nvPicPr>
                    <p:blipFill>
                      <a:blip r:embed="rId4"/>
                      <a:stretch>
                        <a:fillRect/>
                      </a:stretch>
                    </p:blipFill>
                    <p:spPr>
                      <a:xfrm>
                        <a:off x="2786063" y="2928938"/>
                        <a:ext cx="1943100" cy="2057400"/>
                      </a:xfrm>
                      <a:prstGeom prst="rect">
                        <a:avLst/>
                      </a:prstGeom>
                      <a:noFill/>
                      <a:ln w="38100">
                        <a:noFill/>
                        <a:miter/>
                      </a:ln>
                    </p:spPr>
                  </p:pic>
                </p:oleObj>
              </mc:Fallback>
            </mc:AlternateContent>
          </a:graphicData>
        </a:graphic>
      </p:graphicFrame>
      <p:sp>
        <p:nvSpPr>
          <p:cNvPr id="108551" name="TextBox 7"/>
          <p:cNvSpPr txBox="1"/>
          <p:nvPr/>
        </p:nvSpPr>
        <p:spPr>
          <a:xfrm>
            <a:off x="5429250" y="4286250"/>
            <a:ext cx="11080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Arial" panose="020B0604020202020204" pitchFamily="34" charset="0"/>
              </a:rPr>
              <a:t>一次变号</a:t>
            </a:r>
            <a:endParaRPr lang="zh-CN" altLang="en-US" sz="1800" b="1" dirty="0">
              <a:latin typeface="Arial" panose="020B0604020202020204" pitchFamily="34" charset="0"/>
            </a:endParaRPr>
          </a:p>
        </p:txBody>
      </p:sp>
      <p:sp>
        <p:nvSpPr>
          <p:cNvPr id="108552" name="TextBox 8"/>
          <p:cNvSpPr txBox="1"/>
          <p:nvPr/>
        </p:nvSpPr>
        <p:spPr>
          <a:xfrm>
            <a:off x="5429250" y="4702175"/>
            <a:ext cx="11080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Arial" panose="020B0604020202020204" pitchFamily="34" charset="0"/>
              </a:rPr>
              <a:t>一次变号</a:t>
            </a:r>
            <a:endParaRPr lang="zh-CN" altLang="en-US" sz="1800" b="1" dirty="0">
              <a:latin typeface="Arial" panose="020B0604020202020204" pitchFamily="34" charset="0"/>
            </a:endParaRPr>
          </a:p>
        </p:txBody>
      </p:sp>
      <p:sp>
        <p:nvSpPr>
          <p:cNvPr id="108553" name="TextBox 9"/>
          <p:cNvSpPr txBox="1"/>
          <p:nvPr/>
        </p:nvSpPr>
        <p:spPr>
          <a:xfrm>
            <a:off x="2214563" y="5202238"/>
            <a:ext cx="4833937"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solidFill>
                  <a:srgbClr val="990033"/>
                </a:solidFill>
                <a:latin typeface="Arial" panose="020B0604020202020204" pitchFamily="34" charset="0"/>
              </a:rPr>
              <a:t>系统在右半复平面有两个特征根，系统不稳定</a:t>
            </a:r>
            <a:endParaRPr lang="zh-CN" altLang="en-US" sz="1800" b="1" dirty="0">
              <a:solidFill>
                <a:srgbClr val="990033"/>
              </a:solidFill>
              <a:latin typeface="Arial" panose="020B0604020202020204" pitchFamily="34" charset="0"/>
            </a:endParaRPr>
          </a:p>
        </p:txBody>
      </p:sp>
    </p:spTree>
  </p:cSld>
  <p:clrMapOvr>
    <a:masterClrMapping/>
  </p:clrMapOvr>
  <p:transition>
    <p:cover dir="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13"/>
          <p:cNvSpPr/>
          <p:nvPr/>
        </p:nvSpPr>
        <p:spPr>
          <a:xfrm>
            <a:off x="1500188" y="428625"/>
            <a:ext cx="7429500" cy="9239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1800" b="1" dirty="0">
                <a:solidFill>
                  <a:srgbClr val="990033"/>
                </a:solidFill>
                <a:latin typeface="黑体" panose="02010609060101010101" pitchFamily="49" charset="-122"/>
                <a:ea typeface="黑体" panose="02010609060101010101" pitchFamily="49" charset="-122"/>
              </a:rPr>
              <a:t>例</a:t>
            </a: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某单位反馈系统的开环零、极点分布如图所示，判定系统能否稳定，    </a:t>
            </a:r>
            <a:endParaRPr lang="en-US" altLang="zh-CN" sz="1800" b="1" dirty="0">
              <a:latin typeface="黑体" panose="02010609060101010101" pitchFamily="49" charset="-122"/>
              <a:ea typeface="黑体" panose="02010609060101010101" pitchFamily="49" charset="-122"/>
            </a:endParaRPr>
          </a:p>
          <a:p>
            <a:pPr marL="0" lvl="0" indent="0" eaLnBrk="1" hangingPunct="1">
              <a:lnSpc>
                <a:spcPct val="150000"/>
              </a:lnSpc>
              <a:spcBef>
                <a:spcPct val="0"/>
              </a:spcBef>
              <a:buFontTx/>
              <a:buNone/>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若能稳定，试确定相应开环增益</a:t>
            </a:r>
            <a:r>
              <a:rPr lang="en-US" altLang="zh-CN" sz="1800" b="1" dirty="0">
                <a:latin typeface="Arial" panose="020B0604020202020204" pitchFamily="34" charset="0"/>
                <a:ea typeface="黑体" panose="02010609060101010101" pitchFamily="49" charset="-122"/>
              </a:rPr>
              <a:t>K</a:t>
            </a:r>
            <a:r>
              <a:rPr lang="zh-CN" altLang="en-US" sz="1800" b="1" dirty="0">
                <a:latin typeface="黑体" panose="02010609060101010101" pitchFamily="49" charset="-122"/>
                <a:ea typeface="黑体" panose="02010609060101010101" pitchFamily="49" charset="-122"/>
              </a:rPr>
              <a:t>的范围。</a:t>
            </a:r>
            <a:endParaRPr lang="zh-CN" altLang="en-US" sz="1800" b="1" dirty="0">
              <a:latin typeface="黑体" panose="02010609060101010101" pitchFamily="49" charset="-122"/>
              <a:ea typeface="黑体" panose="02010609060101010101" pitchFamily="49" charset="-122"/>
            </a:endParaRPr>
          </a:p>
        </p:txBody>
      </p:sp>
      <p:graphicFrame>
        <p:nvGraphicFramePr>
          <p:cNvPr id="109571" name="Object 2"/>
          <p:cNvGraphicFramePr>
            <a:graphicFrameLocks noChangeAspect="1"/>
          </p:cNvGraphicFramePr>
          <p:nvPr/>
        </p:nvGraphicFramePr>
        <p:xfrm>
          <a:off x="5562600" y="2428875"/>
          <a:ext cx="2724150" cy="1050925"/>
        </p:xfrm>
        <a:graphic>
          <a:graphicData uri="http://schemas.openxmlformats.org/presentationml/2006/ole">
            <mc:AlternateContent xmlns:mc="http://schemas.openxmlformats.org/markup-compatibility/2006">
              <mc:Choice xmlns:v="urn:schemas-microsoft-com:vml" Requires="v">
                <p:oleObj spid="_x0000_s3437" name="" r:id="rId1" imgW="2495550" imgH="962025" progId="PBrush">
                  <p:embed/>
                </p:oleObj>
              </mc:Choice>
              <mc:Fallback>
                <p:oleObj name="" r:id="rId1" imgW="2495550" imgH="962025" progId="PBrush">
                  <p:embed/>
                  <p:pic>
                    <p:nvPicPr>
                      <p:cNvPr id="0" name="图片 3436"/>
                      <p:cNvPicPr/>
                      <p:nvPr/>
                    </p:nvPicPr>
                    <p:blipFill>
                      <a:blip r:embed="rId2">
                        <a:clrChange>
                          <a:clrFrom>
                            <a:srgbClr val="FFFFFF"/>
                          </a:clrFrom>
                          <a:clrTo>
                            <a:srgbClr val="FFFFFF">
                              <a:alpha val="0"/>
                            </a:srgbClr>
                          </a:clrTo>
                        </a:clrChange>
                      </a:blip>
                      <a:stretch>
                        <a:fillRect/>
                      </a:stretch>
                    </p:blipFill>
                    <p:spPr>
                      <a:xfrm>
                        <a:off x="5562600" y="2428875"/>
                        <a:ext cx="2724150" cy="1050925"/>
                      </a:xfrm>
                      <a:prstGeom prst="rect">
                        <a:avLst/>
                      </a:prstGeom>
                      <a:noFill/>
                      <a:ln w="38100">
                        <a:noFill/>
                        <a:miter/>
                      </a:ln>
                    </p:spPr>
                  </p:pic>
                </p:oleObj>
              </mc:Fallback>
            </mc:AlternateContent>
          </a:graphicData>
        </a:graphic>
      </p:graphicFrame>
      <p:sp>
        <p:nvSpPr>
          <p:cNvPr id="109572" name="Rectangle 16"/>
          <p:cNvSpPr/>
          <p:nvPr/>
        </p:nvSpPr>
        <p:spPr>
          <a:xfrm>
            <a:off x="571500" y="1928813"/>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800" b="1" dirty="0">
                <a:latin typeface="黑体" panose="02010609060101010101" pitchFamily="49" charset="-122"/>
                <a:ea typeface="黑体" panose="02010609060101010101" pitchFamily="49" charset="-122"/>
              </a:rPr>
              <a:t>解  依题意有</a:t>
            </a:r>
            <a:endParaRPr lang="zh-CN" altLang="en-US" sz="1800" b="1" dirty="0">
              <a:latin typeface="黑体" panose="02010609060101010101" pitchFamily="49" charset="-122"/>
              <a:ea typeface="黑体" panose="02010609060101010101" pitchFamily="49" charset="-122"/>
            </a:endParaRPr>
          </a:p>
        </p:txBody>
      </p:sp>
      <p:graphicFrame>
        <p:nvGraphicFramePr>
          <p:cNvPr id="299025" name="Object 3"/>
          <p:cNvGraphicFramePr>
            <a:graphicFrameLocks noChangeAspect="1"/>
          </p:cNvGraphicFramePr>
          <p:nvPr/>
        </p:nvGraphicFramePr>
        <p:xfrm>
          <a:off x="914400" y="2643188"/>
          <a:ext cx="3352800" cy="811212"/>
        </p:xfrm>
        <a:graphic>
          <a:graphicData uri="http://schemas.openxmlformats.org/presentationml/2006/ole">
            <mc:AlternateContent xmlns:mc="http://schemas.openxmlformats.org/markup-compatibility/2006">
              <mc:Choice xmlns:v="urn:schemas-microsoft-com:vml" Requires="v">
                <p:oleObj spid="_x0000_s3449" name="" r:id="rId3" imgW="1841500" imgH="444500" progId="Equation.3">
                  <p:embed/>
                </p:oleObj>
              </mc:Choice>
              <mc:Fallback>
                <p:oleObj name="" r:id="rId3" imgW="1841500" imgH="444500" progId="Equation.3">
                  <p:embed/>
                  <p:pic>
                    <p:nvPicPr>
                      <p:cNvPr id="0" name="图片 3448"/>
                      <p:cNvPicPr/>
                      <p:nvPr/>
                    </p:nvPicPr>
                    <p:blipFill>
                      <a:blip r:embed="rId4"/>
                      <a:stretch>
                        <a:fillRect/>
                      </a:stretch>
                    </p:blipFill>
                    <p:spPr>
                      <a:xfrm>
                        <a:off x="914400" y="2643188"/>
                        <a:ext cx="3352800" cy="811212"/>
                      </a:xfrm>
                      <a:prstGeom prst="rect">
                        <a:avLst/>
                      </a:prstGeom>
                      <a:noFill/>
                      <a:ln w="38100">
                        <a:noFill/>
                        <a:miter/>
                      </a:ln>
                    </p:spPr>
                  </p:pic>
                </p:oleObj>
              </mc:Fallback>
            </mc:AlternateContent>
          </a:graphicData>
        </a:graphic>
      </p:graphicFrame>
      <p:graphicFrame>
        <p:nvGraphicFramePr>
          <p:cNvPr id="299027" name="Object 4"/>
          <p:cNvGraphicFramePr>
            <a:graphicFrameLocks noChangeAspect="1"/>
          </p:cNvGraphicFramePr>
          <p:nvPr/>
        </p:nvGraphicFramePr>
        <p:xfrm>
          <a:off x="914400" y="3622675"/>
          <a:ext cx="7078663" cy="466725"/>
        </p:xfrm>
        <a:graphic>
          <a:graphicData uri="http://schemas.openxmlformats.org/presentationml/2006/ole">
            <mc:AlternateContent xmlns:mc="http://schemas.openxmlformats.org/markup-compatibility/2006">
              <mc:Choice xmlns:v="urn:schemas-microsoft-com:vml" Requires="v">
                <p:oleObj spid="_x0000_s3441" name="" r:id="rId5" imgW="3543300" imgH="241300" progId="Equation.3">
                  <p:embed/>
                </p:oleObj>
              </mc:Choice>
              <mc:Fallback>
                <p:oleObj name="" r:id="rId5" imgW="3543300" imgH="241300" progId="Equation.3">
                  <p:embed/>
                  <p:pic>
                    <p:nvPicPr>
                      <p:cNvPr id="0" name="图片 3440"/>
                      <p:cNvPicPr/>
                      <p:nvPr/>
                    </p:nvPicPr>
                    <p:blipFill>
                      <a:blip r:embed="rId6"/>
                      <a:stretch>
                        <a:fillRect/>
                      </a:stretch>
                    </p:blipFill>
                    <p:spPr>
                      <a:xfrm>
                        <a:off x="914400" y="3622675"/>
                        <a:ext cx="7078663" cy="466725"/>
                      </a:xfrm>
                      <a:prstGeom prst="rect">
                        <a:avLst/>
                      </a:prstGeom>
                      <a:noFill/>
                      <a:ln w="38100">
                        <a:noFill/>
                        <a:miter/>
                      </a:ln>
                    </p:spPr>
                  </p:pic>
                </p:oleObj>
              </mc:Fallback>
            </mc:AlternateContent>
          </a:graphicData>
        </a:graphic>
      </p:graphicFrame>
      <p:graphicFrame>
        <p:nvGraphicFramePr>
          <p:cNvPr id="299029" name="Object 5"/>
          <p:cNvGraphicFramePr>
            <a:graphicFrameLocks noChangeAspect="1"/>
          </p:cNvGraphicFramePr>
          <p:nvPr/>
        </p:nvGraphicFramePr>
        <p:xfrm>
          <a:off x="876300" y="4259263"/>
          <a:ext cx="1562100" cy="955675"/>
        </p:xfrm>
        <a:graphic>
          <a:graphicData uri="http://schemas.openxmlformats.org/presentationml/2006/ole">
            <mc:AlternateContent xmlns:mc="http://schemas.openxmlformats.org/markup-compatibility/2006">
              <mc:Choice xmlns:v="urn:schemas-microsoft-com:vml" Requires="v">
                <p:oleObj spid="_x0000_s3443" name="" r:id="rId7" imgW="774065" imgH="469900" progId="Equation.3">
                  <p:embed/>
                </p:oleObj>
              </mc:Choice>
              <mc:Fallback>
                <p:oleObj name="" r:id="rId7" imgW="774065" imgH="469900" progId="Equation.3">
                  <p:embed/>
                  <p:pic>
                    <p:nvPicPr>
                      <p:cNvPr id="0" name="图片 3442"/>
                      <p:cNvPicPr/>
                      <p:nvPr/>
                    </p:nvPicPr>
                    <p:blipFill>
                      <a:blip r:embed="rId8"/>
                      <a:stretch>
                        <a:fillRect/>
                      </a:stretch>
                    </p:blipFill>
                    <p:spPr>
                      <a:xfrm>
                        <a:off x="876300" y="4259263"/>
                        <a:ext cx="1562100" cy="955675"/>
                      </a:xfrm>
                      <a:prstGeom prst="rect">
                        <a:avLst/>
                      </a:prstGeom>
                      <a:noFill/>
                      <a:ln w="38100">
                        <a:noFill/>
                        <a:miter/>
                      </a:ln>
                    </p:spPr>
                  </p:pic>
                </p:oleObj>
              </mc:Fallback>
            </mc:AlternateContent>
          </a:graphicData>
        </a:graphic>
      </p:graphicFrame>
      <p:graphicFrame>
        <p:nvGraphicFramePr>
          <p:cNvPr id="299031" name="Object 6"/>
          <p:cNvGraphicFramePr>
            <a:graphicFrameLocks noChangeAspect="1"/>
          </p:cNvGraphicFramePr>
          <p:nvPr/>
        </p:nvGraphicFramePr>
        <p:xfrm>
          <a:off x="2957513" y="4322763"/>
          <a:ext cx="1897062" cy="801687"/>
        </p:xfrm>
        <a:graphic>
          <a:graphicData uri="http://schemas.openxmlformats.org/presentationml/2006/ole">
            <mc:AlternateContent xmlns:mc="http://schemas.openxmlformats.org/markup-compatibility/2006">
              <mc:Choice xmlns:v="urn:schemas-microsoft-com:vml" Requires="v">
                <p:oleObj spid="_x0000_s3445" name="" r:id="rId9" imgW="939165" imgH="406400" progId="Equation.3">
                  <p:embed/>
                </p:oleObj>
              </mc:Choice>
              <mc:Fallback>
                <p:oleObj name="" r:id="rId9" imgW="939165" imgH="406400" progId="Equation.3">
                  <p:embed/>
                  <p:pic>
                    <p:nvPicPr>
                      <p:cNvPr id="0" name="图片 3444"/>
                      <p:cNvPicPr/>
                      <p:nvPr/>
                    </p:nvPicPr>
                    <p:blipFill>
                      <a:blip r:embed="rId10"/>
                      <a:stretch>
                        <a:fillRect/>
                      </a:stretch>
                    </p:blipFill>
                    <p:spPr>
                      <a:xfrm>
                        <a:off x="2957513" y="4322763"/>
                        <a:ext cx="1897062" cy="801687"/>
                      </a:xfrm>
                      <a:prstGeom prst="rect">
                        <a:avLst/>
                      </a:prstGeom>
                      <a:noFill/>
                      <a:ln w="38100">
                        <a:noFill/>
                        <a:miter/>
                      </a:ln>
                    </p:spPr>
                  </p:pic>
                </p:oleObj>
              </mc:Fallback>
            </mc:AlternateContent>
          </a:graphicData>
        </a:graphic>
      </p:graphicFrame>
      <p:sp>
        <p:nvSpPr>
          <p:cNvPr id="299033" name="Rectangle 25"/>
          <p:cNvSpPr/>
          <p:nvPr/>
        </p:nvSpPr>
        <p:spPr>
          <a:xfrm>
            <a:off x="990600" y="5643563"/>
            <a:ext cx="7162800" cy="519112"/>
          </a:xfrm>
          <a:prstGeom prst="rect">
            <a:avLst/>
          </a:prstGeom>
          <a:gradFill rotWithShape="0">
            <a:gsLst>
              <a:gs pos="0">
                <a:srgbClr val="CCFFCC"/>
              </a:gs>
              <a:gs pos="50000">
                <a:srgbClr val="FFFFFF"/>
              </a:gs>
              <a:gs pos="100000">
                <a:srgbClr val="CCFFCC"/>
              </a:gs>
            </a:gsLst>
            <a:lin ang="5400000" scaled="1"/>
            <a:tileRect/>
          </a:gra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FF0000"/>
                </a:solidFill>
                <a:latin typeface="Arial" panose="020B0604020202020204" pitchFamily="34" charset="0"/>
                <a:ea typeface="黑体" panose="02010609060101010101" pitchFamily="49" charset="-122"/>
              </a:rPr>
              <a:t>系统闭环稳定与开环稳定之间没有直接关系</a:t>
            </a:r>
            <a:r>
              <a:rPr lang="zh-CN" altLang="en-US" sz="1100" dirty="0">
                <a:latin typeface="Arial" panose="020B0604020202020204" pitchFamily="34" charset="0"/>
              </a:rPr>
              <a:t> </a:t>
            </a:r>
            <a:endParaRPr lang="zh-CN" altLang="en-US" sz="1800"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9025"/>
                                        </p:tgtEl>
                                        <p:attrNameLst>
                                          <p:attrName>style.visibility</p:attrName>
                                        </p:attrNameLst>
                                      </p:cBhvr>
                                      <p:to>
                                        <p:strVal val="visible"/>
                                      </p:to>
                                    </p:set>
                                    <p:animEffect transition="in" filter="blinds(horizontal)">
                                      <p:cBhvr>
                                        <p:cTn id="7" dur="500"/>
                                        <p:tgtEl>
                                          <p:spTgt spid="2990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9027"/>
                                        </p:tgtEl>
                                        <p:attrNameLst>
                                          <p:attrName>style.visibility</p:attrName>
                                        </p:attrNameLst>
                                      </p:cBhvr>
                                      <p:to>
                                        <p:strVal val="visible"/>
                                      </p:to>
                                    </p:set>
                                    <p:animEffect transition="in" filter="blinds(horizontal)">
                                      <p:cBhvr>
                                        <p:cTn id="12" dur="500"/>
                                        <p:tgtEl>
                                          <p:spTgt spid="2990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9029"/>
                                        </p:tgtEl>
                                        <p:attrNameLst>
                                          <p:attrName>style.visibility</p:attrName>
                                        </p:attrNameLst>
                                      </p:cBhvr>
                                      <p:to>
                                        <p:strVal val="visible"/>
                                      </p:to>
                                    </p:set>
                                    <p:animEffect transition="in" filter="blinds(horizontal)">
                                      <p:cBhvr>
                                        <p:cTn id="17" dur="500"/>
                                        <p:tgtEl>
                                          <p:spTgt spid="2990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9031"/>
                                        </p:tgtEl>
                                        <p:attrNameLst>
                                          <p:attrName>style.visibility</p:attrName>
                                        </p:attrNameLst>
                                      </p:cBhvr>
                                      <p:to>
                                        <p:strVal val="visible"/>
                                      </p:to>
                                    </p:set>
                                    <p:animEffect transition="in" filter="blinds(horizontal)">
                                      <p:cBhvr>
                                        <p:cTn id="22" dur="500"/>
                                        <p:tgtEl>
                                          <p:spTgt spid="29903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9033"/>
                                        </p:tgtEl>
                                        <p:attrNameLst>
                                          <p:attrName>style.visibility</p:attrName>
                                        </p:attrNameLst>
                                      </p:cBhvr>
                                      <p:to>
                                        <p:strVal val="visible"/>
                                      </p:to>
                                    </p:set>
                                    <p:anim calcmode="lin" valueType="num">
                                      <p:cBhvr additive="base">
                                        <p:cTn id="27" dur="500" fill="hold"/>
                                        <p:tgtEl>
                                          <p:spTgt spid="299033"/>
                                        </p:tgtEl>
                                        <p:attrNameLst>
                                          <p:attrName>ppt_x</p:attrName>
                                        </p:attrNameLst>
                                      </p:cBhvr>
                                      <p:tavLst>
                                        <p:tav tm="0">
                                          <p:val>
                                            <p:strVal val="#ppt_x"/>
                                          </p:val>
                                        </p:tav>
                                        <p:tav tm="100000">
                                          <p:val>
                                            <p:strVal val="#ppt_x"/>
                                          </p:val>
                                        </p:tav>
                                      </p:tavLst>
                                    </p:anim>
                                    <p:anim calcmode="lin" valueType="num">
                                      <p:cBhvr additive="base">
                                        <p:cTn id="28" dur="500" fill="hold"/>
                                        <p:tgtEl>
                                          <p:spTgt spid="299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990033"/>
                </a:solidFill>
              </a:rPr>
              <a:t>确定系统的相对稳定性</a:t>
            </a:r>
            <a:endParaRPr lang="zh-CN" altLang="en-US" sz="2800" b="1" dirty="0">
              <a:solidFill>
                <a:srgbClr val="990033"/>
              </a:solidFill>
            </a:endParaRPr>
          </a:p>
        </p:txBody>
      </p:sp>
      <p:sp>
        <p:nvSpPr>
          <p:cNvPr id="110595" name="TextBox 3"/>
          <p:cNvSpPr txBox="1"/>
          <p:nvPr/>
        </p:nvSpPr>
        <p:spPr>
          <a:xfrm>
            <a:off x="285750" y="1928813"/>
            <a:ext cx="8643938" cy="7080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       试确定如下单位反馈系统的开环增益</a:t>
            </a:r>
            <a:r>
              <a:rPr lang="en-US" altLang="zh-CN" sz="2000" b="1" dirty="0">
                <a:latin typeface="Arial" panose="020B0604020202020204" pitchFamily="34" charset="0"/>
              </a:rPr>
              <a:t>K</a:t>
            </a:r>
            <a:r>
              <a:rPr lang="zh-CN" altLang="en-US" sz="2000" b="1" dirty="0">
                <a:latin typeface="Arial" panose="020B0604020202020204" pitchFamily="34" charset="0"/>
              </a:rPr>
              <a:t>，要求闭环系统的极点全部位于</a:t>
            </a:r>
            <a:r>
              <a:rPr lang="en-US" altLang="zh-CN" sz="2000" b="1" dirty="0">
                <a:latin typeface="Arial" panose="020B0604020202020204" pitchFamily="34" charset="0"/>
              </a:rPr>
              <a:t>s=-1</a:t>
            </a:r>
            <a:r>
              <a:rPr lang="zh-CN" altLang="en-US" sz="2000" b="1" dirty="0">
                <a:latin typeface="Arial" panose="020B0604020202020204" pitchFamily="34" charset="0"/>
              </a:rPr>
              <a:t>的左边</a:t>
            </a:r>
            <a:endParaRPr lang="zh-CN" altLang="en-US" sz="2000" b="1" dirty="0">
              <a:latin typeface="Arial" panose="020B0604020202020204" pitchFamily="34" charset="0"/>
            </a:endParaRPr>
          </a:p>
        </p:txBody>
      </p:sp>
      <p:graphicFrame>
        <p:nvGraphicFramePr>
          <p:cNvPr id="110596" name="Object 2"/>
          <p:cNvGraphicFramePr>
            <a:graphicFrameLocks noChangeAspect="1"/>
          </p:cNvGraphicFramePr>
          <p:nvPr/>
        </p:nvGraphicFramePr>
        <p:xfrm>
          <a:off x="2428875" y="2500313"/>
          <a:ext cx="3340100" cy="736600"/>
        </p:xfrm>
        <a:graphic>
          <a:graphicData uri="http://schemas.openxmlformats.org/presentationml/2006/ole">
            <mc:AlternateContent xmlns:mc="http://schemas.openxmlformats.org/markup-compatibility/2006">
              <mc:Choice xmlns:v="urn:schemas-microsoft-com:vml" Requires="v">
                <p:oleObj spid="_x0000_s3453" name="" r:id="rId1" imgW="3340100" imgH="736600" progId="Equation.DSMT4">
                  <p:embed/>
                </p:oleObj>
              </mc:Choice>
              <mc:Fallback>
                <p:oleObj name="" r:id="rId1" imgW="3340100" imgH="736600" progId="Equation.DSMT4">
                  <p:embed/>
                  <p:pic>
                    <p:nvPicPr>
                      <p:cNvPr id="0" name="图片 3452"/>
                      <p:cNvPicPr/>
                      <p:nvPr/>
                    </p:nvPicPr>
                    <p:blipFill>
                      <a:blip r:embed="rId2"/>
                      <a:stretch>
                        <a:fillRect/>
                      </a:stretch>
                    </p:blipFill>
                    <p:spPr>
                      <a:xfrm>
                        <a:off x="2428875" y="2500313"/>
                        <a:ext cx="3340100" cy="736600"/>
                      </a:xfrm>
                      <a:prstGeom prst="rect">
                        <a:avLst/>
                      </a:prstGeom>
                      <a:noFill/>
                      <a:ln w="38100">
                        <a:noFill/>
                        <a:miter/>
                      </a:ln>
                    </p:spPr>
                  </p:pic>
                </p:oleObj>
              </mc:Fallback>
            </mc:AlternateContent>
          </a:graphicData>
        </a:graphic>
      </p:graphicFrame>
      <p:graphicFrame>
        <p:nvGraphicFramePr>
          <p:cNvPr id="6" name="Object 3"/>
          <p:cNvGraphicFramePr>
            <a:graphicFrameLocks noChangeAspect="1"/>
          </p:cNvGraphicFramePr>
          <p:nvPr/>
        </p:nvGraphicFramePr>
        <p:xfrm>
          <a:off x="1214438" y="3429000"/>
          <a:ext cx="6032500" cy="762000"/>
        </p:xfrm>
        <a:graphic>
          <a:graphicData uri="http://schemas.openxmlformats.org/presentationml/2006/ole">
            <mc:AlternateContent xmlns:mc="http://schemas.openxmlformats.org/markup-compatibility/2006">
              <mc:Choice xmlns:v="urn:schemas-microsoft-com:vml" Requires="v">
                <p:oleObj spid="_x0000_s3454" name="" r:id="rId3" imgW="6032500" imgH="762000" progId="Equation.DSMT4">
                  <p:embed/>
                </p:oleObj>
              </mc:Choice>
              <mc:Fallback>
                <p:oleObj name="" r:id="rId3" imgW="6032500" imgH="762000" progId="Equation.DSMT4">
                  <p:embed/>
                  <p:pic>
                    <p:nvPicPr>
                      <p:cNvPr id="0" name="图片 3453"/>
                      <p:cNvPicPr/>
                      <p:nvPr/>
                    </p:nvPicPr>
                    <p:blipFill>
                      <a:blip r:embed="rId4"/>
                      <a:stretch>
                        <a:fillRect/>
                      </a:stretch>
                    </p:blipFill>
                    <p:spPr>
                      <a:xfrm>
                        <a:off x="1214438" y="3429000"/>
                        <a:ext cx="6032500" cy="76200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3571875" y="4357688"/>
          <a:ext cx="2006600" cy="2057400"/>
        </p:xfrm>
        <a:graphic>
          <a:graphicData uri="http://schemas.openxmlformats.org/presentationml/2006/ole">
            <mc:AlternateContent xmlns:mc="http://schemas.openxmlformats.org/markup-compatibility/2006">
              <mc:Choice xmlns:v="urn:schemas-microsoft-com:vml" Requires="v">
                <p:oleObj spid="_x0000_s3455" name="" r:id="rId5" imgW="2006600" imgH="2057400" progId="Equation.DSMT4">
                  <p:embed/>
                </p:oleObj>
              </mc:Choice>
              <mc:Fallback>
                <p:oleObj name="" r:id="rId5" imgW="2006600" imgH="2057400" progId="Equation.DSMT4">
                  <p:embed/>
                  <p:pic>
                    <p:nvPicPr>
                      <p:cNvPr id="0" name="图片 3454"/>
                      <p:cNvPicPr/>
                      <p:nvPr/>
                    </p:nvPicPr>
                    <p:blipFill>
                      <a:blip r:embed="rId6"/>
                      <a:stretch>
                        <a:fillRect/>
                      </a:stretch>
                    </p:blipFill>
                    <p:spPr>
                      <a:xfrm>
                        <a:off x="3571875" y="4357688"/>
                        <a:ext cx="2006600" cy="2057400"/>
                      </a:xfrm>
                      <a:prstGeom prst="rect">
                        <a:avLst/>
                      </a:prstGeom>
                      <a:noFill/>
                      <a:ln w="38100">
                        <a:noFill/>
                        <a:miter/>
                      </a:ln>
                    </p:spPr>
                  </p:pic>
                </p:oleObj>
              </mc:Fallback>
            </mc:AlternateContent>
          </a:graphicData>
        </a:graphic>
      </p:graphicFrame>
      <p:graphicFrame>
        <p:nvGraphicFramePr>
          <p:cNvPr id="8" name="Object 5"/>
          <p:cNvGraphicFramePr>
            <a:graphicFrameLocks noChangeAspect="1"/>
          </p:cNvGraphicFramePr>
          <p:nvPr/>
        </p:nvGraphicFramePr>
        <p:xfrm>
          <a:off x="357188" y="4857750"/>
          <a:ext cx="2730500" cy="317500"/>
        </p:xfrm>
        <a:graphic>
          <a:graphicData uri="http://schemas.openxmlformats.org/presentationml/2006/ole">
            <mc:AlternateContent xmlns:mc="http://schemas.openxmlformats.org/markup-compatibility/2006">
              <mc:Choice xmlns:v="urn:schemas-microsoft-com:vml" Requires="v">
                <p:oleObj spid="_x0000_s3451" name="" r:id="rId7" imgW="2730500" imgH="317500" progId="Equation.DSMT4">
                  <p:embed/>
                </p:oleObj>
              </mc:Choice>
              <mc:Fallback>
                <p:oleObj name="" r:id="rId7" imgW="2730500" imgH="317500" progId="Equation.DSMT4">
                  <p:embed/>
                  <p:pic>
                    <p:nvPicPr>
                      <p:cNvPr id="0" name="图片 3450"/>
                      <p:cNvPicPr/>
                      <p:nvPr/>
                    </p:nvPicPr>
                    <p:blipFill>
                      <a:blip r:embed="rId8"/>
                      <a:stretch>
                        <a:fillRect/>
                      </a:stretch>
                    </p:blipFill>
                    <p:spPr>
                      <a:xfrm>
                        <a:off x="357188" y="4857750"/>
                        <a:ext cx="2730500" cy="317500"/>
                      </a:xfrm>
                      <a:prstGeom prst="rect">
                        <a:avLst/>
                      </a:prstGeom>
                      <a:noFill/>
                      <a:ln w="38100">
                        <a:noFill/>
                        <a:miter/>
                      </a:ln>
                    </p:spPr>
                  </p:pic>
                </p:oleObj>
              </mc:Fallback>
            </mc:AlternateContent>
          </a:graphicData>
        </a:graphic>
      </p:graphicFrame>
      <p:graphicFrame>
        <p:nvGraphicFramePr>
          <p:cNvPr id="9" name="Object 6"/>
          <p:cNvGraphicFramePr>
            <a:graphicFrameLocks noChangeAspect="1"/>
          </p:cNvGraphicFramePr>
          <p:nvPr/>
        </p:nvGraphicFramePr>
        <p:xfrm>
          <a:off x="6429375" y="5000625"/>
          <a:ext cx="1485900" cy="736600"/>
        </p:xfrm>
        <a:graphic>
          <a:graphicData uri="http://schemas.openxmlformats.org/presentationml/2006/ole">
            <mc:AlternateContent xmlns:mc="http://schemas.openxmlformats.org/markup-compatibility/2006">
              <mc:Choice xmlns:v="urn:schemas-microsoft-com:vml" Requires="v">
                <p:oleObj spid="_x0000_s3458" name="" r:id="rId9" imgW="1485900" imgH="736600" progId="Equation.DSMT4">
                  <p:embed/>
                </p:oleObj>
              </mc:Choice>
              <mc:Fallback>
                <p:oleObj name="" r:id="rId9" imgW="1485900" imgH="736600" progId="Equation.DSMT4">
                  <p:embed/>
                  <p:pic>
                    <p:nvPicPr>
                      <p:cNvPr id="0" name="图片 3457"/>
                      <p:cNvPicPr/>
                      <p:nvPr/>
                    </p:nvPicPr>
                    <p:blipFill>
                      <a:blip r:embed="rId10"/>
                      <a:stretch>
                        <a:fillRect/>
                      </a:stretch>
                    </p:blipFill>
                    <p:spPr>
                      <a:xfrm>
                        <a:off x="6429375" y="5000625"/>
                        <a:ext cx="1485900" cy="736600"/>
                      </a:xfrm>
                      <a:prstGeom prst="rect">
                        <a:avLst/>
                      </a:prstGeom>
                      <a:noFill/>
                      <a:ln w="38100">
                        <a:noFill/>
                        <a:miter/>
                      </a:ln>
                    </p:spPr>
                  </p:pic>
                </p:oleObj>
              </mc:Fallback>
            </mc:AlternateContent>
          </a:graphicData>
        </a:graphic>
      </p:graphicFrame>
      <p:graphicFrame>
        <p:nvGraphicFramePr>
          <p:cNvPr id="10" name="Object 7"/>
          <p:cNvGraphicFramePr>
            <a:graphicFrameLocks noChangeAspect="1"/>
          </p:cNvGraphicFramePr>
          <p:nvPr/>
        </p:nvGraphicFramePr>
        <p:xfrm>
          <a:off x="7572375" y="3571875"/>
          <a:ext cx="1181100" cy="317500"/>
        </p:xfrm>
        <a:graphic>
          <a:graphicData uri="http://schemas.openxmlformats.org/presentationml/2006/ole">
            <mc:AlternateContent xmlns:mc="http://schemas.openxmlformats.org/markup-compatibility/2006">
              <mc:Choice xmlns:v="urn:schemas-microsoft-com:vml" Requires="v">
                <p:oleObj spid="_x0000_s3456" name="" r:id="rId11" imgW="1180465" imgH="317500" progId="Equation.DSMT4">
                  <p:embed/>
                </p:oleObj>
              </mc:Choice>
              <mc:Fallback>
                <p:oleObj name="" r:id="rId11" imgW="1180465" imgH="317500" progId="Equation.DSMT4">
                  <p:embed/>
                  <p:pic>
                    <p:nvPicPr>
                      <p:cNvPr id="0" name="图片 3455"/>
                      <p:cNvPicPr/>
                      <p:nvPr/>
                    </p:nvPicPr>
                    <p:blipFill>
                      <a:blip r:embed="rId12"/>
                      <a:stretch>
                        <a:fillRect/>
                      </a:stretch>
                    </p:blipFill>
                    <p:spPr>
                      <a:xfrm>
                        <a:off x="7572375" y="3571875"/>
                        <a:ext cx="1181100" cy="3175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矩形 3"/>
          <p:cNvSpPr/>
          <p:nvPr/>
        </p:nvSpPr>
        <p:spPr>
          <a:xfrm>
            <a:off x="1857375" y="571500"/>
            <a:ext cx="54451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Arial" panose="020B0604020202020204" pitchFamily="34" charset="0"/>
              </a:rPr>
              <a:t>要求闭环系统的极点全部位于</a:t>
            </a:r>
            <a:r>
              <a:rPr lang="en-US" altLang="zh-CN" sz="1800" b="1" dirty="0">
                <a:latin typeface="Arial" panose="020B0604020202020204" pitchFamily="34" charset="0"/>
              </a:rPr>
              <a:t>s=-1</a:t>
            </a:r>
            <a:r>
              <a:rPr lang="zh-CN" altLang="en-US" sz="1800" b="1" dirty="0">
                <a:latin typeface="Arial" panose="020B0604020202020204" pitchFamily="34" charset="0"/>
              </a:rPr>
              <a:t>的左边，令</a:t>
            </a:r>
            <a:r>
              <a:rPr lang="en-US" altLang="zh-CN" sz="1800" b="1" dirty="0">
                <a:latin typeface="Arial" panose="020B0604020202020204" pitchFamily="34" charset="0"/>
              </a:rPr>
              <a:t>s=p-1</a:t>
            </a:r>
            <a:endParaRPr lang="zh-CN" altLang="en-US" sz="1800" dirty="0">
              <a:latin typeface="Arial" panose="020B0604020202020204" pitchFamily="34" charset="0"/>
            </a:endParaRPr>
          </a:p>
        </p:txBody>
      </p:sp>
      <p:graphicFrame>
        <p:nvGraphicFramePr>
          <p:cNvPr id="686082" name="Object 2"/>
          <p:cNvGraphicFramePr>
            <a:graphicFrameLocks noChangeAspect="1"/>
          </p:cNvGraphicFramePr>
          <p:nvPr/>
        </p:nvGraphicFramePr>
        <p:xfrm>
          <a:off x="2000250" y="2214563"/>
          <a:ext cx="4584700" cy="368300"/>
        </p:xfrm>
        <a:graphic>
          <a:graphicData uri="http://schemas.openxmlformats.org/presentationml/2006/ole">
            <mc:AlternateContent xmlns:mc="http://schemas.openxmlformats.org/markup-compatibility/2006">
              <mc:Choice xmlns:v="urn:schemas-microsoft-com:vml" Requires="v">
                <p:oleObj spid="_x0000_s3457" name="" r:id="rId1" imgW="4584700" imgH="368300" progId="Equation.DSMT4">
                  <p:embed/>
                </p:oleObj>
              </mc:Choice>
              <mc:Fallback>
                <p:oleObj name="" r:id="rId1" imgW="4584700" imgH="368300" progId="Equation.DSMT4">
                  <p:embed/>
                  <p:pic>
                    <p:nvPicPr>
                      <p:cNvPr id="0" name="图片 3456"/>
                      <p:cNvPicPr/>
                      <p:nvPr/>
                    </p:nvPicPr>
                    <p:blipFill>
                      <a:blip r:embed="rId2"/>
                      <a:stretch>
                        <a:fillRect/>
                      </a:stretch>
                    </p:blipFill>
                    <p:spPr>
                      <a:xfrm>
                        <a:off x="2000250" y="2214563"/>
                        <a:ext cx="4584700" cy="368300"/>
                      </a:xfrm>
                      <a:prstGeom prst="rect">
                        <a:avLst/>
                      </a:prstGeom>
                      <a:noFill/>
                      <a:ln w="38100">
                        <a:noFill/>
                        <a:miter/>
                      </a:ln>
                    </p:spPr>
                  </p:pic>
                </p:oleObj>
              </mc:Fallback>
            </mc:AlternateContent>
          </a:graphicData>
        </a:graphic>
      </p:graphicFrame>
      <p:graphicFrame>
        <p:nvGraphicFramePr>
          <p:cNvPr id="686083" name="Object 3"/>
          <p:cNvGraphicFramePr>
            <a:graphicFrameLocks noChangeAspect="1"/>
          </p:cNvGraphicFramePr>
          <p:nvPr/>
        </p:nvGraphicFramePr>
        <p:xfrm>
          <a:off x="2071688" y="1428750"/>
          <a:ext cx="2730500" cy="317500"/>
        </p:xfrm>
        <a:graphic>
          <a:graphicData uri="http://schemas.openxmlformats.org/presentationml/2006/ole">
            <mc:AlternateContent xmlns:mc="http://schemas.openxmlformats.org/markup-compatibility/2006">
              <mc:Choice xmlns:v="urn:schemas-microsoft-com:vml" Requires="v">
                <p:oleObj spid="_x0000_s3459" name="" r:id="rId3" imgW="2730500" imgH="317500" progId="Equation.DSMT4">
                  <p:embed/>
                </p:oleObj>
              </mc:Choice>
              <mc:Fallback>
                <p:oleObj name="" r:id="rId3" imgW="2730500" imgH="317500" progId="Equation.DSMT4">
                  <p:embed/>
                  <p:pic>
                    <p:nvPicPr>
                      <p:cNvPr id="0" name="图片 3458"/>
                      <p:cNvPicPr/>
                      <p:nvPr/>
                    </p:nvPicPr>
                    <p:blipFill>
                      <a:blip r:embed="rId4"/>
                      <a:stretch>
                        <a:fillRect/>
                      </a:stretch>
                    </p:blipFill>
                    <p:spPr>
                      <a:xfrm>
                        <a:off x="2071688" y="1428750"/>
                        <a:ext cx="2730500" cy="31750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2000250" y="2857500"/>
          <a:ext cx="3619500" cy="368300"/>
        </p:xfrm>
        <a:graphic>
          <a:graphicData uri="http://schemas.openxmlformats.org/presentationml/2006/ole">
            <mc:AlternateContent xmlns:mc="http://schemas.openxmlformats.org/markup-compatibility/2006">
              <mc:Choice xmlns:v="urn:schemas-microsoft-com:vml" Requires="v">
                <p:oleObj spid="_x0000_s3460" name="" r:id="rId5" imgW="3619500" imgH="368300" progId="Equation.DSMT4">
                  <p:embed/>
                </p:oleObj>
              </mc:Choice>
              <mc:Fallback>
                <p:oleObj name="" r:id="rId5" imgW="3619500" imgH="368300" progId="Equation.DSMT4">
                  <p:embed/>
                  <p:pic>
                    <p:nvPicPr>
                      <p:cNvPr id="0" name="图片 3459"/>
                      <p:cNvPicPr/>
                      <p:nvPr/>
                    </p:nvPicPr>
                    <p:blipFill>
                      <a:blip r:embed="rId6"/>
                      <a:stretch>
                        <a:fillRect/>
                      </a:stretch>
                    </p:blipFill>
                    <p:spPr>
                      <a:xfrm>
                        <a:off x="2000250" y="2857500"/>
                        <a:ext cx="3619500" cy="368300"/>
                      </a:xfrm>
                      <a:prstGeom prst="rect">
                        <a:avLst/>
                      </a:prstGeom>
                      <a:noFill/>
                      <a:ln w="38100">
                        <a:noFill/>
                        <a:miter/>
                      </a:ln>
                    </p:spPr>
                  </p:pic>
                </p:oleObj>
              </mc:Fallback>
            </mc:AlternateContent>
          </a:graphicData>
        </a:graphic>
      </p:graphicFrame>
      <p:graphicFrame>
        <p:nvGraphicFramePr>
          <p:cNvPr id="686085" name="Object 5"/>
          <p:cNvGraphicFramePr>
            <a:graphicFrameLocks noChangeAspect="1"/>
          </p:cNvGraphicFramePr>
          <p:nvPr/>
        </p:nvGraphicFramePr>
        <p:xfrm>
          <a:off x="928688" y="3714750"/>
          <a:ext cx="3327400" cy="2057400"/>
        </p:xfrm>
        <a:graphic>
          <a:graphicData uri="http://schemas.openxmlformats.org/presentationml/2006/ole">
            <mc:AlternateContent xmlns:mc="http://schemas.openxmlformats.org/markup-compatibility/2006">
              <mc:Choice xmlns:v="urn:schemas-microsoft-com:vml" Requires="v">
                <p:oleObj spid="_x0000_s3450" name="" r:id="rId7" imgW="3327400" imgH="2057400" progId="Equation.DSMT4">
                  <p:embed/>
                </p:oleObj>
              </mc:Choice>
              <mc:Fallback>
                <p:oleObj name="" r:id="rId7" imgW="3327400" imgH="2057400" progId="Equation.DSMT4">
                  <p:embed/>
                  <p:pic>
                    <p:nvPicPr>
                      <p:cNvPr id="0" name="图片 3449"/>
                      <p:cNvPicPr/>
                      <p:nvPr/>
                    </p:nvPicPr>
                    <p:blipFill>
                      <a:blip r:embed="rId8"/>
                      <a:stretch>
                        <a:fillRect/>
                      </a:stretch>
                    </p:blipFill>
                    <p:spPr>
                      <a:xfrm>
                        <a:off x="928688" y="3714750"/>
                        <a:ext cx="3327400" cy="2057400"/>
                      </a:xfrm>
                      <a:prstGeom prst="rect">
                        <a:avLst/>
                      </a:prstGeom>
                      <a:noFill/>
                      <a:ln w="38100">
                        <a:noFill/>
                        <a:miter/>
                      </a:ln>
                    </p:spPr>
                  </p:pic>
                </p:oleObj>
              </mc:Fallback>
            </mc:AlternateContent>
          </a:graphicData>
        </a:graphic>
      </p:graphicFrame>
      <p:graphicFrame>
        <p:nvGraphicFramePr>
          <p:cNvPr id="9" name="Object 6"/>
          <p:cNvGraphicFramePr>
            <a:graphicFrameLocks noChangeAspect="1"/>
          </p:cNvGraphicFramePr>
          <p:nvPr/>
        </p:nvGraphicFramePr>
        <p:xfrm>
          <a:off x="5214938" y="4286250"/>
          <a:ext cx="1803400" cy="736600"/>
        </p:xfrm>
        <a:graphic>
          <a:graphicData uri="http://schemas.openxmlformats.org/presentationml/2006/ole">
            <mc:AlternateContent xmlns:mc="http://schemas.openxmlformats.org/markup-compatibility/2006">
              <mc:Choice xmlns:v="urn:schemas-microsoft-com:vml" Requires="v">
                <p:oleObj spid="_x0000_s3461" name="" r:id="rId9" imgW="1803400" imgH="736600" progId="Equation.DSMT4">
                  <p:embed/>
                </p:oleObj>
              </mc:Choice>
              <mc:Fallback>
                <p:oleObj name="" r:id="rId9" imgW="1803400" imgH="736600" progId="Equation.DSMT4">
                  <p:embed/>
                  <p:pic>
                    <p:nvPicPr>
                      <p:cNvPr id="0" name="图片 3460"/>
                      <p:cNvPicPr/>
                      <p:nvPr/>
                    </p:nvPicPr>
                    <p:blipFill>
                      <a:blip r:embed="rId10"/>
                      <a:stretch>
                        <a:fillRect/>
                      </a:stretch>
                    </p:blipFill>
                    <p:spPr>
                      <a:xfrm>
                        <a:off x="5214938" y="4286250"/>
                        <a:ext cx="1803400" cy="7366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083"/>
                                        </p:tgtEl>
                                        <p:attrNameLst>
                                          <p:attrName>style.visibility</p:attrName>
                                        </p:attrNameLst>
                                      </p:cBhvr>
                                      <p:to>
                                        <p:strVal val="visible"/>
                                      </p:to>
                                    </p:set>
                                    <p:animEffect transition="in" filter="blinds(horizontal)">
                                      <p:cBhvr>
                                        <p:cTn id="7" dur="500"/>
                                        <p:tgtEl>
                                          <p:spTgt spid="6860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082"/>
                                        </p:tgtEl>
                                        <p:attrNameLst>
                                          <p:attrName>style.visibility</p:attrName>
                                        </p:attrNameLst>
                                      </p:cBhvr>
                                      <p:to>
                                        <p:strVal val="visible"/>
                                      </p:to>
                                    </p:set>
                                    <p:animEffect transition="in" filter="blinds(horizontal)">
                                      <p:cBhvr>
                                        <p:cTn id="12" dur="500"/>
                                        <p:tgtEl>
                                          <p:spTgt spid="68608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86085"/>
                                        </p:tgtEl>
                                        <p:attrNameLst>
                                          <p:attrName>style.visibility</p:attrName>
                                        </p:attrNameLst>
                                      </p:cBhvr>
                                      <p:to>
                                        <p:strVal val="visible"/>
                                      </p:to>
                                    </p:set>
                                    <p:anim calcmode="lin" valueType="num">
                                      <p:cBhvr additive="base">
                                        <p:cTn id="23" dur="500" fill="hold"/>
                                        <p:tgtEl>
                                          <p:spTgt spid="686085"/>
                                        </p:tgtEl>
                                        <p:attrNameLst>
                                          <p:attrName>ppt_x</p:attrName>
                                        </p:attrNameLst>
                                      </p:cBhvr>
                                      <p:tavLst>
                                        <p:tav tm="0">
                                          <p:val>
                                            <p:strVal val="#ppt_x"/>
                                          </p:val>
                                        </p:tav>
                                        <p:tav tm="100000">
                                          <p:val>
                                            <p:strVal val="#ppt_x"/>
                                          </p:val>
                                        </p:tav>
                                      </p:tavLst>
                                    </p:anim>
                                    <p:anim calcmode="lin" valueType="num">
                                      <p:cBhvr additive="base">
                                        <p:cTn id="24" dur="500" fill="hold"/>
                                        <p:tgtEl>
                                          <p:spTgt spid="68608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
          <p:cNvSpPr>
            <a:spLocks noGrp="1"/>
          </p:cNvSpPr>
          <p:nvPr>
            <p:ph type="title"/>
          </p:nvPr>
        </p:nvSpPr>
        <p:spPr>
          <a:xfrm>
            <a:off x="700088" y="274638"/>
            <a:ext cx="8229600" cy="1143000"/>
          </a:xfrm>
        </p:spPr>
        <p:txBody>
          <a:bodyPr vert="horz" wrap="square" lIns="91440" tIns="45720" rIns="91440" bIns="45720" anchor="ctr" anchorCtr="0"/>
          <a:p>
            <a:pPr eaLnBrk="1" hangingPunct="1"/>
            <a:r>
              <a:rPr lang="en-US" altLang="zh-CN" sz="2800" b="1" dirty="0">
                <a:solidFill>
                  <a:srgbClr val="990033"/>
                </a:solidFill>
              </a:rPr>
              <a:t>3.5.6</a:t>
            </a:r>
            <a:r>
              <a:rPr lang="zh-CN" altLang="en-US" sz="2800" b="1" dirty="0">
                <a:solidFill>
                  <a:srgbClr val="990033"/>
                </a:solidFill>
              </a:rPr>
              <a:t>   离散时间系统的稳定性代数判据</a:t>
            </a:r>
            <a:endParaRPr lang="zh-CN" altLang="en-US" sz="2800" b="1" dirty="0">
              <a:solidFill>
                <a:srgbClr val="990033"/>
              </a:solidFill>
            </a:endParaRPr>
          </a:p>
        </p:txBody>
      </p:sp>
      <p:pic>
        <p:nvPicPr>
          <p:cNvPr id="4" name="Picture 1"/>
          <p:cNvPicPr>
            <a:picLocks noChangeAspect="1" noChangeArrowheads="1"/>
          </p:cNvPicPr>
          <p:nvPr/>
        </p:nvPicPr>
        <p:blipFill>
          <a:blip r:embed="rId1"/>
          <a:srcRect/>
          <a:stretch>
            <a:fillRect/>
          </a:stretch>
        </p:blipFill>
        <p:spPr bwMode="auto">
          <a:xfrm>
            <a:off x="785813" y="2071688"/>
            <a:ext cx="3419475" cy="2733675"/>
          </a:xfrm>
          <a:prstGeom prst="rect">
            <a:avLst/>
          </a:prstGeom>
          <a:ln>
            <a:noFill/>
          </a:ln>
          <a:effectLst>
            <a:outerShdw blurRad="292100" dist="139700" dir="2700000" algn="tl" rotWithShape="0">
              <a:srgbClr val="333333">
                <a:alpha val="65000"/>
              </a:srgbClr>
            </a:outerShdw>
          </a:effectLst>
        </p:spPr>
      </p:pic>
      <p:graphicFrame>
        <p:nvGraphicFramePr>
          <p:cNvPr id="6" name="Object 3"/>
          <p:cNvGraphicFramePr>
            <a:graphicFrameLocks noChangeAspect="1"/>
          </p:cNvGraphicFramePr>
          <p:nvPr/>
        </p:nvGraphicFramePr>
        <p:xfrm>
          <a:off x="2214563" y="5429250"/>
          <a:ext cx="2336800" cy="698500"/>
        </p:xfrm>
        <a:graphic>
          <a:graphicData uri="http://schemas.openxmlformats.org/presentationml/2006/ole">
            <mc:AlternateContent xmlns:mc="http://schemas.openxmlformats.org/markup-compatibility/2006">
              <mc:Choice xmlns:v="urn:schemas-microsoft-com:vml" Requires="v">
                <p:oleObj spid="_x0000_s3452" name="" r:id="rId2" imgW="2336800" imgH="698500" progId="Equation.DSMT4">
                  <p:embed/>
                </p:oleObj>
              </mc:Choice>
              <mc:Fallback>
                <p:oleObj name="" r:id="rId2" imgW="2336800" imgH="698500" progId="Equation.DSMT4">
                  <p:embed/>
                  <p:pic>
                    <p:nvPicPr>
                      <p:cNvPr id="0" name="图片 3451"/>
                      <p:cNvPicPr/>
                      <p:nvPr/>
                    </p:nvPicPr>
                    <p:blipFill>
                      <a:blip r:embed="rId3"/>
                      <a:stretch>
                        <a:fillRect/>
                      </a:stretch>
                    </p:blipFill>
                    <p:spPr>
                      <a:xfrm>
                        <a:off x="2214563" y="5429250"/>
                        <a:ext cx="2336800" cy="698500"/>
                      </a:xfrm>
                      <a:prstGeom prst="rect">
                        <a:avLst/>
                      </a:prstGeom>
                      <a:noFill/>
                      <a:ln w="38100">
                        <a:noFill/>
                        <a:miter/>
                      </a:ln>
                    </p:spPr>
                  </p:pic>
                </p:oleObj>
              </mc:Fallback>
            </mc:AlternateContent>
          </a:graphicData>
        </a:graphic>
      </p:graphicFrame>
      <p:sp>
        <p:nvSpPr>
          <p:cNvPr id="7" name="TextBox 6"/>
          <p:cNvSpPr txBox="1"/>
          <p:nvPr/>
        </p:nvSpPr>
        <p:spPr>
          <a:xfrm>
            <a:off x="5500688" y="5715000"/>
            <a:ext cx="17240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990033"/>
                </a:solidFill>
                <a:latin typeface="Arial" panose="020B0604020202020204" pitchFamily="34" charset="0"/>
              </a:rPr>
              <a:t>利用劳斯判据</a:t>
            </a:r>
            <a:endParaRPr lang="zh-CN" altLang="en-US" sz="2000" b="1" dirty="0">
              <a:solidFill>
                <a:srgbClr val="990033"/>
              </a:solidFill>
              <a:latin typeface="Arial" panose="020B0604020202020204" pitchFamily="34" charset="0"/>
            </a:endParaRPr>
          </a:p>
        </p:txBody>
      </p:sp>
      <p:pic>
        <p:nvPicPr>
          <p:cNvPr id="687108" name="Picture 4"/>
          <p:cNvPicPr>
            <a:picLocks noChangeAspect="1" noChangeArrowheads="1"/>
          </p:cNvPicPr>
          <p:nvPr/>
        </p:nvPicPr>
        <p:blipFill>
          <a:blip r:embed="rId4"/>
          <a:srcRect/>
          <a:stretch>
            <a:fillRect/>
          </a:stretch>
        </p:blipFill>
        <p:spPr bwMode="auto">
          <a:xfrm>
            <a:off x="5214938" y="2071688"/>
            <a:ext cx="2714625" cy="2857500"/>
          </a:xfrm>
          <a:prstGeom prst="rect">
            <a:avLst/>
          </a:prstGeom>
          <a:ln>
            <a:noFill/>
          </a:ln>
          <a:effectLst>
            <a:outerShdw blurRad="292100" dist="139700" dir="2700000" algn="tl" rotWithShape="0">
              <a:srgbClr val="333333">
                <a:alpha val="65000"/>
              </a:srgbClr>
            </a:outerShdw>
          </a:effectLst>
        </p:spPr>
      </p:pic>
      <p:sp>
        <p:nvSpPr>
          <p:cNvPr id="32776" name="Text Box 8"/>
          <p:cNvSpPr txBox="1"/>
          <p:nvPr/>
        </p:nvSpPr>
        <p:spPr>
          <a:xfrm>
            <a:off x="1763713" y="5013325"/>
            <a:ext cx="34559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2400" b="1" i="1" dirty="0">
                <a:solidFill>
                  <a:schemeClr val="hlink"/>
                </a:solidFill>
                <a:latin typeface="Times New Roman" panose="02020603050405020304" pitchFamily="18" charset="0"/>
              </a:rPr>
              <a:t>Bilinear transform</a:t>
            </a:r>
            <a:endParaRPr lang="en-US" altLang="zh-CN" sz="2400" b="1" i="1" dirty="0">
              <a:solidFill>
                <a:schemeClr val="hlink"/>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87108"/>
                                        </p:tgtEl>
                                        <p:attrNameLst>
                                          <p:attrName>style.visibility</p:attrName>
                                        </p:attrNameLst>
                                      </p:cBhvr>
                                      <p:to>
                                        <p:strVal val="visible"/>
                                      </p:to>
                                    </p:set>
                                    <p:animEffect transition="in" filter="blinds(horizontal)">
                                      <p:cBhvr>
                                        <p:cTn id="23" dur="500"/>
                                        <p:tgtEl>
                                          <p:spTgt spid="68710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776"/>
                                        </p:tgtEl>
                                        <p:attrNameLst>
                                          <p:attrName>style.visibility</p:attrName>
                                        </p:attrNameLst>
                                      </p:cBhvr>
                                      <p:to>
                                        <p:strVal val="visible"/>
                                      </p:to>
                                    </p:set>
                                    <p:animEffect transition="in" filter="fade">
                                      <p:cBhvr>
                                        <p:cTn id="28" dur="2000"/>
                                        <p:tgtEl>
                                          <p:spTgt spid="32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77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3" descr="7b0a2020202022776f7264617274223a2022220a7d0a"/>
          <p:cNvSpPr>
            <a:spLocks noGrp="1"/>
          </p:cNvSpPr>
          <p:nvPr>
            <p:ph type="title"/>
          </p:nvPr>
        </p:nvSpPr>
        <p:spPr>
          <a:xfrm>
            <a:off x="714375" y="285750"/>
            <a:ext cx="8229600" cy="1143000"/>
          </a:xfrm>
        </p:spPr>
        <p:txBody>
          <a:bodyPr vert="horz" wrap="square" lIns="91440" tIns="45720" rIns="91440" bIns="45720" anchor="ctr" anchorCtr="0">
            <a:scene3d>
              <a:camera prst="orthographicFront"/>
              <a:lightRig rig="threePt" dir="t"/>
            </a:scene3d>
          </a:bodyPr>
          <a:p>
            <a:pPr eaLnBrk="1" hangingPunct="1"/>
            <a:r>
              <a:rPr lang="zh-CN" altLang="en-US" sz="4800" b="1" dirty="0">
                <a:ln w="15875"/>
                <a:solidFill>
                  <a:schemeClr val="tx2"/>
                </a:solidFill>
                <a:effectLst/>
                <a:latin typeface="方正魏碑_GBK" panose="02000000000000000000" charset="-122"/>
                <a:ea typeface="方正魏碑_GBK" panose="02000000000000000000" charset="-122"/>
              </a:rPr>
              <a:t>自动控制原理</a:t>
            </a:r>
            <a:endParaRPr lang="zh-CN" altLang="en-US" sz="4800" b="1" dirty="0">
              <a:ln w="15875"/>
              <a:solidFill>
                <a:schemeClr val="tx2"/>
              </a:solidFill>
              <a:effectLst/>
              <a:latin typeface="方正魏碑_GBK" panose="02000000000000000000" charset="-122"/>
              <a:ea typeface="方正魏碑_GBK" panose="02000000000000000000" charset="-122"/>
            </a:endParaRPr>
          </a:p>
        </p:txBody>
      </p:sp>
      <p:sp>
        <p:nvSpPr>
          <p:cNvPr id="6147" name="TextBox 14"/>
          <p:cNvSpPr txBox="1"/>
          <p:nvPr/>
        </p:nvSpPr>
        <p:spPr>
          <a:xfrm>
            <a:off x="5715000" y="2286000"/>
            <a:ext cx="1841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p>
        </p:txBody>
      </p:sp>
      <p:sp>
        <p:nvSpPr>
          <p:cNvPr id="6148" name="TextBox 15"/>
          <p:cNvSpPr txBox="1"/>
          <p:nvPr/>
        </p:nvSpPr>
        <p:spPr>
          <a:xfrm>
            <a:off x="642938" y="1857693"/>
            <a:ext cx="554736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C00000"/>
                </a:solidFill>
                <a:latin typeface="黑体" panose="02010609060101010101" pitchFamily="49" charset="-122"/>
                <a:ea typeface="黑体" panose="02010609060101010101" pitchFamily="49" charset="-122"/>
              </a:rPr>
              <a:t>第三章  线性系统的时域特性</a:t>
            </a:r>
            <a:r>
              <a:rPr lang="zh-CN" altLang="en-US" sz="2800" b="1" dirty="0">
                <a:solidFill>
                  <a:srgbClr val="C00000"/>
                </a:solidFill>
                <a:latin typeface="黑体" panose="02010609060101010101" pitchFamily="49" charset="-122"/>
                <a:ea typeface="黑体" panose="02010609060101010101" pitchFamily="49" charset="-122"/>
              </a:rPr>
              <a:t>分析</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7" name="TextBox 16"/>
          <p:cNvSpPr txBox="1"/>
          <p:nvPr/>
        </p:nvSpPr>
        <p:spPr>
          <a:xfrm>
            <a:off x="1073150" y="2357438"/>
            <a:ext cx="8143875" cy="396938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latin typeface="+mj-ea"/>
                <a:ea typeface="+mj-ea"/>
                <a:cs typeface="+mn-cs"/>
              </a:rPr>
              <a:t>3.1 </a:t>
            </a:r>
            <a:r>
              <a:rPr kumimoji="0" lang="zh-CN" altLang="en-US" sz="2400" b="1" kern="1200" cap="none" spc="0" normalizeH="0" baseline="0" noProof="0" dirty="0">
                <a:latin typeface="+mj-ea"/>
                <a:ea typeface="+mj-ea"/>
                <a:cs typeface="+mn-cs"/>
              </a:rPr>
              <a:t>引言</a:t>
            </a:r>
            <a:endParaRPr kumimoji="0" lang="en-US" sz="2400" b="1" kern="1200" cap="none" spc="0" normalizeH="0" baseline="0" noProof="0" dirty="0">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latin typeface="+mj-ea"/>
                <a:ea typeface="+mj-ea"/>
                <a:cs typeface="+mn-cs"/>
              </a:rPr>
              <a:t>3.2 </a:t>
            </a:r>
            <a:r>
              <a:rPr kumimoji="0" lang="zh-CN" altLang="en-US" sz="2400" b="1" kern="1200" cap="none" spc="0" normalizeH="0" baseline="0" noProof="0" dirty="0">
                <a:latin typeface="+mj-ea"/>
                <a:ea typeface="+mj-ea"/>
                <a:cs typeface="+mn-cs"/>
              </a:rPr>
              <a:t>控制系统瞬态性能分析</a:t>
            </a:r>
            <a:endParaRPr kumimoji="0" lang="en-US" sz="2400" b="1" kern="1200" cap="none" spc="0" normalizeH="0" baseline="0" noProof="0" dirty="0">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chemeClr val="tx1"/>
                </a:solidFill>
                <a:latin typeface="+mj-ea"/>
                <a:ea typeface="+mj-ea"/>
                <a:cs typeface="+mn-cs"/>
              </a:rPr>
              <a:t>3.3 </a:t>
            </a:r>
            <a:r>
              <a:rPr kumimoji="0" lang="zh-CN" altLang="en-US" sz="2400" b="1" kern="1200" cap="none" spc="0" normalizeH="0" baseline="0" noProof="0" dirty="0">
                <a:solidFill>
                  <a:schemeClr val="tx1"/>
                </a:solidFill>
                <a:latin typeface="+mj-ea"/>
                <a:ea typeface="+mj-ea"/>
                <a:cs typeface="+mn-cs"/>
              </a:rPr>
              <a:t>典型二阶系统瞬态性能分析</a:t>
            </a:r>
            <a:endParaRPr kumimoji="0" lang="zh-CN" alt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lang="en-US" sz="2400" b="1" noProof="0" dirty="0">
                <a:solidFill>
                  <a:schemeClr val="tx1"/>
                </a:solidFill>
                <a:latin typeface="+mj-ea"/>
                <a:ea typeface="+mj-ea"/>
                <a:sym typeface="+mn-ea"/>
              </a:rPr>
              <a:t>3.4 </a:t>
            </a:r>
            <a:r>
              <a:rPr kumimoji="0" lang="zh-CN" altLang="en-US" sz="2400" b="1" kern="1200" cap="none" spc="0" normalizeH="0" baseline="0" noProof="0" dirty="0">
                <a:solidFill>
                  <a:schemeClr val="tx1"/>
                </a:solidFill>
                <a:latin typeface="+mj-ea"/>
                <a:ea typeface="+mj-ea"/>
                <a:cs typeface="+mn-cs"/>
              </a:rPr>
              <a:t>高阶系统瞬态性能分析</a:t>
            </a:r>
            <a:endParaRPr kumimoji="0" lang="zh-CN" alt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chemeClr val="tx1"/>
                </a:solidFill>
                <a:latin typeface="+mj-ea"/>
                <a:ea typeface="+mj-ea"/>
                <a:cs typeface="+mn-cs"/>
              </a:rPr>
              <a:t>3.5 </a:t>
            </a:r>
            <a:r>
              <a:rPr lang="zh-CN" altLang="en-US" sz="2400" b="1" noProof="0" dirty="0">
                <a:solidFill>
                  <a:schemeClr val="tx1"/>
                </a:solidFill>
                <a:latin typeface="+mj-ea"/>
                <a:ea typeface="+mj-ea"/>
                <a:sym typeface="+mn-ea"/>
              </a:rPr>
              <a:t>控制系统的稳定性分析</a:t>
            </a:r>
            <a:endParaRPr lang="zh-CN" altLang="en-US" sz="2400" b="1" noProof="0" dirty="0">
              <a:solidFill>
                <a:schemeClr val="tx1"/>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r>
              <a:rPr lang="en-US" sz="2400" b="1" noProof="0" dirty="0">
                <a:solidFill>
                  <a:srgbClr val="C00000"/>
                </a:solidFill>
                <a:latin typeface="+mj-ea"/>
                <a:ea typeface="+mj-ea"/>
                <a:sym typeface="+mn-ea"/>
              </a:rPr>
              <a:t>3.6 </a:t>
            </a:r>
            <a:r>
              <a:rPr lang="zh-CN" altLang="en-US" sz="2400" b="1" noProof="0" dirty="0">
                <a:solidFill>
                  <a:srgbClr val="C00000"/>
                </a:solidFill>
                <a:latin typeface="+mj-ea"/>
                <a:ea typeface="+mj-ea"/>
                <a:sym typeface="+mn-ea"/>
              </a:rPr>
              <a:t>控制系统的稳态性能分析</a:t>
            </a:r>
            <a:endParaRPr lang="zh-CN" altLang="en-US" sz="2400" b="1" noProof="0" dirty="0">
              <a:solidFill>
                <a:srgbClr val="C00000"/>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r>
              <a:rPr lang="en-US" sz="2400" b="1" noProof="0" dirty="0">
                <a:solidFill>
                  <a:srgbClr val="C00000"/>
                </a:solidFill>
                <a:latin typeface="+mj-ea"/>
                <a:ea typeface="+mj-ea"/>
                <a:sym typeface="+mn-ea"/>
              </a:rPr>
              <a:t>3.7 </a:t>
            </a:r>
            <a:r>
              <a:rPr lang="zh-CN" altLang="en-US" sz="2400" b="1" noProof="0" dirty="0">
                <a:solidFill>
                  <a:srgbClr val="C00000"/>
                </a:solidFill>
                <a:latin typeface="+mj-ea"/>
                <a:ea typeface="+mj-ea"/>
                <a:sym typeface="+mn-ea"/>
              </a:rPr>
              <a:t>线性系统时域校正</a:t>
            </a:r>
            <a:endParaRPr lang="zh-CN" altLang="en-US" sz="2400" b="1" noProof="0" dirty="0">
              <a:solidFill>
                <a:srgbClr val="C00000"/>
              </a:solidFill>
              <a:latin typeface="+mj-ea"/>
              <a:ea typeface="+mj-ea"/>
              <a:sym typeface="+mn-ea"/>
            </a:endParaRPr>
          </a:p>
        </p:txBody>
      </p:sp>
      <p:sp>
        <p:nvSpPr>
          <p:cNvPr id="2" name="TextBox 16"/>
          <p:cNvSpPr txBox="1"/>
          <p:nvPr/>
        </p:nvSpPr>
        <p:spPr>
          <a:xfrm>
            <a:off x="635" y="1052830"/>
            <a:ext cx="9132570" cy="737235"/>
          </a:xfrm>
          <a:prstGeom prst="rect">
            <a:avLst/>
          </a:prstGeom>
          <a:noFill/>
        </p:spPr>
        <p:txBody>
          <a:bodyPr wrap="square">
            <a:spAutoFit/>
          </a:bodyPr>
          <a:p>
            <a:pPr marR="0" algn="ctr"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latin typeface="+mj-ea"/>
                <a:ea typeface="+mj-ea"/>
                <a:cs typeface="+mn-cs"/>
              </a:rPr>
              <a:t>    </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（第</a:t>
            </a:r>
            <a:r>
              <a:rPr kumimoji="0" lang="en-US" altLang="zh-CN" sz="2800" b="1" kern="1200" cap="none" spc="0" normalizeH="0" baseline="0" noProof="0" dirty="0">
                <a:latin typeface="Times New Roman" panose="02020603050405020304" pitchFamily="18" charset="0"/>
                <a:ea typeface="+mj-ea"/>
                <a:cs typeface="Times New Roman" panose="02020603050405020304" pitchFamily="18" charset="0"/>
              </a:rPr>
              <a:t>6</a:t>
            </a:r>
            <a:r>
              <a:rPr kumimoji="0" lang="zh-CN" altLang="en-US" sz="2800" b="1" kern="1200" cap="none" spc="0" normalizeH="0" baseline="0" noProof="0" dirty="0">
                <a:latin typeface="Times New Roman" panose="02020603050405020304" pitchFamily="18" charset="0"/>
                <a:ea typeface="+mj-ea"/>
                <a:cs typeface="Times New Roman" panose="02020603050405020304" pitchFamily="18" charset="0"/>
              </a:rPr>
              <a:t>讲</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a:t>
            </a:r>
            <a:endParaRPr kumimoji="0" lang="zh-CN" sz="2800" b="1" kern="1200" cap="none" spc="0" normalizeH="0" baseline="0" noProof="0" dirty="0">
              <a:latin typeface="Times New Roman" panose="02020603050405020304" pitchFamily="18" charset="0"/>
              <a:ea typeface="+mj-ea"/>
              <a:cs typeface="Times New Roman" panose="02020603050405020304" pitchFamily="18" charset="0"/>
            </a:endParaRPr>
          </a:p>
        </p:txBody>
      </p:sp>
    </p:spTree>
  </p:cSld>
  <p:clrMapOvr>
    <a:masterClrMapping/>
  </p:clrMapOvr>
  <p:transition>
    <p:pull di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A50021"/>
                </a:solidFill>
              </a:rPr>
              <a:t>3.6</a:t>
            </a:r>
            <a:r>
              <a:rPr lang="zh-CN" altLang="en-US" sz="2800" b="1" dirty="0">
                <a:solidFill>
                  <a:srgbClr val="A50021"/>
                </a:solidFill>
              </a:rPr>
              <a:t>    控制系统的稳态性能分析</a:t>
            </a:r>
            <a:br>
              <a:rPr lang="zh-CN" altLang="en-US" sz="2800" b="1" dirty="0">
                <a:solidFill>
                  <a:srgbClr val="A50021"/>
                </a:solidFill>
              </a:rPr>
            </a:br>
            <a:r>
              <a:rPr lang="en-US" altLang="zh-CN" sz="2800" b="1" dirty="0">
                <a:solidFill>
                  <a:srgbClr val="A50021"/>
                </a:solidFill>
                <a:latin typeface="Times New Roman" panose="02020603050405020304" pitchFamily="18" charset="0"/>
              </a:rPr>
              <a:t>Steady-state performance analysis</a:t>
            </a:r>
            <a:r>
              <a:rPr lang="en-US" altLang="zh-CN" sz="2800" b="1" dirty="0">
                <a:solidFill>
                  <a:srgbClr val="A50021"/>
                </a:solidFill>
              </a:rPr>
              <a:t> </a:t>
            </a:r>
            <a:endParaRPr lang="en-US" altLang="zh-CN" sz="2800" b="1" dirty="0">
              <a:solidFill>
                <a:srgbClr val="A50021"/>
              </a:solidFill>
            </a:endParaRPr>
          </a:p>
        </p:txBody>
      </p:sp>
      <p:sp>
        <p:nvSpPr>
          <p:cNvPr id="114691" name="TextBox 2"/>
          <p:cNvSpPr txBox="1"/>
          <p:nvPr/>
        </p:nvSpPr>
        <p:spPr>
          <a:xfrm>
            <a:off x="500063" y="1785938"/>
            <a:ext cx="8286750" cy="1128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400" b="1" dirty="0">
                <a:latin typeface="Arial" panose="020B0604020202020204" pitchFamily="34" charset="0"/>
              </a:rPr>
              <a:t>        系统控制准确度</a:t>
            </a:r>
            <a:r>
              <a:rPr lang="en-US" altLang="zh-CN" sz="2400" b="1" dirty="0">
                <a:latin typeface="Arial" panose="020B0604020202020204" pitchFamily="34" charset="0"/>
              </a:rPr>
              <a:t>(</a:t>
            </a:r>
            <a:r>
              <a:rPr lang="zh-CN" altLang="en-US" sz="2400" b="1" dirty="0">
                <a:latin typeface="Arial" panose="020B0604020202020204" pitchFamily="34" charset="0"/>
              </a:rPr>
              <a:t>控制精度</a:t>
            </a:r>
            <a:r>
              <a:rPr lang="en-US" altLang="zh-CN" sz="2400" b="1" dirty="0">
                <a:latin typeface="Arial" panose="020B0604020202020204" pitchFamily="34" charset="0"/>
              </a:rPr>
              <a:t>)</a:t>
            </a:r>
            <a:r>
              <a:rPr lang="zh-CN" altLang="en-US" sz="2400" b="1" dirty="0">
                <a:latin typeface="Arial" panose="020B0604020202020204" pitchFamily="34" charset="0"/>
              </a:rPr>
              <a:t>的度量，通常称为</a:t>
            </a:r>
            <a:r>
              <a:rPr lang="zh-CN" altLang="en-US" sz="2400" b="1" dirty="0">
                <a:solidFill>
                  <a:srgbClr val="FF0000"/>
                </a:solidFill>
                <a:latin typeface="Arial" panose="020B0604020202020204" pitchFamily="34" charset="0"/>
              </a:rPr>
              <a:t>系统稳态性能分析</a:t>
            </a:r>
            <a:endParaRPr lang="zh-CN" altLang="en-US" sz="2400" b="1" dirty="0">
              <a:solidFill>
                <a:srgbClr val="FF0000"/>
              </a:solidFill>
              <a:latin typeface="Arial" panose="020B0604020202020204" pitchFamily="34" charset="0"/>
            </a:endParaRPr>
          </a:p>
        </p:txBody>
      </p:sp>
      <p:sp>
        <p:nvSpPr>
          <p:cNvPr id="4" name="TextBox 3"/>
          <p:cNvSpPr txBox="1"/>
          <p:nvPr/>
        </p:nvSpPr>
        <p:spPr>
          <a:xfrm>
            <a:off x="539750" y="4365625"/>
            <a:ext cx="74882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b="1" dirty="0">
                <a:solidFill>
                  <a:srgbClr val="A50021"/>
                </a:solidFill>
                <a:latin typeface="Arial" panose="020B0604020202020204" pitchFamily="34" charset="0"/>
              </a:rPr>
              <a:t>3.6.1</a:t>
            </a:r>
            <a:r>
              <a:rPr lang="zh-CN" altLang="en-US" sz="2400" b="1" dirty="0">
                <a:solidFill>
                  <a:srgbClr val="A50021"/>
                </a:solidFill>
                <a:latin typeface="Arial" panose="020B0604020202020204" pitchFamily="34" charset="0"/>
              </a:rPr>
              <a:t>  控制系统的误差与稳态误差</a:t>
            </a:r>
            <a:r>
              <a:rPr lang="en-US" altLang="zh-CN" sz="2400" b="1" dirty="0">
                <a:solidFill>
                  <a:srgbClr val="A50021"/>
                </a:solidFill>
                <a:latin typeface="Arial" panose="020B0604020202020204" pitchFamily="34" charset="0"/>
              </a:rPr>
              <a:t>(</a:t>
            </a:r>
            <a:r>
              <a:rPr lang="en-US" altLang="zh-CN" sz="2400" b="1" dirty="0">
                <a:solidFill>
                  <a:schemeClr val="hlink"/>
                </a:solidFill>
                <a:latin typeface="Times New Roman" panose="02020603050405020304" pitchFamily="18" charset="0"/>
              </a:rPr>
              <a:t>steady-state error</a:t>
            </a:r>
            <a:r>
              <a:rPr lang="en-US" altLang="zh-CN" sz="2400" b="1" dirty="0">
                <a:solidFill>
                  <a:srgbClr val="A50021"/>
                </a:solidFill>
                <a:latin typeface="Arial" panose="020B0604020202020204" pitchFamily="34" charset="0"/>
              </a:rPr>
              <a:t>)</a:t>
            </a:r>
            <a:endParaRPr lang="en-US" altLang="zh-CN" sz="2400" b="1" dirty="0">
              <a:solidFill>
                <a:srgbClr val="A50021"/>
              </a:solidFill>
              <a:latin typeface="Arial" panose="020B0604020202020204" pitchFamily="34" charset="0"/>
            </a:endParaRPr>
          </a:p>
        </p:txBody>
      </p:sp>
      <p:sp>
        <p:nvSpPr>
          <p:cNvPr id="5" name="TextBox 4"/>
          <p:cNvSpPr txBox="1"/>
          <p:nvPr/>
        </p:nvSpPr>
        <p:spPr>
          <a:xfrm>
            <a:off x="571500" y="3071813"/>
            <a:ext cx="8072438" cy="942975"/>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solidFill>
                  <a:srgbClr val="003399"/>
                </a:solidFill>
                <a:latin typeface="+mn-ea"/>
                <a:ea typeface="+mn-ea"/>
                <a:cs typeface="+mn-cs"/>
              </a:rPr>
              <a:t>    系统的结构、输入作用的类型</a:t>
            </a:r>
            <a:r>
              <a:rPr kumimoji="0" lang="en-US" altLang="zh-CN" sz="2000" b="1" kern="1200" cap="none" spc="0" normalizeH="0" baseline="0" noProof="0" dirty="0">
                <a:solidFill>
                  <a:srgbClr val="003399"/>
                </a:solidFill>
                <a:latin typeface="+mn-ea"/>
                <a:ea typeface="+mn-ea"/>
                <a:cs typeface="+mn-cs"/>
              </a:rPr>
              <a:t>(</a:t>
            </a:r>
            <a:r>
              <a:rPr kumimoji="0" lang="zh-CN" altLang="en-US" sz="2000" b="1" kern="1200" cap="none" spc="0" normalizeH="0" baseline="0" noProof="0" dirty="0">
                <a:solidFill>
                  <a:srgbClr val="003399"/>
                </a:solidFill>
                <a:latin typeface="+mn-ea"/>
                <a:ea typeface="+mn-ea"/>
                <a:cs typeface="+mn-cs"/>
              </a:rPr>
              <a:t>控制量或扰动量</a:t>
            </a:r>
            <a:r>
              <a:rPr kumimoji="0" lang="en-US" altLang="zh-CN" sz="2000" b="1" kern="1200" cap="none" spc="0" normalizeH="0" baseline="0" noProof="0" dirty="0">
                <a:solidFill>
                  <a:srgbClr val="003399"/>
                </a:solidFill>
                <a:latin typeface="+mn-ea"/>
                <a:ea typeface="+mn-ea"/>
                <a:cs typeface="+mn-cs"/>
              </a:rPr>
              <a:t>)</a:t>
            </a:r>
            <a:r>
              <a:rPr kumimoji="0" lang="zh-CN" altLang="en-US" sz="2000" b="1" kern="1200" cap="none" spc="0" normalizeH="0" baseline="0" noProof="0" dirty="0">
                <a:solidFill>
                  <a:srgbClr val="003399"/>
                </a:solidFill>
                <a:latin typeface="+mn-ea"/>
                <a:ea typeface="+mn-ea"/>
                <a:cs typeface="+mn-cs"/>
              </a:rPr>
              <a:t>、输入函数的形式、非线性因素</a:t>
            </a:r>
            <a:endParaRPr kumimoji="0" lang="zh-CN" altLang="en-US" sz="2000" b="1" kern="1200" cap="none" spc="0" normalizeH="0" baseline="0" noProof="0" dirty="0">
              <a:solidFill>
                <a:srgbClr val="003399"/>
              </a:solidFill>
              <a:latin typeface="+mn-ea"/>
              <a:ea typeface="+mn-ea"/>
              <a:cs typeface="+mn-cs"/>
            </a:endParaRPr>
          </a:p>
        </p:txBody>
      </p:sp>
      <p:sp>
        <p:nvSpPr>
          <p:cNvPr id="6" name="TextBox 5"/>
          <p:cNvSpPr txBox="1"/>
          <p:nvPr/>
        </p:nvSpPr>
        <p:spPr>
          <a:xfrm>
            <a:off x="1214438" y="5072063"/>
            <a:ext cx="49768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FF0000"/>
                </a:solidFill>
                <a:latin typeface="Times New Roman" panose="02020603050405020304" pitchFamily="18" charset="0"/>
              </a:rPr>
              <a:t>误差：</a:t>
            </a:r>
            <a:r>
              <a:rPr lang="zh-CN" altLang="en-US" sz="2000" b="1" dirty="0">
                <a:latin typeface="Times New Roman" panose="02020603050405020304" pitchFamily="18" charset="0"/>
              </a:rPr>
              <a:t>系统的希望输出量</a:t>
            </a:r>
            <a:r>
              <a:rPr lang="en-US" altLang="zh-CN" sz="2000" b="1" dirty="0">
                <a:latin typeface="Times New Roman" panose="02020603050405020304" pitchFamily="18" charset="0"/>
              </a:rPr>
              <a:t>c</a:t>
            </a:r>
            <a:r>
              <a:rPr lang="en-US" altLang="zh-CN" sz="2000" b="1" baseline="-25000" dirty="0">
                <a:latin typeface="Times New Roman" panose="02020603050405020304" pitchFamily="18" charset="0"/>
              </a:rPr>
              <a:t>0</a:t>
            </a:r>
            <a:r>
              <a:rPr lang="en-US" altLang="zh-CN" sz="2000" b="1" dirty="0">
                <a:latin typeface="Times New Roman" panose="02020603050405020304" pitchFamily="18" charset="0"/>
              </a:rPr>
              <a:t>(t)</a:t>
            </a:r>
            <a:r>
              <a:rPr lang="zh-CN" altLang="en-US" sz="2000" b="1" dirty="0">
                <a:latin typeface="Times New Roman" panose="02020603050405020304" pitchFamily="18" charset="0"/>
              </a:rPr>
              <a:t>与输出量之差</a:t>
            </a:r>
            <a:endParaRPr lang="en-US" altLang="zh-CN" sz="2000" b="1" dirty="0">
              <a:latin typeface="Times New Roman" panose="02020603050405020304" pitchFamily="18" charset="0"/>
            </a:endParaRPr>
          </a:p>
        </p:txBody>
      </p:sp>
      <p:graphicFrame>
        <p:nvGraphicFramePr>
          <p:cNvPr id="7" name="Object 2"/>
          <p:cNvGraphicFramePr>
            <a:graphicFrameLocks noChangeAspect="1"/>
          </p:cNvGraphicFramePr>
          <p:nvPr/>
        </p:nvGraphicFramePr>
        <p:xfrm>
          <a:off x="2214563" y="5643563"/>
          <a:ext cx="1816100" cy="330200"/>
        </p:xfrm>
        <a:graphic>
          <a:graphicData uri="http://schemas.openxmlformats.org/presentationml/2006/ole">
            <mc:AlternateContent xmlns:mc="http://schemas.openxmlformats.org/markup-compatibility/2006">
              <mc:Choice xmlns:v="urn:schemas-microsoft-com:vml" Requires="v">
                <p:oleObj spid="_x0000_s3463" name="" r:id="rId1" imgW="1816100" imgH="330200" progId="Equation.DSMT4">
                  <p:embed/>
                </p:oleObj>
              </mc:Choice>
              <mc:Fallback>
                <p:oleObj name="" r:id="rId1" imgW="1816100" imgH="330200" progId="Equation.DSMT4">
                  <p:embed/>
                  <p:pic>
                    <p:nvPicPr>
                      <p:cNvPr id="0" name="图片 3462"/>
                      <p:cNvPicPr/>
                      <p:nvPr/>
                    </p:nvPicPr>
                    <p:blipFill>
                      <a:blip r:embed="rId2"/>
                      <a:stretch>
                        <a:fillRect/>
                      </a:stretch>
                    </p:blipFill>
                    <p:spPr>
                      <a:xfrm>
                        <a:off x="2214563" y="5643563"/>
                        <a:ext cx="1816100" cy="3302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矩形 4"/>
          <p:cNvSpPr/>
          <p:nvPr/>
        </p:nvSpPr>
        <p:spPr>
          <a:xfrm>
            <a:off x="1785938" y="571500"/>
            <a:ext cx="73406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FF0000"/>
                </a:solidFill>
                <a:latin typeface="Times New Roman" panose="02020603050405020304" pitchFamily="18" charset="0"/>
              </a:rPr>
              <a:t>稳态误差：</a:t>
            </a:r>
            <a:r>
              <a:rPr lang="zh-CN" altLang="en-US" sz="2000" b="1" dirty="0">
                <a:latin typeface="Arial" panose="020B0604020202020204" pitchFamily="34" charset="0"/>
              </a:rPr>
              <a:t>在稳态条件下输出量的期望值与稳态值之间的差值。</a:t>
            </a:r>
            <a:endParaRPr lang="zh-CN" altLang="en-US" sz="2000" b="1" dirty="0">
              <a:latin typeface="Arial" panose="020B0604020202020204" pitchFamily="34" charset="0"/>
            </a:endParaRPr>
          </a:p>
          <a:p>
            <a:pPr marL="0" lvl="0" indent="0" eaLnBrk="1" hangingPunct="1">
              <a:spcBef>
                <a:spcPct val="0"/>
              </a:spcBef>
              <a:buFontTx/>
              <a:buNone/>
            </a:pPr>
            <a:r>
              <a:rPr lang="en-US" altLang="zh-CN" sz="2000" b="1" dirty="0">
                <a:solidFill>
                  <a:schemeClr val="hlink"/>
                </a:solidFill>
                <a:latin typeface="Times New Roman" panose="02020603050405020304" pitchFamily="18" charset="0"/>
              </a:rPr>
              <a:t>Steady-state error</a:t>
            </a:r>
            <a:endParaRPr lang="en-US" altLang="zh-CN" sz="2000" b="1" dirty="0">
              <a:solidFill>
                <a:schemeClr val="hlink"/>
              </a:solidFill>
              <a:latin typeface="Times New Roman" panose="02020603050405020304" pitchFamily="18" charset="0"/>
            </a:endParaRPr>
          </a:p>
        </p:txBody>
      </p:sp>
      <p:graphicFrame>
        <p:nvGraphicFramePr>
          <p:cNvPr id="6" name="Object 3"/>
          <p:cNvGraphicFramePr>
            <a:graphicFrameLocks noChangeAspect="1"/>
          </p:cNvGraphicFramePr>
          <p:nvPr/>
        </p:nvGraphicFramePr>
        <p:xfrm>
          <a:off x="3071813" y="1143000"/>
          <a:ext cx="1371600" cy="406400"/>
        </p:xfrm>
        <a:graphic>
          <a:graphicData uri="http://schemas.openxmlformats.org/presentationml/2006/ole">
            <mc:AlternateContent xmlns:mc="http://schemas.openxmlformats.org/markup-compatibility/2006">
              <mc:Choice xmlns:v="urn:schemas-microsoft-com:vml" Requires="v">
                <p:oleObj spid="_x0000_s3471" name="" r:id="rId1" imgW="1371600" imgH="406400" progId="Equation.DSMT4">
                  <p:embed/>
                </p:oleObj>
              </mc:Choice>
              <mc:Fallback>
                <p:oleObj name="" r:id="rId1" imgW="1371600" imgH="406400" progId="Equation.DSMT4">
                  <p:embed/>
                  <p:pic>
                    <p:nvPicPr>
                      <p:cNvPr id="0" name="图片 3470"/>
                      <p:cNvPicPr/>
                      <p:nvPr/>
                    </p:nvPicPr>
                    <p:blipFill>
                      <a:blip r:embed="rId2"/>
                      <a:stretch>
                        <a:fillRect/>
                      </a:stretch>
                    </p:blipFill>
                    <p:spPr>
                      <a:xfrm>
                        <a:off x="3071813" y="1143000"/>
                        <a:ext cx="1371600" cy="406400"/>
                      </a:xfrm>
                      <a:prstGeom prst="rect">
                        <a:avLst/>
                      </a:prstGeom>
                      <a:noFill/>
                      <a:ln w="38100">
                        <a:noFill/>
                        <a:miter/>
                      </a:ln>
                    </p:spPr>
                  </p:pic>
                </p:oleObj>
              </mc:Fallback>
            </mc:AlternateContent>
          </a:graphicData>
        </a:graphic>
      </p:graphicFrame>
      <p:sp>
        <p:nvSpPr>
          <p:cNvPr id="7" name="矩形 6"/>
          <p:cNvSpPr/>
          <p:nvPr/>
        </p:nvSpPr>
        <p:spPr>
          <a:xfrm>
            <a:off x="1774825" y="1957388"/>
            <a:ext cx="376237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FF0000"/>
                </a:solidFill>
                <a:latin typeface="Times New Roman" panose="02020603050405020304" pitchFamily="18" charset="0"/>
              </a:rPr>
              <a:t>偏差：</a:t>
            </a:r>
            <a:r>
              <a:rPr lang="zh-CN" altLang="en-US" sz="2000" b="1" dirty="0">
                <a:latin typeface="Times New Roman" panose="02020603050405020304" pitchFamily="18" charset="0"/>
              </a:rPr>
              <a:t>输入信号与反馈信号之差</a:t>
            </a:r>
            <a:endParaRPr lang="zh-CN" altLang="en-US" sz="2000" b="1" dirty="0">
              <a:latin typeface="Times New Roman" panose="02020603050405020304" pitchFamily="18" charset="0"/>
            </a:endParaRPr>
          </a:p>
          <a:p>
            <a:pPr marL="0" lvl="0" indent="0" eaLnBrk="1" hangingPunct="1">
              <a:spcBef>
                <a:spcPct val="0"/>
              </a:spcBef>
              <a:buFontTx/>
              <a:buNone/>
            </a:pPr>
            <a:r>
              <a:rPr lang="en-US" altLang="zh-CN" sz="2000" b="1" dirty="0">
                <a:solidFill>
                  <a:schemeClr val="hlink"/>
                </a:solidFill>
                <a:latin typeface="Times New Roman" panose="02020603050405020304" pitchFamily="18" charset="0"/>
              </a:rPr>
              <a:t>Discrepancy error</a:t>
            </a:r>
            <a:endParaRPr lang="en-US" altLang="zh-CN" sz="2000" b="1" dirty="0">
              <a:solidFill>
                <a:schemeClr val="hlink"/>
              </a:solidFill>
              <a:latin typeface="Times New Roman" panose="02020603050405020304" pitchFamily="18" charset="0"/>
            </a:endParaRPr>
          </a:p>
        </p:txBody>
      </p:sp>
      <p:graphicFrame>
        <p:nvGraphicFramePr>
          <p:cNvPr id="9" name="Object 6"/>
          <p:cNvGraphicFramePr>
            <a:graphicFrameLocks noChangeAspect="1"/>
          </p:cNvGraphicFramePr>
          <p:nvPr/>
        </p:nvGraphicFramePr>
        <p:xfrm>
          <a:off x="1857375" y="2786063"/>
          <a:ext cx="1993900" cy="292100"/>
        </p:xfrm>
        <a:graphic>
          <a:graphicData uri="http://schemas.openxmlformats.org/presentationml/2006/ole">
            <mc:AlternateContent xmlns:mc="http://schemas.openxmlformats.org/markup-compatibility/2006">
              <mc:Choice xmlns:v="urn:schemas-microsoft-com:vml" Requires="v">
                <p:oleObj spid="_x0000_s3466" name="" r:id="rId3" imgW="1993900" imgH="292100" progId="Equation.DSMT4">
                  <p:embed/>
                </p:oleObj>
              </mc:Choice>
              <mc:Fallback>
                <p:oleObj name="" r:id="rId3" imgW="1993900" imgH="292100" progId="Equation.DSMT4">
                  <p:embed/>
                  <p:pic>
                    <p:nvPicPr>
                      <p:cNvPr id="0" name="图片 3465"/>
                      <p:cNvPicPr/>
                      <p:nvPr/>
                    </p:nvPicPr>
                    <p:blipFill>
                      <a:blip r:embed="rId4"/>
                      <a:stretch>
                        <a:fillRect/>
                      </a:stretch>
                    </p:blipFill>
                    <p:spPr>
                      <a:xfrm>
                        <a:off x="1857375" y="2786063"/>
                        <a:ext cx="1993900" cy="292100"/>
                      </a:xfrm>
                      <a:prstGeom prst="rect">
                        <a:avLst/>
                      </a:prstGeom>
                      <a:noFill/>
                      <a:ln w="38100">
                        <a:noFill/>
                        <a:miter/>
                      </a:ln>
                    </p:spPr>
                  </p:pic>
                </p:oleObj>
              </mc:Fallback>
            </mc:AlternateContent>
          </a:graphicData>
        </a:graphic>
      </p:graphicFrame>
      <p:graphicFrame>
        <p:nvGraphicFramePr>
          <p:cNvPr id="10" name="Object 7"/>
          <p:cNvGraphicFramePr>
            <a:graphicFrameLocks noChangeAspect="1"/>
          </p:cNvGraphicFramePr>
          <p:nvPr/>
        </p:nvGraphicFramePr>
        <p:xfrm>
          <a:off x="1928813" y="3143250"/>
          <a:ext cx="1104900" cy="685800"/>
        </p:xfrm>
        <a:graphic>
          <a:graphicData uri="http://schemas.openxmlformats.org/presentationml/2006/ole">
            <mc:AlternateContent xmlns:mc="http://schemas.openxmlformats.org/markup-compatibility/2006">
              <mc:Choice xmlns:v="urn:schemas-microsoft-com:vml" Requires="v">
                <p:oleObj spid="_x0000_s3464" name="" r:id="rId5" imgW="1104900" imgH="685800" progId="Equation.DSMT4">
                  <p:embed/>
                </p:oleObj>
              </mc:Choice>
              <mc:Fallback>
                <p:oleObj name="" r:id="rId5" imgW="1104900" imgH="685800" progId="Equation.DSMT4">
                  <p:embed/>
                  <p:pic>
                    <p:nvPicPr>
                      <p:cNvPr id="0" name="图片 3463"/>
                      <p:cNvPicPr/>
                      <p:nvPr/>
                    </p:nvPicPr>
                    <p:blipFill>
                      <a:blip r:embed="rId6"/>
                      <a:stretch>
                        <a:fillRect/>
                      </a:stretch>
                    </p:blipFill>
                    <p:spPr>
                      <a:xfrm>
                        <a:off x="1928813" y="3143250"/>
                        <a:ext cx="1104900" cy="685800"/>
                      </a:xfrm>
                      <a:prstGeom prst="rect">
                        <a:avLst/>
                      </a:prstGeom>
                      <a:noFill/>
                      <a:ln w="38100">
                        <a:noFill/>
                        <a:miter/>
                      </a:ln>
                    </p:spPr>
                  </p:pic>
                </p:oleObj>
              </mc:Fallback>
            </mc:AlternateContent>
          </a:graphicData>
        </a:graphic>
      </p:graphicFrame>
      <p:pic>
        <p:nvPicPr>
          <p:cNvPr id="1190920" name="Picture 8"/>
          <p:cNvPicPr>
            <a:picLocks noChangeAspect="1" noChangeArrowheads="1"/>
          </p:cNvPicPr>
          <p:nvPr/>
        </p:nvPicPr>
        <p:blipFill>
          <a:blip r:embed="rId7"/>
          <a:srcRect l="-1884" t="-16917" r="-1759" b="-18422"/>
          <a:stretch>
            <a:fillRect/>
          </a:stretch>
        </p:blipFill>
        <p:spPr bwMode="auto">
          <a:xfrm>
            <a:off x="5786438" y="1928813"/>
            <a:ext cx="3071813" cy="1714500"/>
          </a:xfrm>
          <a:prstGeom prst="rect">
            <a:avLst/>
          </a:prstGeom>
          <a:solidFill>
            <a:schemeClr val="bg1"/>
          </a:solidFill>
          <a:ln w="9525">
            <a:solidFill>
              <a:schemeClr val="tx1">
                <a:lumMod val="50000"/>
                <a:lumOff val="50000"/>
              </a:schemeClr>
            </a:solidFill>
            <a:miter lim="800000"/>
            <a:headEnd/>
            <a:tailEnd/>
          </a:ln>
          <a:effectLst>
            <a:outerShdw blurRad="50800" dist="38100" dir="10800000" algn="r" rotWithShape="0">
              <a:prstClr val="black">
                <a:alpha val="40000"/>
              </a:prstClr>
            </a:outerShdw>
          </a:effectLst>
        </p:spPr>
      </p:pic>
      <p:pic>
        <p:nvPicPr>
          <p:cNvPr id="1190921" name="Picture 9"/>
          <p:cNvPicPr>
            <a:picLocks noChangeAspect="1" noChangeArrowheads="1"/>
          </p:cNvPicPr>
          <p:nvPr/>
        </p:nvPicPr>
        <p:blipFill>
          <a:blip r:embed="rId8"/>
          <a:srcRect l="-1884" t="-9316" r="-1759" b="-7144"/>
          <a:stretch>
            <a:fillRect/>
          </a:stretch>
        </p:blipFill>
        <p:spPr bwMode="auto">
          <a:xfrm>
            <a:off x="428625" y="4286250"/>
            <a:ext cx="2643188" cy="1714500"/>
          </a:xfrm>
          <a:prstGeom prst="rect">
            <a:avLst/>
          </a:prstGeom>
          <a:solidFill>
            <a:schemeClr val="bg1"/>
          </a:solidFill>
          <a:ln w="9525">
            <a:solidFill>
              <a:schemeClr val="tx1">
                <a:lumMod val="50000"/>
                <a:lumOff val="50000"/>
              </a:schemeClr>
            </a:solidFill>
            <a:miter lim="800000"/>
            <a:headEnd/>
            <a:tailEnd/>
          </a:ln>
          <a:effectLst>
            <a:outerShdw blurRad="50800" dist="38100" dir="10800000" algn="r" rotWithShape="0">
              <a:prstClr val="black">
                <a:alpha val="40000"/>
              </a:prstClr>
            </a:outerShdw>
          </a:effectLst>
        </p:spPr>
      </p:pic>
      <p:graphicFrame>
        <p:nvGraphicFramePr>
          <p:cNvPr id="13" name="Object 10"/>
          <p:cNvGraphicFramePr>
            <a:graphicFrameLocks noChangeAspect="1"/>
          </p:cNvGraphicFramePr>
          <p:nvPr/>
        </p:nvGraphicFramePr>
        <p:xfrm>
          <a:off x="3929063" y="4857750"/>
          <a:ext cx="4000500" cy="292100"/>
        </p:xfrm>
        <a:graphic>
          <a:graphicData uri="http://schemas.openxmlformats.org/presentationml/2006/ole">
            <mc:AlternateContent xmlns:mc="http://schemas.openxmlformats.org/markup-compatibility/2006">
              <mc:Choice xmlns:v="urn:schemas-microsoft-com:vml" Requires="v">
                <p:oleObj spid="_x0000_s3465" name="" r:id="rId9" imgW="4000500" imgH="292100" progId="Equation.DSMT4">
                  <p:embed/>
                </p:oleObj>
              </mc:Choice>
              <mc:Fallback>
                <p:oleObj name="" r:id="rId9" imgW="4000500" imgH="292100" progId="Equation.DSMT4">
                  <p:embed/>
                  <p:pic>
                    <p:nvPicPr>
                      <p:cNvPr id="0" name="图片 3464"/>
                      <p:cNvPicPr/>
                      <p:nvPr/>
                    </p:nvPicPr>
                    <p:blipFill>
                      <a:blip r:embed="rId10"/>
                      <a:stretch>
                        <a:fillRect/>
                      </a:stretch>
                    </p:blipFill>
                    <p:spPr>
                      <a:xfrm>
                        <a:off x="3929063" y="4857750"/>
                        <a:ext cx="4000500" cy="2921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90920"/>
                                        </p:tgtEl>
                                        <p:attrNameLst>
                                          <p:attrName>style.visibility</p:attrName>
                                        </p:attrNameLst>
                                      </p:cBhvr>
                                      <p:to>
                                        <p:strVal val="visible"/>
                                      </p:to>
                                    </p:set>
                                    <p:animEffect transition="in" filter="blinds(horizontal)">
                                      <p:cBhvr>
                                        <p:cTn id="17" dur="500"/>
                                        <p:tgtEl>
                                          <p:spTgt spid="1190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90921"/>
                                        </p:tgtEl>
                                        <p:attrNameLst>
                                          <p:attrName>style.visibility</p:attrName>
                                        </p:attrNameLst>
                                      </p:cBhvr>
                                      <p:to>
                                        <p:strVal val="visible"/>
                                      </p:to>
                                    </p:set>
                                    <p:animEffect transition="in" filter="blinds(horizontal)">
                                      <p:cBhvr>
                                        <p:cTn id="32" dur="500"/>
                                        <p:tgtEl>
                                          <p:spTgt spid="11909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358775" y="914400"/>
            <a:ext cx="8785225" cy="471488"/>
          </a:xfrm>
        </p:spPr>
        <p:txBody>
          <a:bodyPr vert="horz" wrap="square" lIns="91440" tIns="45720" rIns="91440" bIns="45720" anchor="ctr" anchorCtr="0"/>
          <a:p>
            <a:pPr eaLnBrk="1" hangingPunct="1"/>
            <a:r>
              <a:rPr lang="en-US" altLang="zh-CN" sz="2800" dirty="0">
                <a:solidFill>
                  <a:srgbClr val="FFFF00"/>
                </a:solidFill>
                <a:latin typeface="华文新魏" panose="02010800040101010101" pitchFamily="2" charset="-122"/>
                <a:ea typeface="华文新魏" panose="02010800040101010101" pitchFamily="2" charset="-122"/>
              </a:rPr>
              <a:t> §3.2.3 </a:t>
            </a:r>
            <a:r>
              <a:rPr lang="zh-CN" altLang="en-US" sz="2800" dirty="0">
                <a:solidFill>
                  <a:srgbClr val="FFFF00"/>
                </a:solidFill>
                <a:latin typeface="华文新魏" panose="02010800040101010101" pitchFamily="2" charset="-122"/>
                <a:ea typeface="华文新魏" panose="02010800040101010101" pitchFamily="2" charset="-122"/>
              </a:rPr>
              <a:t>一阶系统的典型响应</a:t>
            </a:r>
            <a:endParaRPr lang="zh-CN" altLang="en-US" sz="2800" dirty="0">
              <a:solidFill>
                <a:srgbClr val="FFFF00"/>
              </a:solidFill>
              <a:latin typeface="华文新魏" panose="02010800040101010101" pitchFamily="2" charset="-122"/>
              <a:ea typeface="华文新魏" panose="02010800040101010101" pitchFamily="2" charset="-122"/>
            </a:endParaRPr>
          </a:p>
        </p:txBody>
      </p:sp>
      <p:sp>
        <p:nvSpPr>
          <p:cNvPr id="14339" name="Rectangle 4"/>
          <p:cNvSpPr>
            <a:spLocks noGrp="1"/>
          </p:cNvSpPr>
          <p:nvPr>
            <p:ph idx="1"/>
          </p:nvPr>
        </p:nvSpPr>
        <p:spPr>
          <a:xfrm>
            <a:off x="0" y="914400"/>
            <a:ext cx="9144000" cy="5943600"/>
          </a:xfrm>
          <a:gradFill rotWithShape="1">
            <a:gsLst>
              <a:gs pos="0">
                <a:srgbClr val="99CCFF">
                  <a:alpha val="100000"/>
                </a:srgbClr>
              </a:gs>
              <a:gs pos="100000">
                <a:srgbClr val="FFFFFF">
                  <a:alpha val="100000"/>
                </a:srgbClr>
              </a:gs>
            </a:gsLst>
            <a:path path="rect">
              <a:fillToRect l="100000" t="100000"/>
            </a:path>
            <a:tileRect/>
          </a:gradFill>
          <a:ln>
            <a:solidFill>
              <a:srgbClr val="009900">
                <a:alpha val="100000"/>
              </a:srgbClr>
            </a:solidFill>
            <a:miter lim="800000"/>
          </a:ln>
        </p:spPr>
        <p:txBody>
          <a:bodyPr vert="horz" wrap="square" lIns="91440" tIns="45720" rIns="91440" bIns="45720" anchor="t" anchorCtr="0"/>
          <a:p>
            <a:pPr eaLnBrk="1" hangingPunct="1">
              <a:buFontTx/>
              <a:buNone/>
            </a:pPr>
            <a:r>
              <a:rPr lang="en-US" altLang="zh-CN" sz="2400" dirty="0">
                <a:ea typeface="黑体" panose="02010609060101010101" pitchFamily="49" charset="-122"/>
              </a:rPr>
              <a:t> r(t)</a:t>
            </a:r>
            <a:r>
              <a:rPr lang="en-US" altLang="zh-CN" sz="2000" dirty="0">
                <a:ea typeface="黑体" panose="02010609060101010101" pitchFamily="49" charset="-122"/>
              </a:rPr>
              <a:t>  </a:t>
            </a:r>
            <a:r>
              <a:rPr lang="zh-CN" altLang="en-US" sz="2000" dirty="0">
                <a:ea typeface="黑体" panose="02010609060101010101" pitchFamily="49" charset="-122"/>
              </a:rPr>
              <a:t>  </a:t>
            </a:r>
            <a:r>
              <a:rPr lang="en-US" altLang="zh-CN" sz="2000" dirty="0">
                <a:ea typeface="黑体" panose="02010609060101010101" pitchFamily="49" charset="-122"/>
              </a:rPr>
              <a:t>  R(s)    </a:t>
            </a:r>
            <a:r>
              <a:rPr lang="zh-CN" altLang="en-US" sz="2000" dirty="0">
                <a:ea typeface="黑体" panose="02010609060101010101" pitchFamily="49" charset="-122"/>
              </a:rPr>
              <a:t>    </a:t>
            </a:r>
            <a:r>
              <a:rPr lang="en-US" altLang="zh-CN" sz="2000" dirty="0">
                <a:ea typeface="黑体" panose="02010609060101010101" pitchFamily="49" charset="-122"/>
              </a:rPr>
              <a:t> C(s)= </a:t>
            </a:r>
            <a:r>
              <a:rPr lang="en-US" altLang="zh-CN" sz="2000" dirty="0">
                <a:latin typeface="Symbol" panose="05050102010706020507" pitchFamily="18" charset="2"/>
                <a:ea typeface="黑体" panose="02010609060101010101" pitchFamily="49" charset="-122"/>
              </a:rPr>
              <a:t>F(</a:t>
            </a:r>
            <a:r>
              <a:rPr lang="en-US" altLang="zh-CN" sz="2000" dirty="0">
                <a:ea typeface="黑体" panose="02010609060101010101" pitchFamily="49" charset="-122"/>
              </a:rPr>
              <a:t>s) R(s)            </a:t>
            </a:r>
            <a:r>
              <a:rPr lang="zh-CN" altLang="en-US" sz="2000" dirty="0">
                <a:ea typeface="黑体" panose="02010609060101010101" pitchFamily="49" charset="-122"/>
              </a:rPr>
              <a:t>   </a:t>
            </a:r>
            <a:r>
              <a:rPr lang="en-US" altLang="zh-CN" sz="2000" dirty="0">
                <a:ea typeface="黑体" panose="02010609060101010101" pitchFamily="49" charset="-122"/>
              </a:rPr>
              <a:t>      c(t)                         </a:t>
            </a:r>
            <a:r>
              <a:rPr lang="zh-CN" altLang="en-US" sz="2000" dirty="0">
                <a:ea typeface="黑体" panose="02010609060101010101" pitchFamily="49" charset="-122"/>
              </a:rPr>
              <a:t>    一阶系统典型响应</a:t>
            </a:r>
            <a:endParaRPr lang="zh-CN" altLang="en-US" sz="2000" dirty="0">
              <a:ea typeface="黑体" panose="02010609060101010101" pitchFamily="49" charset="-122"/>
            </a:endParaRPr>
          </a:p>
          <a:p>
            <a:pPr eaLnBrk="1" hangingPunct="1">
              <a:buFontTx/>
              <a:buNone/>
            </a:pPr>
            <a:endParaRPr lang="zh-CN" altLang="en-US" sz="2000" dirty="0">
              <a:ea typeface="黑体" panose="02010609060101010101" pitchFamily="49" charset="-122"/>
            </a:endParaRPr>
          </a:p>
          <a:p>
            <a:pPr eaLnBrk="1" hangingPunct="1">
              <a:buFontTx/>
              <a:buNone/>
            </a:pPr>
            <a:endParaRPr lang="zh-CN" altLang="en-US" sz="2000" dirty="0">
              <a:ea typeface="黑体" panose="02010609060101010101" pitchFamily="49" charset="-122"/>
            </a:endParaRPr>
          </a:p>
          <a:p>
            <a:pPr eaLnBrk="1" hangingPunct="1">
              <a:buFontTx/>
              <a:buNone/>
            </a:pPr>
            <a:r>
              <a:rPr lang="zh-CN" altLang="en-US" sz="2000" dirty="0">
                <a:latin typeface="Symbol" panose="05050102010706020507" pitchFamily="18" charset="2"/>
                <a:ea typeface="黑体" panose="02010609060101010101" pitchFamily="49" charset="-122"/>
              </a:rPr>
              <a:t> </a:t>
            </a:r>
            <a:r>
              <a:rPr lang="en-US" altLang="zh-CN" sz="2400" dirty="0">
                <a:latin typeface="Symbol" panose="05050102010706020507" pitchFamily="18" charset="2"/>
                <a:ea typeface="黑体" panose="02010609060101010101" pitchFamily="49" charset="-122"/>
              </a:rPr>
              <a:t>d(</a:t>
            </a:r>
            <a:r>
              <a:rPr lang="en-US" altLang="zh-CN" sz="2400" dirty="0">
                <a:ea typeface="黑体" panose="02010609060101010101" pitchFamily="49" charset="-122"/>
              </a:rPr>
              <a:t>t)     1</a:t>
            </a:r>
            <a:endParaRPr lang="en-US" altLang="zh-CN" sz="2400" dirty="0">
              <a:ea typeface="黑体" panose="02010609060101010101" pitchFamily="49" charset="-122"/>
            </a:endParaRPr>
          </a:p>
          <a:p>
            <a:pPr eaLnBrk="1" hangingPunct="1">
              <a:buFontTx/>
              <a:buNone/>
            </a:pPr>
            <a:endParaRPr lang="en-US" altLang="zh-CN" sz="2400" dirty="0">
              <a:ea typeface="黑体" panose="02010609060101010101" pitchFamily="49" charset="-122"/>
            </a:endParaRPr>
          </a:p>
          <a:p>
            <a:pPr eaLnBrk="1" hangingPunct="1">
              <a:buFontTx/>
              <a:buNone/>
            </a:pPr>
            <a:endParaRPr lang="en-US" altLang="zh-CN" sz="2400" dirty="0">
              <a:ea typeface="黑体" panose="02010609060101010101" pitchFamily="49" charset="-122"/>
            </a:endParaRPr>
          </a:p>
          <a:p>
            <a:pPr eaLnBrk="1" hangingPunct="1">
              <a:buFontTx/>
              <a:buNone/>
            </a:pPr>
            <a:endParaRPr lang="en-US" altLang="zh-CN" sz="2400" dirty="0">
              <a:ea typeface="黑体" panose="02010609060101010101" pitchFamily="49" charset="-122"/>
            </a:endParaRPr>
          </a:p>
          <a:p>
            <a:pPr eaLnBrk="1" hangingPunct="1">
              <a:buFontTx/>
              <a:buNone/>
            </a:pPr>
            <a:r>
              <a:rPr lang="en-US" altLang="zh-CN" sz="2400" dirty="0">
                <a:ea typeface="黑体" panose="02010609060101010101" pitchFamily="49" charset="-122"/>
              </a:rPr>
              <a:t> 1(t)</a:t>
            </a:r>
            <a:endParaRPr lang="en-US" altLang="zh-CN" sz="2400" dirty="0">
              <a:ea typeface="黑体" panose="02010609060101010101" pitchFamily="49" charset="-122"/>
            </a:endParaRPr>
          </a:p>
          <a:p>
            <a:pPr eaLnBrk="1" hangingPunct="1">
              <a:buFontTx/>
              <a:buNone/>
            </a:pPr>
            <a:endParaRPr lang="en-US" altLang="zh-CN" sz="2400" dirty="0">
              <a:ea typeface="黑体" panose="02010609060101010101" pitchFamily="49" charset="-122"/>
            </a:endParaRPr>
          </a:p>
          <a:p>
            <a:pPr eaLnBrk="1" hangingPunct="1">
              <a:buFontTx/>
              <a:buNone/>
            </a:pPr>
            <a:endParaRPr lang="en-US" altLang="zh-CN" sz="2400" dirty="0">
              <a:ea typeface="黑体" panose="02010609060101010101" pitchFamily="49" charset="-122"/>
            </a:endParaRPr>
          </a:p>
          <a:p>
            <a:pPr eaLnBrk="1" hangingPunct="1">
              <a:buFontTx/>
              <a:buNone/>
            </a:pPr>
            <a:endParaRPr lang="en-US" altLang="zh-CN" sz="2400" dirty="0">
              <a:ea typeface="黑体" panose="02010609060101010101" pitchFamily="49" charset="-122"/>
            </a:endParaRPr>
          </a:p>
          <a:p>
            <a:pPr eaLnBrk="1" hangingPunct="1">
              <a:buFontTx/>
              <a:buNone/>
            </a:pPr>
            <a:r>
              <a:rPr lang="en-US" altLang="zh-CN" sz="2400" dirty="0">
                <a:ea typeface="黑体" panose="02010609060101010101" pitchFamily="49" charset="-122"/>
              </a:rPr>
              <a:t>   </a:t>
            </a:r>
            <a:r>
              <a:rPr lang="en-US" altLang="zh-CN" dirty="0">
                <a:ea typeface="黑体" panose="02010609060101010101" pitchFamily="49" charset="-122"/>
              </a:rPr>
              <a:t>t</a:t>
            </a:r>
            <a:endParaRPr lang="en-US" altLang="zh-CN" dirty="0">
              <a:latin typeface="Symbol" panose="05050102010706020507" pitchFamily="18" charset="2"/>
              <a:ea typeface="黑体" panose="02010609060101010101" pitchFamily="49" charset="-122"/>
            </a:endParaRPr>
          </a:p>
        </p:txBody>
      </p:sp>
      <p:sp>
        <p:nvSpPr>
          <p:cNvPr id="14340" name="Rectangle 7"/>
          <p:cNvSpPr/>
          <p:nvPr/>
        </p:nvSpPr>
        <p:spPr>
          <a:xfrm>
            <a:off x="0" y="914400"/>
            <a:ext cx="9144000" cy="5943600"/>
          </a:xfrm>
          <a:prstGeom prst="rect">
            <a:avLst/>
          </a:prstGeom>
          <a:noFill/>
          <a:ln w="571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14341" name="Line 8"/>
          <p:cNvSpPr/>
          <p:nvPr/>
        </p:nvSpPr>
        <p:spPr>
          <a:xfrm>
            <a:off x="0" y="1447800"/>
            <a:ext cx="9144000" cy="0"/>
          </a:xfrm>
          <a:prstGeom prst="line">
            <a:avLst/>
          </a:prstGeom>
          <a:ln w="38100" cap="flat" cmpd="sng">
            <a:solidFill>
              <a:schemeClr val="tx1"/>
            </a:solidFill>
            <a:prstDash val="solid"/>
            <a:headEnd type="none" w="med" len="med"/>
            <a:tailEnd type="none" w="med" len="med"/>
          </a:ln>
        </p:spPr>
      </p:sp>
      <p:sp>
        <p:nvSpPr>
          <p:cNvPr id="14342" name="Line 9"/>
          <p:cNvSpPr/>
          <p:nvPr/>
        </p:nvSpPr>
        <p:spPr>
          <a:xfrm>
            <a:off x="762000" y="914400"/>
            <a:ext cx="0" cy="5943600"/>
          </a:xfrm>
          <a:prstGeom prst="line">
            <a:avLst/>
          </a:prstGeom>
          <a:ln w="38100" cap="flat" cmpd="sng">
            <a:solidFill>
              <a:schemeClr val="tx1"/>
            </a:solidFill>
            <a:prstDash val="solid"/>
            <a:headEnd type="none" w="med" len="med"/>
            <a:tailEnd type="none" w="med" len="med"/>
          </a:ln>
        </p:spPr>
      </p:sp>
      <p:sp>
        <p:nvSpPr>
          <p:cNvPr id="14343" name="Line 10"/>
          <p:cNvSpPr/>
          <p:nvPr/>
        </p:nvSpPr>
        <p:spPr>
          <a:xfrm>
            <a:off x="1371600" y="914400"/>
            <a:ext cx="0" cy="5943600"/>
          </a:xfrm>
          <a:prstGeom prst="line">
            <a:avLst/>
          </a:prstGeom>
          <a:ln w="38100" cap="flat" cmpd="sng">
            <a:solidFill>
              <a:schemeClr val="tx1"/>
            </a:solidFill>
            <a:prstDash val="solid"/>
            <a:headEnd type="none" w="med" len="med"/>
            <a:tailEnd type="none" w="med" len="med"/>
          </a:ln>
        </p:spPr>
      </p:sp>
      <p:sp>
        <p:nvSpPr>
          <p:cNvPr id="14344" name="Line 11"/>
          <p:cNvSpPr/>
          <p:nvPr/>
        </p:nvSpPr>
        <p:spPr>
          <a:xfrm flipH="1">
            <a:off x="3657600" y="914400"/>
            <a:ext cx="0" cy="5943600"/>
          </a:xfrm>
          <a:prstGeom prst="line">
            <a:avLst/>
          </a:prstGeom>
          <a:ln w="38100" cap="flat" cmpd="sng">
            <a:solidFill>
              <a:schemeClr val="tx1"/>
            </a:solidFill>
            <a:prstDash val="solid"/>
            <a:headEnd type="none" w="med" len="med"/>
            <a:tailEnd type="none" w="med" len="med"/>
          </a:ln>
        </p:spPr>
      </p:sp>
      <p:sp>
        <p:nvSpPr>
          <p:cNvPr id="14345" name="Line 12"/>
          <p:cNvSpPr/>
          <p:nvPr/>
        </p:nvSpPr>
        <p:spPr>
          <a:xfrm>
            <a:off x="6019800" y="914400"/>
            <a:ext cx="0" cy="5943600"/>
          </a:xfrm>
          <a:prstGeom prst="line">
            <a:avLst/>
          </a:prstGeom>
          <a:ln w="38100" cap="flat" cmpd="sng">
            <a:solidFill>
              <a:schemeClr val="tx1"/>
            </a:solidFill>
            <a:prstDash val="solid"/>
            <a:headEnd type="none" w="med" len="med"/>
            <a:tailEnd type="none" w="med" len="med"/>
          </a:ln>
        </p:spPr>
      </p:sp>
      <p:sp>
        <p:nvSpPr>
          <p:cNvPr id="14346" name="Line 13"/>
          <p:cNvSpPr/>
          <p:nvPr/>
        </p:nvSpPr>
        <p:spPr>
          <a:xfrm>
            <a:off x="0" y="3276600"/>
            <a:ext cx="9144000" cy="0"/>
          </a:xfrm>
          <a:prstGeom prst="line">
            <a:avLst/>
          </a:prstGeom>
          <a:ln w="38100" cap="flat" cmpd="sng">
            <a:solidFill>
              <a:schemeClr val="tx1"/>
            </a:solidFill>
            <a:prstDash val="solid"/>
            <a:headEnd type="none" w="med" len="med"/>
            <a:tailEnd type="none" w="med" len="med"/>
          </a:ln>
        </p:spPr>
      </p:sp>
      <p:sp>
        <p:nvSpPr>
          <p:cNvPr id="14347" name="Line 14"/>
          <p:cNvSpPr/>
          <p:nvPr/>
        </p:nvSpPr>
        <p:spPr>
          <a:xfrm>
            <a:off x="0" y="5105400"/>
            <a:ext cx="9144000" cy="0"/>
          </a:xfrm>
          <a:prstGeom prst="line">
            <a:avLst/>
          </a:prstGeom>
          <a:ln w="38100" cap="flat" cmpd="sng">
            <a:solidFill>
              <a:schemeClr val="tx1"/>
            </a:solidFill>
            <a:prstDash val="solid"/>
            <a:headEnd type="none" w="med" len="med"/>
            <a:tailEnd type="none" w="med" len="med"/>
          </a:ln>
        </p:spPr>
      </p:sp>
      <p:graphicFrame>
        <p:nvGraphicFramePr>
          <p:cNvPr id="14348" name="Object 2"/>
          <p:cNvGraphicFramePr>
            <a:graphicFrameLocks noChangeAspect="1"/>
          </p:cNvGraphicFramePr>
          <p:nvPr/>
        </p:nvGraphicFramePr>
        <p:xfrm>
          <a:off x="914400" y="3886200"/>
          <a:ext cx="257175" cy="514350"/>
        </p:xfrm>
        <a:graphic>
          <a:graphicData uri="http://schemas.openxmlformats.org/presentationml/2006/ole">
            <mc:AlternateContent xmlns:mc="http://schemas.openxmlformats.org/markup-compatibility/2006">
              <mc:Choice xmlns:v="urn:schemas-microsoft-com:vml" Requires="v">
                <p:oleObj spid="_x0000_s3101" name="" r:id="rId1" imgW="257175" imgH="514350" progId="PBrush">
                  <p:embed/>
                </p:oleObj>
              </mc:Choice>
              <mc:Fallback>
                <p:oleObj name="" r:id="rId1" imgW="257175" imgH="514350" progId="PBrush">
                  <p:embed/>
                  <p:pic>
                    <p:nvPicPr>
                      <p:cNvPr id="0" name="图片 3100"/>
                      <p:cNvPicPr/>
                      <p:nvPr/>
                    </p:nvPicPr>
                    <p:blipFill>
                      <a:blip r:embed="rId2">
                        <a:clrChange>
                          <a:clrFrom>
                            <a:srgbClr val="FFFFFF"/>
                          </a:clrFrom>
                          <a:clrTo>
                            <a:srgbClr val="FFFFFF">
                              <a:alpha val="0"/>
                            </a:srgbClr>
                          </a:clrTo>
                        </a:clrChange>
                      </a:blip>
                      <a:stretch>
                        <a:fillRect/>
                      </a:stretch>
                    </p:blipFill>
                    <p:spPr>
                      <a:xfrm>
                        <a:off x="914400" y="3886200"/>
                        <a:ext cx="257175" cy="514350"/>
                      </a:xfrm>
                      <a:prstGeom prst="rect">
                        <a:avLst/>
                      </a:prstGeom>
                      <a:noFill/>
                      <a:ln w="38100">
                        <a:noFill/>
                        <a:miter/>
                      </a:ln>
                    </p:spPr>
                  </p:pic>
                </p:oleObj>
              </mc:Fallback>
            </mc:AlternateContent>
          </a:graphicData>
        </a:graphic>
      </p:graphicFrame>
      <p:graphicFrame>
        <p:nvGraphicFramePr>
          <p:cNvPr id="14349" name="Object 3"/>
          <p:cNvGraphicFramePr>
            <a:graphicFrameLocks noChangeAspect="1"/>
          </p:cNvGraphicFramePr>
          <p:nvPr/>
        </p:nvGraphicFramePr>
        <p:xfrm>
          <a:off x="914400" y="5638800"/>
          <a:ext cx="266700" cy="542925"/>
        </p:xfrm>
        <a:graphic>
          <a:graphicData uri="http://schemas.openxmlformats.org/presentationml/2006/ole">
            <mc:AlternateContent xmlns:mc="http://schemas.openxmlformats.org/markup-compatibility/2006">
              <mc:Choice xmlns:v="urn:schemas-microsoft-com:vml" Requires="v">
                <p:oleObj spid="_x0000_s3108" name="" r:id="rId3" imgW="266700" imgH="542925" progId="PBrush">
                  <p:embed/>
                </p:oleObj>
              </mc:Choice>
              <mc:Fallback>
                <p:oleObj name="" r:id="rId3" imgW="266700" imgH="542925" progId="PBrush">
                  <p:embed/>
                  <p:pic>
                    <p:nvPicPr>
                      <p:cNvPr id="0" name="图片 3107"/>
                      <p:cNvPicPr/>
                      <p:nvPr/>
                    </p:nvPicPr>
                    <p:blipFill>
                      <a:blip r:embed="rId4">
                        <a:clrChange>
                          <a:clrFrom>
                            <a:srgbClr val="FFFFFF"/>
                          </a:clrFrom>
                          <a:clrTo>
                            <a:srgbClr val="FFFFFF">
                              <a:alpha val="0"/>
                            </a:srgbClr>
                          </a:clrTo>
                        </a:clrChange>
                      </a:blip>
                      <a:stretch>
                        <a:fillRect/>
                      </a:stretch>
                    </p:blipFill>
                    <p:spPr>
                      <a:xfrm>
                        <a:off x="914400" y="5638800"/>
                        <a:ext cx="266700" cy="542925"/>
                      </a:xfrm>
                      <a:prstGeom prst="rect">
                        <a:avLst/>
                      </a:prstGeom>
                      <a:noFill/>
                      <a:ln w="38100">
                        <a:noFill/>
                        <a:miter/>
                      </a:ln>
                    </p:spPr>
                  </p:pic>
                </p:oleObj>
              </mc:Fallback>
            </mc:AlternateContent>
          </a:graphicData>
        </a:graphic>
      </p:graphicFrame>
      <p:graphicFrame>
        <p:nvGraphicFramePr>
          <p:cNvPr id="14350" name="Object 4"/>
          <p:cNvGraphicFramePr>
            <a:graphicFrameLocks noChangeAspect="1"/>
          </p:cNvGraphicFramePr>
          <p:nvPr/>
        </p:nvGraphicFramePr>
        <p:xfrm>
          <a:off x="1752600" y="1828800"/>
          <a:ext cx="1485900" cy="990600"/>
        </p:xfrm>
        <a:graphic>
          <a:graphicData uri="http://schemas.openxmlformats.org/presentationml/2006/ole">
            <mc:AlternateContent xmlns:mc="http://schemas.openxmlformats.org/markup-compatibility/2006">
              <mc:Choice xmlns:v="urn:schemas-microsoft-com:vml" Requires="v">
                <p:oleObj spid="_x0000_s3105" name="" r:id="rId5" imgW="1485900" imgH="990600" progId="PBrush">
                  <p:embed/>
                </p:oleObj>
              </mc:Choice>
              <mc:Fallback>
                <p:oleObj name="" r:id="rId5" imgW="1485900" imgH="990600" progId="PBrush">
                  <p:embed/>
                  <p:pic>
                    <p:nvPicPr>
                      <p:cNvPr id="0" name="图片 3104"/>
                      <p:cNvPicPr/>
                      <p:nvPr/>
                    </p:nvPicPr>
                    <p:blipFill>
                      <a:blip r:embed="rId6">
                        <a:clrChange>
                          <a:clrFrom>
                            <a:srgbClr val="FFFFFF"/>
                          </a:clrFrom>
                          <a:clrTo>
                            <a:srgbClr val="FFFFFF">
                              <a:alpha val="0"/>
                            </a:srgbClr>
                          </a:clrTo>
                        </a:clrChange>
                      </a:blip>
                      <a:stretch>
                        <a:fillRect/>
                      </a:stretch>
                    </p:blipFill>
                    <p:spPr>
                      <a:xfrm>
                        <a:off x="1752600" y="1828800"/>
                        <a:ext cx="1485900" cy="990600"/>
                      </a:xfrm>
                      <a:prstGeom prst="rect">
                        <a:avLst/>
                      </a:prstGeom>
                      <a:noFill/>
                      <a:ln w="38100">
                        <a:noFill/>
                        <a:miter/>
                      </a:ln>
                    </p:spPr>
                  </p:pic>
                </p:oleObj>
              </mc:Fallback>
            </mc:AlternateContent>
          </a:graphicData>
        </a:graphic>
      </p:graphicFrame>
      <p:graphicFrame>
        <p:nvGraphicFramePr>
          <p:cNvPr id="14351" name="Object 5"/>
          <p:cNvGraphicFramePr>
            <a:graphicFrameLocks noChangeAspect="1"/>
          </p:cNvGraphicFramePr>
          <p:nvPr/>
        </p:nvGraphicFramePr>
        <p:xfrm>
          <a:off x="1524000" y="3810000"/>
          <a:ext cx="2047875" cy="742950"/>
        </p:xfrm>
        <a:graphic>
          <a:graphicData uri="http://schemas.openxmlformats.org/presentationml/2006/ole">
            <mc:AlternateContent xmlns:mc="http://schemas.openxmlformats.org/markup-compatibility/2006">
              <mc:Choice xmlns:v="urn:schemas-microsoft-com:vml" Requires="v">
                <p:oleObj spid="_x0000_s3109" name="" r:id="rId7" imgW="2047875" imgH="742950" progId="PBrush">
                  <p:embed/>
                </p:oleObj>
              </mc:Choice>
              <mc:Fallback>
                <p:oleObj name="" r:id="rId7" imgW="2047875" imgH="742950" progId="PBrush">
                  <p:embed/>
                  <p:pic>
                    <p:nvPicPr>
                      <p:cNvPr id="0" name="图片 3108"/>
                      <p:cNvPicPr/>
                      <p:nvPr/>
                    </p:nvPicPr>
                    <p:blipFill>
                      <a:blip r:embed="rId8">
                        <a:clrChange>
                          <a:clrFrom>
                            <a:srgbClr val="FFFFFF"/>
                          </a:clrFrom>
                          <a:clrTo>
                            <a:srgbClr val="FFFFFF">
                              <a:alpha val="0"/>
                            </a:srgbClr>
                          </a:clrTo>
                        </a:clrChange>
                      </a:blip>
                      <a:stretch>
                        <a:fillRect/>
                      </a:stretch>
                    </p:blipFill>
                    <p:spPr>
                      <a:xfrm>
                        <a:off x="1524000" y="3810000"/>
                        <a:ext cx="2047875" cy="742950"/>
                      </a:xfrm>
                      <a:prstGeom prst="rect">
                        <a:avLst/>
                      </a:prstGeom>
                      <a:noFill/>
                      <a:ln w="38100">
                        <a:noFill/>
                        <a:miter/>
                      </a:ln>
                    </p:spPr>
                  </p:pic>
                </p:oleObj>
              </mc:Fallback>
            </mc:AlternateContent>
          </a:graphicData>
        </a:graphic>
      </p:graphicFrame>
      <p:graphicFrame>
        <p:nvGraphicFramePr>
          <p:cNvPr id="14352" name="Object 6"/>
          <p:cNvGraphicFramePr>
            <a:graphicFrameLocks noChangeAspect="1"/>
          </p:cNvGraphicFramePr>
          <p:nvPr/>
        </p:nvGraphicFramePr>
        <p:xfrm>
          <a:off x="1600200" y="5334000"/>
          <a:ext cx="1885950" cy="1314450"/>
        </p:xfrm>
        <a:graphic>
          <a:graphicData uri="http://schemas.openxmlformats.org/presentationml/2006/ole">
            <mc:AlternateContent xmlns:mc="http://schemas.openxmlformats.org/markup-compatibility/2006">
              <mc:Choice xmlns:v="urn:schemas-microsoft-com:vml" Requires="v">
                <p:oleObj spid="_x0000_s3102" name="" r:id="rId9" imgW="1885950" imgH="1314450" progId="PBrush">
                  <p:embed/>
                </p:oleObj>
              </mc:Choice>
              <mc:Fallback>
                <p:oleObj name="" r:id="rId9" imgW="1885950" imgH="1314450" progId="PBrush">
                  <p:embed/>
                  <p:pic>
                    <p:nvPicPr>
                      <p:cNvPr id="0" name="图片 3101"/>
                      <p:cNvPicPr/>
                      <p:nvPr/>
                    </p:nvPicPr>
                    <p:blipFill>
                      <a:blip r:embed="rId10">
                        <a:clrChange>
                          <a:clrFrom>
                            <a:srgbClr val="FFFFFF"/>
                          </a:clrFrom>
                          <a:clrTo>
                            <a:srgbClr val="FFFFFF">
                              <a:alpha val="0"/>
                            </a:srgbClr>
                          </a:clrTo>
                        </a:clrChange>
                      </a:blip>
                      <a:stretch>
                        <a:fillRect/>
                      </a:stretch>
                    </p:blipFill>
                    <p:spPr>
                      <a:xfrm>
                        <a:off x="1600200" y="5334000"/>
                        <a:ext cx="1885950" cy="1314450"/>
                      </a:xfrm>
                      <a:prstGeom prst="rect">
                        <a:avLst/>
                      </a:prstGeom>
                      <a:noFill/>
                      <a:ln w="38100">
                        <a:noFill/>
                        <a:miter/>
                      </a:ln>
                    </p:spPr>
                  </p:pic>
                </p:oleObj>
              </mc:Fallback>
            </mc:AlternateContent>
          </a:graphicData>
        </a:graphic>
      </p:graphicFrame>
      <p:graphicFrame>
        <p:nvGraphicFramePr>
          <p:cNvPr id="14353" name="Object 7"/>
          <p:cNvGraphicFramePr>
            <a:graphicFrameLocks noChangeAspect="1"/>
          </p:cNvGraphicFramePr>
          <p:nvPr/>
        </p:nvGraphicFramePr>
        <p:xfrm>
          <a:off x="4114800" y="2133600"/>
          <a:ext cx="1428750" cy="533400"/>
        </p:xfrm>
        <a:graphic>
          <a:graphicData uri="http://schemas.openxmlformats.org/presentationml/2006/ole">
            <mc:AlternateContent xmlns:mc="http://schemas.openxmlformats.org/markup-compatibility/2006">
              <mc:Choice xmlns:v="urn:schemas-microsoft-com:vml" Requires="v">
                <p:oleObj spid="_x0000_s3103" name="" r:id="rId11" imgW="1428750" imgH="533400" progId="PBrush">
                  <p:embed/>
                </p:oleObj>
              </mc:Choice>
              <mc:Fallback>
                <p:oleObj name="" r:id="rId11" imgW="1428750" imgH="533400" progId="PBrush">
                  <p:embed/>
                  <p:pic>
                    <p:nvPicPr>
                      <p:cNvPr id="0" name="图片 3102"/>
                      <p:cNvPicPr/>
                      <p:nvPr/>
                    </p:nvPicPr>
                    <p:blipFill>
                      <a:blip r:embed="rId12">
                        <a:clrChange>
                          <a:clrFrom>
                            <a:srgbClr val="FFFFFF"/>
                          </a:clrFrom>
                          <a:clrTo>
                            <a:srgbClr val="FFFFFF">
                              <a:alpha val="0"/>
                            </a:srgbClr>
                          </a:clrTo>
                        </a:clrChange>
                      </a:blip>
                      <a:stretch>
                        <a:fillRect/>
                      </a:stretch>
                    </p:blipFill>
                    <p:spPr>
                      <a:xfrm>
                        <a:off x="4114800" y="2133600"/>
                        <a:ext cx="1428750" cy="533400"/>
                      </a:xfrm>
                      <a:prstGeom prst="rect">
                        <a:avLst/>
                      </a:prstGeom>
                      <a:noFill/>
                      <a:ln w="38100">
                        <a:noFill/>
                        <a:miter/>
                      </a:ln>
                    </p:spPr>
                  </p:pic>
                </p:oleObj>
              </mc:Fallback>
            </mc:AlternateContent>
          </a:graphicData>
        </a:graphic>
      </p:graphicFrame>
      <p:graphicFrame>
        <p:nvGraphicFramePr>
          <p:cNvPr id="14354" name="Object 8"/>
          <p:cNvGraphicFramePr>
            <a:graphicFrameLocks noChangeAspect="1"/>
          </p:cNvGraphicFramePr>
          <p:nvPr/>
        </p:nvGraphicFramePr>
        <p:xfrm>
          <a:off x="4038600" y="3886200"/>
          <a:ext cx="1562100" cy="447675"/>
        </p:xfrm>
        <a:graphic>
          <a:graphicData uri="http://schemas.openxmlformats.org/presentationml/2006/ole">
            <mc:AlternateContent xmlns:mc="http://schemas.openxmlformats.org/markup-compatibility/2006">
              <mc:Choice xmlns:v="urn:schemas-microsoft-com:vml" Requires="v">
                <p:oleObj spid="_x0000_s3100" name="" r:id="rId13" imgW="1562100" imgH="447675" progId="PBrush">
                  <p:embed/>
                </p:oleObj>
              </mc:Choice>
              <mc:Fallback>
                <p:oleObj name="" r:id="rId13" imgW="1562100" imgH="447675" progId="PBrush">
                  <p:embed/>
                  <p:pic>
                    <p:nvPicPr>
                      <p:cNvPr id="0" name="图片 3099"/>
                      <p:cNvPicPr/>
                      <p:nvPr/>
                    </p:nvPicPr>
                    <p:blipFill>
                      <a:blip r:embed="rId14">
                        <a:clrChange>
                          <a:clrFrom>
                            <a:srgbClr val="FFFFFF"/>
                          </a:clrFrom>
                          <a:clrTo>
                            <a:srgbClr val="FFFFFF">
                              <a:alpha val="0"/>
                            </a:srgbClr>
                          </a:clrTo>
                        </a:clrChange>
                      </a:blip>
                      <a:stretch>
                        <a:fillRect/>
                      </a:stretch>
                    </p:blipFill>
                    <p:spPr>
                      <a:xfrm>
                        <a:off x="4038600" y="3886200"/>
                        <a:ext cx="1562100" cy="447675"/>
                      </a:xfrm>
                      <a:prstGeom prst="rect">
                        <a:avLst/>
                      </a:prstGeom>
                      <a:noFill/>
                      <a:ln w="38100">
                        <a:noFill/>
                        <a:miter/>
                      </a:ln>
                    </p:spPr>
                  </p:pic>
                </p:oleObj>
              </mc:Fallback>
            </mc:AlternateContent>
          </a:graphicData>
        </a:graphic>
      </p:graphicFrame>
      <p:graphicFrame>
        <p:nvGraphicFramePr>
          <p:cNvPr id="14355" name="Object 9"/>
          <p:cNvGraphicFramePr>
            <a:graphicFrameLocks noChangeAspect="1"/>
          </p:cNvGraphicFramePr>
          <p:nvPr/>
        </p:nvGraphicFramePr>
        <p:xfrm>
          <a:off x="3810000" y="5715000"/>
          <a:ext cx="2028825" cy="485775"/>
        </p:xfrm>
        <a:graphic>
          <a:graphicData uri="http://schemas.openxmlformats.org/presentationml/2006/ole">
            <mc:AlternateContent xmlns:mc="http://schemas.openxmlformats.org/markup-compatibility/2006">
              <mc:Choice xmlns:v="urn:schemas-microsoft-com:vml" Requires="v">
                <p:oleObj spid="_x0000_s3107" name="" r:id="rId15" imgW="2028825" imgH="485775" progId="PBrush">
                  <p:embed/>
                </p:oleObj>
              </mc:Choice>
              <mc:Fallback>
                <p:oleObj name="" r:id="rId15" imgW="2028825" imgH="485775" progId="PBrush">
                  <p:embed/>
                  <p:pic>
                    <p:nvPicPr>
                      <p:cNvPr id="0" name="图片 3106"/>
                      <p:cNvPicPr/>
                      <p:nvPr/>
                    </p:nvPicPr>
                    <p:blipFill>
                      <a:blip r:embed="rId16">
                        <a:clrChange>
                          <a:clrFrom>
                            <a:srgbClr val="FFFFFF"/>
                          </a:clrFrom>
                          <a:clrTo>
                            <a:srgbClr val="FFFFFF">
                              <a:alpha val="0"/>
                            </a:srgbClr>
                          </a:clrTo>
                        </a:clrChange>
                      </a:blip>
                      <a:stretch>
                        <a:fillRect/>
                      </a:stretch>
                    </p:blipFill>
                    <p:spPr>
                      <a:xfrm>
                        <a:off x="3810000" y="5715000"/>
                        <a:ext cx="2028825" cy="485775"/>
                      </a:xfrm>
                      <a:prstGeom prst="rect">
                        <a:avLst/>
                      </a:prstGeom>
                      <a:noFill/>
                      <a:ln w="38100">
                        <a:noFill/>
                        <a:miter/>
                      </a:ln>
                    </p:spPr>
                  </p:pic>
                </p:oleObj>
              </mc:Fallback>
            </mc:AlternateContent>
          </a:graphicData>
        </a:graphic>
      </p:graphicFrame>
      <p:graphicFrame>
        <p:nvGraphicFramePr>
          <p:cNvPr id="14356" name="Object 10"/>
          <p:cNvGraphicFramePr>
            <a:graphicFrameLocks noChangeAspect="1"/>
          </p:cNvGraphicFramePr>
          <p:nvPr/>
        </p:nvGraphicFramePr>
        <p:xfrm>
          <a:off x="6096000" y="1447800"/>
          <a:ext cx="3048000" cy="1784350"/>
        </p:xfrm>
        <a:graphic>
          <a:graphicData uri="http://schemas.openxmlformats.org/presentationml/2006/ole">
            <mc:AlternateContent xmlns:mc="http://schemas.openxmlformats.org/markup-compatibility/2006">
              <mc:Choice xmlns:v="urn:schemas-microsoft-com:vml" Requires="v">
                <p:oleObj spid="_x0000_s3104" name="" r:id="rId17" imgW="2647950" imgH="2133600" progId="PBrush">
                  <p:embed/>
                </p:oleObj>
              </mc:Choice>
              <mc:Fallback>
                <p:oleObj name="" r:id="rId17" imgW="2647950" imgH="2133600" progId="PBrush">
                  <p:embed/>
                  <p:pic>
                    <p:nvPicPr>
                      <p:cNvPr id="0" name="图片 3103"/>
                      <p:cNvPicPr/>
                      <p:nvPr/>
                    </p:nvPicPr>
                    <p:blipFill>
                      <a:blip r:embed="rId18"/>
                      <a:stretch>
                        <a:fillRect/>
                      </a:stretch>
                    </p:blipFill>
                    <p:spPr>
                      <a:xfrm>
                        <a:off x="6096000" y="1447800"/>
                        <a:ext cx="3048000" cy="1784350"/>
                      </a:xfrm>
                      <a:prstGeom prst="rect">
                        <a:avLst/>
                      </a:prstGeom>
                      <a:noFill/>
                      <a:ln w="38100">
                        <a:noFill/>
                        <a:miter/>
                      </a:ln>
                    </p:spPr>
                  </p:pic>
                </p:oleObj>
              </mc:Fallback>
            </mc:AlternateContent>
          </a:graphicData>
        </a:graphic>
      </p:graphicFrame>
      <p:graphicFrame>
        <p:nvGraphicFramePr>
          <p:cNvPr id="14357" name="Object 11"/>
          <p:cNvGraphicFramePr>
            <a:graphicFrameLocks noChangeAspect="1"/>
          </p:cNvGraphicFramePr>
          <p:nvPr/>
        </p:nvGraphicFramePr>
        <p:xfrm>
          <a:off x="6096000" y="3352800"/>
          <a:ext cx="3048000" cy="1752600"/>
        </p:xfrm>
        <a:graphic>
          <a:graphicData uri="http://schemas.openxmlformats.org/presentationml/2006/ole">
            <mc:AlternateContent xmlns:mc="http://schemas.openxmlformats.org/markup-compatibility/2006">
              <mc:Choice xmlns:v="urn:schemas-microsoft-com:vml" Requires="v">
                <p:oleObj spid="_x0000_s3110" name="" r:id="rId19" imgW="2638425" imgH="2095500" progId="PBrush">
                  <p:embed/>
                </p:oleObj>
              </mc:Choice>
              <mc:Fallback>
                <p:oleObj name="" r:id="rId19" imgW="2638425" imgH="2095500" progId="PBrush">
                  <p:embed/>
                  <p:pic>
                    <p:nvPicPr>
                      <p:cNvPr id="0" name="图片 3109"/>
                      <p:cNvPicPr/>
                      <p:nvPr/>
                    </p:nvPicPr>
                    <p:blipFill>
                      <a:blip r:embed="rId20"/>
                      <a:stretch>
                        <a:fillRect/>
                      </a:stretch>
                    </p:blipFill>
                    <p:spPr>
                      <a:xfrm>
                        <a:off x="6096000" y="3352800"/>
                        <a:ext cx="3048000" cy="1752600"/>
                      </a:xfrm>
                      <a:prstGeom prst="rect">
                        <a:avLst/>
                      </a:prstGeom>
                      <a:noFill/>
                      <a:ln w="38100">
                        <a:noFill/>
                        <a:miter/>
                      </a:ln>
                    </p:spPr>
                  </p:pic>
                </p:oleObj>
              </mc:Fallback>
            </mc:AlternateContent>
          </a:graphicData>
        </a:graphic>
      </p:graphicFrame>
      <p:graphicFrame>
        <p:nvGraphicFramePr>
          <p:cNvPr id="14358" name="Object 12"/>
          <p:cNvGraphicFramePr>
            <a:graphicFrameLocks noChangeAspect="1"/>
          </p:cNvGraphicFramePr>
          <p:nvPr/>
        </p:nvGraphicFramePr>
        <p:xfrm>
          <a:off x="6096000" y="5181600"/>
          <a:ext cx="3048000" cy="1676400"/>
        </p:xfrm>
        <a:graphic>
          <a:graphicData uri="http://schemas.openxmlformats.org/presentationml/2006/ole">
            <mc:AlternateContent xmlns:mc="http://schemas.openxmlformats.org/markup-compatibility/2006">
              <mc:Choice xmlns:v="urn:schemas-microsoft-com:vml" Requires="v">
                <p:oleObj spid="_x0000_s3106" name="" r:id="rId21" imgW="2628900" imgH="2105025" progId="PBrush">
                  <p:embed/>
                </p:oleObj>
              </mc:Choice>
              <mc:Fallback>
                <p:oleObj name="" r:id="rId21" imgW="2628900" imgH="2105025" progId="PBrush">
                  <p:embed/>
                  <p:pic>
                    <p:nvPicPr>
                      <p:cNvPr id="0" name="图片 3105"/>
                      <p:cNvPicPr/>
                      <p:nvPr/>
                    </p:nvPicPr>
                    <p:blipFill>
                      <a:blip r:embed="rId22"/>
                      <a:stretch>
                        <a:fillRect/>
                      </a:stretch>
                    </p:blipFill>
                    <p:spPr>
                      <a:xfrm>
                        <a:off x="6096000" y="5181600"/>
                        <a:ext cx="3048000" cy="1676400"/>
                      </a:xfrm>
                      <a:prstGeom prst="rect">
                        <a:avLst/>
                      </a:prstGeom>
                      <a:noFill/>
                      <a:ln w="38100">
                        <a:noFill/>
                        <a:miter/>
                      </a:ln>
                    </p:spPr>
                  </p:pic>
                </p:oleObj>
              </mc:Fallback>
            </mc:AlternateContent>
          </a:graphicData>
        </a:graphic>
      </p:graphicFrame>
      <p:sp>
        <p:nvSpPr>
          <p:cNvPr id="14359" name="Rectangle 26"/>
          <p:cNvSpPr/>
          <p:nvPr/>
        </p:nvSpPr>
        <p:spPr>
          <a:xfrm>
            <a:off x="0" y="0"/>
            <a:ext cx="9144000" cy="876300"/>
          </a:xfrm>
          <a:prstGeom prst="rect">
            <a:avLst/>
          </a:prstGeom>
          <a:gradFill rotWithShape="0">
            <a:gsLst>
              <a:gs pos="0">
                <a:srgbClr val="3366FF"/>
              </a:gs>
              <a:gs pos="100000">
                <a:srgbClr val="0000CC"/>
              </a:gs>
            </a:gsLst>
            <a:lin ang="5400000" scaled="1"/>
            <a:tileRect/>
          </a:gra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b="1" dirty="0">
                <a:solidFill>
                  <a:srgbClr val="FFFF00"/>
                </a:solidFill>
                <a:latin typeface="华文新魏" panose="02010800040101010101" pitchFamily="2" charset="-122"/>
                <a:ea typeface="华文新魏" panose="02010800040101010101" pitchFamily="2" charset="-122"/>
              </a:rPr>
              <a:t>一阶系统的典型响应</a:t>
            </a:r>
            <a:endParaRPr lang="zh-CN" altLang="en-US" b="1" dirty="0">
              <a:solidFill>
                <a:srgbClr val="FFFF00"/>
              </a:solidFill>
              <a:latin typeface="华文新魏" panose="02010800040101010101" pitchFamily="2" charset="-122"/>
              <a:ea typeface="华文新魏" panose="02010800040101010101" pitchFamily="2" charset="-122"/>
            </a:endParaRPr>
          </a:p>
        </p:txBody>
      </p:sp>
    </p:spTree>
  </p:cSld>
  <p:clrMapOvr>
    <a:masterClrMapping/>
  </p:clrMapOvr>
  <p:transition>
    <p:cover dir="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11"/>
          <p:cNvPicPr>
            <a:picLocks noChangeAspect="1" noChangeArrowheads="1"/>
          </p:cNvPicPr>
          <p:nvPr/>
        </p:nvPicPr>
        <p:blipFill>
          <a:blip r:embed="rId1"/>
          <a:srcRect l="-2013" t="-9868" r="-672" b="-8553"/>
          <a:stretch>
            <a:fillRect/>
          </a:stretch>
        </p:blipFill>
        <p:spPr bwMode="auto">
          <a:xfrm>
            <a:off x="2143125" y="571500"/>
            <a:ext cx="4357688" cy="1714500"/>
          </a:xfrm>
          <a:prstGeom prst="rect">
            <a:avLst/>
          </a:prstGeom>
          <a:solidFill>
            <a:schemeClr val="bg1"/>
          </a:solidFill>
          <a:ln w="9525">
            <a:solidFill>
              <a:schemeClr val="tx1">
                <a:lumMod val="50000"/>
                <a:lumOff val="50000"/>
              </a:schemeClr>
            </a:solidFill>
            <a:miter lim="800000"/>
            <a:headEnd/>
            <a:tailEnd/>
          </a:ln>
          <a:effectLst>
            <a:outerShdw blurRad="50800" dist="38100" dir="10800000" algn="r" rotWithShape="0">
              <a:prstClr val="black">
                <a:alpha val="40000"/>
              </a:prstClr>
            </a:outerShdw>
          </a:effectLst>
        </p:spPr>
      </p:pic>
      <p:graphicFrame>
        <p:nvGraphicFramePr>
          <p:cNvPr id="1199106" name="Object 2"/>
          <p:cNvGraphicFramePr>
            <a:graphicFrameLocks noChangeAspect="1"/>
          </p:cNvGraphicFramePr>
          <p:nvPr/>
        </p:nvGraphicFramePr>
        <p:xfrm>
          <a:off x="2124075" y="2708275"/>
          <a:ext cx="1909763" cy="630238"/>
        </p:xfrm>
        <a:graphic>
          <a:graphicData uri="http://schemas.openxmlformats.org/presentationml/2006/ole">
            <mc:AlternateContent xmlns:mc="http://schemas.openxmlformats.org/markup-compatibility/2006">
              <mc:Choice xmlns:v="urn:schemas-microsoft-com:vml" Requires="v">
                <p:oleObj spid="_x0000_s3472" name="" r:id="rId2" imgW="1307465" imgH="431800" progId="Equation.DSMT4">
                  <p:embed/>
                </p:oleObj>
              </mc:Choice>
              <mc:Fallback>
                <p:oleObj name="" r:id="rId2" imgW="1307465" imgH="431800" progId="Equation.DSMT4">
                  <p:embed/>
                  <p:pic>
                    <p:nvPicPr>
                      <p:cNvPr id="0" name="图片 3471"/>
                      <p:cNvPicPr/>
                      <p:nvPr/>
                    </p:nvPicPr>
                    <p:blipFill>
                      <a:blip r:embed="rId3"/>
                      <a:stretch>
                        <a:fillRect/>
                      </a:stretch>
                    </p:blipFill>
                    <p:spPr>
                      <a:xfrm>
                        <a:off x="2124075" y="2708275"/>
                        <a:ext cx="1909763" cy="630238"/>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5214938" y="2857500"/>
          <a:ext cx="2070100" cy="304800"/>
        </p:xfrm>
        <a:graphic>
          <a:graphicData uri="http://schemas.openxmlformats.org/presentationml/2006/ole">
            <mc:AlternateContent xmlns:mc="http://schemas.openxmlformats.org/markup-compatibility/2006">
              <mc:Choice xmlns:v="urn:schemas-microsoft-com:vml" Requires="v">
                <p:oleObj spid="_x0000_s3467" name="" r:id="rId4" imgW="2070100" imgH="304800" progId="Equation.DSMT4">
                  <p:embed/>
                </p:oleObj>
              </mc:Choice>
              <mc:Fallback>
                <p:oleObj name="" r:id="rId4" imgW="2070100" imgH="304800" progId="Equation.DSMT4">
                  <p:embed/>
                  <p:pic>
                    <p:nvPicPr>
                      <p:cNvPr id="0" name="图片 3466"/>
                      <p:cNvPicPr/>
                      <p:nvPr/>
                    </p:nvPicPr>
                    <p:blipFill>
                      <a:blip r:embed="rId5"/>
                      <a:stretch>
                        <a:fillRect/>
                      </a:stretch>
                    </p:blipFill>
                    <p:spPr>
                      <a:xfrm>
                        <a:off x="5214938" y="2857500"/>
                        <a:ext cx="2070100" cy="304800"/>
                      </a:xfrm>
                      <a:prstGeom prst="rect">
                        <a:avLst/>
                      </a:prstGeom>
                      <a:noFill/>
                      <a:ln w="38100">
                        <a:noFill/>
                        <a:miter/>
                      </a:ln>
                    </p:spPr>
                  </p:pic>
                </p:oleObj>
              </mc:Fallback>
            </mc:AlternateContent>
          </a:graphicData>
        </a:graphic>
      </p:graphicFrame>
      <p:sp>
        <p:nvSpPr>
          <p:cNvPr id="6" name="TextBox 5"/>
          <p:cNvSpPr txBox="1"/>
          <p:nvPr/>
        </p:nvSpPr>
        <p:spPr>
          <a:xfrm>
            <a:off x="428625" y="3714750"/>
            <a:ext cx="7929563" cy="1006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solidFill>
                  <a:srgbClr val="C00000"/>
                </a:solidFill>
                <a:latin typeface="Arial" panose="020B0604020202020204" pitchFamily="34" charset="0"/>
              </a:rPr>
              <a:t>       系统误差信号与偏差信号有直接的关系，在系统的稳态性能分析中常以偏差代替误差进行研究，</a:t>
            </a:r>
            <a:r>
              <a:rPr lang="zh-CN" altLang="en-US" sz="2000" b="1" dirty="0">
                <a:solidFill>
                  <a:schemeClr val="hlink"/>
                </a:solidFill>
                <a:latin typeface="Arial" panose="020B0604020202020204" pitchFamily="34" charset="0"/>
              </a:rPr>
              <a:t>稳态误差就是指稳态偏差</a:t>
            </a:r>
            <a:endParaRPr lang="zh-CN" altLang="en-US" sz="2000" b="1" dirty="0">
              <a:solidFill>
                <a:schemeClr val="hlink"/>
              </a:solidFill>
              <a:latin typeface="Arial" panose="020B0604020202020204" pitchFamily="34" charset="0"/>
            </a:endParaRPr>
          </a:p>
        </p:txBody>
      </p:sp>
      <p:graphicFrame>
        <p:nvGraphicFramePr>
          <p:cNvPr id="116742" name="Object 7"/>
          <p:cNvGraphicFramePr>
            <a:graphicFrameLocks noChangeAspect="1"/>
          </p:cNvGraphicFramePr>
          <p:nvPr/>
        </p:nvGraphicFramePr>
        <p:xfrm>
          <a:off x="3995738" y="620713"/>
          <a:ext cx="682625" cy="390525"/>
        </p:xfrm>
        <a:graphic>
          <a:graphicData uri="http://schemas.openxmlformats.org/presentationml/2006/ole">
            <mc:AlternateContent xmlns:mc="http://schemas.openxmlformats.org/markup-compatibility/2006">
              <mc:Choice xmlns:v="urn:schemas-microsoft-com:vml" Requires="v">
                <p:oleObj spid="_x0000_s3462" name="" r:id="rId6" imgW="355600" imgH="203200" progId="Equation.DSMT4">
                  <p:embed/>
                </p:oleObj>
              </mc:Choice>
              <mc:Fallback>
                <p:oleObj name="" r:id="rId6" imgW="355600" imgH="203200" progId="Equation.DSMT4">
                  <p:embed/>
                  <p:pic>
                    <p:nvPicPr>
                      <p:cNvPr id="0" name="图片 3461"/>
                      <p:cNvPicPr/>
                      <p:nvPr/>
                    </p:nvPicPr>
                    <p:blipFill>
                      <a:blip r:embed="rId7"/>
                      <a:stretch>
                        <a:fillRect/>
                      </a:stretch>
                    </p:blipFill>
                    <p:spPr>
                      <a:xfrm>
                        <a:off x="3995738" y="620713"/>
                        <a:ext cx="682625" cy="390525"/>
                      </a:xfrm>
                      <a:prstGeom prst="rect">
                        <a:avLst/>
                      </a:prstGeom>
                      <a:noFill/>
                      <a:ln w="38100">
                        <a:noFill/>
                        <a:miter/>
                      </a:ln>
                    </p:spPr>
                  </p:pic>
                </p:oleObj>
              </mc:Fallback>
            </mc:AlternateContent>
          </a:graphicData>
        </a:graphic>
      </p:graphicFrame>
      <p:sp>
        <p:nvSpPr>
          <p:cNvPr id="63496" name="AutoShape 8"/>
          <p:cNvSpPr/>
          <p:nvPr/>
        </p:nvSpPr>
        <p:spPr>
          <a:xfrm>
            <a:off x="827088" y="3644900"/>
            <a:ext cx="1800225" cy="609600"/>
          </a:xfrm>
          <a:prstGeom prst="borderCallout3">
            <a:avLst>
              <a:gd name="adj1" fmla="val 18750"/>
              <a:gd name="adj2" fmla="val -4231"/>
              <a:gd name="adj3" fmla="val 18750"/>
              <a:gd name="adj4" fmla="val -5380"/>
              <a:gd name="adj5" fmla="val -36718"/>
              <a:gd name="adj6" fmla="val -5380"/>
              <a:gd name="adj7" fmla="val -94792"/>
              <a:gd name="adj8" fmla="val 83685"/>
            </a:avLst>
          </a:prstGeom>
          <a:noFill/>
          <a:ln w="9525" cap="flat" cmpd="sng">
            <a:solidFill>
              <a:srgbClr val="00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1800" dirty="0">
              <a:latin typeface="Arial" panose="020B0604020202020204" pitchFamily="34" charset="0"/>
            </a:endParaRPr>
          </a:p>
        </p:txBody>
      </p:sp>
      <p:sp>
        <p:nvSpPr>
          <p:cNvPr id="63497" name="AutoShape 9"/>
          <p:cNvSpPr/>
          <p:nvPr/>
        </p:nvSpPr>
        <p:spPr>
          <a:xfrm>
            <a:off x="2843213" y="3716338"/>
            <a:ext cx="1081087" cy="609600"/>
          </a:xfrm>
          <a:prstGeom prst="borderCallout3">
            <a:avLst>
              <a:gd name="adj1" fmla="val 18750"/>
              <a:gd name="adj2" fmla="val -7046"/>
              <a:gd name="adj3" fmla="val 18750"/>
              <a:gd name="adj4" fmla="val -8958"/>
              <a:gd name="adj5" fmla="val -41148"/>
              <a:gd name="adj6" fmla="val -8958"/>
              <a:gd name="adj7" fmla="val -101301"/>
              <a:gd name="adj8" fmla="val 318944"/>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1800"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9106"/>
                                        </p:tgtEl>
                                        <p:attrNameLst>
                                          <p:attrName>style.visibility</p:attrName>
                                        </p:attrNameLst>
                                      </p:cBhvr>
                                      <p:to>
                                        <p:strVal val="visible"/>
                                      </p:to>
                                    </p:set>
                                    <p:animEffect transition="in" filter="blinds(horizontal)">
                                      <p:cBhvr>
                                        <p:cTn id="7" dur="500"/>
                                        <p:tgtEl>
                                          <p:spTgt spid="11991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6"/>
                                        </p:tgtEl>
                                        <p:attrNameLst>
                                          <p:attrName>style.visibility</p:attrName>
                                        </p:attrNameLst>
                                      </p:cBhvr>
                                      <p:to>
                                        <p:strVal val="visible"/>
                                      </p:to>
                                    </p:set>
                                    <p:animEffect transition="in" filter="blinds(horizontal)">
                                      <p:cBhvr>
                                        <p:cTn id="22" dur="500"/>
                                        <p:tgtEl>
                                          <p:spTgt spid="634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7"/>
                                        </p:tgtEl>
                                        <p:attrNameLst>
                                          <p:attrName>style.visibility</p:attrName>
                                        </p:attrNameLst>
                                      </p:cBhvr>
                                      <p:to>
                                        <p:strVal val="visible"/>
                                      </p:to>
                                    </p:set>
                                    <p:animEffect transition="in" filter="blinds(horizontal)">
                                      <p:cBhvr>
                                        <p:cTn id="2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3496" grpId="0" animBg="1"/>
      <p:bldP spid="6349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C00000"/>
                </a:solidFill>
              </a:rPr>
              <a:t>3.6.2</a:t>
            </a:r>
            <a:r>
              <a:rPr lang="zh-CN" altLang="en-US" sz="2800" b="1" dirty="0">
                <a:solidFill>
                  <a:srgbClr val="C00000"/>
                </a:solidFill>
              </a:rPr>
              <a:t>   误差的数学模型</a:t>
            </a:r>
            <a:endParaRPr lang="zh-CN" altLang="en-US" sz="2800" b="1" dirty="0">
              <a:solidFill>
                <a:srgbClr val="C00000"/>
              </a:solidFill>
            </a:endParaRPr>
          </a:p>
        </p:txBody>
      </p:sp>
      <p:pic>
        <p:nvPicPr>
          <p:cNvPr id="3" name="Picture 9"/>
          <p:cNvPicPr>
            <a:picLocks noChangeAspect="1" noChangeArrowheads="1"/>
          </p:cNvPicPr>
          <p:nvPr/>
        </p:nvPicPr>
        <p:blipFill>
          <a:blip r:embed="rId1"/>
          <a:srcRect l="-1884" t="-9316" r="-1759" b="-7144"/>
          <a:stretch>
            <a:fillRect/>
          </a:stretch>
        </p:blipFill>
        <p:spPr bwMode="auto">
          <a:xfrm>
            <a:off x="428625" y="1857375"/>
            <a:ext cx="3429000" cy="1714500"/>
          </a:xfrm>
          <a:prstGeom prst="rect">
            <a:avLst/>
          </a:prstGeom>
          <a:solidFill>
            <a:schemeClr val="bg1"/>
          </a:solidFill>
          <a:ln w="9525">
            <a:solidFill>
              <a:schemeClr val="tx1">
                <a:lumMod val="50000"/>
                <a:lumOff val="50000"/>
              </a:schemeClr>
            </a:solidFill>
            <a:miter lim="800000"/>
            <a:headEnd/>
            <a:tailEnd/>
          </a:ln>
          <a:effectLst>
            <a:outerShdw blurRad="50800" dist="38100" dir="10800000" algn="r" rotWithShape="0">
              <a:prstClr val="black">
                <a:alpha val="40000"/>
              </a:prstClr>
            </a:outerShdw>
          </a:effectLst>
        </p:spPr>
      </p:pic>
      <p:graphicFrame>
        <p:nvGraphicFramePr>
          <p:cNvPr id="4" name="Object 2"/>
          <p:cNvGraphicFramePr>
            <a:graphicFrameLocks noChangeAspect="1"/>
          </p:cNvGraphicFramePr>
          <p:nvPr/>
        </p:nvGraphicFramePr>
        <p:xfrm>
          <a:off x="4572000" y="1851025"/>
          <a:ext cx="1993900" cy="292100"/>
        </p:xfrm>
        <a:graphic>
          <a:graphicData uri="http://schemas.openxmlformats.org/presentationml/2006/ole">
            <mc:AlternateContent xmlns:mc="http://schemas.openxmlformats.org/markup-compatibility/2006">
              <mc:Choice xmlns:v="urn:schemas-microsoft-com:vml" Requires="v">
                <p:oleObj spid="_x0000_s3468" name="" r:id="rId2" imgW="1993900" imgH="292100" progId="Equation.DSMT4">
                  <p:embed/>
                </p:oleObj>
              </mc:Choice>
              <mc:Fallback>
                <p:oleObj name="" r:id="rId2" imgW="1993900" imgH="292100" progId="Equation.DSMT4">
                  <p:embed/>
                  <p:pic>
                    <p:nvPicPr>
                      <p:cNvPr id="0" name="图片 3467"/>
                      <p:cNvPicPr/>
                      <p:nvPr/>
                    </p:nvPicPr>
                    <p:blipFill>
                      <a:blip r:embed="rId3"/>
                      <a:stretch>
                        <a:fillRect/>
                      </a:stretch>
                    </p:blipFill>
                    <p:spPr>
                      <a:xfrm>
                        <a:off x="4572000" y="1851025"/>
                        <a:ext cx="1993900" cy="2921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4572000" y="2428875"/>
          <a:ext cx="2311400" cy="292100"/>
        </p:xfrm>
        <a:graphic>
          <a:graphicData uri="http://schemas.openxmlformats.org/presentationml/2006/ole">
            <mc:AlternateContent xmlns:mc="http://schemas.openxmlformats.org/markup-compatibility/2006">
              <mc:Choice xmlns:v="urn:schemas-microsoft-com:vml" Requires="v">
                <p:oleObj spid="_x0000_s3469" name="" r:id="rId4" imgW="2311400" imgH="292100" progId="Equation.DSMT4">
                  <p:embed/>
                </p:oleObj>
              </mc:Choice>
              <mc:Fallback>
                <p:oleObj name="" r:id="rId4" imgW="2311400" imgH="292100" progId="Equation.DSMT4">
                  <p:embed/>
                  <p:pic>
                    <p:nvPicPr>
                      <p:cNvPr id="0" name="图片 3468"/>
                      <p:cNvPicPr/>
                      <p:nvPr/>
                    </p:nvPicPr>
                    <p:blipFill>
                      <a:blip r:embed="rId5"/>
                      <a:stretch>
                        <a:fillRect/>
                      </a:stretch>
                    </p:blipFill>
                    <p:spPr>
                      <a:xfrm>
                        <a:off x="4572000" y="2428875"/>
                        <a:ext cx="2311400" cy="2921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4429125" y="2898775"/>
          <a:ext cx="2717800" cy="673100"/>
        </p:xfrm>
        <a:graphic>
          <a:graphicData uri="http://schemas.openxmlformats.org/presentationml/2006/ole">
            <mc:AlternateContent xmlns:mc="http://schemas.openxmlformats.org/markup-compatibility/2006">
              <mc:Choice xmlns:v="urn:schemas-microsoft-com:vml" Requires="v">
                <p:oleObj spid="_x0000_s3470" name="" r:id="rId6" imgW="2717800" imgH="673100" progId="Equation.DSMT4">
                  <p:embed/>
                </p:oleObj>
              </mc:Choice>
              <mc:Fallback>
                <p:oleObj name="" r:id="rId6" imgW="2717800" imgH="673100" progId="Equation.DSMT4">
                  <p:embed/>
                  <p:pic>
                    <p:nvPicPr>
                      <p:cNvPr id="0" name="图片 3469"/>
                      <p:cNvPicPr/>
                      <p:nvPr/>
                    </p:nvPicPr>
                    <p:blipFill>
                      <a:blip r:embed="rId7"/>
                      <a:stretch>
                        <a:fillRect/>
                      </a:stretch>
                    </p:blipFill>
                    <p:spPr>
                      <a:xfrm>
                        <a:off x="4429125" y="2898775"/>
                        <a:ext cx="2717800" cy="673100"/>
                      </a:xfrm>
                      <a:prstGeom prst="rect">
                        <a:avLst/>
                      </a:prstGeom>
                      <a:noFill/>
                      <a:ln w="38100">
                        <a:noFill/>
                        <a:miter/>
                      </a:ln>
                    </p:spPr>
                  </p:pic>
                </p:oleObj>
              </mc:Fallback>
            </mc:AlternateContent>
          </a:graphicData>
        </a:graphic>
      </p:graphicFrame>
      <p:sp>
        <p:nvSpPr>
          <p:cNvPr id="7" name="TextBox 6"/>
          <p:cNvSpPr txBox="1"/>
          <p:nvPr/>
        </p:nvSpPr>
        <p:spPr>
          <a:xfrm>
            <a:off x="642938" y="3857625"/>
            <a:ext cx="6062662"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spcBef>
                <a:spcPct val="0"/>
              </a:spcBef>
              <a:buFontTx/>
              <a:buNone/>
            </a:pPr>
            <a:r>
              <a:rPr lang="zh-CN" altLang="en-US" sz="2000" b="1" dirty="0">
                <a:latin typeface="Arial" panose="020B0604020202020204" pitchFamily="34" charset="0"/>
              </a:rPr>
              <a:t>根据稳态误差的定义，利用</a:t>
            </a:r>
            <a:r>
              <a:rPr lang="zh-CN" altLang="en-US" sz="2000" b="1" dirty="0">
                <a:solidFill>
                  <a:schemeClr val="hlink"/>
                </a:solidFill>
                <a:latin typeface="Arial" panose="020B0604020202020204" pitchFamily="34" charset="0"/>
              </a:rPr>
              <a:t>拉普拉斯变换终值定理：</a:t>
            </a:r>
            <a:endParaRPr lang="zh-CN" altLang="en-US" sz="2000" b="1" dirty="0">
              <a:solidFill>
                <a:schemeClr val="hlink"/>
              </a:solidFill>
              <a:latin typeface="Arial" panose="020B0604020202020204" pitchFamily="34" charset="0"/>
            </a:endParaRPr>
          </a:p>
          <a:p>
            <a:pPr marL="0" lvl="0" indent="0" algn="r" eaLnBrk="1" hangingPunct="1">
              <a:spcBef>
                <a:spcPct val="0"/>
              </a:spcBef>
              <a:buFontTx/>
              <a:buNone/>
            </a:pPr>
            <a:r>
              <a:rPr lang="en-US" altLang="zh-CN" sz="2000" b="1" dirty="0">
                <a:solidFill>
                  <a:schemeClr val="hlink"/>
                </a:solidFill>
                <a:latin typeface="Times New Roman" panose="02020603050405020304" pitchFamily="18" charset="0"/>
              </a:rPr>
              <a:t>Laplace final value theorem:</a:t>
            </a:r>
            <a:endParaRPr lang="en-US" altLang="zh-CN" sz="2000" b="1" dirty="0">
              <a:solidFill>
                <a:schemeClr val="hlink"/>
              </a:solidFill>
              <a:latin typeface="Times New Roman" panose="02020603050405020304" pitchFamily="18" charset="0"/>
            </a:endParaRPr>
          </a:p>
        </p:txBody>
      </p:sp>
      <p:graphicFrame>
        <p:nvGraphicFramePr>
          <p:cNvPr id="8" name="Object 5"/>
          <p:cNvGraphicFramePr>
            <a:graphicFrameLocks noChangeAspect="1"/>
          </p:cNvGraphicFramePr>
          <p:nvPr/>
        </p:nvGraphicFramePr>
        <p:xfrm>
          <a:off x="1331913" y="4556125"/>
          <a:ext cx="4775200" cy="673100"/>
        </p:xfrm>
        <a:graphic>
          <a:graphicData uri="http://schemas.openxmlformats.org/presentationml/2006/ole">
            <mc:AlternateContent xmlns:mc="http://schemas.openxmlformats.org/markup-compatibility/2006">
              <mc:Choice xmlns:v="urn:schemas-microsoft-com:vml" Requires="v">
                <p:oleObj spid="_x0000_s3473" name="" r:id="rId8" imgW="4775200" imgH="673100" progId="Equation.DSMT4">
                  <p:embed/>
                </p:oleObj>
              </mc:Choice>
              <mc:Fallback>
                <p:oleObj name="" r:id="rId8" imgW="4775200" imgH="673100" progId="Equation.DSMT4">
                  <p:embed/>
                  <p:pic>
                    <p:nvPicPr>
                      <p:cNvPr id="0" name="图片 3472"/>
                      <p:cNvPicPr/>
                      <p:nvPr/>
                    </p:nvPicPr>
                    <p:blipFill>
                      <a:blip r:embed="rId9"/>
                      <a:stretch>
                        <a:fillRect/>
                      </a:stretch>
                    </p:blipFill>
                    <p:spPr>
                      <a:xfrm>
                        <a:off x="1331913" y="4556125"/>
                        <a:ext cx="4775200" cy="6731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C00000"/>
                </a:solidFill>
              </a:rPr>
              <a:t>开环系统的类型</a:t>
            </a:r>
            <a:endParaRPr lang="zh-CN" altLang="en-US" sz="2800" b="1" dirty="0">
              <a:solidFill>
                <a:srgbClr val="C00000"/>
              </a:solidFill>
            </a:endParaRPr>
          </a:p>
        </p:txBody>
      </p:sp>
      <p:graphicFrame>
        <p:nvGraphicFramePr>
          <p:cNvPr id="118787" name="Object 2"/>
          <p:cNvGraphicFramePr>
            <a:graphicFrameLocks noChangeAspect="1"/>
          </p:cNvGraphicFramePr>
          <p:nvPr/>
        </p:nvGraphicFramePr>
        <p:xfrm>
          <a:off x="1835150" y="1700213"/>
          <a:ext cx="5867400" cy="1435100"/>
        </p:xfrm>
        <a:graphic>
          <a:graphicData uri="http://schemas.openxmlformats.org/presentationml/2006/ole">
            <mc:AlternateContent xmlns:mc="http://schemas.openxmlformats.org/markup-compatibility/2006">
              <mc:Choice xmlns:v="urn:schemas-microsoft-com:vml" Requires="v">
                <p:oleObj spid="_x0000_s3484" name="" r:id="rId1" imgW="5867400" imgH="1435100" progId="Equation.DSMT4">
                  <p:embed/>
                </p:oleObj>
              </mc:Choice>
              <mc:Fallback>
                <p:oleObj name="" r:id="rId1" imgW="5867400" imgH="1435100" progId="Equation.DSMT4">
                  <p:embed/>
                  <p:pic>
                    <p:nvPicPr>
                      <p:cNvPr id="0" name="图片 3483"/>
                      <p:cNvPicPr/>
                      <p:nvPr/>
                    </p:nvPicPr>
                    <p:blipFill>
                      <a:blip r:embed="rId2"/>
                      <a:stretch>
                        <a:fillRect/>
                      </a:stretch>
                    </p:blipFill>
                    <p:spPr>
                      <a:xfrm>
                        <a:off x="1835150" y="1700213"/>
                        <a:ext cx="5867400" cy="1435100"/>
                      </a:xfrm>
                      <a:prstGeom prst="rect">
                        <a:avLst/>
                      </a:prstGeom>
                      <a:noFill/>
                      <a:ln w="38100">
                        <a:noFill/>
                        <a:miter/>
                      </a:ln>
                    </p:spPr>
                  </p:pic>
                </p:oleObj>
              </mc:Fallback>
            </mc:AlternateContent>
          </a:graphicData>
        </a:graphic>
      </p:graphicFrame>
      <p:graphicFrame>
        <p:nvGraphicFramePr>
          <p:cNvPr id="4" name="Object 3"/>
          <p:cNvGraphicFramePr>
            <a:graphicFrameLocks noChangeAspect="1"/>
          </p:cNvGraphicFramePr>
          <p:nvPr/>
        </p:nvGraphicFramePr>
        <p:xfrm>
          <a:off x="2513013" y="3163888"/>
          <a:ext cx="1130300" cy="622300"/>
        </p:xfrm>
        <a:graphic>
          <a:graphicData uri="http://schemas.openxmlformats.org/presentationml/2006/ole">
            <mc:AlternateContent xmlns:mc="http://schemas.openxmlformats.org/markup-compatibility/2006">
              <mc:Choice xmlns:v="urn:schemas-microsoft-com:vml" Requires="v">
                <p:oleObj spid="_x0000_s3477" name="" r:id="rId3" imgW="1129665" imgH="622300" progId="Equation.DSMT4">
                  <p:embed/>
                </p:oleObj>
              </mc:Choice>
              <mc:Fallback>
                <p:oleObj name="" r:id="rId3" imgW="1129665" imgH="622300" progId="Equation.DSMT4">
                  <p:embed/>
                  <p:pic>
                    <p:nvPicPr>
                      <p:cNvPr id="0" name="图片 3476"/>
                      <p:cNvPicPr/>
                      <p:nvPr/>
                    </p:nvPicPr>
                    <p:blipFill>
                      <a:blip r:embed="rId4"/>
                      <a:stretch>
                        <a:fillRect/>
                      </a:stretch>
                    </p:blipFill>
                    <p:spPr>
                      <a:xfrm>
                        <a:off x="2513013" y="3163888"/>
                        <a:ext cx="1130300" cy="622300"/>
                      </a:xfrm>
                      <a:prstGeom prst="rect">
                        <a:avLst/>
                      </a:prstGeom>
                      <a:noFill/>
                      <a:ln w="38100">
                        <a:noFill/>
                        <a:miter/>
                      </a:ln>
                    </p:spPr>
                  </p:pic>
                </p:oleObj>
              </mc:Fallback>
            </mc:AlternateContent>
          </a:graphicData>
        </a:graphic>
      </p:graphicFrame>
      <p:graphicFrame>
        <p:nvGraphicFramePr>
          <p:cNvPr id="1201156" name="Object 4"/>
          <p:cNvGraphicFramePr>
            <a:graphicFrameLocks noChangeAspect="1"/>
          </p:cNvGraphicFramePr>
          <p:nvPr/>
        </p:nvGraphicFramePr>
        <p:xfrm>
          <a:off x="2573338" y="4000500"/>
          <a:ext cx="4356100" cy="1435100"/>
        </p:xfrm>
        <a:graphic>
          <a:graphicData uri="http://schemas.openxmlformats.org/presentationml/2006/ole">
            <mc:AlternateContent xmlns:mc="http://schemas.openxmlformats.org/markup-compatibility/2006">
              <mc:Choice xmlns:v="urn:schemas-microsoft-com:vml" Requires="v">
                <p:oleObj spid="_x0000_s3485" name="" r:id="rId5" imgW="4356100" imgH="1435100" progId="Equation.DSMT4">
                  <p:embed/>
                </p:oleObj>
              </mc:Choice>
              <mc:Fallback>
                <p:oleObj name="" r:id="rId5" imgW="4356100" imgH="1435100" progId="Equation.DSMT4">
                  <p:embed/>
                  <p:pic>
                    <p:nvPicPr>
                      <p:cNvPr id="0" name="图片 3484"/>
                      <p:cNvPicPr/>
                      <p:nvPr/>
                    </p:nvPicPr>
                    <p:blipFill>
                      <a:blip r:embed="rId6"/>
                      <a:stretch>
                        <a:fillRect/>
                      </a:stretch>
                    </p:blipFill>
                    <p:spPr>
                      <a:xfrm>
                        <a:off x="2573338" y="4000500"/>
                        <a:ext cx="4356100" cy="1435100"/>
                      </a:xfrm>
                      <a:prstGeom prst="rect">
                        <a:avLst/>
                      </a:prstGeom>
                      <a:noFill/>
                      <a:ln w="38100">
                        <a:noFill/>
                        <a:miter/>
                      </a:ln>
                    </p:spPr>
                  </p:pic>
                </p:oleObj>
              </mc:Fallback>
            </mc:AlternateContent>
          </a:graphicData>
        </a:graphic>
      </p:graphicFrame>
      <p:sp>
        <p:nvSpPr>
          <p:cNvPr id="6" name="TextBox 5"/>
          <p:cNvSpPr txBox="1"/>
          <p:nvPr/>
        </p:nvSpPr>
        <p:spPr>
          <a:xfrm>
            <a:off x="1184275" y="4792663"/>
            <a:ext cx="9588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其中：</a:t>
            </a:r>
            <a:endParaRPr lang="zh-CN" altLang="en-US" sz="2000" b="1" dirty="0">
              <a:latin typeface="Arial" panose="020B0604020202020204" pitchFamily="34" charset="0"/>
            </a:endParaRPr>
          </a:p>
        </p:txBody>
      </p:sp>
      <p:graphicFrame>
        <p:nvGraphicFramePr>
          <p:cNvPr id="7" name="Object 5"/>
          <p:cNvGraphicFramePr>
            <a:graphicFrameLocks noChangeAspect="1"/>
          </p:cNvGraphicFramePr>
          <p:nvPr/>
        </p:nvGraphicFramePr>
        <p:xfrm>
          <a:off x="2786063" y="5929313"/>
          <a:ext cx="1371600" cy="406400"/>
        </p:xfrm>
        <a:graphic>
          <a:graphicData uri="http://schemas.openxmlformats.org/presentationml/2006/ole">
            <mc:AlternateContent xmlns:mc="http://schemas.openxmlformats.org/markup-compatibility/2006">
              <mc:Choice xmlns:v="urn:schemas-microsoft-com:vml" Requires="v">
                <p:oleObj spid="_x0000_s3476" name="" r:id="rId7" imgW="1371600" imgH="406400" progId="Equation.DSMT4">
                  <p:embed/>
                </p:oleObj>
              </mc:Choice>
              <mc:Fallback>
                <p:oleObj name="" r:id="rId7" imgW="1371600" imgH="406400" progId="Equation.DSMT4">
                  <p:embed/>
                  <p:pic>
                    <p:nvPicPr>
                      <p:cNvPr id="0" name="图片 3475"/>
                      <p:cNvPicPr/>
                      <p:nvPr/>
                    </p:nvPicPr>
                    <p:blipFill>
                      <a:blip r:embed="rId8"/>
                      <a:stretch>
                        <a:fillRect/>
                      </a:stretch>
                    </p:blipFill>
                    <p:spPr>
                      <a:xfrm>
                        <a:off x="2786063" y="5929313"/>
                        <a:ext cx="1371600" cy="406400"/>
                      </a:xfrm>
                      <a:prstGeom prst="rect">
                        <a:avLst/>
                      </a:prstGeom>
                      <a:noFill/>
                      <a:ln w="38100">
                        <a:noFill/>
                        <a:miter/>
                      </a:ln>
                    </p:spPr>
                  </p:pic>
                </p:oleObj>
              </mc:Fallback>
            </mc:AlternateContent>
          </a:graphicData>
        </a:graphic>
      </p:graphicFrame>
      <p:sp>
        <p:nvSpPr>
          <p:cNvPr id="8" name="TextBox 7"/>
          <p:cNvSpPr txBox="1"/>
          <p:nvPr/>
        </p:nvSpPr>
        <p:spPr>
          <a:xfrm>
            <a:off x="4071938" y="3314700"/>
            <a:ext cx="3786187"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C00000"/>
                </a:solidFill>
                <a:latin typeface="Arial" panose="020B0604020202020204" pitchFamily="34" charset="0"/>
              </a:rPr>
              <a:t>以开环系统中积分环节个数</a:t>
            </a:r>
            <a:r>
              <a:rPr lang="zh-CN" altLang="en-US" sz="2000" b="1" dirty="0">
                <a:solidFill>
                  <a:srgbClr val="A50021"/>
                </a:solidFill>
                <a:latin typeface="Arial" panose="020B0604020202020204" pitchFamily="34" charset="0"/>
              </a:rPr>
              <a:t>分类</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nodeType="withEffect">
                                  <p:stCondLst>
                                    <p:cond delay="0"/>
                                  </p:stCondLst>
                                  <p:childTnLst>
                                    <p:set>
                                      <p:cBhvr>
                                        <p:cTn id="19" dur="1" fill="hold">
                                          <p:stCondLst>
                                            <p:cond delay="0"/>
                                          </p:stCondLst>
                                        </p:cTn>
                                        <p:tgtEl>
                                          <p:spTgt spid="1201156"/>
                                        </p:tgtEl>
                                        <p:attrNameLst>
                                          <p:attrName>style.visibility</p:attrName>
                                        </p:attrNameLst>
                                      </p:cBhvr>
                                      <p:to>
                                        <p:strVal val="visible"/>
                                      </p:to>
                                    </p:set>
                                    <p:animEffect transition="in" filter="blinds(horizontal)">
                                      <p:cBhvr>
                                        <p:cTn id="20" dur="500"/>
                                        <p:tgtEl>
                                          <p:spTgt spid="120115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控制系统稳态误差</a:t>
            </a:r>
            <a:endParaRPr lang="zh-CN" altLang="en-US" sz="2800" b="1" dirty="0">
              <a:solidFill>
                <a:srgbClr val="A50021"/>
              </a:solidFill>
            </a:endParaRPr>
          </a:p>
        </p:txBody>
      </p:sp>
      <p:graphicFrame>
        <p:nvGraphicFramePr>
          <p:cNvPr id="1202179" name="Object 3"/>
          <p:cNvGraphicFramePr>
            <a:graphicFrameLocks noChangeAspect="1"/>
          </p:cNvGraphicFramePr>
          <p:nvPr/>
        </p:nvGraphicFramePr>
        <p:xfrm>
          <a:off x="2428875" y="1643063"/>
          <a:ext cx="2349500" cy="673100"/>
        </p:xfrm>
        <a:graphic>
          <a:graphicData uri="http://schemas.openxmlformats.org/presentationml/2006/ole">
            <mc:AlternateContent xmlns:mc="http://schemas.openxmlformats.org/markup-compatibility/2006">
              <mc:Choice xmlns:v="urn:schemas-microsoft-com:vml" Requires="v">
                <p:oleObj spid="_x0000_s3478" name="" r:id="rId1" imgW="2349500" imgH="673100" progId="Equation.DSMT4">
                  <p:embed/>
                </p:oleObj>
              </mc:Choice>
              <mc:Fallback>
                <p:oleObj name="" r:id="rId1" imgW="2349500" imgH="673100" progId="Equation.DSMT4">
                  <p:embed/>
                  <p:pic>
                    <p:nvPicPr>
                      <p:cNvPr id="0" name="图片 3477"/>
                      <p:cNvPicPr/>
                      <p:nvPr/>
                    </p:nvPicPr>
                    <p:blipFill>
                      <a:blip r:embed="rId2"/>
                      <a:stretch>
                        <a:fillRect/>
                      </a:stretch>
                    </p:blipFill>
                    <p:spPr>
                      <a:xfrm>
                        <a:off x="2428875" y="1643063"/>
                        <a:ext cx="2349500" cy="673100"/>
                      </a:xfrm>
                      <a:prstGeom prst="rect">
                        <a:avLst/>
                      </a:prstGeom>
                      <a:noFill/>
                      <a:ln w="38100">
                        <a:noFill/>
                        <a:miter/>
                      </a:ln>
                    </p:spPr>
                  </p:pic>
                </p:oleObj>
              </mc:Fallback>
            </mc:AlternateContent>
          </a:graphicData>
        </a:graphic>
      </p:graphicFrame>
      <p:graphicFrame>
        <p:nvGraphicFramePr>
          <p:cNvPr id="1202180" name="Object 4"/>
          <p:cNvGraphicFramePr>
            <a:graphicFrameLocks noChangeAspect="1"/>
          </p:cNvGraphicFramePr>
          <p:nvPr/>
        </p:nvGraphicFramePr>
        <p:xfrm>
          <a:off x="2687638" y="2492375"/>
          <a:ext cx="3670300" cy="1079500"/>
        </p:xfrm>
        <a:graphic>
          <a:graphicData uri="http://schemas.openxmlformats.org/presentationml/2006/ole">
            <mc:AlternateContent xmlns:mc="http://schemas.openxmlformats.org/markup-compatibility/2006">
              <mc:Choice xmlns:v="urn:schemas-microsoft-com:vml" Requires="v">
                <p:oleObj spid="_x0000_s3481" name="" r:id="rId3" imgW="3670300" imgH="1079500" progId="Equation.DSMT4">
                  <p:embed/>
                </p:oleObj>
              </mc:Choice>
              <mc:Fallback>
                <p:oleObj name="" r:id="rId3" imgW="3670300" imgH="1079500" progId="Equation.DSMT4">
                  <p:embed/>
                  <p:pic>
                    <p:nvPicPr>
                      <p:cNvPr id="0" name="图片 3480"/>
                      <p:cNvPicPr/>
                      <p:nvPr/>
                    </p:nvPicPr>
                    <p:blipFill>
                      <a:blip r:embed="rId4"/>
                      <a:stretch>
                        <a:fillRect/>
                      </a:stretch>
                    </p:blipFill>
                    <p:spPr>
                      <a:xfrm>
                        <a:off x="2687638" y="2492375"/>
                        <a:ext cx="3670300" cy="1079500"/>
                      </a:xfrm>
                      <a:prstGeom prst="rect">
                        <a:avLst/>
                      </a:prstGeom>
                      <a:noFill/>
                      <a:ln w="38100">
                        <a:noFill/>
                        <a:miter/>
                      </a:ln>
                    </p:spPr>
                  </p:pic>
                </p:oleObj>
              </mc:Fallback>
            </mc:AlternateContent>
          </a:graphicData>
        </a:graphic>
      </p:graphicFrame>
      <p:sp>
        <p:nvSpPr>
          <p:cNvPr id="6" name="TextBox 5"/>
          <p:cNvSpPr txBox="1"/>
          <p:nvPr/>
        </p:nvSpPr>
        <p:spPr>
          <a:xfrm>
            <a:off x="857250" y="3786188"/>
            <a:ext cx="483076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控制系统的稳态误差主要有三方面确定：</a:t>
            </a:r>
            <a:endParaRPr lang="zh-CN" altLang="en-US" sz="2000" b="1" dirty="0">
              <a:latin typeface="Arial" panose="020B0604020202020204" pitchFamily="34" charset="0"/>
            </a:endParaRPr>
          </a:p>
        </p:txBody>
      </p:sp>
      <p:sp>
        <p:nvSpPr>
          <p:cNvPr id="7" name="TextBox 6"/>
          <p:cNvSpPr txBox="1"/>
          <p:nvPr/>
        </p:nvSpPr>
        <p:spPr>
          <a:xfrm>
            <a:off x="3000375" y="4357688"/>
            <a:ext cx="2595563" cy="14176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Tx/>
              <a:buAutoNum type="alphaLcParenBoth"/>
            </a:pPr>
            <a:r>
              <a:rPr lang="zh-CN" altLang="en-US" sz="2000" b="1" dirty="0">
                <a:solidFill>
                  <a:srgbClr val="A50021"/>
                </a:solidFill>
                <a:latin typeface="Times New Roman" panose="02020603050405020304" pitchFamily="18" charset="0"/>
              </a:rPr>
              <a:t>输入信号的类型；</a:t>
            </a:r>
            <a:endParaRPr lang="en-US" altLang="zh-CN" sz="2000" b="1" dirty="0">
              <a:solidFill>
                <a:srgbClr val="A50021"/>
              </a:solidFill>
              <a:latin typeface="Times New Roman" panose="02020603050405020304" pitchFamily="18" charset="0"/>
            </a:endParaRPr>
          </a:p>
          <a:p>
            <a:pPr marL="342900" lvl="0" indent="-342900" eaLnBrk="1" hangingPunct="1">
              <a:lnSpc>
                <a:spcPct val="150000"/>
              </a:lnSpc>
              <a:spcBef>
                <a:spcPct val="0"/>
              </a:spcBef>
              <a:buFontTx/>
              <a:buAutoNum type="alphaLcParenBoth"/>
            </a:pPr>
            <a:r>
              <a:rPr lang="zh-CN" altLang="en-US" sz="2000" b="1" dirty="0">
                <a:solidFill>
                  <a:srgbClr val="A50021"/>
                </a:solidFill>
                <a:latin typeface="Times New Roman" panose="02020603050405020304" pitchFamily="18" charset="0"/>
              </a:rPr>
              <a:t>系统的开环增益；</a:t>
            </a:r>
            <a:endParaRPr lang="en-US" altLang="zh-CN" sz="2000" b="1" dirty="0">
              <a:solidFill>
                <a:srgbClr val="A50021"/>
              </a:solidFill>
              <a:latin typeface="Times New Roman" panose="02020603050405020304" pitchFamily="18" charset="0"/>
            </a:endParaRPr>
          </a:p>
          <a:p>
            <a:pPr marL="342900" lvl="0" indent="-342900" eaLnBrk="1" hangingPunct="1">
              <a:lnSpc>
                <a:spcPct val="150000"/>
              </a:lnSpc>
              <a:spcBef>
                <a:spcPct val="0"/>
              </a:spcBef>
              <a:buFontTx/>
              <a:buAutoNum type="alphaLcParenBoth"/>
            </a:pPr>
            <a:r>
              <a:rPr lang="zh-CN" altLang="en-US" sz="2000" b="1" dirty="0">
                <a:solidFill>
                  <a:srgbClr val="A50021"/>
                </a:solidFill>
                <a:latin typeface="Times New Roman" panose="02020603050405020304" pitchFamily="18" charset="0"/>
              </a:rPr>
              <a:t>系统的误差度</a:t>
            </a:r>
            <a:r>
              <a:rPr lang="el-GR" altLang="zh-CN" sz="2000" b="1" dirty="0">
                <a:solidFill>
                  <a:srgbClr val="A50021"/>
                </a:solidFill>
                <a:latin typeface="Times New Roman" panose="02020603050405020304" pitchFamily="18" charset="0"/>
              </a:rPr>
              <a:t>ν</a:t>
            </a:r>
            <a:r>
              <a:rPr lang="zh-CN" altLang="en-US" sz="2000" b="1" dirty="0">
                <a:solidFill>
                  <a:srgbClr val="A50021"/>
                </a:solidFill>
                <a:latin typeface="Times New Roman" panose="02020603050405020304" pitchFamily="18" charset="0"/>
              </a:rPr>
              <a:t>。</a:t>
            </a:r>
            <a:endParaRPr lang="zh-CN" altLang="en-US" sz="2000" b="1" dirty="0">
              <a:solidFill>
                <a:srgbClr val="A50021"/>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2179"/>
                                        </p:tgtEl>
                                        <p:attrNameLst>
                                          <p:attrName>style.visibility</p:attrName>
                                        </p:attrNameLst>
                                      </p:cBhvr>
                                      <p:to>
                                        <p:strVal val="visible"/>
                                      </p:to>
                                    </p:set>
                                    <p:animEffect transition="in" filter="blinds(horizontal)">
                                      <p:cBhvr>
                                        <p:cTn id="7" dur="500"/>
                                        <p:tgtEl>
                                          <p:spTgt spid="1202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2180"/>
                                        </p:tgtEl>
                                        <p:attrNameLst>
                                          <p:attrName>style.visibility</p:attrName>
                                        </p:attrNameLst>
                                      </p:cBhvr>
                                      <p:to>
                                        <p:strVal val="visible"/>
                                      </p:to>
                                    </p:set>
                                    <p:animEffect transition="in" filter="blinds(horizontal)">
                                      <p:cBhvr>
                                        <p:cTn id="12" dur="500"/>
                                        <p:tgtEl>
                                          <p:spTgt spid="12021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A50021"/>
                </a:solidFill>
              </a:rPr>
              <a:t>3.6.3</a:t>
            </a:r>
            <a:r>
              <a:rPr lang="zh-CN" altLang="en-US" sz="2800" b="1" dirty="0">
                <a:solidFill>
                  <a:srgbClr val="A50021"/>
                </a:solidFill>
              </a:rPr>
              <a:t>   稳态误差分析与静态误差系数</a:t>
            </a:r>
            <a:endParaRPr lang="zh-CN" altLang="en-US" sz="2800" b="1" dirty="0">
              <a:solidFill>
                <a:srgbClr val="A50021"/>
              </a:solidFill>
            </a:endParaRPr>
          </a:p>
        </p:txBody>
      </p:sp>
      <p:sp>
        <p:nvSpPr>
          <p:cNvPr id="120835" name="TextBox 2"/>
          <p:cNvSpPr txBox="1"/>
          <p:nvPr/>
        </p:nvSpPr>
        <p:spPr>
          <a:xfrm>
            <a:off x="500063" y="2000250"/>
            <a:ext cx="8393112" cy="701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solidFill>
                  <a:srgbClr val="A50021"/>
                </a:solidFill>
                <a:latin typeface="Arial" panose="020B0604020202020204" pitchFamily="34" charset="0"/>
              </a:rPr>
              <a:t>(1) </a:t>
            </a:r>
            <a:r>
              <a:rPr lang="zh-CN" altLang="en-US" sz="2000" b="1" dirty="0">
                <a:solidFill>
                  <a:srgbClr val="A50021"/>
                </a:solidFill>
                <a:latin typeface="Arial" panose="020B0604020202020204" pitchFamily="34" charset="0"/>
              </a:rPr>
              <a:t>阶跃输入作用下的稳态误差及静态位置误差系数</a:t>
            </a:r>
            <a:r>
              <a:rPr lang="en-US" altLang="zh-CN" sz="2000" b="1" dirty="0">
                <a:solidFill>
                  <a:srgbClr val="A50021"/>
                </a:solidFill>
                <a:latin typeface="Arial" panose="020B0604020202020204" pitchFamily="34" charset="0"/>
              </a:rPr>
              <a:t>(</a:t>
            </a:r>
            <a:r>
              <a:rPr lang="en-US" altLang="zh-CN" sz="2000" b="1" dirty="0">
                <a:solidFill>
                  <a:schemeClr val="hlink"/>
                </a:solidFill>
                <a:latin typeface="Times New Roman" panose="02020603050405020304" pitchFamily="18" charset="0"/>
              </a:rPr>
              <a:t>Position error constant</a:t>
            </a:r>
            <a:r>
              <a:rPr lang="en-US" altLang="zh-CN" sz="2000" b="1" dirty="0">
                <a:solidFill>
                  <a:srgbClr val="A50021"/>
                </a:solidFill>
                <a:latin typeface="Arial" panose="020B0604020202020204" pitchFamily="34" charset="0"/>
              </a:rPr>
              <a:t>)</a:t>
            </a:r>
            <a:endParaRPr lang="en-US" altLang="zh-CN" sz="2000" b="1" dirty="0">
              <a:solidFill>
                <a:srgbClr val="A50021"/>
              </a:solidFill>
              <a:latin typeface="Arial" panose="020B0604020202020204" pitchFamily="34" charset="0"/>
            </a:endParaRPr>
          </a:p>
        </p:txBody>
      </p:sp>
      <p:graphicFrame>
        <p:nvGraphicFramePr>
          <p:cNvPr id="4" name="Object 2"/>
          <p:cNvGraphicFramePr>
            <a:graphicFrameLocks noChangeAspect="1"/>
          </p:cNvGraphicFramePr>
          <p:nvPr/>
        </p:nvGraphicFramePr>
        <p:xfrm>
          <a:off x="1687513" y="2593975"/>
          <a:ext cx="1384300" cy="977900"/>
        </p:xfrm>
        <a:graphic>
          <a:graphicData uri="http://schemas.openxmlformats.org/presentationml/2006/ole">
            <mc:AlternateContent xmlns:mc="http://schemas.openxmlformats.org/markup-compatibility/2006">
              <mc:Choice xmlns:v="urn:schemas-microsoft-com:vml" Requires="v">
                <p:oleObj spid="_x0000_s3475" name="" r:id="rId1" imgW="1384300" imgH="977900" progId="Equation.DSMT4">
                  <p:embed/>
                </p:oleObj>
              </mc:Choice>
              <mc:Fallback>
                <p:oleObj name="" r:id="rId1" imgW="1384300" imgH="977900" progId="Equation.DSMT4">
                  <p:embed/>
                  <p:pic>
                    <p:nvPicPr>
                      <p:cNvPr id="0" name="图片 3474"/>
                      <p:cNvPicPr/>
                      <p:nvPr/>
                    </p:nvPicPr>
                    <p:blipFill>
                      <a:blip r:embed="rId2"/>
                      <a:stretch>
                        <a:fillRect/>
                      </a:stretch>
                    </p:blipFill>
                    <p:spPr>
                      <a:xfrm>
                        <a:off x="1687513" y="2593975"/>
                        <a:ext cx="1384300" cy="977900"/>
                      </a:xfrm>
                      <a:prstGeom prst="rect">
                        <a:avLst/>
                      </a:prstGeom>
                      <a:noFill/>
                      <a:ln w="38100">
                        <a:noFill/>
                        <a:miter/>
                      </a:ln>
                    </p:spPr>
                  </p:pic>
                </p:oleObj>
              </mc:Fallback>
            </mc:AlternateContent>
          </a:graphicData>
        </a:graphic>
      </p:graphicFrame>
      <p:graphicFrame>
        <p:nvGraphicFramePr>
          <p:cNvPr id="1203203" name="Object 3"/>
          <p:cNvGraphicFramePr>
            <a:graphicFrameLocks noChangeAspect="1"/>
          </p:cNvGraphicFramePr>
          <p:nvPr/>
        </p:nvGraphicFramePr>
        <p:xfrm>
          <a:off x="1714500" y="3786188"/>
          <a:ext cx="4318000" cy="685800"/>
        </p:xfrm>
        <a:graphic>
          <a:graphicData uri="http://schemas.openxmlformats.org/presentationml/2006/ole">
            <mc:AlternateContent xmlns:mc="http://schemas.openxmlformats.org/markup-compatibility/2006">
              <mc:Choice xmlns:v="urn:schemas-microsoft-com:vml" Requires="v">
                <p:oleObj spid="_x0000_s3474" name="" r:id="rId3" imgW="4318000" imgH="685800" progId="Equation.DSMT4">
                  <p:embed/>
                </p:oleObj>
              </mc:Choice>
              <mc:Fallback>
                <p:oleObj name="" r:id="rId3" imgW="4318000" imgH="685800" progId="Equation.DSMT4">
                  <p:embed/>
                  <p:pic>
                    <p:nvPicPr>
                      <p:cNvPr id="0" name="图片 3473"/>
                      <p:cNvPicPr/>
                      <p:nvPr/>
                    </p:nvPicPr>
                    <p:blipFill>
                      <a:blip r:embed="rId4"/>
                      <a:stretch>
                        <a:fillRect/>
                      </a:stretch>
                    </p:blipFill>
                    <p:spPr>
                      <a:xfrm>
                        <a:off x="1714500" y="3786188"/>
                        <a:ext cx="4318000" cy="685800"/>
                      </a:xfrm>
                      <a:prstGeom prst="rect">
                        <a:avLst/>
                      </a:prstGeom>
                      <a:noFill/>
                      <a:ln w="38100">
                        <a:noFill/>
                        <a:miter/>
                      </a:ln>
                    </p:spPr>
                  </p:pic>
                </p:oleObj>
              </mc:Fallback>
            </mc:AlternateContent>
          </a:graphicData>
        </a:graphic>
      </p:graphicFrame>
      <p:graphicFrame>
        <p:nvGraphicFramePr>
          <p:cNvPr id="1203204" name="Object 4"/>
          <p:cNvGraphicFramePr>
            <a:graphicFrameLocks noChangeAspect="1"/>
          </p:cNvGraphicFramePr>
          <p:nvPr/>
        </p:nvGraphicFramePr>
        <p:xfrm>
          <a:off x="2032000" y="4452938"/>
          <a:ext cx="3683000" cy="762000"/>
        </p:xfrm>
        <a:graphic>
          <a:graphicData uri="http://schemas.openxmlformats.org/presentationml/2006/ole">
            <mc:AlternateContent xmlns:mc="http://schemas.openxmlformats.org/markup-compatibility/2006">
              <mc:Choice xmlns:v="urn:schemas-microsoft-com:vml" Requires="v">
                <p:oleObj spid="_x0000_s3479" name="" r:id="rId5" imgW="3683000" imgH="762000" progId="Equation.DSMT4">
                  <p:embed/>
                </p:oleObj>
              </mc:Choice>
              <mc:Fallback>
                <p:oleObj name="" r:id="rId5" imgW="3683000" imgH="762000" progId="Equation.DSMT4">
                  <p:embed/>
                  <p:pic>
                    <p:nvPicPr>
                      <p:cNvPr id="0" name="图片 3478"/>
                      <p:cNvPicPr/>
                      <p:nvPr/>
                    </p:nvPicPr>
                    <p:blipFill>
                      <a:blip r:embed="rId6"/>
                      <a:stretch>
                        <a:fillRect/>
                      </a:stretch>
                    </p:blipFill>
                    <p:spPr>
                      <a:xfrm>
                        <a:off x="2032000" y="4452938"/>
                        <a:ext cx="3683000" cy="762000"/>
                      </a:xfrm>
                      <a:prstGeom prst="rect">
                        <a:avLst/>
                      </a:prstGeom>
                      <a:noFill/>
                      <a:ln w="38100">
                        <a:noFill/>
                        <a:miter/>
                      </a:ln>
                    </p:spPr>
                  </p:pic>
                </p:oleObj>
              </mc:Fallback>
            </mc:AlternateContent>
          </a:graphicData>
        </a:graphic>
      </p:graphicFrame>
      <p:sp>
        <p:nvSpPr>
          <p:cNvPr id="7" name="TextBox 6"/>
          <p:cNvSpPr txBox="1"/>
          <p:nvPr/>
        </p:nvSpPr>
        <p:spPr>
          <a:xfrm>
            <a:off x="928688" y="5529263"/>
            <a:ext cx="30241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定义：静态位置误差系数</a:t>
            </a:r>
            <a:endParaRPr lang="zh-CN" altLang="en-US" sz="2000" b="1" dirty="0">
              <a:latin typeface="Arial" panose="020B0604020202020204" pitchFamily="34" charset="0"/>
            </a:endParaRPr>
          </a:p>
        </p:txBody>
      </p:sp>
      <p:graphicFrame>
        <p:nvGraphicFramePr>
          <p:cNvPr id="8" name="Object 5"/>
          <p:cNvGraphicFramePr>
            <a:graphicFrameLocks noChangeAspect="1"/>
          </p:cNvGraphicFramePr>
          <p:nvPr/>
        </p:nvGraphicFramePr>
        <p:xfrm>
          <a:off x="4143375" y="5522913"/>
          <a:ext cx="1574800" cy="406400"/>
        </p:xfrm>
        <a:graphic>
          <a:graphicData uri="http://schemas.openxmlformats.org/presentationml/2006/ole">
            <mc:AlternateContent xmlns:mc="http://schemas.openxmlformats.org/markup-compatibility/2006">
              <mc:Choice xmlns:v="urn:schemas-microsoft-com:vml" Requires="v">
                <p:oleObj spid="_x0000_s3483" name="" r:id="rId7" imgW="1574165" imgH="406400" progId="Equation.DSMT4">
                  <p:embed/>
                </p:oleObj>
              </mc:Choice>
              <mc:Fallback>
                <p:oleObj name="" r:id="rId7" imgW="1574165" imgH="406400" progId="Equation.DSMT4">
                  <p:embed/>
                  <p:pic>
                    <p:nvPicPr>
                      <p:cNvPr id="0" name="图片 3482"/>
                      <p:cNvPicPr/>
                      <p:nvPr/>
                    </p:nvPicPr>
                    <p:blipFill>
                      <a:blip r:embed="rId8"/>
                      <a:stretch>
                        <a:fillRect/>
                      </a:stretch>
                    </p:blipFill>
                    <p:spPr>
                      <a:xfrm>
                        <a:off x="4143375" y="5522913"/>
                        <a:ext cx="1574800" cy="4064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3203"/>
                                        </p:tgtEl>
                                        <p:attrNameLst>
                                          <p:attrName>style.visibility</p:attrName>
                                        </p:attrNameLst>
                                      </p:cBhvr>
                                      <p:to>
                                        <p:strVal val="visible"/>
                                      </p:to>
                                    </p:set>
                                    <p:animEffect transition="in" filter="blinds(horizontal)">
                                      <p:cBhvr>
                                        <p:cTn id="12" dur="500"/>
                                        <p:tgtEl>
                                          <p:spTgt spid="12032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3204"/>
                                        </p:tgtEl>
                                        <p:attrNameLst>
                                          <p:attrName>style.visibility</p:attrName>
                                        </p:attrNameLst>
                                      </p:cBhvr>
                                      <p:to>
                                        <p:strVal val="visible"/>
                                      </p:to>
                                    </p:set>
                                    <p:animEffect transition="in" filter="blinds(horizontal)">
                                      <p:cBhvr>
                                        <p:cTn id="17" dur="500"/>
                                        <p:tgtEl>
                                          <p:spTgt spid="12032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1858" name="Object 2"/>
          <p:cNvGraphicFramePr>
            <a:graphicFrameLocks noChangeAspect="1"/>
          </p:cNvGraphicFramePr>
          <p:nvPr/>
        </p:nvGraphicFramePr>
        <p:xfrm>
          <a:off x="2500313" y="714375"/>
          <a:ext cx="1206500" cy="723900"/>
        </p:xfrm>
        <a:graphic>
          <a:graphicData uri="http://schemas.openxmlformats.org/presentationml/2006/ole">
            <mc:AlternateContent xmlns:mc="http://schemas.openxmlformats.org/markup-compatibility/2006">
              <mc:Choice xmlns:v="urn:schemas-microsoft-com:vml" Requires="v">
                <p:oleObj spid="_x0000_s3482" name="" r:id="rId1" imgW="1205865" imgH="723900" progId="Equation.DSMT4">
                  <p:embed/>
                </p:oleObj>
              </mc:Choice>
              <mc:Fallback>
                <p:oleObj name="" r:id="rId1" imgW="1205865" imgH="723900" progId="Equation.DSMT4">
                  <p:embed/>
                  <p:pic>
                    <p:nvPicPr>
                      <p:cNvPr id="0" name="图片 3481"/>
                      <p:cNvPicPr/>
                      <p:nvPr/>
                    </p:nvPicPr>
                    <p:blipFill>
                      <a:blip r:embed="rId2"/>
                      <a:stretch>
                        <a:fillRect/>
                      </a:stretch>
                    </p:blipFill>
                    <p:spPr>
                      <a:xfrm>
                        <a:off x="2500313" y="714375"/>
                        <a:ext cx="1206500" cy="723900"/>
                      </a:xfrm>
                      <a:prstGeom prst="rect">
                        <a:avLst/>
                      </a:prstGeom>
                      <a:noFill/>
                      <a:ln w="38100">
                        <a:noFill/>
                        <a:miter/>
                      </a:ln>
                    </p:spPr>
                  </p:pic>
                </p:oleObj>
              </mc:Fallback>
            </mc:AlternateContent>
          </a:graphicData>
        </a:graphic>
      </p:graphicFrame>
      <p:graphicFrame>
        <p:nvGraphicFramePr>
          <p:cNvPr id="1204227" name="Object 3"/>
          <p:cNvGraphicFramePr>
            <a:graphicFrameLocks noChangeAspect="1"/>
          </p:cNvGraphicFramePr>
          <p:nvPr/>
        </p:nvGraphicFramePr>
        <p:xfrm>
          <a:off x="2506663" y="1714500"/>
          <a:ext cx="4851400" cy="736600"/>
        </p:xfrm>
        <a:graphic>
          <a:graphicData uri="http://schemas.openxmlformats.org/presentationml/2006/ole">
            <mc:AlternateContent xmlns:mc="http://schemas.openxmlformats.org/markup-compatibility/2006">
              <mc:Choice xmlns:v="urn:schemas-microsoft-com:vml" Requires="v">
                <p:oleObj spid="_x0000_s3480" name="" r:id="rId3" imgW="4851400" imgH="736600" progId="Equation.DSMT4">
                  <p:embed/>
                </p:oleObj>
              </mc:Choice>
              <mc:Fallback>
                <p:oleObj name="" r:id="rId3" imgW="4851400" imgH="736600" progId="Equation.DSMT4">
                  <p:embed/>
                  <p:pic>
                    <p:nvPicPr>
                      <p:cNvPr id="0" name="图片 3479"/>
                      <p:cNvPicPr/>
                      <p:nvPr/>
                    </p:nvPicPr>
                    <p:blipFill>
                      <a:blip r:embed="rId4"/>
                      <a:stretch>
                        <a:fillRect/>
                      </a:stretch>
                    </p:blipFill>
                    <p:spPr>
                      <a:xfrm>
                        <a:off x="2506663" y="1714500"/>
                        <a:ext cx="4851400" cy="736600"/>
                      </a:xfrm>
                      <a:prstGeom prst="rect">
                        <a:avLst/>
                      </a:prstGeom>
                      <a:noFill/>
                      <a:ln w="38100">
                        <a:noFill/>
                        <a:miter/>
                      </a:ln>
                    </p:spPr>
                  </p:pic>
                </p:oleObj>
              </mc:Fallback>
            </mc:AlternateContent>
          </a:graphicData>
        </a:graphic>
      </p:graphicFrame>
      <p:sp>
        <p:nvSpPr>
          <p:cNvPr id="5" name="TextBox 4"/>
          <p:cNvSpPr txBox="1"/>
          <p:nvPr/>
        </p:nvSpPr>
        <p:spPr>
          <a:xfrm>
            <a:off x="928688" y="3071813"/>
            <a:ext cx="405606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无差系统：</a:t>
            </a:r>
            <a:r>
              <a:rPr lang="zh-CN" altLang="en-US" sz="2000" b="1" dirty="0">
                <a:latin typeface="Arial" panose="020B0604020202020204" pitchFamily="34" charset="0"/>
              </a:rPr>
              <a:t>稳态误差为零的系统。</a:t>
            </a:r>
            <a:endParaRPr lang="zh-CN" altLang="en-US" sz="2000" b="1" dirty="0">
              <a:latin typeface="Arial" panose="020B0604020202020204" pitchFamily="34" charset="0"/>
            </a:endParaRPr>
          </a:p>
        </p:txBody>
      </p:sp>
      <p:sp>
        <p:nvSpPr>
          <p:cNvPr id="6" name="TextBox 5"/>
          <p:cNvSpPr txBox="1"/>
          <p:nvPr/>
        </p:nvSpPr>
        <p:spPr>
          <a:xfrm>
            <a:off x="944563" y="3643313"/>
            <a:ext cx="483076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有差系统：</a:t>
            </a:r>
            <a:r>
              <a:rPr lang="zh-CN" altLang="en-US" sz="2000" b="1" dirty="0">
                <a:latin typeface="Arial" panose="020B0604020202020204" pitchFamily="34" charset="0"/>
              </a:rPr>
              <a:t>稳态误差非零有限值的系统。</a:t>
            </a:r>
            <a:endParaRPr lang="zh-CN" altLang="en-US" sz="2000" b="1" dirty="0">
              <a:latin typeface="Arial" panose="020B0604020202020204" pitchFamily="34" charset="0"/>
            </a:endParaRPr>
          </a:p>
        </p:txBody>
      </p:sp>
      <p:sp>
        <p:nvSpPr>
          <p:cNvPr id="7" name="TextBox 6"/>
          <p:cNvSpPr txBox="1"/>
          <p:nvPr/>
        </p:nvSpPr>
        <p:spPr>
          <a:xfrm>
            <a:off x="928688" y="4286250"/>
            <a:ext cx="63785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静差：</a:t>
            </a:r>
            <a:r>
              <a:rPr lang="zh-CN" altLang="en-US" sz="2000" b="1" dirty="0">
                <a:latin typeface="Arial" panose="020B0604020202020204" pitchFamily="34" charset="0"/>
              </a:rPr>
              <a:t>将系统在阶跃输入作用下的稳态误差称为静差。</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4227"/>
                                        </p:tgtEl>
                                        <p:attrNameLst>
                                          <p:attrName>style.visibility</p:attrName>
                                        </p:attrNameLst>
                                      </p:cBhvr>
                                      <p:to>
                                        <p:strVal val="visible"/>
                                      </p:to>
                                    </p:set>
                                    <p:animEffect transition="in" filter="blinds(horizontal)">
                                      <p:cBhvr>
                                        <p:cTn id="7" dur="500"/>
                                        <p:tgtEl>
                                          <p:spTgt spid="12042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2"/>
          <p:cNvSpPr>
            <a:spLocks noGrp="1"/>
          </p:cNvSpPr>
          <p:nvPr>
            <p:ph type="title"/>
          </p:nvPr>
        </p:nvSpPr>
        <p:spPr>
          <a:xfrm>
            <a:off x="468313" y="468313"/>
            <a:ext cx="8207375" cy="701675"/>
          </a:xfrm>
        </p:spPr>
        <p:txBody>
          <a:bodyPr vert="horz" wrap="square" lIns="91440" tIns="45720" rIns="91440" bIns="45720" anchor="ctr" anchorCtr="0">
            <a:spAutoFit/>
          </a:bodyPr>
          <a:p>
            <a:pPr eaLnBrk="1" hangingPunct="1"/>
            <a:r>
              <a:rPr lang="en-US" altLang="zh-CN" sz="2000" b="1" dirty="0">
                <a:solidFill>
                  <a:srgbClr val="A50021"/>
                </a:solidFill>
              </a:rPr>
              <a:t>(2) </a:t>
            </a:r>
            <a:r>
              <a:rPr lang="zh-CN" altLang="en-US" sz="2000" b="1" dirty="0">
                <a:solidFill>
                  <a:srgbClr val="A50021"/>
                </a:solidFill>
              </a:rPr>
              <a:t>斜坡输入作用下的稳态误差及静态速度误差系数</a:t>
            </a:r>
            <a:r>
              <a:rPr lang="en-US" altLang="zh-CN" sz="2000" b="1" dirty="0">
                <a:solidFill>
                  <a:srgbClr val="A50021"/>
                </a:solidFill>
              </a:rPr>
              <a:t>(</a:t>
            </a:r>
            <a:r>
              <a:rPr lang="en-US" altLang="zh-CN" sz="2000" b="1" dirty="0">
                <a:solidFill>
                  <a:schemeClr val="hlink"/>
                </a:solidFill>
                <a:latin typeface="Times New Roman" panose="02020603050405020304" pitchFamily="18" charset="0"/>
              </a:rPr>
              <a:t>velocity error constant</a:t>
            </a:r>
            <a:r>
              <a:rPr lang="en-US" altLang="zh-CN" sz="2000" b="1" dirty="0">
                <a:solidFill>
                  <a:srgbClr val="A50021"/>
                </a:solidFill>
              </a:rPr>
              <a:t>)</a:t>
            </a:r>
            <a:endParaRPr lang="en-US" altLang="zh-CN" sz="2000" b="1" dirty="0">
              <a:solidFill>
                <a:srgbClr val="A50021"/>
              </a:solidFill>
            </a:endParaRPr>
          </a:p>
        </p:txBody>
      </p:sp>
      <p:graphicFrame>
        <p:nvGraphicFramePr>
          <p:cNvPr id="1205250" name="Object 2"/>
          <p:cNvGraphicFramePr>
            <a:graphicFrameLocks noChangeAspect="1"/>
          </p:cNvGraphicFramePr>
          <p:nvPr/>
        </p:nvGraphicFramePr>
        <p:xfrm>
          <a:off x="2143125" y="1500188"/>
          <a:ext cx="1816100" cy="1422400"/>
        </p:xfrm>
        <a:graphic>
          <a:graphicData uri="http://schemas.openxmlformats.org/presentationml/2006/ole">
            <mc:AlternateContent xmlns:mc="http://schemas.openxmlformats.org/markup-compatibility/2006">
              <mc:Choice xmlns:v="urn:schemas-microsoft-com:vml" Requires="v">
                <p:oleObj spid="_x0000_s3494" name="" r:id="rId1" imgW="1816100" imgH="1422400" progId="Equation.DSMT4">
                  <p:embed/>
                </p:oleObj>
              </mc:Choice>
              <mc:Fallback>
                <p:oleObj name="" r:id="rId1" imgW="1816100" imgH="1422400" progId="Equation.DSMT4">
                  <p:embed/>
                  <p:pic>
                    <p:nvPicPr>
                      <p:cNvPr id="0" name="图片 3493"/>
                      <p:cNvPicPr/>
                      <p:nvPr/>
                    </p:nvPicPr>
                    <p:blipFill>
                      <a:blip r:embed="rId2"/>
                      <a:stretch>
                        <a:fillRect/>
                      </a:stretch>
                    </p:blipFill>
                    <p:spPr>
                      <a:xfrm>
                        <a:off x="2143125" y="1500188"/>
                        <a:ext cx="1816100" cy="1422400"/>
                      </a:xfrm>
                      <a:prstGeom prst="rect">
                        <a:avLst/>
                      </a:prstGeom>
                      <a:noFill/>
                      <a:ln w="38100">
                        <a:noFill/>
                        <a:miter/>
                      </a:ln>
                    </p:spPr>
                  </p:pic>
                </p:oleObj>
              </mc:Fallback>
            </mc:AlternateContent>
          </a:graphicData>
        </a:graphic>
      </p:graphicFrame>
      <p:graphicFrame>
        <p:nvGraphicFramePr>
          <p:cNvPr id="1205251" name="Object 3"/>
          <p:cNvGraphicFramePr>
            <a:graphicFrameLocks noChangeAspect="1"/>
          </p:cNvGraphicFramePr>
          <p:nvPr/>
        </p:nvGraphicFramePr>
        <p:xfrm>
          <a:off x="2214563" y="3071813"/>
          <a:ext cx="6451600" cy="685800"/>
        </p:xfrm>
        <a:graphic>
          <a:graphicData uri="http://schemas.openxmlformats.org/presentationml/2006/ole">
            <mc:AlternateContent xmlns:mc="http://schemas.openxmlformats.org/markup-compatibility/2006">
              <mc:Choice xmlns:v="urn:schemas-microsoft-com:vml" Requires="v">
                <p:oleObj spid="_x0000_s3497" name="" r:id="rId3" imgW="6451600" imgH="685800" progId="Equation.DSMT4">
                  <p:embed/>
                </p:oleObj>
              </mc:Choice>
              <mc:Fallback>
                <p:oleObj name="" r:id="rId3" imgW="6451600" imgH="685800" progId="Equation.DSMT4">
                  <p:embed/>
                  <p:pic>
                    <p:nvPicPr>
                      <p:cNvPr id="0" name="图片 3496"/>
                      <p:cNvPicPr/>
                      <p:nvPr/>
                    </p:nvPicPr>
                    <p:blipFill>
                      <a:blip r:embed="rId4"/>
                      <a:stretch>
                        <a:fillRect/>
                      </a:stretch>
                    </p:blipFill>
                    <p:spPr>
                      <a:xfrm>
                        <a:off x="2214563" y="3071813"/>
                        <a:ext cx="6451600" cy="6858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2571750" y="3733800"/>
          <a:ext cx="1955800" cy="838200"/>
        </p:xfrm>
        <a:graphic>
          <a:graphicData uri="http://schemas.openxmlformats.org/presentationml/2006/ole">
            <mc:AlternateContent xmlns:mc="http://schemas.openxmlformats.org/markup-compatibility/2006">
              <mc:Choice xmlns:v="urn:schemas-microsoft-com:vml" Requires="v">
                <p:oleObj spid="_x0000_s3491" name="" r:id="rId5" imgW="1955800" imgH="838200" progId="Equation.DSMT4">
                  <p:embed/>
                </p:oleObj>
              </mc:Choice>
              <mc:Fallback>
                <p:oleObj name="" r:id="rId5" imgW="1955800" imgH="838200" progId="Equation.DSMT4">
                  <p:embed/>
                  <p:pic>
                    <p:nvPicPr>
                      <p:cNvPr id="0" name="图片 3490"/>
                      <p:cNvPicPr/>
                      <p:nvPr/>
                    </p:nvPicPr>
                    <p:blipFill>
                      <a:blip r:embed="rId6"/>
                      <a:stretch>
                        <a:fillRect/>
                      </a:stretch>
                    </p:blipFill>
                    <p:spPr>
                      <a:xfrm>
                        <a:off x="2571750" y="3733800"/>
                        <a:ext cx="1955800" cy="838200"/>
                      </a:xfrm>
                      <a:prstGeom prst="rect">
                        <a:avLst/>
                      </a:prstGeom>
                      <a:noFill/>
                      <a:ln w="38100">
                        <a:noFill/>
                        <a:miter/>
                      </a:ln>
                    </p:spPr>
                  </p:pic>
                </p:oleObj>
              </mc:Fallback>
            </mc:AlternateContent>
          </a:graphicData>
        </a:graphic>
      </p:graphicFrame>
      <p:sp>
        <p:nvSpPr>
          <p:cNvPr id="7" name="TextBox 6"/>
          <p:cNvSpPr txBox="1"/>
          <p:nvPr/>
        </p:nvSpPr>
        <p:spPr>
          <a:xfrm>
            <a:off x="714375" y="4879975"/>
            <a:ext cx="30241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定义：静态速度误差系数</a:t>
            </a:r>
            <a:endParaRPr lang="zh-CN" altLang="en-US" sz="2000" b="1" dirty="0">
              <a:latin typeface="Arial" panose="020B0604020202020204" pitchFamily="34" charset="0"/>
            </a:endParaRPr>
          </a:p>
        </p:txBody>
      </p:sp>
      <p:graphicFrame>
        <p:nvGraphicFramePr>
          <p:cNvPr id="1205253" name="Object 5"/>
          <p:cNvGraphicFramePr>
            <a:graphicFrameLocks noChangeAspect="1"/>
          </p:cNvGraphicFramePr>
          <p:nvPr/>
        </p:nvGraphicFramePr>
        <p:xfrm>
          <a:off x="3735388" y="4879975"/>
          <a:ext cx="1676400" cy="406400"/>
        </p:xfrm>
        <a:graphic>
          <a:graphicData uri="http://schemas.openxmlformats.org/presentationml/2006/ole">
            <mc:AlternateContent xmlns:mc="http://schemas.openxmlformats.org/markup-compatibility/2006">
              <mc:Choice xmlns:v="urn:schemas-microsoft-com:vml" Requires="v">
                <p:oleObj spid="_x0000_s3500" name="" r:id="rId7" imgW="1675765" imgH="406400" progId="Equation.DSMT4">
                  <p:embed/>
                </p:oleObj>
              </mc:Choice>
              <mc:Fallback>
                <p:oleObj name="" r:id="rId7" imgW="1675765" imgH="406400" progId="Equation.DSMT4">
                  <p:embed/>
                  <p:pic>
                    <p:nvPicPr>
                      <p:cNvPr id="0" name="图片 3499"/>
                      <p:cNvPicPr/>
                      <p:nvPr/>
                    </p:nvPicPr>
                    <p:blipFill>
                      <a:blip r:embed="rId8"/>
                      <a:stretch>
                        <a:fillRect/>
                      </a:stretch>
                    </p:blipFill>
                    <p:spPr>
                      <a:xfrm>
                        <a:off x="3735388" y="4879975"/>
                        <a:ext cx="1676400" cy="406400"/>
                      </a:xfrm>
                      <a:prstGeom prst="rect">
                        <a:avLst/>
                      </a:prstGeom>
                      <a:noFill/>
                      <a:ln w="38100">
                        <a:noFill/>
                        <a:miter/>
                      </a:ln>
                    </p:spPr>
                  </p:pic>
                </p:oleObj>
              </mc:Fallback>
            </mc:AlternateContent>
          </a:graphicData>
        </a:graphic>
      </p:graphicFrame>
      <p:graphicFrame>
        <p:nvGraphicFramePr>
          <p:cNvPr id="1205254" name="Object 6"/>
          <p:cNvGraphicFramePr>
            <a:graphicFrameLocks noChangeAspect="1"/>
          </p:cNvGraphicFramePr>
          <p:nvPr/>
        </p:nvGraphicFramePr>
        <p:xfrm>
          <a:off x="2171700" y="5303838"/>
          <a:ext cx="5080000" cy="1130300"/>
        </p:xfrm>
        <a:graphic>
          <a:graphicData uri="http://schemas.openxmlformats.org/presentationml/2006/ole">
            <mc:AlternateContent xmlns:mc="http://schemas.openxmlformats.org/markup-compatibility/2006">
              <mc:Choice xmlns:v="urn:schemas-microsoft-com:vml" Requires="v">
                <p:oleObj spid="_x0000_s3493" name="" r:id="rId9" imgW="5080000" imgH="1130300" progId="Equation.DSMT4">
                  <p:embed/>
                </p:oleObj>
              </mc:Choice>
              <mc:Fallback>
                <p:oleObj name="" r:id="rId9" imgW="5080000" imgH="1130300" progId="Equation.DSMT4">
                  <p:embed/>
                  <p:pic>
                    <p:nvPicPr>
                      <p:cNvPr id="0" name="图片 3492"/>
                      <p:cNvPicPr/>
                      <p:nvPr/>
                    </p:nvPicPr>
                    <p:blipFill>
                      <a:blip r:embed="rId10"/>
                      <a:stretch>
                        <a:fillRect/>
                      </a:stretch>
                    </p:blipFill>
                    <p:spPr>
                      <a:xfrm>
                        <a:off x="2171700" y="5303838"/>
                        <a:ext cx="5080000" cy="1130300"/>
                      </a:xfrm>
                      <a:prstGeom prst="rect">
                        <a:avLst/>
                      </a:prstGeom>
                      <a:noFill/>
                      <a:ln w="38100">
                        <a:noFill/>
                        <a:miter/>
                      </a:ln>
                    </p:spPr>
                  </p:pic>
                </p:oleObj>
              </mc:Fallback>
            </mc:AlternateContent>
          </a:graphicData>
        </a:graphic>
      </p:graphicFrame>
      <p:sp>
        <p:nvSpPr>
          <p:cNvPr id="10" name="TextBox 9"/>
          <p:cNvSpPr txBox="1"/>
          <p:nvPr/>
        </p:nvSpPr>
        <p:spPr>
          <a:xfrm>
            <a:off x="4786313" y="3886200"/>
            <a:ext cx="12176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速度误差</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5250"/>
                                        </p:tgtEl>
                                        <p:attrNameLst>
                                          <p:attrName>style.visibility</p:attrName>
                                        </p:attrNameLst>
                                      </p:cBhvr>
                                      <p:to>
                                        <p:strVal val="visible"/>
                                      </p:to>
                                    </p:set>
                                    <p:animEffect transition="in" filter="blinds(horizontal)">
                                      <p:cBhvr>
                                        <p:cTn id="7" dur="500"/>
                                        <p:tgtEl>
                                          <p:spTgt spid="12052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5251"/>
                                        </p:tgtEl>
                                        <p:attrNameLst>
                                          <p:attrName>style.visibility</p:attrName>
                                        </p:attrNameLst>
                                      </p:cBhvr>
                                      <p:to>
                                        <p:strVal val="visible"/>
                                      </p:to>
                                    </p:set>
                                    <p:animEffect transition="in" filter="blinds(horizontal)">
                                      <p:cBhvr>
                                        <p:cTn id="12" dur="500"/>
                                        <p:tgtEl>
                                          <p:spTgt spid="1205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nodeType="withEffect">
                                  <p:stCondLst>
                                    <p:cond delay="0"/>
                                  </p:stCondLst>
                                  <p:childTnLst>
                                    <p:set>
                                      <p:cBhvr>
                                        <p:cTn id="24" dur="1" fill="hold">
                                          <p:stCondLst>
                                            <p:cond delay="0"/>
                                          </p:stCondLst>
                                        </p:cTn>
                                        <p:tgtEl>
                                          <p:spTgt spid="1205253"/>
                                        </p:tgtEl>
                                        <p:attrNameLst>
                                          <p:attrName>style.visibility</p:attrName>
                                        </p:attrNameLst>
                                      </p:cBhvr>
                                      <p:to>
                                        <p:strVal val="visible"/>
                                      </p:to>
                                    </p:set>
                                    <p:animEffect transition="in" filter="blinds(horizontal)">
                                      <p:cBhvr>
                                        <p:cTn id="25" dur="500"/>
                                        <p:tgtEl>
                                          <p:spTgt spid="120525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05254"/>
                                        </p:tgtEl>
                                        <p:attrNameLst>
                                          <p:attrName>style.visibility</p:attrName>
                                        </p:attrNameLst>
                                      </p:cBhvr>
                                      <p:to>
                                        <p:strVal val="visible"/>
                                      </p:to>
                                    </p:set>
                                    <p:animEffect transition="in" filter="blinds(horizontal)">
                                      <p:cBhvr>
                                        <p:cTn id="30" dur="500"/>
                                        <p:tgtEl>
                                          <p:spTgt spid="12052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2"/>
          <p:cNvSpPr>
            <a:spLocks noGrp="1"/>
          </p:cNvSpPr>
          <p:nvPr>
            <p:ph type="title"/>
          </p:nvPr>
        </p:nvSpPr>
        <p:spPr>
          <a:xfrm>
            <a:off x="1601788" y="492125"/>
            <a:ext cx="6407150" cy="701675"/>
          </a:xfrm>
        </p:spPr>
        <p:txBody>
          <a:bodyPr vert="horz" wrap="none" lIns="91440" tIns="45720" rIns="91440" bIns="45720" anchor="ctr" anchorCtr="0">
            <a:spAutoFit/>
          </a:bodyPr>
          <a:p>
            <a:pPr algn="r" eaLnBrk="1" hangingPunct="1"/>
            <a:r>
              <a:rPr lang="en-US" altLang="zh-CN" sz="2000" b="1" dirty="0">
                <a:solidFill>
                  <a:srgbClr val="A50021"/>
                </a:solidFill>
              </a:rPr>
              <a:t>(3) </a:t>
            </a:r>
            <a:r>
              <a:rPr lang="zh-CN" altLang="en-US" sz="2000" b="1" dirty="0">
                <a:solidFill>
                  <a:srgbClr val="A50021"/>
                </a:solidFill>
              </a:rPr>
              <a:t>抛物线输入作用下的稳态误差及静态加速度误差系数</a:t>
            </a:r>
            <a:br>
              <a:rPr lang="zh-CN" altLang="en-US" sz="2000" b="1" dirty="0">
                <a:solidFill>
                  <a:srgbClr val="A50021"/>
                </a:solidFill>
              </a:rPr>
            </a:br>
            <a:r>
              <a:rPr lang="en-US" altLang="zh-CN" sz="2000" b="1" dirty="0">
                <a:solidFill>
                  <a:schemeClr val="hlink"/>
                </a:solidFill>
                <a:latin typeface="Times New Roman" panose="02020603050405020304" pitchFamily="18" charset="0"/>
              </a:rPr>
              <a:t>Acceleration error constant</a:t>
            </a:r>
            <a:endParaRPr lang="en-US" altLang="zh-CN" sz="2000" b="1" dirty="0">
              <a:solidFill>
                <a:schemeClr val="hlink"/>
              </a:solidFill>
              <a:latin typeface="Times New Roman" panose="02020603050405020304" pitchFamily="18" charset="0"/>
            </a:endParaRPr>
          </a:p>
        </p:txBody>
      </p:sp>
      <p:graphicFrame>
        <p:nvGraphicFramePr>
          <p:cNvPr id="1205250" name="Object 2"/>
          <p:cNvGraphicFramePr>
            <a:graphicFrameLocks noChangeAspect="1"/>
          </p:cNvGraphicFramePr>
          <p:nvPr/>
        </p:nvGraphicFramePr>
        <p:xfrm>
          <a:off x="2003425" y="1347788"/>
          <a:ext cx="2095500" cy="1727200"/>
        </p:xfrm>
        <a:graphic>
          <a:graphicData uri="http://schemas.openxmlformats.org/presentationml/2006/ole">
            <mc:AlternateContent xmlns:mc="http://schemas.openxmlformats.org/markup-compatibility/2006">
              <mc:Choice xmlns:v="urn:schemas-microsoft-com:vml" Requires="v">
                <p:oleObj spid="_x0000_s3488" name="" r:id="rId1" imgW="2095500" imgH="1727200" progId="Equation.DSMT4">
                  <p:embed/>
                </p:oleObj>
              </mc:Choice>
              <mc:Fallback>
                <p:oleObj name="" r:id="rId1" imgW="2095500" imgH="1727200" progId="Equation.DSMT4">
                  <p:embed/>
                  <p:pic>
                    <p:nvPicPr>
                      <p:cNvPr id="0" name="图片 3487"/>
                      <p:cNvPicPr/>
                      <p:nvPr/>
                    </p:nvPicPr>
                    <p:blipFill>
                      <a:blip r:embed="rId2"/>
                      <a:stretch>
                        <a:fillRect/>
                      </a:stretch>
                    </p:blipFill>
                    <p:spPr>
                      <a:xfrm>
                        <a:off x="2003425" y="1347788"/>
                        <a:ext cx="2095500" cy="1727200"/>
                      </a:xfrm>
                      <a:prstGeom prst="rect">
                        <a:avLst/>
                      </a:prstGeom>
                      <a:noFill/>
                      <a:ln w="38100">
                        <a:noFill/>
                        <a:miter/>
                      </a:ln>
                    </p:spPr>
                  </p:pic>
                </p:oleObj>
              </mc:Fallback>
            </mc:AlternateContent>
          </a:graphicData>
        </a:graphic>
      </p:graphicFrame>
      <p:graphicFrame>
        <p:nvGraphicFramePr>
          <p:cNvPr id="1205251" name="Object 3"/>
          <p:cNvGraphicFramePr>
            <a:graphicFrameLocks noChangeAspect="1"/>
          </p:cNvGraphicFramePr>
          <p:nvPr/>
        </p:nvGraphicFramePr>
        <p:xfrm>
          <a:off x="2214563" y="3071813"/>
          <a:ext cx="6451600" cy="685800"/>
        </p:xfrm>
        <a:graphic>
          <a:graphicData uri="http://schemas.openxmlformats.org/presentationml/2006/ole">
            <mc:AlternateContent xmlns:mc="http://schemas.openxmlformats.org/markup-compatibility/2006">
              <mc:Choice xmlns:v="urn:schemas-microsoft-com:vml" Requires="v">
                <p:oleObj spid="_x0000_s3502" name="" r:id="rId3" imgW="6451600" imgH="685800" progId="Equation.DSMT4">
                  <p:embed/>
                </p:oleObj>
              </mc:Choice>
              <mc:Fallback>
                <p:oleObj name="" r:id="rId3" imgW="6451600" imgH="685800" progId="Equation.DSMT4">
                  <p:embed/>
                  <p:pic>
                    <p:nvPicPr>
                      <p:cNvPr id="0" name="图片 3501"/>
                      <p:cNvPicPr/>
                      <p:nvPr/>
                    </p:nvPicPr>
                    <p:blipFill>
                      <a:blip r:embed="rId4"/>
                      <a:stretch>
                        <a:fillRect/>
                      </a:stretch>
                    </p:blipFill>
                    <p:spPr>
                      <a:xfrm>
                        <a:off x="2214563" y="3071813"/>
                        <a:ext cx="6451600" cy="6858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2520950" y="3733800"/>
          <a:ext cx="2057400" cy="838200"/>
        </p:xfrm>
        <a:graphic>
          <a:graphicData uri="http://schemas.openxmlformats.org/presentationml/2006/ole">
            <mc:AlternateContent xmlns:mc="http://schemas.openxmlformats.org/markup-compatibility/2006">
              <mc:Choice xmlns:v="urn:schemas-microsoft-com:vml" Requires="v">
                <p:oleObj spid="_x0000_s3496" name="" r:id="rId5" imgW="2057400" imgH="838200" progId="Equation.DSMT4">
                  <p:embed/>
                </p:oleObj>
              </mc:Choice>
              <mc:Fallback>
                <p:oleObj name="" r:id="rId5" imgW="2057400" imgH="838200" progId="Equation.DSMT4">
                  <p:embed/>
                  <p:pic>
                    <p:nvPicPr>
                      <p:cNvPr id="0" name="图片 3495"/>
                      <p:cNvPicPr/>
                      <p:nvPr/>
                    </p:nvPicPr>
                    <p:blipFill>
                      <a:blip r:embed="rId6"/>
                      <a:stretch>
                        <a:fillRect/>
                      </a:stretch>
                    </p:blipFill>
                    <p:spPr>
                      <a:xfrm>
                        <a:off x="2520950" y="3733800"/>
                        <a:ext cx="2057400" cy="838200"/>
                      </a:xfrm>
                      <a:prstGeom prst="rect">
                        <a:avLst/>
                      </a:prstGeom>
                      <a:noFill/>
                      <a:ln w="38100">
                        <a:noFill/>
                        <a:miter/>
                      </a:ln>
                    </p:spPr>
                  </p:pic>
                </p:oleObj>
              </mc:Fallback>
            </mc:AlternateContent>
          </a:graphicData>
        </a:graphic>
      </p:graphicFrame>
      <p:sp>
        <p:nvSpPr>
          <p:cNvPr id="7" name="TextBox 6"/>
          <p:cNvSpPr txBox="1"/>
          <p:nvPr/>
        </p:nvSpPr>
        <p:spPr>
          <a:xfrm>
            <a:off x="714375" y="4879975"/>
            <a:ext cx="328136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定义：静态加速度误差系数</a:t>
            </a:r>
            <a:endParaRPr lang="zh-CN" altLang="en-US" sz="2000" b="1" dirty="0">
              <a:latin typeface="Arial" panose="020B0604020202020204" pitchFamily="34" charset="0"/>
            </a:endParaRPr>
          </a:p>
        </p:txBody>
      </p:sp>
      <p:graphicFrame>
        <p:nvGraphicFramePr>
          <p:cNvPr id="1205253" name="Object 5"/>
          <p:cNvGraphicFramePr>
            <a:graphicFrameLocks noChangeAspect="1"/>
          </p:cNvGraphicFramePr>
          <p:nvPr/>
        </p:nvGraphicFramePr>
        <p:xfrm>
          <a:off x="4065588" y="4860925"/>
          <a:ext cx="1765300" cy="444500"/>
        </p:xfrm>
        <a:graphic>
          <a:graphicData uri="http://schemas.openxmlformats.org/presentationml/2006/ole">
            <mc:AlternateContent xmlns:mc="http://schemas.openxmlformats.org/markup-compatibility/2006">
              <mc:Choice xmlns:v="urn:schemas-microsoft-com:vml" Requires="v">
                <p:oleObj spid="_x0000_s3492" name="" r:id="rId7" imgW="1764665" imgH="444500" progId="Equation.DSMT4">
                  <p:embed/>
                </p:oleObj>
              </mc:Choice>
              <mc:Fallback>
                <p:oleObj name="" r:id="rId7" imgW="1764665" imgH="444500" progId="Equation.DSMT4">
                  <p:embed/>
                  <p:pic>
                    <p:nvPicPr>
                      <p:cNvPr id="0" name="图片 3491"/>
                      <p:cNvPicPr/>
                      <p:nvPr/>
                    </p:nvPicPr>
                    <p:blipFill>
                      <a:blip r:embed="rId8"/>
                      <a:stretch>
                        <a:fillRect/>
                      </a:stretch>
                    </p:blipFill>
                    <p:spPr>
                      <a:xfrm>
                        <a:off x="4065588" y="4860925"/>
                        <a:ext cx="1765300" cy="444500"/>
                      </a:xfrm>
                      <a:prstGeom prst="rect">
                        <a:avLst/>
                      </a:prstGeom>
                      <a:noFill/>
                      <a:ln w="38100">
                        <a:noFill/>
                        <a:miter/>
                      </a:ln>
                    </p:spPr>
                  </p:pic>
                </p:oleObj>
              </mc:Fallback>
            </mc:AlternateContent>
          </a:graphicData>
        </a:graphic>
      </p:graphicFrame>
      <p:graphicFrame>
        <p:nvGraphicFramePr>
          <p:cNvPr id="1205254" name="Object 6"/>
          <p:cNvGraphicFramePr>
            <a:graphicFrameLocks noChangeAspect="1"/>
          </p:cNvGraphicFramePr>
          <p:nvPr/>
        </p:nvGraphicFramePr>
        <p:xfrm>
          <a:off x="1968500" y="5357813"/>
          <a:ext cx="5486400" cy="1130300"/>
        </p:xfrm>
        <a:graphic>
          <a:graphicData uri="http://schemas.openxmlformats.org/presentationml/2006/ole">
            <mc:AlternateContent xmlns:mc="http://schemas.openxmlformats.org/markup-compatibility/2006">
              <mc:Choice xmlns:v="urn:schemas-microsoft-com:vml" Requires="v">
                <p:oleObj spid="_x0000_s3495" name="" r:id="rId9" imgW="5486400" imgH="1130300" progId="Equation.DSMT4">
                  <p:embed/>
                </p:oleObj>
              </mc:Choice>
              <mc:Fallback>
                <p:oleObj name="" r:id="rId9" imgW="5486400" imgH="1130300" progId="Equation.DSMT4">
                  <p:embed/>
                  <p:pic>
                    <p:nvPicPr>
                      <p:cNvPr id="0" name="图片 3494"/>
                      <p:cNvPicPr/>
                      <p:nvPr/>
                    </p:nvPicPr>
                    <p:blipFill>
                      <a:blip r:embed="rId10"/>
                      <a:stretch>
                        <a:fillRect/>
                      </a:stretch>
                    </p:blipFill>
                    <p:spPr>
                      <a:xfrm>
                        <a:off x="1968500" y="5357813"/>
                        <a:ext cx="5486400" cy="1130300"/>
                      </a:xfrm>
                      <a:prstGeom prst="rect">
                        <a:avLst/>
                      </a:prstGeom>
                      <a:noFill/>
                      <a:ln w="38100">
                        <a:noFill/>
                        <a:miter/>
                      </a:ln>
                    </p:spPr>
                  </p:pic>
                </p:oleObj>
              </mc:Fallback>
            </mc:AlternateContent>
          </a:graphicData>
        </a:graphic>
      </p:graphicFrame>
      <p:sp>
        <p:nvSpPr>
          <p:cNvPr id="9" name="TextBox 8"/>
          <p:cNvSpPr txBox="1"/>
          <p:nvPr/>
        </p:nvSpPr>
        <p:spPr>
          <a:xfrm>
            <a:off x="5143500" y="3857625"/>
            <a:ext cx="14747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加速度误差</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5250"/>
                                        </p:tgtEl>
                                        <p:attrNameLst>
                                          <p:attrName>style.visibility</p:attrName>
                                        </p:attrNameLst>
                                      </p:cBhvr>
                                      <p:to>
                                        <p:strVal val="visible"/>
                                      </p:to>
                                    </p:set>
                                    <p:animEffect transition="in" filter="blinds(horizontal)">
                                      <p:cBhvr>
                                        <p:cTn id="7" dur="500"/>
                                        <p:tgtEl>
                                          <p:spTgt spid="12052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5251"/>
                                        </p:tgtEl>
                                        <p:attrNameLst>
                                          <p:attrName>style.visibility</p:attrName>
                                        </p:attrNameLst>
                                      </p:cBhvr>
                                      <p:to>
                                        <p:strVal val="visible"/>
                                      </p:to>
                                    </p:set>
                                    <p:animEffect transition="in" filter="blinds(horizontal)">
                                      <p:cBhvr>
                                        <p:cTn id="12" dur="500"/>
                                        <p:tgtEl>
                                          <p:spTgt spid="1205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nodeType="withEffect">
                                  <p:stCondLst>
                                    <p:cond delay="0"/>
                                  </p:stCondLst>
                                  <p:childTnLst>
                                    <p:set>
                                      <p:cBhvr>
                                        <p:cTn id="24" dur="1" fill="hold">
                                          <p:stCondLst>
                                            <p:cond delay="0"/>
                                          </p:stCondLst>
                                        </p:cTn>
                                        <p:tgtEl>
                                          <p:spTgt spid="1205253"/>
                                        </p:tgtEl>
                                        <p:attrNameLst>
                                          <p:attrName>style.visibility</p:attrName>
                                        </p:attrNameLst>
                                      </p:cBhvr>
                                      <p:to>
                                        <p:strVal val="visible"/>
                                      </p:to>
                                    </p:set>
                                    <p:animEffect transition="in" filter="blinds(horizontal)">
                                      <p:cBhvr>
                                        <p:cTn id="25" dur="500"/>
                                        <p:tgtEl>
                                          <p:spTgt spid="120525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05254"/>
                                        </p:tgtEl>
                                        <p:attrNameLst>
                                          <p:attrName>style.visibility</p:attrName>
                                        </p:attrNameLst>
                                      </p:cBhvr>
                                      <p:to>
                                        <p:strVal val="visible"/>
                                      </p:to>
                                    </p:set>
                                    <p:animEffect transition="in" filter="blinds(horizontal)">
                                      <p:cBhvr>
                                        <p:cTn id="30" dur="500"/>
                                        <p:tgtEl>
                                          <p:spTgt spid="12052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4930" name="Object 2"/>
          <p:cNvGraphicFramePr>
            <a:graphicFrameLocks noChangeAspect="1"/>
          </p:cNvGraphicFramePr>
          <p:nvPr/>
        </p:nvGraphicFramePr>
        <p:xfrm>
          <a:off x="304800" y="1643063"/>
          <a:ext cx="8534400" cy="5197475"/>
        </p:xfrm>
        <a:graphic>
          <a:graphicData uri="http://schemas.openxmlformats.org/presentationml/2006/ole">
            <mc:AlternateContent xmlns:mc="http://schemas.openxmlformats.org/markup-compatibility/2006">
              <mc:Choice xmlns:v="urn:schemas-microsoft-com:vml" Requires="v">
                <p:oleObj spid="_x0000_s3498" name="" r:id="rId1" imgW="6867525" imgH="4181475" progId="PBrush">
                  <p:embed/>
                </p:oleObj>
              </mc:Choice>
              <mc:Fallback>
                <p:oleObj name="" r:id="rId1" imgW="6867525" imgH="4181475" progId="PBrush">
                  <p:embed/>
                  <p:pic>
                    <p:nvPicPr>
                      <p:cNvPr id="0" name="图片 3497"/>
                      <p:cNvPicPr/>
                      <p:nvPr/>
                    </p:nvPicPr>
                    <p:blipFill>
                      <a:blip r:embed="rId2">
                        <a:clrChange>
                          <a:clrFrom>
                            <a:srgbClr val="FFFFFF"/>
                          </a:clrFrom>
                          <a:clrTo>
                            <a:srgbClr val="FFFFFF">
                              <a:alpha val="0"/>
                            </a:srgbClr>
                          </a:clrTo>
                        </a:clrChange>
                      </a:blip>
                      <a:stretch>
                        <a:fillRect/>
                      </a:stretch>
                    </p:blipFill>
                    <p:spPr>
                      <a:xfrm>
                        <a:off x="304800" y="1643063"/>
                        <a:ext cx="8534400" cy="5197475"/>
                      </a:xfrm>
                      <a:prstGeom prst="rect">
                        <a:avLst/>
                      </a:prstGeom>
                      <a:noFill/>
                      <a:ln w="38100">
                        <a:noFill/>
                        <a:miter/>
                      </a:ln>
                    </p:spPr>
                  </p:pic>
                </p:oleObj>
              </mc:Fallback>
            </mc:AlternateContent>
          </a:graphicData>
        </a:graphic>
      </p:graphicFrame>
      <p:graphicFrame>
        <p:nvGraphicFramePr>
          <p:cNvPr id="124931" name="Object 3"/>
          <p:cNvGraphicFramePr>
            <a:graphicFrameLocks noChangeAspect="1"/>
          </p:cNvGraphicFramePr>
          <p:nvPr/>
        </p:nvGraphicFramePr>
        <p:xfrm>
          <a:off x="1219200" y="2590800"/>
          <a:ext cx="1066800" cy="693738"/>
        </p:xfrm>
        <a:graphic>
          <a:graphicData uri="http://schemas.openxmlformats.org/presentationml/2006/ole">
            <mc:AlternateContent xmlns:mc="http://schemas.openxmlformats.org/markup-compatibility/2006">
              <mc:Choice xmlns:v="urn:schemas-microsoft-com:vml" Requires="v">
                <p:oleObj spid="_x0000_s3490" name="" r:id="rId3" imgW="1390650" imgH="904875" progId="PBrush">
                  <p:embed/>
                </p:oleObj>
              </mc:Choice>
              <mc:Fallback>
                <p:oleObj name="" r:id="rId3" imgW="1390650" imgH="904875" progId="PBrush">
                  <p:embed/>
                  <p:pic>
                    <p:nvPicPr>
                      <p:cNvPr id="0" name="图片 3489"/>
                      <p:cNvPicPr/>
                      <p:nvPr/>
                    </p:nvPicPr>
                    <p:blipFill>
                      <a:blip r:embed="rId4">
                        <a:clrChange>
                          <a:clrFrom>
                            <a:srgbClr val="FFFFFF"/>
                          </a:clrFrom>
                          <a:clrTo>
                            <a:srgbClr val="FFFFFF">
                              <a:alpha val="0"/>
                            </a:srgbClr>
                          </a:clrTo>
                        </a:clrChange>
                      </a:blip>
                      <a:stretch>
                        <a:fillRect/>
                      </a:stretch>
                    </p:blipFill>
                    <p:spPr>
                      <a:xfrm>
                        <a:off x="1219200" y="2590800"/>
                        <a:ext cx="1066800" cy="693738"/>
                      </a:xfrm>
                      <a:prstGeom prst="rect">
                        <a:avLst/>
                      </a:prstGeom>
                      <a:noFill/>
                      <a:ln w="38100">
                        <a:noFill/>
                        <a:miter/>
                      </a:ln>
                    </p:spPr>
                  </p:pic>
                </p:oleObj>
              </mc:Fallback>
            </mc:AlternateContent>
          </a:graphicData>
        </a:graphic>
      </p:graphicFrame>
      <p:graphicFrame>
        <p:nvGraphicFramePr>
          <p:cNvPr id="124932" name="Object 4"/>
          <p:cNvGraphicFramePr>
            <a:graphicFrameLocks noChangeAspect="1"/>
          </p:cNvGraphicFramePr>
          <p:nvPr/>
        </p:nvGraphicFramePr>
        <p:xfrm>
          <a:off x="2362200" y="2590800"/>
          <a:ext cx="1143000" cy="658813"/>
        </p:xfrm>
        <a:graphic>
          <a:graphicData uri="http://schemas.openxmlformats.org/presentationml/2006/ole">
            <mc:AlternateContent xmlns:mc="http://schemas.openxmlformats.org/markup-compatibility/2006">
              <mc:Choice xmlns:v="urn:schemas-microsoft-com:vml" Requires="v">
                <p:oleObj spid="_x0000_s3499" name="" r:id="rId5" imgW="1504950" imgH="866775" progId="PBrush">
                  <p:embed/>
                </p:oleObj>
              </mc:Choice>
              <mc:Fallback>
                <p:oleObj name="" r:id="rId5" imgW="1504950" imgH="866775" progId="PBrush">
                  <p:embed/>
                  <p:pic>
                    <p:nvPicPr>
                      <p:cNvPr id="0" name="图片 3498"/>
                      <p:cNvPicPr/>
                      <p:nvPr/>
                    </p:nvPicPr>
                    <p:blipFill>
                      <a:blip r:embed="rId6">
                        <a:clrChange>
                          <a:clrFrom>
                            <a:srgbClr val="FFFFFF"/>
                          </a:clrFrom>
                          <a:clrTo>
                            <a:srgbClr val="FFFFFF">
                              <a:alpha val="0"/>
                            </a:srgbClr>
                          </a:clrTo>
                        </a:clrChange>
                      </a:blip>
                      <a:stretch>
                        <a:fillRect/>
                      </a:stretch>
                    </p:blipFill>
                    <p:spPr>
                      <a:xfrm>
                        <a:off x="2362200" y="2590800"/>
                        <a:ext cx="1143000" cy="658813"/>
                      </a:xfrm>
                      <a:prstGeom prst="rect">
                        <a:avLst/>
                      </a:prstGeom>
                      <a:noFill/>
                      <a:ln w="38100">
                        <a:noFill/>
                        <a:miter/>
                      </a:ln>
                    </p:spPr>
                  </p:pic>
                </p:oleObj>
              </mc:Fallback>
            </mc:AlternateContent>
          </a:graphicData>
        </a:graphic>
      </p:graphicFrame>
      <p:graphicFrame>
        <p:nvGraphicFramePr>
          <p:cNvPr id="124933" name="Object 5"/>
          <p:cNvGraphicFramePr>
            <a:graphicFrameLocks noChangeAspect="1"/>
          </p:cNvGraphicFramePr>
          <p:nvPr/>
        </p:nvGraphicFramePr>
        <p:xfrm>
          <a:off x="3657600" y="2590800"/>
          <a:ext cx="1219200" cy="739775"/>
        </p:xfrm>
        <a:graphic>
          <a:graphicData uri="http://schemas.openxmlformats.org/presentationml/2006/ole">
            <mc:AlternateContent xmlns:mc="http://schemas.openxmlformats.org/markup-compatibility/2006">
              <mc:Choice xmlns:v="urn:schemas-microsoft-com:vml" Requires="v">
                <p:oleObj spid="_x0000_s3503" name="" r:id="rId7" imgW="1552575" imgH="942975" progId="PBrush">
                  <p:embed/>
                </p:oleObj>
              </mc:Choice>
              <mc:Fallback>
                <p:oleObj name="" r:id="rId7" imgW="1552575" imgH="942975" progId="PBrush">
                  <p:embed/>
                  <p:pic>
                    <p:nvPicPr>
                      <p:cNvPr id="0" name="图片 3502"/>
                      <p:cNvPicPr/>
                      <p:nvPr/>
                    </p:nvPicPr>
                    <p:blipFill>
                      <a:blip r:embed="rId8">
                        <a:clrChange>
                          <a:clrFrom>
                            <a:srgbClr val="FFFFFF"/>
                          </a:clrFrom>
                          <a:clrTo>
                            <a:srgbClr val="FFFFFF">
                              <a:alpha val="0"/>
                            </a:srgbClr>
                          </a:clrTo>
                        </a:clrChange>
                      </a:blip>
                      <a:stretch>
                        <a:fillRect/>
                      </a:stretch>
                    </p:blipFill>
                    <p:spPr>
                      <a:xfrm>
                        <a:off x="3657600" y="2590800"/>
                        <a:ext cx="1219200" cy="739775"/>
                      </a:xfrm>
                      <a:prstGeom prst="rect">
                        <a:avLst/>
                      </a:prstGeom>
                      <a:noFill/>
                      <a:ln w="38100">
                        <a:noFill/>
                        <a:miter/>
                      </a:ln>
                    </p:spPr>
                  </p:pic>
                </p:oleObj>
              </mc:Fallback>
            </mc:AlternateContent>
          </a:graphicData>
        </a:graphic>
      </p:graphicFrame>
      <p:graphicFrame>
        <p:nvGraphicFramePr>
          <p:cNvPr id="124934" name="Object 6"/>
          <p:cNvGraphicFramePr>
            <a:graphicFrameLocks noChangeAspect="1"/>
          </p:cNvGraphicFramePr>
          <p:nvPr/>
        </p:nvGraphicFramePr>
        <p:xfrm>
          <a:off x="5029200" y="2590800"/>
          <a:ext cx="1066800" cy="771525"/>
        </p:xfrm>
        <a:graphic>
          <a:graphicData uri="http://schemas.openxmlformats.org/presentationml/2006/ole">
            <mc:AlternateContent xmlns:mc="http://schemas.openxmlformats.org/markup-compatibility/2006">
              <mc:Choice xmlns:v="urn:schemas-microsoft-com:vml" Requires="v">
                <p:oleObj spid="_x0000_s3501" name="" r:id="rId9" imgW="1238250" imgH="895350" progId="PBrush">
                  <p:embed/>
                </p:oleObj>
              </mc:Choice>
              <mc:Fallback>
                <p:oleObj name="" r:id="rId9" imgW="1238250" imgH="895350" progId="PBrush">
                  <p:embed/>
                  <p:pic>
                    <p:nvPicPr>
                      <p:cNvPr id="0" name="图片 3500"/>
                      <p:cNvPicPr/>
                      <p:nvPr/>
                    </p:nvPicPr>
                    <p:blipFill>
                      <a:blip r:embed="rId10">
                        <a:clrChange>
                          <a:clrFrom>
                            <a:srgbClr val="FFFFFF"/>
                          </a:clrFrom>
                          <a:clrTo>
                            <a:srgbClr val="FFFFFF">
                              <a:alpha val="0"/>
                            </a:srgbClr>
                          </a:clrTo>
                        </a:clrChange>
                      </a:blip>
                      <a:stretch>
                        <a:fillRect/>
                      </a:stretch>
                    </p:blipFill>
                    <p:spPr>
                      <a:xfrm>
                        <a:off x="5029200" y="2590800"/>
                        <a:ext cx="1066800" cy="771525"/>
                      </a:xfrm>
                      <a:prstGeom prst="rect">
                        <a:avLst/>
                      </a:prstGeom>
                      <a:noFill/>
                      <a:ln w="38100">
                        <a:noFill/>
                        <a:miter/>
                      </a:ln>
                    </p:spPr>
                  </p:pic>
                </p:oleObj>
              </mc:Fallback>
            </mc:AlternateContent>
          </a:graphicData>
        </a:graphic>
      </p:graphicFrame>
      <p:graphicFrame>
        <p:nvGraphicFramePr>
          <p:cNvPr id="124935" name="Object 7"/>
          <p:cNvGraphicFramePr>
            <a:graphicFrameLocks noChangeAspect="1"/>
          </p:cNvGraphicFramePr>
          <p:nvPr/>
        </p:nvGraphicFramePr>
        <p:xfrm>
          <a:off x="6477000" y="2590800"/>
          <a:ext cx="838200" cy="739775"/>
        </p:xfrm>
        <a:graphic>
          <a:graphicData uri="http://schemas.openxmlformats.org/presentationml/2006/ole">
            <mc:AlternateContent xmlns:mc="http://schemas.openxmlformats.org/markup-compatibility/2006">
              <mc:Choice xmlns:v="urn:schemas-microsoft-com:vml" Requires="v">
                <p:oleObj spid="_x0000_s3486" name="" r:id="rId11" imgW="962025" imgH="847725" progId="PBrush">
                  <p:embed/>
                </p:oleObj>
              </mc:Choice>
              <mc:Fallback>
                <p:oleObj name="" r:id="rId11" imgW="962025" imgH="847725" progId="PBrush">
                  <p:embed/>
                  <p:pic>
                    <p:nvPicPr>
                      <p:cNvPr id="0" name="图片 3485"/>
                      <p:cNvPicPr/>
                      <p:nvPr/>
                    </p:nvPicPr>
                    <p:blipFill>
                      <a:blip r:embed="rId12">
                        <a:clrChange>
                          <a:clrFrom>
                            <a:srgbClr val="FFFFFF"/>
                          </a:clrFrom>
                          <a:clrTo>
                            <a:srgbClr val="FFFFFF">
                              <a:alpha val="0"/>
                            </a:srgbClr>
                          </a:clrTo>
                        </a:clrChange>
                      </a:blip>
                      <a:stretch>
                        <a:fillRect/>
                      </a:stretch>
                    </p:blipFill>
                    <p:spPr>
                      <a:xfrm>
                        <a:off x="6477000" y="2590800"/>
                        <a:ext cx="838200" cy="739775"/>
                      </a:xfrm>
                      <a:prstGeom prst="rect">
                        <a:avLst/>
                      </a:prstGeom>
                      <a:noFill/>
                      <a:ln w="38100">
                        <a:noFill/>
                        <a:miter/>
                      </a:ln>
                    </p:spPr>
                  </p:pic>
                </p:oleObj>
              </mc:Fallback>
            </mc:AlternateContent>
          </a:graphicData>
        </a:graphic>
      </p:graphicFrame>
      <p:graphicFrame>
        <p:nvGraphicFramePr>
          <p:cNvPr id="124936" name="Object 8"/>
          <p:cNvGraphicFramePr>
            <a:graphicFrameLocks noChangeAspect="1"/>
          </p:cNvGraphicFramePr>
          <p:nvPr/>
        </p:nvGraphicFramePr>
        <p:xfrm>
          <a:off x="7696200" y="2590800"/>
          <a:ext cx="914400" cy="773113"/>
        </p:xfrm>
        <a:graphic>
          <a:graphicData uri="http://schemas.openxmlformats.org/presentationml/2006/ole">
            <mc:AlternateContent xmlns:mc="http://schemas.openxmlformats.org/markup-compatibility/2006">
              <mc:Choice xmlns:v="urn:schemas-microsoft-com:vml" Requires="v">
                <p:oleObj spid="_x0000_s3487" name="" r:id="rId13" imgW="1057275" imgH="895350" progId="PBrush">
                  <p:embed/>
                </p:oleObj>
              </mc:Choice>
              <mc:Fallback>
                <p:oleObj name="" r:id="rId13" imgW="1057275" imgH="895350" progId="PBrush">
                  <p:embed/>
                  <p:pic>
                    <p:nvPicPr>
                      <p:cNvPr id="0" name="图片 3486"/>
                      <p:cNvPicPr/>
                      <p:nvPr/>
                    </p:nvPicPr>
                    <p:blipFill>
                      <a:blip r:embed="rId14">
                        <a:clrChange>
                          <a:clrFrom>
                            <a:srgbClr val="FFFFFF"/>
                          </a:clrFrom>
                          <a:clrTo>
                            <a:srgbClr val="FFFFFF">
                              <a:alpha val="0"/>
                            </a:srgbClr>
                          </a:clrTo>
                        </a:clrChange>
                      </a:blip>
                      <a:stretch>
                        <a:fillRect/>
                      </a:stretch>
                    </p:blipFill>
                    <p:spPr>
                      <a:xfrm>
                        <a:off x="7696200" y="2590800"/>
                        <a:ext cx="914400" cy="773113"/>
                      </a:xfrm>
                      <a:prstGeom prst="rect">
                        <a:avLst/>
                      </a:prstGeom>
                      <a:noFill/>
                      <a:ln w="38100">
                        <a:noFill/>
                        <a:miter/>
                      </a:ln>
                    </p:spPr>
                  </p:pic>
                </p:oleObj>
              </mc:Fallback>
            </mc:AlternateContent>
          </a:graphicData>
        </a:graphic>
      </p:graphicFrame>
      <p:graphicFrame>
        <p:nvGraphicFramePr>
          <p:cNvPr id="124937" name="Object 9"/>
          <p:cNvGraphicFramePr>
            <a:graphicFrameLocks noChangeAspect="1"/>
          </p:cNvGraphicFramePr>
          <p:nvPr/>
        </p:nvGraphicFramePr>
        <p:xfrm>
          <a:off x="1447800" y="3810000"/>
          <a:ext cx="487363" cy="495300"/>
        </p:xfrm>
        <a:graphic>
          <a:graphicData uri="http://schemas.openxmlformats.org/presentationml/2006/ole">
            <mc:AlternateContent xmlns:mc="http://schemas.openxmlformats.org/markup-compatibility/2006">
              <mc:Choice xmlns:v="urn:schemas-microsoft-com:vml" Requires="v">
                <p:oleObj spid="_x0000_s3489" name="" r:id="rId15" imgW="561975" imgH="571500" progId="PBrush">
                  <p:embed/>
                </p:oleObj>
              </mc:Choice>
              <mc:Fallback>
                <p:oleObj name="" r:id="rId15" imgW="561975" imgH="571500" progId="PBrush">
                  <p:embed/>
                  <p:pic>
                    <p:nvPicPr>
                      <p:cNvPr id="0" name="图片 3488"/>
                      <p:cNvPicPr/>
                      <p:nvPr/>
                    </p:nvPicPr>
                    <p:blipFill>
                      <a:blip r:embed="rId16">
                        <a:clrChange>
                          <a:clrFrom>
                            <a:srgbClr val="FFFFFF"/>
                          </a:clrFrom>
                          <a:clrTo>
                            <a:srgbClr val="FFFFFF">
                              <a:alpha val="0"/>
                            </a:srgbClr>
                          </a:clrTo>
                        </a:clrChange>
                      </a:blip>
                      <a:stretch>
                        <a:fillRect/>
                      </a:stretch>
                    </p:blipFill>
                    <p:spPr>
                      <a:xfrm>
                        <a:off x="1447800" y="3810000"/>
                        <a:ext cx="487363" cy="495300"/>
                      </a:xfrm>
                      <a:prstGeom prst="rect">
                        <a:avLst/>
                      </a:prstGeom>
                      <a:noFill/>
                      <a:ln w="38100">
                        <a:noFill/>
                        <a:miter/>
                      </a:ln>
                    </p:spPr>
                  </p:pic>
                </p:oleObj>
              </mc:Fallback>
            </mc:AlternateContent>
          </a:graphicData>
        </a:graphic>
      </p:graphicFrame>
      <p:graphicFrame>
        <p:nvGraphicFramePr>
          <p:cNvPr id="124938" name="Object 10"/>
          <p:cNvGraphicFramePr>
            <a:graphicFrameLocks noChangeAspect="1"/>
          </p:cNvGraphicFramePr>
          <p:nvPr/>
        </p:nvGraphicFramePr>
        <p:xfrm>
          <a:off x="2667000" y="4876800"/>
          <a:ext cx="487363" cy="495300"/>
        </p:xfrm>
        <a:graphic>
          <a:graphicData uri="http://schemas.openxmlformats.org/presentationml/2006/ole">
            <mc:AlternateContent xmlns:mc="http://schemas.openxmlformats.org/markup-compatibility/2006">
              <mc:Choice xmlns:v="urn:schemas-microsoft-com:vml" Requires="v">
                <p:oleObj spid="_x0000_s3513" name="" r:id="rId17" imgW="561975" imgH="571500" progId="PBrush">
                  <p:embed/>
                </p:oleObj>
              </mc:Choice>
              <mc:Fallback>
                <p:oleObj name="" r:id="rId17" imgW="561975" imgH="571500" progId="PBrush">
                  <p:embed/>
                  <p:pic>
                    <p:nvPicPr>
                      <p:cNvPr id="0" name="图片 3512"/>
                      <p:cNvPicPr/>
                      <p:nvPr/>
                    </p:nvPicPr>
                    <p:blipFill>
                      <a:blip r:embed="rId16">
                        <a:clrChange>
                          <a:clrFrom>
                            <a:srgbClr val="FFFFFF"/>
                          </a:clrFrom>
                          <a:clrTo>
                            <a:srgbClr val="FFFFFF">
                              <a:alpha val="0"/>
                            </a:srgbClr>
                          </a:clrTo>
                        </a:clrChange>
                      </a:blip>
                      <a:stretch>
                        <a:fillRect/>
                      </a:stretch>
                    </p:blipFill>
                    <p:spPr>
                      <a:xfrm>
                        <a:off x="2667000" y="4876800"/>
                        <a:ext cx="487363" cy="495300"/>
                      </a:xfrm>
                      <a:prstGeom prst="rect">
                        <a:avLst/>
                      </a:prstGeom>
                      <a:noFill/>
                      <a:ln w="38100">
                        <a:noFill/>
                        <a:miter/>
                      </a:ln>
                    </p:spPr>
                  </p:pic>
                </p:oleObj>
              </mc:Fallback>
            </mc:AlternateContent>
          </a:graphicData>
        </a:graphic>
      </p:graphicFrame>
      <p:graphicFrame>
        <p:nvGraphicFramePr>
          <p:cNvPr id="124939" name="Object 11"/>
          <p:cNvGraphicFramePr>
            <a:graphicFrameLocks noChangeAspect="1"/>
          </p:cNvGraphicFramePr>
          <p:nvPr/>
        </p:nvGraphicFramePr>
        <p:xfrm>
          <a:off x="3962400" y="5867400"/>
          <a:ext cx="487363" cy="495300"/>
        </p:xfrm>
        <a:graphic>
          <a:graphicData uri="http://schemas.openxmlformats.org/presentationml/2006/ole">
            <mc:AlternateContent xmlns:mc="http://schemas.openxmlformats.org/markup-compatibility/2006">
              <mc:Choice xmlns:v="urn:schemas-microsoft-com:vml" Requires="v">
                <p:oleObj spid="_x0000_s3518" name="" r:id="rId18" imgW="561975" imgH="571500" progId="PBrush">
                  <p:embed/>
                </p:oleObj>
              </mc:Choice>
              <mc:Fallback>
                <p:oleObj name="" r:id="rId18" imgW="561975" imgH="571500" progId="PBrush">
                  <p:embed/>
                  <p:pic>
                    <p:nvPicPr>
                      <p:cNvPr id="0" name="图片 3517"/>
                      <p:cNvPicPr/>
                      <p:nvPr/>
                    </p:nvPicPr>
                    <p:blipFill>
                      <a:blip r:embed="rId16">
                        <a:clrChange>
                          <a:clrFrom>
                            <a:srgbClr val="FFFFFF"/>
                          </a:clrFrom>
                          <a:clrTo>
                            <a:srgbClr val="FFFFFF">
                              <a:alpha val="0"/>
                            </a:srgbClr>
                          </a:clrTo>
                        </a:clrChange>
                      </a:blip>
                      <a:stretch>
                        <a:fillRect/>
                      </a:stretch>
                    </p:blipFill>
                    <p:spPr>
                      <a:xfrm>
                        <a:off x="3962400" y="5867400"/>
                        <a:ext cx="487363" cy="495300"/>
                      </a:xfrm>
                      <a:prstGeom prst="rect">
                        <a:avLst/>
                      </a:prstGeom>
                      <a:noFill/>
                      <a:ln w="38100">
                        <a:noFill/>
                        <a:miter/>
                      </a:ln>
                    </p:spPr>
                  </p:pic>
                </p:oleObj>
              </mc:Fallback>
            </mc:AlternateContent>
          </a:graphicData>
        </a:graphic>
      </p:graphicFrame>
      <p:graphicFrame>
        <p:nvGraphicFramePr>
          <p:cNvPr id="124940" name="Object 12"/>
          <p:cNvGraphicFramePr>
            <a:graphicFrameLocks noChangeAspect="1"/>
          </p:cNvGraphicFramePr>
          <p:nvPr/>
        </p:nvGraphicFramePr>
        <p:xfrm>
          <a:off x="2743200" y="3914775"/>
          <a:ext cx="381000" cy="381000"/>
        </p:xfrm>
        <a:graphic>
          <a:graphicData uri="http://schemas.openxmlformats.org/presentationml/2006/ole">
            <mc:AlternateContent xmlns:mc="http://schemas.openxmlformats.org/markup-compatibility/2006">
              <mc:Choice xmlns:v="urn:schemas-microsoft-com:vml" Requires="v">
                <p:oleObj spid="_x0000_s3510" name="" r:id="rId19" imgW="409575" imgH="409575" progId="PBrush">
                  <p:embed/>
                </p:oleObj>
              </mc:Choice>
              <mc:Fallback>
                <p:oleObj name="" r:id="rId19" imgW="409575" imgH="409575" progId="PBrush">
                  <p:embed/>
                  <p:pic>
                    <p:nvPicPr>
                      <p:cNvPr id="0" name="图片 3509"/>
                      <p:cNvPicPr/>
                      <p:nvPr/>
                    </p:nvPicPr>
                    <p:blipFill>
                      <a:blip r:embed="rId20">
                        <a:clrChange>
                          <a:clrFrom>
                            <a:srgbClr val="FFFFFF"/>
                          </a:clrFrom>
                          <a:clrTo>
                            <a:srgbClr val="FFFFFF">
                              <a:alpha val="0"/>
                            </a:srgbClr>
                          </a:clrTo>
                        </a:clrChange>
                      </a:blip>
                      <a:stretch>
                        <a:fillRect/>
                      </a:stretch>
                    </p:blipFill>
                    <p:spPr>
                      <a:xfrm>
                        <a:off x="2743200" y="3914775"/>
                        <a:ext cx="381000" cy="381000"/>
                      </a:xfrm>
                      <a:prstGeom prst="rect">
                        <a:avLst/>
                      </a:prstGeom>
                      <a:noFill/>
                      <a:ln w="38100">
                        <a:noFill/>
                        <a:miter/>
                      </a:ln>
                    </p:spPr>
                  </p:pic>
                </p:oleObj>
              </mc:Fallback>
            </mc:AlternateContent>
          </a:graphicData>
        </a:graphic>
      </p:graphicFrame>
      <p:graphicFrame>
        <p:nvGraphicFramePr>
          <p:cNvPr id="124941" name="Object 13"/>
          <p:cNvGraphicFramePr>
            <a:graphicFrameLocks noChangeAspect="1"/>
          </p:cNvGraphicFramePr>
          <p:nvPr/>
        </p:nvGraphicFramePr>
        <p:xfrm>
          <a:off x="4038600" y="3914775"/>
          <a:ext cx="381000" cy="381000"/>
        </p:xfrm>
        <a:graphic>
          <a:graphicData uri="http://schemas.openxmlformats.org/presentationml/2006/ole">
            <mc:AlternateContent xmlns:mc="http://schemas.openxmlformats.org/markup-compatibility/2006">
              <mc:Choice xmlns:v="urn:schemas-microsoft-com:vml" Requires="v">
                <p:oleObj spid="_x0000_s3514" name="" r:id="rId21" imgW="409575" imgH="409575" progId="PBrush">
                  <p:embed/>
                </p:oleObj>
              </mc:Choice>
              <mc:Fallback>
                <p:oleObj name="" r:id="rId21" imgW="409575" imgH="409575" progId="PBrush">
                  <p:embed/>
                  <p:pic>
                    <p:nvPicPr>
                      <p:cNvPr id="0" name="图片 3513"/>
                      <p:cNvPicPr/>
                      <p:nvPr/>
                    </p:nvPicPr>
                    <p:blipFill>
                      <a:blip r:embed="rId20">
                        <a:clrChange>
                          <a:clrFrom>
                            <a:srgbClr val="FFFFFF"/>
                          </a:clrFrom>
                          <a:clrTo>
                            <a:srgbClr val="FFFFFF">
                              <a:alpha val="0"/>
                            </a:srgbClr>
                          </a:clrTo>
                        </a:clrChange>
                      </a:blip>
                      <a:stretch>
                        <a:fillRect/>
                      </a:stretch>
                    </p:blipFill>
                    <p:spPr>
                      <a:xfrm>
                        <a:off x="4038600" y="3914775"/>
                        <a:ext cx="381000" cy="381000"/>
                      </a:xfrm>
                      <a:prstGeom prst="rect">
                        <a:avLst/>
                      </a:prstGeom>
                      <a:noFill/>
                      <a:ln w="38100">
                        <a:noFill/>
                        <a:miter/>
                      </a:ln>
                    </p:spPr>
                  </p:pic>
                </p:oleObj>
              </mc:Fallback>
            </mc:AlternateContent>
          </a:graphicData>
        </a:graphic>
      </p:graphicFrame>
      <p:graphicFrame>
        <p:nvGraphicFramePr>
          <p:cNvPr id="124942" name="Object 14"/>
          <p:cNvGraphicFramePr>
            <a:graphicFrameLocks noChangeAspect="1"/>
          </p:cNvGraphicFramePr>
          <p:nvPr/>
        </p:nvGraphicFramePr>
        <p:xfrm>
          <a:off x="4038600" y="4981575"/>
          <a:ext cx="381000" cy="381000"/>
        </p:xfrm>
        <a:graphic>
          <a:graphicData uri="http://schemas.openxmlformats.org/presentationml/2006/ole">
            <mc:AlternateContent xmlns:mc="http://schemas.openxmlformats.org/markup-compatibility/2006">
              <mc:Choice xmlns:v="urn:schemas-microsoft-com:vml" Requires="v">
                <p:oleObj spid="_x0000_s3520" name="" r:id="rId22" imgW="409575" imgH="409575" progId="PBrush">
                  <p:embed/>
                </p:oleObj>
              </mc:Choice>
              <mc:Fallback>
                <p:oleObj name="" r:id="rId22" imgW="409575" imgH="409575" progId="PBrush">
                  <p:embed/>
                  <p:pic>
                    <p:nvPicPr>
                      <p:cNvPr id="0" name="图片 3519"/>
                      <p:cNvPicPr/>
                      <p:nvPr/>
                    </p:nvPicPr>
                    <p:blipFill>
                      <a:blip r:embed="rId20">
                        <a:clrChange>
                          <a:clrFrom>
                            <a:srgbClr val="FFFFFF"/>
                          </a:clrFrom>
                          <a:clrTo>
                            <a:srgbClr val="FFFFFF">
                              <a:alpha val="0"/>
                            </a:srgbClr>
                          </a:clrTo>
                        </a:clrChange>
                      </a:blip>
                      <a:stretch>
                        <a:fillRect/>
                      </a:stretch>
                    </p:blipFill>
                    <p:spPr>
                      <a:xfrm>
                        <a:off x="4038600" y="4981575"/>
                        <a:ext cx="381000" cy="381000"/>
                      </a:xfrm>
                      <a:prstGeom prst="rect">
                        <a:avLst/>
                      </a:prstGeom>
                      <a:noFill/>
                      <a:ln w="38100">
                        <a:noFill/>
                        <a:miter/>
                      </a:ln>
                    </p:spPr>
                  </p:pic>
                </p:oleObj>
              </mc:Fallback>
            </mc:AlternateContent>
          </a:graphicData>
        </a:graphic>
      </p:graphicFrame>
      <p:graphicFrame>
        <p:nvGraphicFramePr>
          <p:cNvPr id="124943" name="Object 15"/>
          <p:cNvGraphicFramePr>
            <a:graphicFrameLocks noChangeAspect="1"/>
          </p:cNvGraphicFramePr>
          <p:nvPr/>
        </p:nvGraphicFramePr>
        <p:xfrm>
          <a:off x="5410200" y="4981575"/>
          <a:ext cx="381000" cy="381000"/>
        </p:xfrm>
        <a:graphic>
          <a:graphicData uri="http://schemas.openxmlformats.org/presentationml/2006/ole">
            <mc:AlternateContent xmlns:mc="http://schemas.openxmlformats.org/markup-compatibility/2006">
              <mc:Choice xmlns:v="urn:schemas-microsoft-com:vml" Requires="v">
                <p:oleObj spid="_x0000_s3506" name="" r:id="rId23" imgW="409575" imgH="409575" progId="PBrush">
                  <p:embed/>
                </p:oleObj>
              </mc:Choice>
              <mc:Fallback>
                <p:oleObj name="" r:id="rId23" imgW="409575" imgH="409575" progId="PBrush">
                  <p:embed/>
                  <p:pic>
                    <p:nvPicPr>
                      <p:cNvPr id="0" name="图片 3505"/>
                      <p:cNvPicPr/>
                      <p:nvPr/>
                    </p:nvPicPr>
                    <p:blipFill>
                      <a:blip r:embed="rId20">
                        <a:clrChange>
                          <a:clrFrom>
                            <a:srgbClr val="FFFFFF"/>
                          </a:clrFrom>
                          <a:clrTo>
                            <a:srgbClr val="FFFFFF">
                              <a:alpha val="0"/>
                            </a:srgbClr>
                          </a:clrTo>
                        </a:clrChange>
                      </a:blip>
                      <a:stretch>
                        <a:fillRect/>
                      </a:stretch>
                    </p:blipFill>
                    <p:spPr>
                      <a:xfrm>
                        <a:off x="5410200" y="4981575"/>
                        <a:ext cx="381000" cy="381000"/>
                      </a:xfrm>
                      <a:prstGeom prst="rect">
                        <a:avLst/>
                      </a:prstGeom>
                      <a:noFill/>
                      <a:ln w="38100">
                        <a:noFill/>
                        <a:miter/>
                      </a:ln>
                    </p:spPr>
                  </p:pic>
                </p:oleObj>
              </mc:Fallback>
            </mc:AlternateContent>
          </a:graphicData>
        </a:graphic>
      </p:graphicFrame>
      <p:graphicFrame>
        <p:nvGraphicFramePr>
          <p:cNvPr id="124944" name="Object 16"/>
          <p:cNvGraphicFramePr>
            <a:graphicFrameLocks noChangeAspect="1"/>
          </p:cNvGraphicFramePr>
          <p:nvPr/>
        </p:nvGraphicFramePr>
        <p:xfrm>
          <a:off x="6629400" y="5972175"/>
          <a:ext cx="381000" cy="381000"/>
        </p:xfrm>
        <a:graphic>
          <a:graphicData uri="http://schemas.openxmlformats.org/presentationml/2006/ole">
            <mc:AlternateContent xmlns:mc="http://schemas.openxmlformats.org/markup-compatibility/2006">
              <mc:Choice xmlns:v="urn:schemas-microsoft-com:vml" Requires="v">
                <p:oleObj spid="_x0000_s3523" name="" r:id="rId24" imgW="409575" imgH="409575" progId="PBrush">
                  <p:embed/>
                </p:oleObj>
              </mc:Choice>
              <mc:Fallback>
                <p:oleObj name="" r:id="rId24" imgW="409575" imgH="409575" progId="PBrush">
                  <p:embed/>
                  <p:pic>
                    <p:nvPicPr>
                      <p:cNvPr id="0" name="图片 3522"/>
                      <p:cNvPicPr/>
                      <p:nvPr/>
                    </p:nvPicPr>
                    <p:blipFill>
                      <a:blip r:embed="rId20">
                        <a:clrChange>
                          <a:clrFrom>
                            <a:srgbClr val="FFFFFF"/>
                          </a:clrFrom>
                          <a:clrTo>
                            <a:srgbClr val="FFFFFF">
                              <a:alpha val="0"/>
                            </a:srgbClr>
                          </a:clrTo>
                        </a:clrChange>
                      </a:blip>
                      <a:stretch>
                        <a:fillRect/>
                      </a:stretch>
                    </p:blipFill>
                    <p:spPr>
                      <a:xfrm>
                        <a:off x="6629400" y="5972175"/>
                        <a:ext cx="381000" cy="381000"/>
                      </a:xfrm>
                      <a:prstGeom prst="rect">
                        <a:avLst/>
                      </a:prstGeom>
                      <a:noFill/>
                      <a:ln w="38100">
                        <a:noFill/>
                        <a:miter/>
                      </a:ln>
                    </p:spPr>
                  </p:pic>
                </p:oleObj>
              </mc:Fallback>
            </mc:AlternateContent>
          </a:graphicData>
        </a:graphic>
      </p:graphicFrame>
      <p:graphicFrame>
        <p:nvGraphicFramePr>
          <p:cNvPr id="124945" name="Object 17"/>
          <p:cNvGraphicFramePr>
            <a:graphicFrameLocks noChangeAspect="1"/>
          </p:cNvGraphicFramePr>
          <p:nvPr/>
        </p:nvGraphicFramePr>
        <p:xfrm>
          <a:off x="5410200" y="5972175"/>
          <a:ext cx="381000" cy="381000"/>
        </p:xfrm>
        <a:graphic>
          <a:graphicData uri="http://schemas.openxmlformats.org/presentationml/2006/ole">
            <mc:AlternateContent xmlns:mc="http://schemas.openxmlformats.org/markup-compatibility/2006">
              <mc:Choice xmlns:v="urn:schemas-microsoft-com:vml" Requires="v">
                <p:oleObj spid="_x0000_s3504" name="" r:id="rId25" imgW="409575" imgH="409575" progId="PBrush">
                  <p:embed/>
                </p:oleObj>
              </mc:Choice>
              <mc:Fallback>
                <p:oleObj name="" r:id="rId25" imgW="409575" imgH="409575" progId="PBrush">
                  <p:embed/>
                  <p:pic>
                    <p:nvPicPr>
                      <p:cNvPr id="0" name="图片 3503"/>
                      <p:cNvPicPr/>
                      <p:nvPr/>
                    </p:nvPicPr>
                    <p:blipFill>
                      <a:blip r:embed="rId20">
                        <a:clrChange>
                          <a:clrFrom>
                            <a:srgbClr val="FFFFFF"/>
                          </a:clrFrom>
                          <a:clrTo>
                            <a:srgbClr val="FFFFFF">
                              <a:alpha val="0"/>
                            </a:srgbClr>
                          </a:clrTo>
                        </a:clrChange>
                      </a:blip>
                      <a:stretch>
                        <a:fillRect/>
                      </a:stretch>
                    </p:blipFill>
                    <p:spPr>
                      <a:xfrm>
                        <a:off x="5410200" y="5972175"/>
                        <a:ext cx="381000" cy="381000"/>
                      </a:xfrm>
                      <a:prstGeom prst="rect">
                        <a:avLst/>
                      </a:prstGeom>
                      <a:noFill/>
                      <a:ln w="38100">
                        <a:noFill/>
                        <a:miter/>
                      </a:ln>
                    </p:spPr>
                  </p:pic>
                </p:oleObj>
              </mc:Fallback>
            </mc:AlternateContent>
          </a:graphicData>
        </a:graphic>
      </p:graphicFrame>
      <p:graphicFrame>
        <p:nvGraphicFramePr>
          <p:cNvPr id="124946" name="Object 18"/>
          <p:cNvGraphicFramePr>
            <a:graphicFrameLocks noChangeAspect="1"/>
          </p:cNvGraphicFramePr>
          <p:nvPr/>
        </p:nvGraphicFramePr>
        <p:xfrm>
          <a:off x="1447800" y="4984750"/>
          <a:ext cx="457200" cy="311150"/>
        </p:xfrm>
        <a:graphic>
          <a:graphicData uri="http://schemas.openxmlformats.org/presentationml/2006/ole">
            <mc:AlternateContent xmlns:mc="http://schemas.openxmlformats.org/markup-compatibility/2006">
              <mc:Choice xmlns:v="urn:schemas-microsoft-com:vml" Requires="v">
                <p:oleObj spid="_x0000_s3509" name="" r:id="rId26" imgW="504825" imgH="342900" progId="PBrush">
                  <p:embed/>
                </p:oleObj>
              </mc:Choice>
              <mc:Fallback>
                <p:oleObj name="" r:id="rId26" imgW="504825" imgH="342900" progId="PBrush">
                  <p:embed/>
                  <p:pic>
                    <p:nvPicPr>
                      <p:cNvPr id="0" name="图片 3508"/>
                      <p:cNvPicPr/>
                      <p:nvPr/>
                    </p:nvPicPr>
                    <p:blipFill>
                      <a:blip r:embed="rId27">
                        <a:clrChange>
                          <a:clrFrom>
                            <a:srgbClr val="FFFFFF"/>
                          </a:clrFrom>
                          <a:clrTo>
                            <a:srgbClr val="FFFFFF">
                              <a:alpha val="0"/>
                            </a:srgbClr>
                          </a:clrTo>
                        </a:clrChange>
                      </a:blip>
                      <a:stretch>
                        <a:fillRect/>
                      </a:stretch>
                    </p:blipFill>
                    <p:spPr>
                      <a:xfrm>
                        <a:off x="1447800" y="4984750"/>
                        <a:ext cx="457200" cy="311150"/>
                      </a:xfrm>
                      <a:prstGeom prst="rect">
                        <a:avLst/>
                      </a:prstGeom>
                      <a:noFill/>
                      <a:ln w="38100">
                        <a:noFill/>
                        <a:miter/>
                      </a:ln>
                    </p:spPr>
                  </p:pic>
                </p:oleObj>
              </mc:Fallback>
            </mc:AlternateContent>
          </a:graphicData>
        </a:graphic>
      </p:graphicFrame>
      <p:graphicFrame>
        <p:nvGraphicFramePr>
          <p:cNvPr id="124947" name="Object 19"/>
          <p:cNvGraphicFramePr>
            <a:graphicFrameLocks noChangeAspect="1"/>
          </p:cNvGraphicFramePr>
          <p:nvPr/>
        </p:nvGraphicFramePr>
        <p:xfrm>
          <a:off x="1447800" y="5975350"/>
          <a:ext cx="457200" cy="311150"/>
        </p:xfrm>
        <a:graphic>
          <a:graphicData uri="http://schemas.openxmlformats.org/presentationml/2006/ole">
            <mc:AlternateContent xmlns:mc="http://schemas.openxmlformats.org/markup-compatibility/2006">
              <mc:Choice xmlns:v="urn:schemas-microsoft-com:vml" Requires="v">
                <p:oleObj spid="_x0000_s3507" name="" r:id="rId28" imgW="504825" imgH="342900" progId="PBrush">
                  <p:embed/>
                </p:oleObj>
              </mc:Choice>
              <mc:Fallback>
                <p:oleObj name="" r:id="rId28" imgW="504825" imgH="342900" progId="PBrush">
                  <p:embed/>
                  <p:pic>
                    <p:nvPicPr>
                      <p:cNvPr id="0" name="图片 3506"/>
                      <p:cNvPicPr/>
                      <p:nvPr/>
                    </p:nvPicPr>
                    <p:blipFill>
                      <a:blip r:embed="rId27">
                        <a:clrChange>
                          <a:clrFrom>
                            <a:srgbClr val="FFFFFF"/>
                          </a:clrFrom>
                          <a:clrTo>
                            <a:srgbClr val="FFFFFF">
                              <a:alpha val="0"/>
                            </a:srgbClr>
                          </a:clrTo>
                        </a:clrChange>
                      </a:blip>
                      <a:stretch>
                        <a:fillRect/>
                      </a:stretch>
                    </p:blipFill>
                    <p:spPr>
                      <a:xfrm>
                        <a:off x="1447800" y="5975350"/>
                        <a:ext cx="457200" cy="311150"/>
                      </a:xfrm>
                      <a:prstGeom prst="rect">
                        <a:avLst/>
                      </a:prstGeom>
                      <a:noFill/>
                      <a:ln w="38100">
                        <a:noFill/>
                        <a:miter/>
                      </a:ln>
                    </p:spPr>
                  </p:pic>
                </p:oleObj>
              </mc:Fallback>
            </mc:AlternateContent>
          </a:graphicData>
        </a:graphic>
      </p:graphicFrame>
      <p:graphicFrame>
        <p:nvGraphicFramePr>
          <p:cNvPr id="124948" name="Object 20"/>
          <p:cNvGraphicFramePr>
            <a:graphicFrameLocks noChangeAspect="1"/>
          </p:cNvGraphicFramePr>
          <p:nvPr/>
        </p:nvGraphicFramePr>
        <p:xfrm>
          <a:off x="2667000" y="5975350"/>
          <a:ext cx="457200" cy="311150"/>
        </p:xfrm>
        <a:graphic>
          <a:graphicData uri="http://schemas.openxmlformats.org/presentationml/2006/ole">
            <mc:AlternateContent xmlns:mc="http://schemas.openxmlformats.org/markup-compatibility/2006">
              <mc:Choice xmlns:v="urn:schemas-microsoft-com:vml" Requires="v">
                <p:oleObj spid="_x0000_s3508" name="" r:id="rId29" imgW="504825" imgH="342900" progId="PBrush">
                  <p:embed/>
                </p:oleObj>
              </mc:Choice>
              <mc:Fallback>
                <p:oleObj name="" r:id="rId29" imgW="504825" imgH="342900" progId="PBrush">
                  <p:embed/>
                  <p:pic>
                    <p:nvPicPr>
                      <p:cNvPr id="0" name="图片 3507"/>
                      <p:cNvPicPr/>
                      <p:nvPr/>
                    </p:nvPicPr>
                    <p:blipFill>
                      <a:blip r:embed="rId27">
                        <a:clrChange>
                          <a:clrFrom>
                            <a:srgbClr val="FFFFFF"/>
                          </a:clrFrom>
                          <a:clrTo>
                            <a:srgbClr val="FFFFFF">
                              <a:alpha val="0"/>
                            </a:srgbClr>
                          </a:clrTo>
                        </a:clrChange>
                      </a:blip>
                      <a:stretch>
                        <a:fillRect/>
                      </a:stretch>
                    </p:blipFill>
                    <p:spPr>
                      <a:xfrm>
                        <a:off x="2667000" y="5975350"/>
                        <a:ext cx="457200" cy="311150"/>
                      </a:xfrm>
                      <a:prstGeom prst="rect">
                        <a:avLst/>
                      </a:prstGeom>
                      <a:noFill/>
                      <a:ln w="38100">
                        <a:noFill/>
                        <a:miter/>
                      </a:ln>
                    </p:spPr>
                  </p:pic>
                </p:oleObj>
              </mc:Fallback>
            </mc:AlternateContent>
          </a:graphicData>
        </a:graphic>
      </p:graphicFrame>
      <p:graphicFrame>
        <p:nvGraphicFramePr>
          <p:cNvPr id="124949" name="Object 21"/>
          <p:cNvGraphicFramePr>
            <a:graphicFrameLocks noChangeAspect="1"/>
          </p:cNvGraphicFramePr>
          <p:nvPr/>
        </p:nvGraphicFramePr>
        <p:xfrm>
          <a:off x="6629400" y="3994150"/>
          <a:ext cx="457200" cy="311150"/>
        </p:xfrm>
        <a:graphic>
          <a:graphicData uri="http://schemas.openxmlformats.org/presentationml/2006/ole">
            <mc:AlternateContent xmlns:mc="http://schemas.openxmlformats.org/markup-compatibility/2006">
              <mc:Choice xmlns:v="urn:schemas-microsoft-com:vml" Requires="v">
                <p:oleObj spid="_x0000_s3505" name="" r:id="rId30" imgW="504825" imgH="342900" progId="PBrush">
                  <p:embed/>
                </p:oleObj>
              </mc:Choice>
              <mc:Fallback>
                <p:oleObj name="" r:id="rId30" imgW="504825" imgH="342900" progId="PBrush">
                  <p:embed/>
                  <p:pic>
                    <p:nvPicPr>
                      <p:cNvPr id="0" name="图片 3504"/>
                      <p:cNvPicPr/>
                      <p:nvPr/>
                    </p:nvPicPr>
                    <p:blipFill>
                      <a:blip r:embed="rId27">
                        <a:clrChange>
                          <a:clrFrom>
                            <a:srgbClr val="FFFFFF"/>
                          </a:clrFrom>
                          <a:clrTo>
                            <a:srgbClr val="FFFFFF">
                              <a:alpha val="0"/>
                            </a:srgbClr>
                          </a:clrTo>
                        </a:clrChange>
                      </a:blip>
                      <a:stretch>
                        <a:fillRect/>
                      </a:stretch>
                    </p:blipFill>
                    <p:spPr>
                      <a:xfrm>
                        <a:off x="6629400" y="3994150"/>
                        <a:ext cx="457200" cy="311150"/>
                      </a:xfrm>
                      <a:prstGeom prst="rect">
                        <a:avLst/>
                      </a:prstGeom>
                      <a:noFill/>
                      <a:ln w="38100">
                        <a:noFill/>
                        <a:miter/>
                      </a:ln>
                    </p:spPr>
                  </p:pic>
                </p:oleObj>
              </mc:Fallback>
            </mc:AlternateContent>
          </a:graphicData>
        </a:graphic>
      </p:graphicFrame>
      <p:graphicFrame>
        <p:nvGraphicFramePr>
          <p:cNvPr id="124950" name="Object 22"/>
          <p:cNvGraphicFramePr>
            <a:graphicFrameLocks noChangeAspect="1"/>
          </p:cNvGraphicFramePr>
          <p:nvPr/>
        </p:nvGraphicFramePr>
        <p:xfrm>
          <a:off x="7848600" y="3994150"/>
          <a:ext cx="457200" cy="311150"/>
        </p:xfrm>
        <a:graphic>
          <a:graphicData uri="http://schemas.openxmlformats.org/presentationml/2006/ole">
            <mc:AlternateContent xmlns:mc="http://schemas.openxmlformats.org/markup-compatibility/2006">
              <mc:Choice xmlns:v="urn:schemas-microsoft-com:vml" Requires="v">
                <p:oleObj spid="_x0000_s3524" name="" r:id="rId31" imgW="504825" imgH="342900" progId="PBrush">
                  <p:embed/>
                </p:oleObj>
              </mc:Choice>
              <mc:Fallback>
                <p:oleObj name="" r:id="rId31" imgW="504825" imgH="342900" progId="PBrush">
                  <p:embed/>
                  <p:pic>
                    <p:nvPicPr>
                      <p:cNvPr id="0" name="图片 3523"/>
                      <p:cNvPicPr/>
                      <p:nvPr/>
                    </p:nvPicPr>
                    <p:blipFill>
                      <a:blip r:embed="rId27">
                        <a:clrChange>
                          <a:clrFrom>
                            <a:srgbClr val="FFFFFF"/>
                          </a:clrFrom>
                          <a:clrTo>
                            <a:srgbClr val="FFFFFF">
                              <a:alpha val="0"/>
                            </a:srgbClr>
                          </a:clrTo>
                        </a:clrChange>
                      </a:blip>
                      <a:stretch>
                        <a:fillRect/>
                      </a:stretch>
                    </p:blipFill>
                    <p:spPr>
                      <a:xfrm>
                        <a:off x="7848600" y="3994150"/>
                        <a:ext cx="457200" cy="311150"/>
                      </a:xfrm>
                      <a:prstGeom prst="rect">
                        <a:avLst/>
                      </a:prstGeom>
                      <a:noFill/>
                      <a:ln w="38100">
                        <a:noFill/>
                        <a:miter/>
                      </a:ln>
                    </p:spPr>
                  </p:pic>
                </p:oleObj>
              </mc:Fallback>
            </mc:AlternateContent>
          </a:graphicData>
        </a:graphic>
      </p:graphicFrame>
      <p:graphicFrame>
        <p:nvGraphicFramePr>
          <p:cNvPr id="124951" name="Object 23"/>
          <p:cNvGraphicFramePr>
            <a:graphicFrameLocks noChangeAspect="1"/>
          </p:cNvGraphicFramePr>
          <p:nvPr/>
        </p:nvGraphicFramePr>
        <p:xfrm>
          <a:off x="7848600" y="4984750"/>
          <a:ext cx="457200" cy="311150"/>
        </p:xfrm>
        <a:graphic>
          <a:graphicData uri="http://schemas.openxmlformats.org/presentationml/2006/ole">
            <mc:AlternateContent xmlns:mc="http://schemas.openxmlformats.org/markup-compatibility/2006">
              <mc:Choice xmlns:v="urn:schemas-microsoft-com:vml" Requires="v">
                <p:oleObj spid="_x0000_s3511" name="" r:id="rId32" imgW="504825" imgH="342900" progId="PBrush">
                  <p:embed/>
                </p:oleObj>
              </mc:Choice>
              <mc:Fallback>
                <p:oleObj name="" r:id="rId32" imgW="504825" imgH="342900" progId="PBrush">
                  <p:embed/>
                  <p:pic>
                    <p:nvPicPr>
                      <p:cNvPr id="0" name="图片 3510"/>
                      <p:cNvPicPr/>
                      <p:nvPr/>
                    </p:nvPicPr>
                    <p:blipFill>
                      <a:blip r:embed="rId27">
                        <a:clrChange>
                          <a:clrFrom>
                            <a:srgbClr val="FFFFFF"/>
                          </a:clrFrom>
                          <a:clrTo>
                            <a:srgbClr val="FFFFFF">
                              <a:alpha val="0"/>
                            </a:srgbClr>
                          </a:clrTo>
                        </a:clrChange>
                      </a:blip>
                      <a:stretch>
                        <a:fillRect/>
                      </a:stretch>
                    </p:blipFill>
                    <p:spPr>
                      <a:xfrm>
                        <a:off x="7848600" y="4984750"/>
                        <a:ext cx="457200" cy="311150"/>
                      </a:xfrm>
                      <a:prstGeom prst="rect">
                        <a:avLst/>
                      </a:prstGeom>
                      <a:noFill/>
                      <a:ln w="38100">
                        <a:noFill/>
                        <a:miter/>
                      </a:ln>
                    </p:spPr>
                  </p:pic>
                </p:oleObj>
              </mc:Fallback>
            </mc:AlternateContent>
          </a:graphicData>
        </a:graphic>
      </p:graphicFrame>
      <p:graphicFrame>
        <p:nvGraphicFramePr>
          <p:cNvPr id="124952" name="Object 24"/>
          <p:cNvGraphicFramePr>
            <a:graphicFrameLocks noChangeAspect="1"/>
          </p:cNvGraphicFramePr>
          <p:nvPr/>
        </p:nvGraphicFramePr>
        <p:xfrm>
          <a:off x="5257800" y="3810000"/>
          <a:ext cx="593725" cy="600075"/>
        </p:xfrm>
        <a:graphic>
          <a:graphicData uri="http://schemas.openxmlformats.org/presentationml/2006/ole">
            <mc:AlternateContent xmlns:mc="http://schemas.openxmlformats.org/markup-compatibility/2006">
              <mc:Choice xmlns:v="urn:schemas-microsoft-com:vml" Requires="v">
                <p:oleObj spid="_x0000_s3519" name="" r:id="rId33" imgW="742950" imgH="752475" progId="PBrush">
                  <p:embed/>
                </p:oleObj>
              </mc:Choice>
              <mc:Fallback>
                <p:oleObj name="" r:id="rId33" imgW="742950" imgH="752475" progId="PBrush">
                  <p:embed/>
                  <p:pic>
                    <p:nvPicPr>
                      <p:cNvPr id="0" name="图片 3518"/>
                      <p:cNvPicPr/>
                      <p:nvPr/>
                    </p:nvPicPr>
                    <p:blipFill>
                      <a:blip r:embed="rId34">
                        <a:clrChange>
                          <a:clrFrom>
                            <a:srgbClr val="FFFFFF"/>
                          </a:clrFrom>
                          <a:clrTo>
                            <a:srgbClr val="FFFFFF">
                              <a:alpha val="0"/>
                            </a:srgbClr>
                          </a:clrTo>
                        </a:clrChange>
                      </a:blip>
                      <a:stretch>
                        <a:fillRect/>
                      </a:stretch>
                    </p:blipFill>
                    <p:spPr>
                      <a:xfrm>
                        <a:off x="5257800" y="3810000"/>
                        <a:ext cx="593725" cy="600075"/>
                      </a:xfrm>
                      <a:prstGeom prst="rect">
                        <a:avLst/>
                      </a:prstGeom>
                      <a:noFill/>
                      <a:ln w="38100">
                        <a:noFill/>
                        <a:miter/>
                      </a:ln>
                    </p:spPr>
                  </p:pic>
                </p:oleObj>
              </mc:Fallback>
            </mc:AlternateContent>
          </a:graphicData>
        </a:graphic>
      </p:graphicFrame>
      <p:graphicFrame>
        <p:nvGraphicFramePr>
          <p:cNvPr id="124953" name="Object 25"/>
          <p:cNvGraphicFramePr>
            <a:graphicFrameLocks noChangeAspect="1"/>
          </p:cNvGraphicFramePr>
          <p:nvPr/>
        </p:nvGraphicFramePr>
        <p:xfrm>
          <a:off x="6629400" y="4953000"/>
          <a:ext cx="358775" cy="552450"/>
        </p:xfrm>
        <a:graphic>
          <a:graphicData uri="http://schemas.openxmlformats.org/presentationml/2006/ole">
            <mc:AlternateContent xmlns:mc="http://schemas.openxmlformats.org/markup-compatibility/2006">
              <mc:Choice xmlns:v="urn:schemas-microsoft-com:vml" Requires="v">
                <p:oleObj spid="_x0000_s3512" name="" r:id="rId35" imgW="457200" imgH="704850" progId="PBrush">
                  <p:embed/>
                </p:oleObj>
              </mc:Choice>
              <mc:Fallback>
                <p:oleObj name="" r:id="rId35" imgW="457200" imgH="704850" progId="PBrush">
                  <p:embed/>
                  <p:pic>
                    <p:nvPicPr>
                      <p:cNvPr id="0" name="图片 3511"/>
                      <p:cNvPicPr/>
                      <p:nvPr/>
                    </p:nvPicPr>
                    <p:blipFill>
                      <a:blip r:embed="rId36">
                        <a:clrChange>
                          <a:clrFrom>
                            <a:srgbClr val="FFFFFF"/>
                          </a:clrFrom>
                          <a:clrTo>
                            <a:srgbClr val="FFFFFF">
                              <a:alpha val="0"/>
                            </a:srgbClr>
                          </a:clrTo>
                        </a:clrChange>
                      </a:blip>
                      <a:stretch>
                        <a:fillRect/>
                      </a:stretch>
                    </p:blipFill>
                    <p:spPr>
                      <a:xfrm>
                        <a:off x="6629400" y="4953000"/>
                        <a:ext cx="358775" cy="552450"/>
                      </a:xfrm>
                      <a:prstGeom prst="rect">
                        <a:avLst/>
                      </a:prstGeom>
                      <a:noFill/>
                      <a:ln w="38100">
                        <a:noFill/>
                        <a:miter/>
                      </a:ln>
                    </p:spPr>
                  </p:pic>
                </p:oleObj>
              </mc:Fallback>
            </mc:AlternateContent>
          </a:graphicData>
        </a:graphic>
      </p:graphicFrame>
      <p:graphicFrame>
        <p:nvGraphicFramePr>
          <p:cNvPr id="124954" name="Object 26"/>
          <p:cNvGraphicFramePr>
            <a:graphicFrameLocks noChangeAspect="1"/>
          </p:cNvGraphicFramePr>
          <p:nvPr/>
        </p:nvGraphicFramePr>
        <p:xfrm>
          <a:off x="7924800" y="5867400"/>
          <a:ext cx="358775" cy="552450"/>
        </p:xfrm>
        <a:graphic>
          <a:graphicData uri="http://schemas.openxmlformats.org/presentationml/2006/ole">
            <mc:AlternateContent xmlns:mc="http://schemas.openxmlformats.org/markup-compatibility/2006">
              <mc:Choice xmlns:v="urn:schemas-microsoft-com:vml" Requires="v">
                <p:oleObj spid="_x0000_s3521" name="" r:id="rId37" imgW="457200" imgH="704850" progId="PBrush">
                  <p:embed/>
                </p:oleObj>
              </mc:Choice>
              <mc:Fallback>
                <p:oleObj name="" r:id="rId37" imgW="457200" imgH="704850" progId="PBrush">
                  <p:embed/>
                  <p:pic>
                    <p:nvPicPr>
                      <p:cNvPr id="0" name="图片 3520"/>
                      <p:cNvPicPr/>
                      <p:nvPr/>
                    </p:nvPicPr>
                    <p:blipFill>
                      <a:blip r:embed="rId36">
                        <a:clrChange>
                          <a:clrFrom>
                            <a:srgbClr val="FFFFFF"/>
                          </a:clrFrom>
                          <a:clrTo>
                            <a:srgbClr val="FFFFFF">
                              <a:alpha val="0"/>
                            </a:srgbClr>
                          </a:clrTo>
                        </a:clrChange>
                      </a:blip>
                      <a:stretch>
                        <a:fillRect/>
                      </a:stretch>
                    </p:blipFill>
                    <p:spPr>
                      <a:xfrm>
                        <a:off x="7924800" y="5867400"/>
                        <a:ext cx="358775" cy="552450"/>
                      </a:xfrm>
                      <a:prstGeom prst="rect">
                        <a:avLst/>
                      </a:prstGeom>
                      <a:noFill/>
                      <a:ln w="38100">
                        <a:noFill/>
                        <a:miter/>
                      </a:ln>
                    </p:spPr>
                  </p:pic>
                </p:oleObj>
              </mc:Fallback>
            </mc:AlternateContent>
          </a:graphicData>
        </a:graphic>
      </p:graphicFrame>
      <p:sp>
        <p:nvSpPr>
          <p:cNvPr id="124955" name="标题 28"/>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小      结</a:t>
            </a:r>
            <a:endParaRPr lang="zh-CN" altLang="en-US" sz="2800" b="1" dirty="0">
              <a:solidFill>
                <a:srgbClr val="A50021"/>
              </a:solidFill>
            </a:endParaRPr>
          </a:p>
        </p:txBody>
      </p:sp>
    </p:spTree>
  </p:cSld>
  <p:clrMapOvr>
    <a:masterClrMapping/>
  </p:clrMapOvr>
  <p:transition>
    <p:cover dir="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小         结</a:t>
            </a:r>
            <a:endParaRPr lang="zh-CN" altLang="en-US" b="1" dirty="0">
              <a:solidFill>
                <a:srgbClr val="A50021"/>
              </a:solidFill>
            </a:endParaRPr>
          </a:p>
        </p:txBody>
      </p:sp>
      <p:sp>
        <p:nvSpPr>
          <p:cNvPr id="3" name="TextBox 2"/>
          <p:cNvSpPr txBox="1"/>
          <p:nvPr/>
        </p:nvSpPr>
        <p:spPr>
          <a:xfrm>
            <a:off x="357188" y="2071688"/>
            <a:ext cx="8572500" cy="21907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200000"/>
              </a:lnSpc>
              <a:spcBef>
                <a:spcPct val="0"/>
              </a:spcBef>
              <a:buFontTx/>
              <a:buAutoNum type="alphaLcParenBoth"/>
            </a:pPr>
            <a:r>
              <a:rPr lang="zh-CN" altLang="en-US" sz="2400" b="1" dirty="0">
                <a:solidFill>
                  <a:srgbClr val="A50021"/>
                </a:solidFill>
                <a:latin typeface="Arial" panose="020B0604020202020204" pitchFamily="34" charset="0"/>
              </a:rPr>
              <a:t>对于有稳态误差的情况，开环增益</a:t>
            </a:r>
            <a:r>
              <a:rPr lang="en-US" altLang="zh-CN" sz="2400" b="1" dirty="0">
                <a:solidFill>
                  <a:srgbClr val="A50021"/>
                </a:solidFill>
                <a:latin typeface="Arial" panose="020B0604020202020204" pitchFamily="34" charset="0"/>
              </a:rPr>
              <a:t>K</a:t>
            </a:r>
            <a:r>
              <a:rPr lang="zh-CN" altLang="en-US" sz="2400" b="1" dirty="0">
                <a:solidFill>
                  <a:srgbClr val="A50021"/>
                </a:solidFill>
                <a:latin typeface="Arial" panose="020B0604020202020204" pitchFamily="34" charset="0"/>
              </a:rPr>
              <a:t>越大，稳态误差就越小</a:t>
            </a:r>
            <a:endParaRPr lang="en-US" altLang="zh-CN" sz="2400" b="1" dirty="0">
              <a:solidFill>
                <a:srgbClr val="A50021"/>
              </a:solidFill>
              <a:latin typeface="Arial" panose="020B0604020202020204" pitchFamily="34" charset="0"/>
            </a:endParaRPr>
          </a:p>
          <a:p>
            <a:pPr marL="342900" lvl="0" indent="-342900" eaLnBrk="1" hangingPunct="1">
              <a:lnSpc>
                <a:spcPct val="200000"/>
              </a:lnSpc>
              <a:spcBef>
                <a:spcPct val="0"/>
              </a:spcBef>
              <a:buFontTx/>
              <a:buAutoNum type="alphaLcParenBoth"/>
            </a:pPr>
            <a:r>
              <a:rPr lang="zh-CN" altLang="en-US" sz="2400" b="1" dirty="0">
                <a:solidFill>
                  <a:srgbClr val="A50021"/>
                </a:solidFill>
                <a:latin typeface="Arial" panose="020B0604020202020204" pitchFamily="34" charset="0"/>
              </a:rPr>
              <a:t>系统的类型越高，能够跟踪信号的阶次就越高。</a:t>
            </a:r>
            <a:endParaRPr lang="en-US" altLang="zh-CN" sz="2400" b="1" dirty="0">
              <a:solidFill>
                <a:srgbClr val="A50021"/>
              </a:solidFill>
              <a:latin typeface="Arial" panose="020B0604020202020204" pitchFamily="34" charset="0"/>
            </a:endParaRPr>
          </a:p>
          <a:p>
            <a:pPr marL="342900" lvl="0" indent="-342900" eaLnBrk="1" hangingPunct="1">
              <a:lnSpc>
                <a:spcPct val="200000"/>
              </a:lnSpc>
              <a:spcBef>
                <a:spcPct val="0"/>
              </a:spcBef>
              <a:buFontTx/>
              <a:buAutoNum type="alphaLcParenBoth"/>
            </a:pPr>
            <a:r>
              <a:rPr lang="zh-CN" altLang="en-US" sz="2400" b="1" dirty="0">
                <a:solidFill>
                  <a:srgbClr val="A50021"/>
                </a:solidFill>
                <a:latin typeface="Arial" panose="020B0604020202020204" pitchFamily="34" charset="0"/>
              </a:rPr>
              <a:t>系统的稳定性与系统地稳态性能要兼顾考虑</a:t>
            </a:r>
            <a:endParaRPr lang="zh-CN" altLang="en-US" sz="24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27" end="49"/>
                                            </p:txEl>
                                          </p:spTgt>
                                        </p:tgtEl>
                                        <p:attrNameLst>
                                          <p:attrName>style.visibility</p:attrName>
                                        </p:attrNameLst>
                                      </p:cBhvr>
                                      <p:to>
                                        <p:strVal val="visible"/>
                                      </p:to>
                                    </p:set>
                                    <p:animEffect transition="in" filter="blinds(horizontal)">
                                      <p:cBhvr>
                                        <p:cTn id="7" dur="500"/>
                                        <p:tgtEl>
                                          <p:spTgt spid="3">
                                            <p:txEl>
                                              <p:charRg st="27"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49" end="69"/>
                                            </p:txEl>
                                          </p:spTgt>
                                        </p:tgtEl>
                                        <p:attrNameLst>
                                          <p:attrName>style.visibility</p:attrName>
                                        </p:attrNameLst>
                                      </p:cBhvr>
                                      <p:to>
                                        <p:strVal val="visible"/>
                                      </p:to>
                                    </p:set>
                                    <p:animEffect transition="in" filter="blinds(horizontal)">
                                      <p:cBhvr>
                                        <p:cTn id="12" dur="500"/>
                                        <p:tgtEl>
                                          <p:spTgt spid="3">
                                            <p:txEl>
                                              <p:charRg st="49"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a:spLocks noGrp="1"/>
          </p:cNvSpPr>
          <p:nvPr>
            <p:ph idx="1"/>
          </p:nvPr>
        </p:nvSpPr>
        <p:spPr>
          <a:xfrm>
            <a:off x="0" y="1524000"/>
            <a:ext cx="9055100" cy="5334000"/>
          </a:xfrm>
          <a:gradFill rotWithShape="0">
            <a:gsLst>
              <a:gs pos="0">
                <a:srgbClr val="99FF99">
                  <a:alpha val="100000"/>
                </a:srgbClr>
              </a:gs>
              <a:gs pos="50000">
                <a:srgbClr val="FFFFFF">
                  <a:alpha val="100000"/>
                </a:srgbClr>
              </a:gs>
              <a:gs pos="100000">
                <a:srgbClr val="99FF99">
                  <a:alpha val="100000"/>
                </a:srgbClr>
              </a:gs>
            </a:gsLst>
            <a:lin ang="18900000" scaled="1"/>
            <a:tileRect/>
          </a:gradFill>
        </p:spPr>
        <p:txBody>
          <a:bodyPr vert="horz" wrap="square" lIns="91440" tIns="45720" rIns="91440" bIns="45720" anchor="t" anchorCtr="0"/>
          <a:p>
            <a:pPr eaLnBrk="1" hangingPunct="1">
              <a:buFontTx/>
              <a:buNone/>
            </a:pPr>
            <a:endParaRPr lang="zh-CN" altLang="zh-CN" sz="2400" dirty="0"/>
          </a:p>
        </p:txBody>
      </p:sp>
      <p:graphicFrame>
        <p:nvGraphicFramePr>
          <p:cNvPr id="265216" name="Object 2"/>
          <p:cNvGraphicFramePr>
            <a:graphicFrameLocks noChangeAspect="1"/>
          </p:cNvGraphicFramePr>
          <p:nvPr/>
        </p:nvGraphicFramePr>
        <p:xfrm>
          <a:off x="1387475" y="3265488"/>
          <a:ext cx="2738438" cy="765175"/>
        </p:xfrm>
        <a:graphic>
          <a:graphicData uri="http://schemas.openxmlformats.org/presentationml/2006/ole">
            <mc:AlternateContent xmlns:mc="http://schemas.openxmlformats.org/markup-compatibility/2006">
              <mc:Choice xmlns:v="urn:schemas-microsoft-com:vml" Requires="v">
                <p:oleObj spid="_x0000_s3148" name="" r:id="rId1" imgW="1447165" imgH="406400" progId="Equation.3">
                  <p:embed/>
                </p:oleObj>
              </mc:Choice>
              <mc:Fallback>
                <p:oleObj name="" r:id="rId1" imgW="1447165" imgH="406400" progId="Equation.3">
                  <p:embed/>
                  <p:pic>
                    <p:nvPicPr>
                      <p:cNvPr id="0" name="图片 3147"/>
                      <p:cNvPicPr/>
                      <p:nvPr/>
                    </p:nvPicPr>
                    <p:blipFill>
                      <a:blip r:embed="rId2"/>
                      <a:stretch>
                        <a:fillRect/>
                      </a:stretch>
                    </p:blipFill>
                    <p:spPr>
                      <a:xfrm>
                        <a:off x="1387475" y="3265488"/>
                        <a:ext cx="2738438" cy="765175"/>
                      </a:xfrm>
                      <a:prstGeom prst="rect">
                        <a:avLst/>
                      </a:prstGeom>
                      <a:noFill/>
                      <a:ln w="38100">
                        <a:noFill/>
                        <a:miter/>
                      </a:ln>
                    </p:spPr>
                  </p:pic>
                </p:oleObj>
              </mc:Fallback>
            </mc:AlternateContent>
          </a:graphicData>
        </a:graphic>
      </p:graphicFrame>
      <p:graphicFrame>
        <p:nvGraphicFramePr>
          <p:cNvPr id="15364" name="Object 3"/>
          <p:cNvGraphicFramePr>
            <a:graphicFrameLocks noChangeAspect="1"/>
          </p:cNvGraphicFramePr>
          <p:nvPr/>
        </p:nvGraphicFramePr>
        <p:xfrm>
          <a:off x="5745163" y="1676400"/>
          <a:ext cx="2116137" cy="566738"/>
        </p:xfrm>
        <a:graphic>
          <a:graphicData uri="http://schemas.openxmlformats.org/presentationml/2006/ole">
            <mc:AlternateContent xmlns:mc="http://schemas.openxmlformats.org/markup-compatibility/2006">
              <mc:Choice xmlns:v="urn:schemas-microsoft-com:vml" Requires="v">
                <p:oleObj spid="_x0000_s3142" name="" r:id="rId3" imgW="862965" imgH="228600" progId="Equation.3">
                  <p:embed/>
                </p:oleObj>
              </mc:Choice>
              <mc:Fallback>
                <p:oleObj name="" r:id="rId3" imgW="862965" imgH="228600" progId="Equation.3">
                  <p:embed/>
                  <p:pic>
                    <p:nvPicPr>
                      <p:cNvPr id="0" name="图片 3141"/>
                      <p:cNvPicPr/>
                      <p:nvPr/>
                    </p:nvPicPr>
                    <p:blipFill>
                      <a:blip r:embed="rId4"/>
                      <a:stretch>
                        <a:fillRect/>
                      </a:stretch>
                    </p:blipFill>
                    <p:spPr>
                      <a:xfrm>
                        <a:off x="5745163" y="1676400"/>
                        <a:ext cx="2116137" cy="566738"/>
                      </a:xfrm>
                      <a:prstGeom prst="rect">
                        <a:avLst/>
                      </a:prstGeom>
                      <a:noFill/>
                      <a:ln w="38100">
                        <a:noFill/>
                        <a:miter/>
                      </a:ln>
                    </p:spPr>
                  </p:pic>
                </p:oleObj>
              </mc:Fallback>
            </mc:AlternateContent>
          </a:graphicData>
        </a:graphic>
      </p:graphicFrame>
      <p:graphicFrame>
        <p:nvGraphicFramePr>
          <p:cNvPr id="265218" name="Object 4"/>
          <p:cNvGraphicFramePr>
            <a:graphicFrameLocks noChangeAspect="1"/>
          </p:cNvGraphicFramePr>
          <p:nvPr/>
        </p:nvGraphicFramePr>
        <p:xfrm>
          <a:off x="1362075" y="2819400"/>
          <a:ext cx="4287838" cy="523875"/>
        </p:xfrm>
        <a:graphic>
          <a:graphicData uri="http://schemas.openxmlformats.org/presentationml/2006/ole">
            <mc:AlternateContent xmlns:mc="http://schemas.openxmlformats.org/markup-compatibility/2006">
              <mc:Choice xmlns:v="urn:schemas-microsoft-com:vml" Requires="v">
                <p:oleObj spid="_x0000_s3149" name="" r:id="rId5" imgW="1892300" imgH="228600" progId="Equation.3">
                  <p:embed/>
                </p:oleObj>
              </mc:Choice>
              <mc:Fallback>
                <p:oleObj name="" r:id="rId5" imgW="1892300" imgH="228600" progId="Equation.3">
                  <p:embed/>
                  <p:pic>
                    <p:nvPicPr>
                      <p:cNvPr id="0" name="图片 3148"/>
                      <p:cNvPicPr/>
                      <p:nvPr/>
                    </p:nvPicPr>
                    <p:blipFill>
                      <a:blip r:embed="rId6"/>
                      <a:stretch>
                        <a:fillRect/>
                      </a:stretch>
                    </p:blipFill>
                    <p:spPr>
                      <a:xfrm>
                        <a:off x="1362075" y="2819400"/>
                        <a:ext cx="4287838" cy="523875"/>
                      </a:xfrm>
                      <a:prstGeom prst="rect">
                        <a:avLst/>
                      </a:prstGeom>
                      <a:noFill/>
                      <a:ln w="38100">
                        <a:noFill/>
                        <a:miter/>
                      </a:ln>
                    </p:spPr>
                  </p:pic>
                </p:oleObj>
              </mc:Fallback>
            </mc:AlternateContent>
          </a:graphicData>
        </a:graphic>
      </p:graphicFrame>
      <p:graphicFrame>
        <p:nvGraphicFramePr>
          <p:cNvPr id="265219" name="Object 5"/>
          <p:cNvGraphicFramePr>
            <a:graphicFrameLocks noChangeAspect="1"/>
          </p:cNvGraphicFramePr>
          <p:nvPr/>
        </p:nvGraphicFramePr>
        <p:xfrm>
          <a:off x="1397000" y="3949700"/>
          <a:ext cx="2032000" cy="862013"/>
        </p:xfrm>
        <a:graphic>
          <a:graphicData uri="http://schemas.openxmlformats.org/presentationml/2006/ole">
            <mc:AlternateContent xmlns:mc="http://schemas.openxmlformats.org/markup-compatibility/2006">
              <mc:Choice xmlns:v="urn:schemas-microsoft-com:vml" Requires="v">
                <p:oleObj spid="_x0000_s3141" name="" r:id="rId7" imgW="1016000" imgH="431800" progId="Equation.3">
                  <p:embed/>
                </p:oleObj>
              </mc:Choice>
              <mc:Fallback>
                <p:oleObj name="" r:id="rId7" imgW="1016000" imgH="431800" progId="Equation.3">
                  <p:embed/>
                  <p:pic>
                    <p:nvPicPr>
                      <p:cNvPr id="0" name="图片 3140"/>
                      <p:cNvPicPr/>
                      <p:nvPr/>
                    </p:nvPicPr>
                    <p:blipFill>
                      <a:blip r:embed="rId8"/>
                      <a:stretch>
                        <a:fillRect/>
                      </a:stretch>
                    </p:blipFill>
                    <p:spPr>
                      <a:xfrm>
                        <a:off x="1397000" y="3949700"/>
                        <a:ext cx="2032000" cy="862013"/>
                      </a:xfrm>
                      <a:prstGeom prst="rect">
                        <a:avLst/>
                      </a:prstGeom>
                      <a:noFill/>
                      <a:ln w="38100">
                        <a:noFill/>
                        <a:miter/>
                      </a:ln>
                    </p:spPr>
                  </p:pic>
                </p:oleObj>
              </mc:Fallback>
            </mc:AlternateContent>
          </a:graphicData>
        </a:graphic>
      </p:graphicFrame>
      <p:graphicFrame>
        <p:nvGraphicFramePr>
          <p:cNvPr id="265220" name="Object 6"/>
          <p:cNvGraphicFramePr>
            <a:graphicFrameLocks noChangeAspect="1"/>
          </p:cNvGraphicFramePr>
          <p:nvPr/>
        </p:nvGraphicFramePr>
        <p:xfrm>
          <a:off x="1397000" y="4800600"/>
          <a:ext cx="2703513" cy="387350"/>
        </p:xfrm>
        <a:graphic>
          <a:graphicData uri="http://schemas.openxmlformats.org/presentationml/2006/ole">
            <mc:AlternateContent xmlns:mc="http://schemas.openxmlformats.org/markup-compatibility/2006">
              <mc:Choice xmlns:v="urn:schemas-microsoft-com:vml" Requires="v">
                <p:oleObj spid="_x0000_s3145" name="" r:id="rId9" imgW="1409065" imgH="203200" progId="Equation.3">
                  <p:embed/>
                </p:oleObj>
              </mc:Choice>
              <mc:Fallback>
                <p:oleObj name="" r:id="rId9" imgW="1409065" imgH="203200" progId="Equation.3">
                  <p:embed/>
                  <p:pic>
                    <p:nvPicPr>
                      <p:cNvPr id="0" name="图片 3144"/>
                      <p:cNvPicPr/>
                      <p:nvPr/>
                    </p:nvPicPr>
                    <p:blipFill>
                      <a:blip r:embed="rId10"/>
                      <a:stretch>
                        <a:fillRect/>
                      </a:stretch>
                    </p:blipFill>
                    <p:spPr>
                      <a:xfrm>
                        <a:off x="1397000" y="4800600"/>
                        <a:ext cx="2703513" cy="387350"/>
                      </a:xfrm>
                      <a:prstGeom prst="rect">
                        <a:avLst/>
                      </a:prstGeom>
                      <a:noFill/>
                      <a:ln w="38100">
                        <a:noFill/>
                        <a:miter/>
                      </a:ln>
                    </p:spPr>
                  </p:pic>
                </p:oleObj>
              </mc:Fallback>
            </mc:AlternateContent>
          </a:graphicData>
        </a:graphic>
      </p:graphicFrame>
      <p:graphicFrame>
        <p:nvGraphicFramePr>
          <p:cNvPr id="265221" name="Object 7"/>
          <p:cNvGraphicFramePr>
            <a:graphicFrameLocks noChangeAspect="1"/>
          </p:cNvGraphicFramePr>
          <p:nvPr/>
        </p:nvGraphicFramePr>
        <p:xfrm>
          <a:off x="4800600" y="4572000"/>
          <a:ext cx="3644900" cy="1398588"/>
        </p:xfrm>
        <a:graphic>
          <a:graphicData uri="http://schemas.openxmlformats.org/presentationml/2006/ole">
            <mc:AlternateContent xmlns:mc="http://schemas.openxmlformats.org/markup-compatibility/2006">
              <mc:Choice xmlns:v="urn:schemas-microsoft-com:vml" Requires="v">
                <p:oleObj spid="_x0000_s3139" name="" r:id="rId11" imgW="1981200" imgH="762000" progId="Equation.3">
                  <p:embed/>
                </p:oleObj>
              </mc:Choice>
              <mc:Fallback>
                <p:oleObj name="" r:id="rId11" imgW="1981200" imgH="762000" progId="Equation.3">
                  <p:embed/>
                  <p:pic>
                    <p:nvPicPr>
                      <p:cNvPr id="0" name="图片 3138"/>
                      <p:cNvPicPr/>
                      <p:nvPr/>
                    </p:nvPicPr>
                    <p:blipFill>
                      <a:blip r:embed="rId12"/>
                      <a:stretch>
                        <a:fillRect/>
                      </a:stretch>
                    </p:blipFill>
                    <p:spPr>
                      <a:xfrm>
                        <a:off x="4800600" y="4572000"/>
                        <a:ext cx="3644900" cy="1398588"/>
                      </a:xfrm>
                      <a:prstGeom prst="rect">
                        <a:avLst/>
                      </a:prstGeom>
                      <a:noFill/>
                      <a:ln w="38100">
                        <a:noFill/>
                        <a:miter/>
                      </a:ln>
                    </p:spPr>
                  </p:pic>
                </p:oleObj>
              </mc:Fallback>
            </mc:AlternateContent>
          </a:graphicData>
        </a:graphic>
      </p:graphicFrame>
      <p:graphicFrame>
        <p:nvGraphicFramePr>
          <p:cNvPr id="15369" name="Object 8"/>
          <p:cNvGraphicFramePr>
            <a:graphicFrameLocks noChangeAspect="1"/>
          </p:cNvGraphicFramePr>
          <p:nvPr/>
        </p:nvGraphicFramePr>
        <p:xfrm>
          <a:off x="5791200" y="2794000"/>
          <a:ext cx="2581275" cy="1320800"/>
        </p:xfrm>
        <a:graphic>
          <a:graphicData uri="http://schemas.openxmlformats.org/presentationml/2006/ole">
            <mc:AlternateContent xmlns:mc="http://schemas.openxmlformats.org/markup-compatibility/2006">
              <mc:Choice xmlns:v="urn:schemas-microsoft-com:vml" Requires="v">
                <p:oleObj spid="_x0000_s3144" name="" r:id="rId13" imgW="2047875" imgH="1047750" progId="PBrush">
                  <p:embed/>
                </p:oleObj>
              </mc:Choice>
              <mc:Fallback>
                <p:oleObj name="" r:id="rId13" imgW="2047875" imgH="1047750" progId="PBrush">
                  <p:embed/>
                  <p:pic>
                    <p:nvPicPr>
                      <p:cNvPr id="0" name="图片 3143"/>
                      <p:cNvPicPr/>
                      <p:nvPr/>
                    </p:nvPicPr>
                    <p:blipFill>
                      <a:blip r:embed="rId14">
                        <a:clrChange>
                          <a:clrFrom>
                            <a:srgbClr val="FFFFFF"/>
                          </a:clrFrom>
                          <a:clrTo>
                            <a:srgbClr val="FFFFFF">
                              <a:alpha val="0"/>
                            </a:srgbClr>
                          </a:clrTo>
                        </a:clrChange>
                      </a:blip>
                      <a:stretch>
                        <a:fillRect/>
                      </a:stretch>
                    </p:blipFill>
                    <p:spPr>
                      <a:xfrm>
                        <a:off x="5791200" y="2794000"/>
                        <a:ext cx="2581275" cy="1320800"/>
                      </a:xfrm>
                      <a:prstGeom prst="rect">
                        <a:avLst/>
                      </a:prstGeom>
                      <a:noFill/>
                      <a:ln w="38100">
                        <a:noFill/>
                        <a:miter/>
                      </a:ln>
                    </p:spPr>
                  </p:pic>
                </p:oleObj>
              </mc:Fallback>
            </mc:AlternateContent>
          </a:graphicData>
        </a:graphic>
      </p:graphicFrame>
      <p:sp>
        <p:nvSpPr>
          <p:cNvPr id="15370" name="Rectangle 16"/>
          <p:cNvSpPr/>
          <p:nvPr/>
        </p:nvSpPr>
        <p:spPr>
          <a:xfrm>
            <a:off x="304800" y="1725613"/>
            <a:ext cx="86106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已知单位反馈系统的单位阶跃响应</a:t>
            </a:r>
            <a:endParaRPr lang="zh-CN" altLang="en-US" sz="1800" b="1" dirty="0">
              <a:latin typeface="黑体" panose="02010609060101010101" pitchFamily="49" charset="-122"/>
              <a:ea typeface="黑体" panose="02010609060101010101" pitchFamily="49" charset="-122"/>
            </a:endParaRPr>
          </a:p>
          <a:p>
            <a:pPr marL="0" lvl="0" indent="0" eaLnBrk="1" hangingPunct="1">
              <a:spcBef>
                <a:spcPct val="50000"/>
              </a:spcBef>
              <a:buFontTx/>
              <a:buNone/>
            </a:pPr>
            <a:r>
              <a:rPr lang="zh-CN" altLang="en-US" sz="1800" b="1" dirty="0">
                <a:latin typeface="宋体" panose="02010600030101010101" pitchFamily="2" charset="-122"/>
              </a:rPr>
              <a:t>    </a:t>
            </a:r>
            <a:r>
              <a:rPr lang="zh-CN" altLang="en-US" sz="1800" b="1" dirty="0">
                <a:latin typeface="黑体" panose="02010609060101010101" pitchFamily="49" charset="-122"/>
                <a:ea typeface="黑体" panose="02010609060101010101" pitchFamily="49" charset="-122"/>
              </a:rPr>
              <a:t>试求</a:t>
            </a:r>
            <a:r>
              <a:rPr lang="zh-CN" altLang="en-US" sz="1800" b="1" dirty="0">
                <a:latin typeface="宋体" panose="02010600030101010101" pitchFamily="2" charset="-122"/>
              </a:rPr>
              <a:t> </a:t>
            </a:r>
            <a:r>
              <a:rPr lang="en-US" altLang="zh-CN" sz="1800" b="1" dirty="0">
                <a:latin typeface="Symbol" panose="05050102010706020507" pitchFamily="18" charset="2"/>
              </a:rPr>
              <a:t>F(</a:t>
            </a:r>
            <a:r>
              <a:rPr lang="en-US" altLang="zh-CN" sz="1800" b="1" dirty="0">
                <a:latin typeface="Arial" panose="020B0604020202020204" pitchFamily="34" charset="0"/>
              </a:rPr>
              <a:t>s</a:t>
            </a:r>
            <a:r>
              <a:rPr lang="en-US" altLang="zh-CN" sz="1800" b="1" dirty="0">
                <a:latin typeface="Symbol" panose="05050102010706020507" pitchFamily="18" charset="2"/>
              </a:rPr>
              <a:t>) ,  </a:t>
            </a:r>
            <a:r>
              <a:rPr lang="en-US" altLang="zh-CN" sz="1800" b="1" dirty="0">
                <a:latin typeface="Arial" panose="020B0604020202020204" pitchFamily="34" charset="0"/>
              </a:rPr>
              <a:t>k(s) ,  G(s) </a:t>
            </a:r>
            <a:r>
              <a:rPr lang="zh-CN" altLang="en-US" sz="1800" b="1" dirty="0">
                <a:latin typeface="宋体" panose="02010600030101010101" pitchFamily="2" charset="-122"/>
              </a:rPr>
              <a:t>。</a:t>
            </a:r>
            <a:endParaRPr lang="zh-CN" altLang="en-US" sz="800" b="1" dirty="0">
              <a:latin typeface="宋体" panose="02010600030101010101" pitchFamily="2" charset="-122"/>
            </a:endParaRPr>
          </a:p>
          <a:p>
            <a:pPr marL="0" lvl="0" indent="0" eaLnBrk="1" hangingPunct="1">
              <a:spcBef>
                <a:spcPct val="50000"/>
              </a:spcBef>
              <a:buFontTx/>
              <a:buNone/>
            </a:pPr>
            <a:r>
              <a:rPr lang="zh-CN" altLang="en-US" sz="1800" b="1" dirty="0">
                <a:latin typeface="宋体" panose="02010600030101010101" pitchFamily="2" charset="-122"/>
              </a:rPr>
              <a:t>　</a:t>
            </a:r>
            <a:r>
              <a:rPr lang="zh-CN" altLang="en-US" sz="1800" b="1" dirty="0">
                <a:latin typeface="黑体" panose="02010609060101010101" pitchFamily="49" charset="-122"/>
                <a:ea typeface="黑体" panose="02010609060101010101" pitchFamily="49" charset="-122"/>
              </a:rPr>
              <a:t>解．</a:t>
            </a:r>
            <a:endParaRPr lang="zh-CN" altLang="en-US" sz="1800" b="1" dirty="0">
              <a:latin typeface="黑体" panose="02010609060101010101" pitchFamily="49" charset="-122"/>
              <a:ea typeface="黑体" panose="02010609060101010101" pitchFamily="49" charset="-122"/>
            </a:endParaRPr>
          </a:p>
        </p:txBody>
      </p:sp>
      <p:graphicFrame>
        <p:nvGraphicFramePr>
          <p:cNvPr id="265223" name="Object 9"/>
          <p:cNvGraphicFramePr>
            <a:graphicFrameLocks noChangeAspect="1"/>
          </p:cNvGraphicFramePr>
          <p:nvPr/>
        </p:nvGraphicFramePr>
        <p:xfrm>
          <a:off x="1397000" y="5334000"/>
          <a:ext cx="2898775" cy="387350"/>
        </p:xfrm>
        <a:graphic>
          <a:graphicData uri="http://schemas.openxmlformats.org/presentationml/2006/ole">
            <mc:AlternateContent xmlns:mc="http://schemas.openxmlformats.org/markup-compatibility/2006">
              <mc:Choice xmlns:v="urn:schemas-microsoft-com:vml" Requires="v">
                <p:oleObj spid="_x0000_s3151" name="" r:id="rId15" imgW="1511300" imgH="203200" progId="Equation.3">
                  <p:embed/>
                </p:oleObj>
              </mc:Choice>
              <mc:Fallback>
                <p:oleObj name="" r:id="rId15" imgW="1511300" imgH="203200" progId="Equation.3">
                  <p:embed/>
                  <p:pic>
                    <p:nvPicPr>
                      <p:cNvPr id="0" name="图片 3150"/>
                      <p:cNvPicPr/>
                      <p:nvPr/>
                    </p:nvPicPr>
                    <p:blipFill>
                      <a:blip r:embed="rId16"/>
                      <a:stretch>
                        <a:fillRect/>
                      </a:stretch>
                    </p:blipFill>
                    <p:spPr>
                      <a:xfrm>
                        <a:off x="1397000" y="5334000"/>
                        <a:ext cx="2898775" cy="387350"/>
                      </a:xfrm>
                      <a:prstGeom prst="rect">
                        <a:avLst/>
                      </a:prstGeom>
                      <a:noFill/>
                      <a:ln w="38100">
                        <a:noFill/>
                        <a:miter/>
                      </a:ln>
                    </p:spPr>
                  </p:pic>
                </p:oleObj>
              </mc:Fallback>
            </mc:AlternateContent>
          </a:graphicData>
        </a:graphic>
      </p:graphicFrame>
      <p:graphicFrame>
        <p:nvGraphicFramePr>
          <p:cNvPr id="265224" name="Object 10"/>
          <p:cNvGraphicFramePr>
            <a:graphicFrameLocks noChangeAspect="1"/>
          </p:cNvGraphicFramePr>
          <p:nvPr/>
        </p:nvGraphicFramePr>
        <p:xfrm>
          <a:off x="1397000" y="5753100"/>
          <a:ext cx="1947863" cy="823913"/>
        </p:xfrm>
        <a:graphic>
          <a:graphicData uri="http://schemas.openxmlformats.org/presentationml/2006/ole">
            <mc:AlternateContent xmlns:mc="http://schemas.openxmlformats.org/markup-compatibility/2006">
              <mc:Choice xmlns:v="urn:schemas-microsoft-com:vml" Requires="v">
                <p:oleObj spid="_x0000_s3143" name="" r:id="rId17" imgW="1016000" imgH="431800" progId="Equation.3">
                  <p:embed/>
                </p:oleObj>
              </mc:Choice>
              <mc:Fallback>
                <p:oleObj name="" r:id="rId17" imgW="1016000" imgH="431800" progId="Equation.3">
                  <p:embed/>
                  <p:pic>
                    <p:nvPicPr>
                      <p:cNvPr id="0" name="图片 3142"/>
                      <p:cNvPicPr/>
                      <p:nvPr/>
                    </p:nvPicPr>
                    <p:blipFill>
                      <a:blip r:embed="rId18"/>
                      <a:stretch>
                        <a:fillRect/>
                      </a:stretch>
                    </p:blipFill>
                    <p:spPr>
                      <a:xfrm>
                        <a:off x="1397000" y="5753100"/>
                        <a:ext cx="1947863" cy="823913"/>
                      </a:xfrm>
                      <a:prstGeom prst="rect">
                        <a:avLst/>
                      </a:prstGeom>
                      <a:noFill/>
                      <a:ln w="38100">
                        <a:noFill/>
                        <a:miter/>
                      </a:ln>
                    </p:spPr>
                  </p:pic>
                </p:oleObj>
              </mc:Fallback>
            </mc:AlternateContent>
          </a:graphicData>
        </a:graphic>
      </p:graphicFrame>
      <p:sp>
        <p:nvSpPr>
          <p:cNvPr id="14" name="标题 13"/>
          <p:cNvSpPr>
            <a:spLocks noGrp="1"/>
          </p:cNvSpPr>
          <p:nvPr>
            <p:ph type="title"/>
          </p:nvPr>
        </p:nvSpPr>
        <p:spPr>
          <a:xfrm>
            <a:off x="1500188" y="274638"/>
            <a:ext cx="7186613"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A50021"/>
                </a:solidFill>
                <a:effectLst/>
                <a:uLnTx/>
                <a:uFillTx/>
                <a:latin typeface="+mn-ea"/>
                <a:ea typeface="+mn-ea"/>
                <a:cs typeface="+mj-cs"/>
              </a:rPr>
              <a:t>例：一阶系统的时间响应及动态性能</a:t>
            </a:r>
            <a:endParaRPr kumimoji="0" lang="zh-CN" altLang="en-US" sz="2400" b="1" i="0" u="none" strike="noStrike" kern="1200" cap="none" spc="0" normalizeH="0" baseline="0" noProof="0" dirty="0">
              <a:ln>
                <a:noFill/>
              </a:ln>
              <a:solidFill>
                <a:srgbClr val="A50021"/>
              </a:solidFill>
              <a:effectLst/>
              <a:uLnTx/>
              <a:uFillTx/>
              <a:latin typeface="+mn-ea"/>
              <a:ea typeface="+mn-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blinds(horizontal)">
                                      <p:cBhvr>
                                        <p:cTn id="7" dur="500"/>
                                        <p:tgtEl>
                                          <p:spTgt spid="2652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5216"/>
                                        </p:tgtEl>
                                        <p:attrNameLst>
                                          <p:attrName>style.visibility</p:attrName>
                                        </p:attrNameLst>
                                      </p:cBhvr>
                                      <p:to>
                                        <p:strVal val="visible"/>
                                      </p:to>
                                    </p:set>
                                    <p:animEffect transition="in" filter="blinds(horizontal)">
                                      <p:cBhvr>
                                        <p:cTn id="12" dur="500"/>
                                        <p:tgtEl>
                                          <p:spTgt spid="2652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5219"/>
                                        </p:tgtEl>
                                        <p:attrNameLst>
                                          <p:attrName>style.visibility</p:attrName>
                                        </p:attrNameLst>
                                      </p:cBhvr>
                                      <p:to>
                                        <p:strVal val="visible"/>
                                      </p:to>
                                    </p:set>
                                    <p:animEffect transition="in" filter="blinds(horizontal)">
                                      <p:cBhvr>
                                        <p:cTn id="17" dur="500"/>
                                        <p:tgtEl>
                                          <p:spTgt spid="2652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5220"/>
                                        </p:tgtEl>
                                        <p:attrNameLst>
                                          <p:attrName>style.visibility</p:attrName>
                                        </p:attrNameLst>
                                      </p:cBhvr>
                                      <p:to>
                                        <p:strVal val="visible"/>
                                      </p:to>
                                    </p:set>
                                    <p:animEffect transition="in" filter="blinds(horizontal)">
                                      <p:cBhvr>
                                        <p:cTn id="22" dur="500"/>
                                        <p:tgtEl>
                                          <p:spTgt spid="2652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5223"/>
                                        </p:tgtEl>
                                        <p:attrNameLst>
                                          <p:attrName>style.visibility</p:attrName>
                                        </p:attrNameLst>
                                      </p:cBhvr>
                                      <p:to>
                                        <p:strVal val="visible"/>
                                      </p:to>
                                    </p:set>
                                    <p:animEffect transition="in" filter="blinds(horizontal)">
                                      <p:cBhvr>
                                        <p:cTn id="27" dur="500"/>
                                        <p:tgtEl>
                                          <p:spTgt spid="2652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5224"/>
                                        </p:tgtEl>
                                        <p:attrNameLst>
                                          <p:attrName>style.visibility</p:attrName>
                                        </p:attrNameLst>
                                      </p:cBhvr>
                                      <p:to>
                                        <p:strVal val="visible"/>
                                      </p:to>
                                    </p:set>
                                    <p:animEffect transition="in" filter="blinds(horizontal)">
                                      <p:cBhvr>
                                        <p:cTn id="32" dur="500"/>
                                        <p:tgtEl>
                                          <p:spTgt spid="2652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5221"/>
                                        </p:tgtEl>
                                        <p:attrNameLst>
                                          <p:attrName>style.visibility</p:attrName>
                                        </p:attrNameLst>
                                      </p:cBhvr>
                                      <p:to>
                                        <p:strVal val="visible"/>
                                      </p:to>
                                    </p:set>
                                    <p:animEffect transition="in" filter="blinds(horizontal)">
                                      <p:cBhvr>
                                        <p:cTn id="37" dur="500"/>
                                        <p:tgtEl>
                                          <p:spTgt spid="265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p:nvPr>
            <p:ph idx="1"/>
          </p:nvPr>
        </p:nvSpPr>
        <p:spPr>
          <a:xfrm>
            <a:off x="0" y="1524000"/>
            <a:ext cx="9144000" cy="5334000"/>
          </a:xfrm>
        </p:spPr>
        <p:txBody>
          <a:bodyPr vert="horz" wrap="square" lIns="91440" tIns="45720" rIns="91440" bIns="45720" anchor="t" anchorCtr="0"/>
          <a:p>
            <a:endParaRPr lang="zh-CN" altLang="en-US" dirty="0"/>
          </a:p>
        </p:txBody>
      </p:sp>
      <p:sp>
        <p:nvSpPr>
          <p:cNvPr id="126979" name="Rectangle 4"/>
          <p:cNvSpPr/>
          <p:nvPr/>
        </p:nvSpPr>
        <p:spPr>
          <a:xfrm>
            <a:off x="76200" y="1649413"/>
            <a:ext cx="8839200" cy="10668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30000"/>
              </a:lnSpc>
              <a:spcBef>
                <a:spcPct val="0"/>
              </a:spcBef>
              <a:buFontTx/>
              <a:buNone/>
            </a:pPr>
            <a:r>
              <a:rPr lang="zh-CN" altLang="en-US" sz="2000" b="1" dirty="0">
                <a:solidFill>
                  <a:srgbClr val="0000CC"/>
                </a:solidFill>
                <a:latin typeface="Arial" panose="020B0604020202020204" pitchFamily="34" charset="0"/>
                <a:ea typeface="黑体" panose="02010609060101010101" pitchFamily="49" charset="-122"/>
              </a:rPr>
              <a:t>例 </a:t>
            </a:r>
            <a:r>
              <a:rPr lang="en-US" altLang="zh-CN" sz="2000" b="1" dirty="0">
                <a:solidFill>
                  <a:srgbClr val="0000CC"/>
                </a:solidFill>
                <a:latin typeface="Arial" panose="020B0604020202020204" pitchFamily="34" charset="0"/>
                <a:ea typeface="黑体" panose="02010609060101010101" pitchFamily="49" charset="-122"/>
              </a:rPr>
              <a:t>2  </a:t>
            </a:r>
            <a:r>
              <a:rPr lang="zh-CN" altLang="en-US" sz="2000" b="1" dirty="0">
                <a:solidFill>
                  <a:srgbClr val="0000CC"/>
                </a:solidFill>
                <a:latin typeface="Arial" panose="020B0604020202020204" pitchFamily="34" charset="0"/>
                <a:ea typeface="黑体" panose="02010609060101010101" pitchFamily="49" charset="-122"/>
              </a:rPr>
              <a:t>系统结构图如图所示，求 </a:t>
            </a:r>
            <a:r>
              <a:rPr lang="en-US" altLang="zh-CN" sz="2000" b="1" dirty="0">
                <a:solidFill>
                  <a:srgbClr val="0000CC"/>
                </a:solidFill>
                <a:latin typeface="Arial" panose="020B0604020202020204" pitchFamily="34" charset="0"/>
                <a:ea typeface="黑体" panose="02010609060101010101" pitchFamily="49" charset="-122"/>
              </a:rPr>
              <a:t>r(t)</a:t>
            </a:r>
            <a:r>
              <a:rPr lang="zh-CN" altLang="en-US" sz="2000" b="1" dirty="0">
                <a:solidFill>
                  <a:srgbClr val="0000CC"/>
                </a:solidFill>
                <a:latin typeface="Arial" panose="020B0604020202020204" pitchFamily="34" charset="0"/>
                <a:ea typeface="黑体" panose="02010609060101010101" pitchFamily="49" charset="-122"/>
              </a:rPr>
              <a:t>分别为</a:t>
            </a:r>
            <a:r>
              <a:rPr lang="en-US" altLang="zh-CN" sz="2000" b="1" dirty="0">
                <a:solidFill>
                  <a:srgbClr val="0000CC"/>
                </a:solidFill>
                <a:latin typeface="Arial" panose="020B0604020202020204" pitchFamily="34" charset="0"/>
                <a:ea typeface="黑体" panose="02010609060101010101" pitchFamily="49" charset="-122"/>
              </a:rPr>
              <a:t>A</a:t>
            </a:r>
            <a:r>
              <a:rPr lang="en-US" altLang="zh-CN" sz="2000" b="1" dirty="0">
                <a:solidFill>
                  <a:srgbClr val="0000CC"/>
                </a:solidFill>
                <a:latin typeface="Arial" panose="020B0604020202020204" pitchFamily="34" charset="0"/>
                <a:ea typeface="Times New Roman" panose="02020603050405020304" pitchFamily="18" charset="0"/>
              </a:rPr>
              <a:t>·</a:t>
            </a:r>
            <a:r>
              <a:rPr lang="en-US" altLang="zh-CN" sz="2000" b="1" dirty="0">
                <a:solidFill>
                  <a:srgbClr val="0000CC"/>
                </a:solidFill>
                <a:latin typeface="Arial" panose="020B0604020202020204" pitchFamily="34" charset="0"/>
                <a:ea typeface="黑体" panose="02010609060101010101" pitchFamily="49" charset="-122"/>
              </a:rPr>
              <a:t>1(t), At,  At</a:t>
            </a:r>
            <a:r>
              <a:rPr lang="en-US" altLang="zh-CN" sz="2000" b="1" baseline="30000" dirty="0">
                <a:solidFill>
                  <a:srgbClr val="0000CC"/>
                </a:solidFill>
                <a:latin typeface="Arial" panose="020B0604020202020204" pitchFamily="34" charset="0"/>
                <a:ea typeface="黑体" panose="02010609060101010101" pitchFamily="49" charset="-122"/>
              </a:rPr>
              <a:t>2</a:t>
            </a:r>
            <a:r>
              <a:rPr lang="en-US" altLang="zh-CN" sz="2000" b="1" dirty="0">
                <a:solidFill>
                  <a:srgbClr val="0000CC"/>
                </a:solidFill>
                <a:latin typeface="Arial" panose="020B0604020202020204" pitchFamily="34" charset="0"/>
                <a:ea typeface="黑体" panose="02010609060101010101" pitchFamily="49" charset="-122"/>
              </a:rPr>
              <a:t>/2</a:t>
            </a:r>
            <a:r>
              <a:rPr lang="zh-CN" altLang="en-US" sz="2000" b="1" dirty="0">
                <a:solidFill>
                  <a:srgbClr val="0000CC"/>
                </a:solidFill>
                <a:latin typeface="Arial" panose="020B0604020202020204" pitchFamily="34" charset="0"/>
                <a:ea typeface="黑体" panose="02010609060101010101" pitchFamily="49" charset="-122"/>
              </a:rPr>
              <a:t>时系统的稳态误差。</a:t>
            </a:r>
            <a:endParaRPr lang="zh-CN" altLang="en-US" sz="2000" b="1" dirty="0">
              <a:solidFill>
                <a:srgbClr val="0000CC"/>
              </a:solidFill>
              <a:latin typeface="Arial" panose="020B0604020202020204" pitchFamily="34" charset="0"/>
              <a:ea typeface="黑体" panose="02010609060101010101" pitchFamily="49" charset="-122"/>
            </a:endParaRPr>
          </a:p>
          <a:p>
            <a:pPr marL="0" lvl="0" indent="0" algn="just" eaLnBrk="1" hangingPunct="1">
              <a:lnSpc>
                <a:spcPct val="130000"/>
              </a:lnSpc>
              <a:spcBef>
                <a:spcPct val="0"/>
              </a:spcBef>
              <a:buFontTx/>
              <a:buNone/>
            </a:pPr>
            <a:endParaRPr lang="zh-CN" altLang="en-US" sz="800" b="1" dirty="0">
              <a:solidFill>
                <a:srgbClr val="0000CC"/>
              </a:solidFill>
              <a:latin typeface="Arial" panose="020B0604020202020204" pitchFamily="34" charset="0"/>
              <a:ea typeface="华文新魏" panose="02010800040101010101" pitchFamily="2" charset="-122"/>
            </a:endParaRPr>
          </a:p>
          <a:p>
            <a:pPr marL="0" lvl="0" indent="0" algn="just" eaLnBrk="1" hangingPunct="1">
              <a:lnSpc>
                <a:spcPct val="130000"/>
              </a:lnSpc>
              <a:spcBef>
                <a:spcPct val="0"/>
              </a:spcBef>
              <a:buFontTx/>
              <a:buNone/>
            </a:pPr>
            <a:r>
              <a:rPr lang="zh-CN" altLang="en-US" sz="2000" b="1" dirty="0">
                <a:latin typeface="Arial" panose="020B0604020202020204" pitchFamily="34" charset="0"/>
                <a:ea typeface="黑体" panose="02010609060101010101" pitchFamily="49" charset="-122"/>
              </a:rPr>
              <a:t>解</a:t>
            </a: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graphicFrame>
        <p:nvGraphicFramePr>
          <p:cNvPr id="126980" name="Object 3"/>
          <p:cNvGraphicFramePr>
            <a:graphicFrameLocks noChangeAspect="1"/>
          </p:cNvGraphicFramePr>
          <p:nvPr/>
        </p:nvGraphicFramePr>
        <p:xfrm>
          <a:off x="773113" y="2198688"/>
          <a:ext cx="3178175" cy="722312"/>
        </p:xfrm>
        <a:graphic>
          <a:graphicData uri="http://schemas.openxmlformats.org/presentationml/2006/ole">
            <mc:AlternateContent xmlns:mc="http://schemas.openxmlformats.org/markup-compatibility/2006">
              <mc:Choice xmlns:v="urn:schemas-microsoft-com:vml" Requires="v">
                <p:oleObj spid="_x0000_s3515" name="" r:id="rId1" imgW="1866900" imgH="431800" progId="Equation.3">
                  <p:embed/>
                </p:oleObj>
              </mc:Choice>
              <mc:Fallback>
                <p:oleObj name="" r:id="rId1" imgW="1866900" imgH="431800" progId="Equation.3">
                  <p:embed/>
                  <p:pic>
                    <p:nvPicPr>
                      <p:cNvPr id="0" name="图片 3514"/>
                      <p:cNvPicPr/>
                      <p:nvPr/>
                    </p:nvPicPr>
                    <p:blipFill>
                      <a:blip r:embed="rId2"/>
                      <a:stretch>
                        <a:fillRect/>
                      </a:stretch>
                    </p:blipFill>
                    <p:spPr>
                      <a:xfrm>
                        <a:off x="773113" y="2198688"/>
                        <a:ext cx="3178175" cy="722312"/>
                      </a:xfrm>
                      <a:prstGeom prst="rect">
                        <a:avLst/>
                      </a:prstGeom>
                      <a:noFill/>
                      <a:ln w="38100">
                        <a:noFill/>
                        <a:miter/>
                      </a:ln>
                    </p:spPr>
                  </p:pic>
                </p:oleObj>
              </mc:Fallback>
            </mc:AlternateContent>
          </a:graphicData>
        </a:graphic>
      </p:graphicFrame>
      <p:graphicFrame>
        <p:nvGraphicFramePr>
          <p:cNvPr id="126981" name="Object 4"/>
          <p:cNvGraphicFramePr>
            <a:graphicFrameLocks noChangeAspect="1"/>
          </p:cNvGraphicFramePr>
          <p:nvPr/>
        </p:nvGraphicFramePr>
        <p:xfrm>
          <a:off x="6096000" y="2286000"/>
          <a:ext cx="2619375" cy="1104900"/>
        </p:xfrm>
        <a:graphic>
          <a:graphicData uri="http://schemas.openxmlformats.org/presentationml/2006/ole">
            <mc:AlternateContent xmlns:mc="http://schemas.openxmlformats.org/markup-compatibility/2006">
              <mc:Choice xmlns:v="urn:schemas-microsoft-com:vml" Requires="v">
                <p:oleObj spid="_x0000_s3516" name="" r:id="rId3" imgW="2619375" imgH="1104900" progId="PBrush">
                  <p:embed/>
                </p:oleObj>
              </mc:Choice>
              <mc:Fallback>
                <p:oleObj name="" r:id="rId3" imgW="2619375" imgH="1104900" progId="PBrush">
                  <p:embed/>
                  <p:pic>
                    <p:nvPicPr>
                      <p:cNvPr id="0" name="图片 3515"/>
                      <p:cNvPicPr/>
                      <p:nvPr/>
                    </p:nvPicPr>
                    <p:blipFill>
                      <a:blip r:embed="rId4">
                        <a:clrChange>
                          <a:clrFrom>
                            <a:srgbClr val="FFFFFF"/>
                          </a:clrFrom>
                          <a:clrTo>
                            <a:srgbClr val="FFFFFF">
                              <a:alpha val="0"/>
                            </a:srgbClr>
                          </a:clrTo>
                        </a:clrChange>
                      </a:blip>
                      <a:stretch>
                        <a:fillRect/>
                      </a:stretch>
                    </p:blipFill>
                    <p:spPr>
                      <a:xfrm>
                        <a:off x="6096000" y="2286000"/>
                        <a:ext cx="2619375" cy="1104900"/>
                      </a:xfrm>
                      <a:prstGeom prst="rect">
                        <a:avLst/>
                      </a:prstGeom>
                      <a:noFill/>
                      <a:ln w="38100">
                        <a:noFill/>
                        <a:miter/>
                      </a:ln>
                    </p:spPr>
                  </p:pic>
                </p:oleObj>
              </mc:Fallback>
            </mc:AlternateContent>
          </a:graphicData>
        </a:graphic>
      </p:graphicFrame>
      <p:graphicFrame>
        <p:nvGraphicFramePr>
          <p:cNvPr id="126982" name="Object 5"/>
          <p:cNvGraphicFramePr>
            <a:graphicFrameLocks noChangeAspect="1"/>
          </p:cNvGraphicFramePr>
          <p:nvPr/>
        </p:nvGraphicFramePr>
        <p:xfrm>
          <a:off x="739775" y="3124200"/>
          <a:ext cx="1570038" cy="368300"/>
        </p:xfrm>
        <a:graphic>
          <a:graphicData uri="http://schemas.openxmlformats.org/presentationml/2006/ole">
            <mc:AlternateContent xmlns:mc="http://schemas.openxmlformats.org/markup-compatibility/2006">
              <mc:Choice xmlns:v="urn:schemas-microsoft-com:vml" Requires="v">
                <p:oleObj spid="_x0000_s3517" name="" r:id="rId5" imgW="850265" imgH="203200" progId="Equation.3">
                  <p:embed/>
                </p:oleObj>
              </mc:Choice>
              <mc:Fallback>
                <p:oleObj name="" r:id="rId5" imgW="850265" imgH="203200" progId="Equation.3">
                  <p:embed/>
                  <p:pic>
                    <p:nvPicPr>
                      <p:cNvPr id="0" name="图片 3516"/>
                      <p:cNvPicPr/>
                      <p:nvPr/>
                    </p:nvPicPr>
                    <p:blipFill>
                      <a:blip r:embed="rId6"/>
                      <a:stretch>
                        <a:fillRect/>
                      </a:stretch>
                    </p:blipFill>
                    <p:spPr>
                      <a:xfrm>
                        <a:off x="739775" y="3124200"/>
                        <a:ext cx="1570038" cy="368300"/>
                      </a:xfrm>
                      <a:prstGeom prst="rect">
                        <a:avLst/>
                      </a:prstGeom>
                      <a:noFill/>
                      <a:ln w="38100">
                        <a:noFill/>
                        <a:miter/>
                      </a:ln>
                    </p:spPr>
                  </p:pic>
                </p:oleObj>
              </mc:Fallback>
            </mc:AlternateContent>
          </a:graphicData>
        </a:graphic>
      </p:graphicFrame>
      <p:graphicFrame>
        <p:nvGraphicFramePr>
          <p:cNvPr id="126983" name="Object 6"/>
          <p:cNvGraphicFramePr>
            <a:graphicFrameLocks noChangeAspect="1"/>
          </p:cNvGraphicFramePr>
          <p:nvPr/>
        </p:nvGraphicFramePr>
        <p:xfrm>
          <a:off x="2568575" y="2884488"/>
          <a:ext cx="3625850" cy="757237"/>
        </p:xfrm>
        <a:graphic>
          <a:graphicData uri="http://schemas.openxmlformats.org/presentationml/2006/ole">
            <mc:AlternateContent xmlns:mc="http://schemas.openxmlformats.org/markup-compatibility/2006">
              <mc:Choice xmlns:v="urn:schemas-microsoft-com:vml" Requires="v">
                <p:oleObj spid="_x0000_s3522" name="" r:id="rId7" imgW="2070100" imgH="431800" progId="Equation.3">
                  <p:embed/>
                </p:oleObj>
              </mc:Choice>
              <mc:Fallback>
                <p:oleObj name="" r:id="rId7" imgW="2070100" imgH="431800" progId="Equation.3">
                  <p:embed/>
                  <p:pic>
                    <p:nvPicPr>
                      <p:cNvPr id="0" name="图片 3521"/>
                      <p:cNvPicPr/>
                      <p:nvPr/>
                    </p:nvPicPr>
                    <p:blipFill>
                      <a:blip r:embed="rId8"/>
                      <a:stretch>
                        <a:fillRect/>
                      </a:stretch>
                    </p:blipFill>
                    <p:spPr>
                      <a:xfrm>
                        <a:off x="2568575" y="2884488"/>
                        <a:ext cx="3625850" cy="757237"/>
                      </a:xfrm>
                      <a:prstGeom prst="rect">
                        <a:avLst/>
                      </a:prstGeom>
                      <a:noFill/>
                      <a:ln w="38100">
                        <a:noFill/>
                        <a:miter/>
                      </a:ln>
                    </p:spPr>
                  </p:pic>
                </p:oleObj>
              </mc:Fallback>
            </mc:AlternateContent>
          </a:graphicData>
        </a:graphic>
      </p:graphicFrame>
      <p:graphicFrame>
        <p:nvGraphicFramePr>
          <p:cNvPr id="126984" name="Object 7"/>
          <p:cNvGraphicFramePr>
            <a:graphicFrameLocks noChangeAspect="1"/>
          </p:cNvGraphicFramePr>
          <p:nvPr/>
        </p:nvGraphicFramePr>
        <p:xfrm>
          <a:off x="738188" y="3886200"/>
          <a:ext cx="1266825" cy="371475"/>
        </p:xfrm>
        <a:graphic>
          <a:graphicData uri="http://schemas.openxmlformats.org/presentationml/2006/ole">
            <mc:AlternateContent xmlns:mc="http://schemas.openxmlformats.org/markup-compatibility/2006">
              <mc:Choice xmlns:v="urn:schemas-microsoft-com:vml" Requires="v">
                <p:oleObj spid="_x0000_s3530" name="" r:id="rId9" imgW="685800" imgH="203200" progId="Equation.3">
                  <p:embed/>
                </p:oleObj>
              </mc:Choice>
              <mc:Fallback>
                <p:oleObj name="" r:id="rId9" imgW="685800" imgH="203200" progId="Equation.3">
                  <p:embed/>
                  <p:pic>
                    <p:nvPicPr>
                      <p:cNvPr id="0" name="图片 3529"/>
                      <p:cNvPicPr/>
                      <p:nvPr/>
                    </p:nvPicPr>
                    <p:blipFill>
                      <a:blip r:embed="rId10"/>
                      <a:stretch>
                        <a:fillRect/>
                      </a:stretch>
                    </p:blipFill>
                    <p:spPr>
                      <a:xfrm>
                        <a:off x="738188" y="3886200"/>
                        <a:ext cx="1266825" cy="371475"/>
                      </a:xfrm>
                      <a:prstGeom prst="rect">
                        <a:avLst/>
                      </a:prstGeom>
                      <a:noFill/>
                      <a:ln w="38100">
                        <a:noFill/>
                        <a:miter/>
                      </a:ln>
                    </p:spPr>
                  </p:pic>
                </p:oleObj>
              </mc:Fallback>
            </mc:AlternateContent>
          </a:graphicData>
        </a:graphic>
      </p:graphicFrame>
      <p:graphicFrame>
        <p:nvGraphicFramePr>
          <p:cNvPr id="126985" name="Object 8"/>
          <p:cNvGraphicFramePr>
            <a:graphicFrameLocks noChangeAspect="1"/>
          </p:cNvGraphicFramePr>
          <p:nvPr/>
        </p:nvGraphicFramePr>
        <p:xfrm>
          <a:off x="2590800" y="3754438"/>
          <a:ext cx="3810000" cy="754062"/>
        </p:xfrm>
        <a:graphic>
          <a:graphicData uri="http://schemas.openxmlformats.org/presentationml/2006/ole">
            <mc:AlternateContent xmlns:mc="http://schemas.openxmlformats.org/markup-compatibility/2006">
              <mc:Choice xmlns:v="urn:schemas-microsoft-com:vml" Requires="v">
                <p:oleObj spid="_x0000_s3541" name="" r:id="rId11" imgW="2184400" imgH="431800" progId="Equation.3">
                  <p:embed/>
                </p:oleObj>
              </mc:Choice>
              <mc:Fallback>
                <p:oleObj name="" r:id="rId11" imgW="2184400" imgH="431800" progId="Equation.3">
                  <p:embed/>
                  <p:pic>
                    <p:nvPicPr>
                      <p:cNvPr id="0" name="图片 3540"/>
                      <p:cNvPicPr/>
                      <p:nvPr/>
                    </p:nvPicPr>
                    <p:blipFill>
                      <a:blip r:embed="rId12"/>
                      <a:stretch>
                        <a:fillRect/>
                      </a:stretch>
                    </p:blipFill>
                    <p:spPr>
                      <a:xfrm>
                        <a:off x="2590800" y="3754438"/>
                        <a:ext cx="3810000" cy="754062"/>
                      </a:xfrm>
                      <a:prstGeom prst="rect">
                        <a:avLst/>
                      </a:prstGeom>
                      <a:noFill/>
                      <a:ln w="38100">
                        <a:noFill/>
                        <a:miter/>
                      </a:ln>
                    </p:spPr>
                  </p:pic>
                </p:oleObj>
              </mc:Fallback>
            </mc:AlternateContent>
          </a:graphicData>
        </a:graphic>
      </p:graphicFrame>
      <p:graphicFrame>
        <p:nvGraphicFramePr>
          <p:cNvPr id="126986" name="Object 9"/>
          <p:cNvGraphicFramePr>
            <a:graphicFrameLocks noChangeAspect="1"/>
          </p:cNvGraphicFramePr>
          <p:nvPr/>
        </p:nvGraphicFramePr>
        <p:xfrm>
          <a:off x="750888" y="4676775"/>
          <a:ext cx="1317625" cy="695325"/>
        </p:xfrm>
        <a:graphic>
          <a:graphicData uri="http://schemas.openxmlformats.org/presentationml/2006/ole">
            <mc:AlternateContent xmlns:mc="http://schemas.openxmlformats.org/markup-compatibility/2006">
              <mc:Choice xmlns:v="urn:schemas-microsoft-com:vml" Requires="v">
                <p:oleObj spid="_x0000_s3540" name="" r:id="rId13" imgW="761365" imgH="406400" progId="Equation.3">
                  <p:embed/>
                </p:oleObj>
              </mc:Choice>
              <mc:Fallback>
                <p:oleObj name="" r:id="rId13" imgW="761365" imgH="406400" progId="Equation.3">
                  <p:embed/>
                  <p:pic>
                    <p:nvPicPr>
                      <p:cNvPr id="0" name="图片 3539"/>
                      <p:cNvPicPr/>
                      <p:nvPr/>
                    </p:nvPicPr>
                    <p:blipFill>
                      <a:blip r:embed="rId14"/>
                      <a:stretch>
                        <a:fillRect/>
                      </a:stretch>
                    </p:blipFill>
                    <p:spPr>
                      <a:xfrm>
                        <a:off x="750888" y="4676775"/>
                        <a:ext cx="1317625" cy="695325"/>
                      </a:xfrm>
                      <a:prstGeom prst="rect">
                        <a:avLst/>
                      </a:prstGeom>
                      <a:noFill/>
                      <a:ln w="38100">
                        <a:noFill/>
                        <a:miter/>
                      </a:ln>
                    </p:spPr>
                  </p:pic>
                </p:oleObj>
              </mc:Fallback>
            </mc:AlternateContent>
          </a:graphicData>
        </a:graphic>
      </p:graphicFrame>
      <p:graphicFrame>
        <p:nvGraphicFramePr>
          <p:cNvPr id="126987" name="Object 10"/>
          <p:cNvGraphicFramePr>
            <a:graphicFrameLocks noChangeAspect="1"/>
          </p:cNvGraphicFramePr>
          <p:nvPr/>
        </p:nvGraphicFramePr>
        <p:xfrm>
          <a:off x="2579688" y="4668838"/>
          <a:ext cx="3756025" cy="754062"/>
        </p:xfrm>
        <a:graphic>
          <a:graphicData uri="http://schemas.openxmlformats.org/presentationml/2006/ole">
            <mc:AlternateContent xmlns:mc="http://schemas.openxmlformats.org/markup-compatibility/2006">
              <mc:Choice xmlns:v="urn:schemas-microsoft-com:vml" Requires="v">
                <p:oleObj spid="_x0000_s3535" name="" r:id="rId15" imgW="2146300" imgH="431800" progId="Equation.3">
                  <p:embed/>
                </p:oleObj>
              </mc:Choice>
              <mc:Fallback>
                <p:oleObj name="" r:id="rId15" imgW="2146300" imgH="431800" progId="Equation.3">
                  <p:embed/>
                  <p:pic>
                    <p:nvPicPr>
                      <p:cNvPr id="0" name="图片 3534"/>
                      <p:cNvPicPr/>
                      <p:nvPr/>
                    </p:nvPicPr>
                    <p:blipFill>
                      <a:blip r:embed="rId16"/>
                      <a:stretch>
                        <a:fillRect/>
                      </a:stretch>
                    </p:blipFill>
                    <p:spPr>
                      <a:xfrm>
                        <a:off x="2579688" y="4668838"/>
                        <a:ext cx="3756025" cy="754062"/>
                      </a:xfrm>
                      <a:prstGeom prst="rect">
                        <a:avLst/>
                      </a:prstGeom>
                      <a:noFill/>
                      <a:ln w="38100">
                        <a:noFill/>
                        <a:miter/>
                      </a:ln>
                    </p:spPr>
                  </p:pic>
                </p:oleObj>
              </mc:Fallback>
            </mc:AlternateContent>
          </a:graphicData>
        </a:graphic>
      </p:graphicFrame>
      <p:sp>
        <p:nvSpPr>
          <p:cNvPr id="126988" name="Rectangle 26"/>
          <p:cNvSpPr/>
          <p:nvPr/>
        </p:nvSpPr>
        <p:spPr>
          <a:xfrm>
            <a:off x="2971800" y="5486400"/>
            <a:ext cx="28194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30000"/>
              </a:lnSpc>
              <a:spcBef>
                <a:spcPct val="0"/>
              </a:spcBef>
              <a:buFontTx/>
              <a:buNone/>
            </a:pPr>
            <a:r>
              <a:rPr lang="en-US" altLang="zh-CN" sz="2000" b="1" dirty="0">
                <a:solidFill>
                  <a:srgbClr val="FFFF00"/>
                </a:solidFill>
                <a:latin typeface="宋体" panose="02010600030101010101" pitchFamily="2" charset="-122"/>
              </a:rPr>
              <a:t> </a:t>
            </a:r>
            <a:r>
              <a:rPr lang="zh-CN" altLang="en-US" sz="1800" b="1" dirty="0">
                <a:solidFill>
                  <a:srgbClr val="FF0000"/>
                </a:solidFill>
                <a:latin typeface="黑体" panose="02010609060101010101" pitchFamily="49" charset="-122"/>
                <a:ea typeface="黑体" panose="02010609060101010101" pitchFamily="49" charset="-122"/>
              </a:rPr>
              <a:t>系统自身的结构参数</a:t>
            </a:r>
            <a:endParaRPr lang="zh-CN" altLang="en-US" sz="1800" b="1" dirty="0">
              <a:solidFill>
                <a:srgbClr val="FF0000"/>
              </a:solidFill>
              <a:latin typeface="黑体" panose="02010609060101010101" pitchFamily="49" charset="-122"/>
              <a:ea typeface="黑体" panose="02010609060101010101" pitchFamily="49" charset="-122"/>
            </a:endParaRPr>
          </a:p>
        </p:txBody>
      </p:sp>
      <p:sp>
        <p:nvSpPr>
          <p:cNvPr id="126989" name="Rectangle 27"/>
          <p:cNvSpPr/>
          <p:nvPr/>
        </p:nvSpPr>
        <p:spPr>
          <a:xfrm>
            <a:off x="647700" y="5791200"/>
            <a:ext cx="2286000" cy="5667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30000"/>
              </a:lnSpc>
              <a:spcBef>
                <a:spcPct val="0"/>
              </a:spcBef>
              <a:buFontTx/>
              <a:buNone/>
            </a:pPr>
            <a:r>
              <a:rPr lang="zh-CN" altLang="en-US" sz="2000" b="1" dirty="0">
                <a:solidFill>
                  <a:srgbClr val="CC3399"/>
                </a:solidFill>
                <a:latin typeface="黑体" panose="02010609060101010101" pitchFamily="49" charset="-122"/>
                <a:ea typeface="黑体" panose="02010609060101010101" pitchFamily="49" charset="-122"/>
              </a:rPr>
              <a:t>影响 </a:t>
            </a:r>
            <a:r>
              <a:rPr lang="en-US" altLang="zh-CN" sz="1800" b="1" dirty="0">
                <a:solidFill>
                  <a:srgbClr val="CC3399"/>
                </a:solidFill>
                <a:latin typeface="黑体" panose="02010609060101010101" pitchFamily="49" charset="-122"/>
                <a:ea typeface="黑体" panose="02010609060101010101" pitchFamily="49" charset="-122"/>
              </a:rPr>
              <a:t>e</a:t>
            </a:r>
            <a:r>
              <a:rPr lang="en-US" altLang="zh-CN" sz="1800" b="1" baseline="-18000" dirty="0">
                <a:solidFill>
                  <a:srgbClr val="CC3399"/>
                </a:solidFill>
                <a:latin typeface="黑体" panose="02010609060101010101" pitchFamily="49" charset="-122"/>
                <a:ea typeface="黑体" panose="02010609060101010101" pitchFamily="49" charset="-122"/>
              </a:rPr>
              <a:t>ss</a:t>
            </a:r>
            <a:r>
              <a:rPr lang="en-US" altLang="zh-CN" sz="2000" b="1" baseline="-18000" dirty="0">
                <a:solidFill>
                  <a:srgbClr val="CC3399"/>
                </a:solidFill>
                <a:latin typeface="黑体" panose="02010609060101010101" pitchFamily="49" charset="-122"/>
                <a:ea typeface="黑体" panose="02010609060101010101" pitchFamily="49" charset="-122"/>
              </a:rPr>
              <a:t> </a:t>
            </a:r>
            <a:r>
              <a:rPr lang="zh-CN" altLang="en-US" sz="2000" b="1" dirty="0">
                <a:solidFill>
                  <a:srgbClr val="CC3399"/>
                </a:solidFill>
                <a:latin typeface="黑体" panose="02010609060101010101" pitchFamily="49" charset="-122"/>
                <a:ea typeface="黑体" panose="02010609060101010101" pitchFamily="49" charset="-122"/>
              </a:rPr>
              <a:t>的因素：</a:t>
            </a:r>
            <a:endParaRPr lang="zh-CN" altLang="en-US" sz="2000" b="1" dirty="0">
              <a:solidFill>
                <a:srgbClr val="CC3399"/>
              </a:solidFill>
              <a:latin typeface="黑体" panose="02010609060101010101" pitchFamily="49" charset="-122"/>
              <a:ea typeface="黑体" panose="02010609060101010101" pitchFamily="49" charset="-122"/>
            </a:endParaRPr>
          </a:p>
        </p:txBody>
      </p:sp>
      <p:sp>
        <p:nvSpPr>
          <p:cNvPr id="126990" name="Rectangle 28"/>
          <p:cNvSpPr/>
          <p:nvPr/>
        </p:nvSpPr>
        <p:spPr>
          <a:xfrm>
            <a:off x="2971800" y="6172200"/>
            <a:ext cx="4876800" cy="449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30000"/>
              </a:lnSpc>
              <a:spcBef>
                <a:spcPct val="0"/>
              </a:spcBef>
              <a:buFontTx/>
              <a:buNone/>
            </a:pPr>
            <a:r>
              <a:rPr lang="en-US" altLang="zh-CN" sz="1800" b="1" dirty="0">
                <a:solidFill>
                  <a:srgbClr val="FFFF00"/>
                </a:solidFill>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外作用的形式（阶跃、斜坡或加速度等）</a:t>
            </a:r>
            <a:endParaRPr lang="zh-CN" altLang="en-US" sz="1800" b="1" dirty="0">
              <a:solidFill>
                <a:srgbClr val="FF0000"/>
              </a:solidFill>
              <a:latin typeface="黑体" panose="02010609060101010101" pitchFamily="49" charset="-122"/>
              <a:ea typeface="黑体" panose="02010609060101010101" pitchFamily="49" charset="-122"/>
            </a:endParaRPr>
          </a:p>
        </p:txBody>
      </p:sp>
      <p:sp>
        <p:nvSpPr>
          <p:cNvPr id="126991" name="Rectangle 29"/>
          <p:cNvSpPr/>
          <p:nvPr/>
        </p:nvSpPr>
        <p:spPr>
          <a:xfrm>
            <a:off x="2971800" y="5867400"/>
            <a:ext cx="5257800" cy="449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30000"/>
              </a:lnSpc>
              <a:spcBef>
                <a:spcPct val="0"/>
              </a:spcBef>
              <a:buFontTx/>
              <a:buNone/>
            </a:pPr>
            <a:r>
              <a:rPr lang="en-US" altLang="zh-CN" sz="1800" b="1" dirty="0">
                <a:solidFill>
                  <a:srgbClr val="FFFF00"/>
                </a:solidFill>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外作用的类型（控制量，扰动量及作用点）</a:t>
            </a:r>
            <a:endParaRPr lang="zh-CN" altLang="en-US" sz="1800" b="1" dirty="0">
              <a:solidFill>
                <a:srgbClr val="FF0000"/>
              </a:solidFill>
              <a:latin typeface="黑体" panose="02010609060101010101" pitchFamily="49" charset="-122"/>
              <a:ea typeface="黑体" panose="02010609060101010101" pitchFamily="49" charset="-122"/>
            </a:endParaRPr>
          </a:p>
        </p:txBody>
      </p:sp>
      <p:sp>
        <p:nvSpPr>
          <p:cNvPr id="264222" name="AutoShape 30"/>
          <p:cNvSpPr/>
          <p:nvPr/>
        </p:nvSpPr>
        <p:spPr bwMode="auto">
          <a:xfrm>
            <a:off x="2895600" y="5638800"/>
            <a:ext cx="228600" cy="1066800"/>
          </a:xfrm>
          <a:prstGeom prst="leftBrace">
            <a:avLst>
              <a:gd name="adj1" fmla="val 38889"/>
              <a:gd name="adj2" fmla="val 50000"/>
            </a:avLst>
          </a:prstGeom>
          <a:noFill/>
          <a:ln w="28575">
            <a:solidFill>
              <a:srgbClr val="CC3399"/>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CC33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6993" name="标题 17"/>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例</a:t>
            </a:r>
            <a:r>
              <a:rPr lang="en-US" altLang="zh-CN" sz="2800" b="1" dirty="0">
                <a:solidFill>
                  <a:srgbClr val="A50021"/>
                </a:solidFill>
              </a:rPr>
              <a:t>1</a:t>
            </a:r>
            <a:r>
              <a:rPr lang="zh-CN" altLang="en-US" sz="2800" b="1" dirty="0">
                <a:solidFill>
                  <a:srgbClr val="A50021"/>
                </a:solidFill>
              </a:rPr>
              <a:t>：确定系统稳态误差</a:t>
            </a:r>
            <a:endParaRPr lang="zh-CN" altLang="en-US" sz="2800" b="1" dirty="0">
              <a:solidFill>
                <a:srgbClr val="A50021"/>
              </a:solidFill>
            </a:endParaRPr>
          </a:p>
        </p:txBody>
      </p:sp>
    </p:spTree>
  </p:cSld>
  <p:clrMapOvr>
    <a:masterClrMapping/>
  </p:clrMapOvr>
  <p:transition>
    <p:cover dir="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4"/>
          <p:cNvSpPr/>
          <p:nvPr/>
        </p:nvSpPr>
        <p:spPr>
          <a:xfrm>
            <a:off x="0" y="1752600"/>
            <a:ext cx="91440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54000" eaLnBrk="1" hangingPunct="1">
              <a:spcBef>
                <a:spcPct val="0"/>
              </a:spcBef>
              <a:buFontTx/>
              <a:buNone/>
            </a:pPr>
            <a:r>
              <a:rPr lang="zh-CN" altLang="en-US" sz="2000" b="1" dirty="0">
                <a:latin typeface="Arial" panose="020B0604020202020204" pitchFamily="34" charset="0"/>
                <a:ea typeface="黑体" panose="02010609060101010101" pitchFamily="49" charset="-122"/>
              </a:rPr>
              <a:t>例 </a:t>
            </a:r>
            <a:r>
              <a:rPr lang="en-US" altLang="zh-CN" sz="2000" b="1" dirty="0">
                <a:latin typeface="黑体" panose="02010609060101010101" pitchFamily="49" charset="-122"/>
                <a:ea typeface="黑体" panose="02010609060101010101" pitchFamily="49" charset="-122"/>
              </a:rPr>
              <a:t>4 </a:t>
            </a:r>
            <a:r>
              <a:rPr lang="zh-CN" altLang="en-US" sz="2000" b="1" dirty="0">
                <a:latin typeface="黑体" panose="02010609060101010101" pitchFamily="49" charset="-122"/>
                <a:ea typeface="黑体" panose="02010609060101010101" pitchFamily="49" charset="-122"/>
              </a:rPr>
              <a:t>系统结构图如图所示，已知输入         </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求      </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使稳态误差为零。</a:t>
            </a:r>
            <a:endParaRPr lang="zh-CN" altLang="en-US" sz="2000" dirty="0">
              <a:latin typeface="黑体" panose="02010609060101010101" pitchFamily="49" charset="-122"/>
              <a:ea typeface="黑体" panose="02010609060101010101" pitchFamily="49" charset="-122"/>
            </a:endParaRPr>
          </a:p>
        </p:txBody>
      </p:sp>
      <p:graphicFrame>
        <p:nvGraphicFramePr>
          <p:cNvPr id="128003" name="Object 2"/>
          <p:cNvGraphicFramePr>
            <a:graphicFrameLocks noChangeAspect="1"/>
          </p:cNvGraphicFramePr>
          <p:nvPr/>
        </p:nvGraphicFramePr>
        <p:xfrm>
          <a:off x="4548188" y="1752600"/>
          <a:ext cx="1149350" cy="384175"/>
        </p:xfrm>
        <a:graphic>
          <a:graphicData uri="http://schemas.openxmlformats.org/presentationml/2006/ole">
            <mc:AlternateContent xmlns:mc="http://schemas.openxmlformats.org/markup-compatibility/2006">
              <mc:Choice xmlns:v="urn:schemas-microsoft-com:vml" Requires="v">
                <p:oleObj spid="_x0000_s3525" name="" r:id="rId1" imgW="609600" imgH="203200" progId="Equation.3">
                  <p:embed/>
                </p:oleObj>
              </mc:Choice>
              <mc:Fallback>
                <p:oleObj name="" r:id="rId1" imgW="609600" imgH="203200" progId="Equation.3">
                  <p:embed/>
                  <p:pic>
                    <p:nvPicPr>
                      <p:cNvPr id="0" name="图片 3524"/>
                      <p:cNvPicPr/>
                      <p:nvPr/>
                    </p:nvPicPr>
                    <p:blipFill>
                      <a:blip r:embed="rId2"/>
                      <a:stretch>
                        <a:fillRect/>
                      </a:stretch>
                    </p:blipFill>
                    <p:spPr>
                      <a:xfrm>
                        <a:off x="4548188" y="1752600"/>
                        <a:ext cx="1149350" cy="384175"/>
                      </a:xfrm>
                      <a:prstGeom prst="rect">
                        <a:avLst/>
                      </a:prstGeom>
                      <a:noFill/>
                      <a:ln w="38100">
                        <a:noFill/>
                        <a:miter/>
                      </a:ln>
                    </p:spPr>
                  </p:pic>
                </p:oleObj>
              </mc:Fallback>
            </mc:AlternateContent>
          </a:graphicData>
        </a:graphic>
      </p:graphicFrame>
      <p:sp>
        <p:nvSpPr>
          <p:cNvPr id="128004" name="Rectangle 6"/>
          <p:cNvSpPr/>
          <p:nvPr/>
        </p:nvSpPr>
        <p:spPr>
          <a:xfrm>
            <a:off x="266700" y="2438400"/>
            <a:ext cx="796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Arial" panose="020B0604020202020204" pitchFamily="34" charset="0"/>
                <a:ea typeface="黑体" panose="02010609060101010101" pitchFamily="49" charset="-122"/>
              </a:rPr>
              <a:t>解．</a:t>
            </a:r>
            <a:endParaRPr lang="zh-CN" altLang="en-US" sz="1800" b="1" dirty="0">
              <a:latin typeface="Arial" panose="020B0604020202020204" pitchFamily="34" charset="0"/>
            </a:endParaRPr>
          </a:p>
        </p:txBody>
      </p:sp>
      <p:graphicFrame>
        <p:nvGraphicFramePr>
          <p:cNvPr id="128005" name="Object 3"/>
          <p:cNvGraphicFramePr>
            <a:graphicFrameLocks noChangeAspect="1"/>
          </p:cNvGraphicFramePr>
          <p:nvPr/>
        </p:nvGraphicFramePr>
        <p:xfrm>
          <a:off x="762000" y="2235200"/>
          <a:ext cx="1860550" cy="774700"/>
        </p:xfrm>
        <a:graphic>
          <a:graphicData uri="http://schemas.openxmlformats.org/presentationml/2006/ole">
            <mc:AlternateContent xmlns:mc="http://schemas.openxmlformats.org/markup-compatibility/2006">
              <mc:Choice xmlns:v="urn:schemas-microsoft-com:vml" Requires="v">
                <p:oleObj spid="_x0000_s3538" name="" r:id="rId3" imgW="1040765" imgH="431800" progId="Equation.3">
                  <p:embed/>
                </p:oleObj>
              </mc:Choice>
              <mc:Fallback>
                <p:oleObj name="" r:id="rId3" imgW="1040765" imgH="431800" progId="Equation.3">
                  <p:embed/>
                  <p:pic>
                    <p:nvPicPr>
                      <p:cNvPr id="0" name="图片 3537"/>
                      <p:cNvPicPr/>
                      <p:nvPr/>
                    </p:nvPicPr>
                    <p:blipFill>
                      <a:blip r:embed="rId4"/>
                      <a:stretch>
                        <a:fillRect/>
                      </a:stretch>
                    </p:blipFill>
                    <p:spPr>
                      <a:xfrm>
                        <a:off x="762000" y="2235200"/>
                        <a:ext cx="1860550" cy="774700"/>
                      </a:xfrm>
                      <a:prstGeom prst="rect">
                        <a:avLst/>
                      </a:prstGeom>
                      <a:noFill/>
                      <a:ln w="38100">
                        <a:noFill/>
                        <a:miter/>
                      </a:ln>
                    </p:spPr>
                  </p:pic>
                </p:oleObj>
              </mc:Fallback>
            </mc:AlternateContent>
          </a:graphicData>
        </a:graphic>
      </p:graphicFrame>
      <p:graphicFrame>
        <p:nvGraphicFramePr>
          <p:cNvPr id="128006" name="Object 4"/>
          <p:cNvGraphicFramePr>
            <a:graphicFrameLocks noChangeAspect="1"/>
          </p:cNvGraphicFramePr>
          <p:nvPr/>
        </p:nvGraphicFramePr>
        <p:xfrm>
          <a:off x="3027363" y="2190750"/>
          <a:ext cx="1011237" cy="876300"/>
        </p:xfrm>
        <a:graphic>
          <a:graphicData uri="http://schemas.openxmlformats.org/presentationml/2006/ole">
            <mc:AlternateContent xmlns:mc="http://schemas.openxmlformats.org/markup-compatibility/2006">
              <mc:Choice xmlns:v="urn:schemas-microsoft-com:vml" Requires="v">
                <p:oleObj spid="_x0000_s3534" name="" r:id="rId5" imgW="546100" imgH="469900" progId="Equation.3">
                  <p:embed/>
                </p:oleObj>
              </mc:Choice>
              <mc:Fallback>
                <p:oleObj name="" r:id="rId5" imgW="546100" imgH="469900" progId="Equation.3">
                  <p:embed/>
                  <p:pic>
                    <p:nvPicPr>
                      <p:cNvPr id="0" name="图片 3533"/>
                      <p:cNvPicPr/>
                      <p:nvPr/>
                    </p:nvPicPr>
                    <p:blipFill>
                      <a:blip r:embed="rId6"/>
                      <a:stretch>
                        <a:fillRect/>
                      </a:stretch>
                    </p:blipFill>
                    <p:spPr>
                      <a:xfrm>
                        <a:off x="3027363" y="2190750"/>
                        <a:ext cx="1011237" cy="876300"/>
                      </a:xfrm>
                      <a:prstGeom prst="rect">
                        <a:avLst/>
                      </a:prstGeom>
                      <a:noFill/>
                      <a:ln w="38100">
                        <a:noFill/>
                        <a:miter/>
                      </a:ln>
                    </p:spPr>
                  </p:pic>
                </p:oleObj>
              </mc:Fallback>
            </mc:AlternateContent>
          </a:graphicData>
        </a:graphic>
      </p:graphicFrame>
      <p:graphicFrame>
        <p:nvGraphicFramePr>
          <p:cNvPr id="128007" name="Object 5"/>
          <p:cNvGraphicFramePr>
            <a:graphicFrameLocks noChangeAspect="1"/>
          </p:cNvGraphicFramePr>
          <p:nvPr/>
        </p:nvGraphicFramePr>
        <p:xfrm>
          <a:off x="709613" y="3581400"/>
          <a:ext cx="5233987" cy="1387475"/>
        </p:xfrm>
        <a:graphic>
          <a:graphicData uri="http://schemas.openxmlformats.org/presentationml/2006/ole">
            <mc:AlternateContent xmlns:mc="http://schemas.openxmlformats.org/markup-compatibility/2006">
              <mc:Choice xmlns:v="urn:schemas-microsoft-com:vml" Requires="v">
                <p:oleObj spid="_x0000_s3526" name="" r:id="rId7" imgW="3124200" imgH="825500" progId="Equation.3">
                  <p:embed/>
                </p:oleObj>
              </mc:Choice>
              <mc:Fallback>
                <p:oleObj name="" r:id="rId7" imgW="3124200" imgH="825500" progId="Equation.3">
                  <p:embed/>
                  <p:pic>
                    <p:nvPicPr>
                      <p:cNvPr id="0" name="图片 3525"/>
                      <p:cNvPicPr/>
                      <p:nvPr/>
                    </p:nvPicPr>
                    <p:blipFill>
                      <a:blip r:embed="rId8"/>
                      <a:stretch>
                        <a:fillRect/>
                      </a:stretch>
                    </p:blipFill>
                    <p:spPr>
                      <a:xfrm>
                        <a:off x="709613" y="3581400"/>
                        <a:ext cx="5233987" cy="1387475"/>
                      </a:xfrm>
                      <a:prstGeom prst="rect">
                        <a:avLst/>
                      </a:prstGeom>
                      <a:noFill/>
                      <a:ln w="38100">
                        <a:noFill/>
                        <a:miter/>
                      </a:ln>
                    </p:spPr>
                  </p:pic>
                </p:oleObj>
              </mc:Fallback>
            </mc:AlternateContent>
          </a:graphicData>
        </a:graphic>
      </p:graphicFrame>
      <p:graphicFrame>
        <p:nvGraphicFramePr>
          <p:cNvPr id="128008" name="Object 6"/>
          <p:cNvGraphicFramePr>
            <a:graphicFrameLocks noChangeAspect="1"/>
          </p:cNvGraphicFramePr>
          <p:nvPr/>
        </p:nvGraphicFramePr>
        <p:xfrm>
          <a:off x="685800" y="3073400"/>
          <a:ext cx="3005138" cy="481013"/>
        </p:xfrm>
        <a:graphic>
          <a:graphicData uri="http://schemas.openxmlformats.org/presentationml/2006/ole">
            <mc:AlternateContent xmlns:mc="http://schemas.openxmlformats.org/markup-compatibility/2006">
              <mc:Choice xmlns:v="urn:schemas-microsoft-com:vml" Requires="v">
                <p:oleObj spid="_x0000_s3536" name="" r:id="rId9" imgW="1422400" imgH="228600" progId="Equation.3">
                  <p:embed/>
                </p:oleObj>
              </mc:Choice>
              <mc:Fallback>
                <p:oleObj name="" r:id="rId9" imgW="1422400" imgH="228600" progId="Equation.3">
                  <p:embed/>
                  <p:pic>
                    <p:nvPicPr>
                      <p:cNvPr id="0" name="图片 3535"/>
                      <p:cNvPicPr/>
                      <p:nvPr/>
                    </p:nvPicPr>
                    <p:blipFill>
                      <a:blip r:embed="rId10"/>
                      <a:stretch>
                        <a:fillRect/>
                      </a:stretch>
                    </p:blipFill>
                    <p:spPr>
                      <a:xfrm>
                        <a:off x="685800" y="3073400"/>
                        <a:ext cx="3005138" cy="481013"/>
                      </a:xfrm>
                      <a:prstGeom prst="rect">
                        <a:avLst/>
                      </a:prstGeom>
                      <a:noFill/>
                      <a:ln w="38100">
                        <a:noFill/>
                        <a:miter/>
                      </a:ln>
                    </p:spPr>
                  </p:pic>
                </p:oleObj>
              </mc:Fallback>
            </mc:AlternateContent>
          </a:graphicData>
        </a:graphic>
      </p:graphicFrame>
      <p:graphicFrame>
        <p:nvGraphicFramePr>
          <p:cNvPr id="128009" name="Object 7"/>
          <p:cNvGraphicFramePr>
            <a:graphicFrameLocks noChangeAspect="1"/>
          </p:cNvGraphicFramePr>
          <p:nvPr/>
        </p:nvGraphicFramePr>
        <p:xfrm>
          <a:off x="7747000" y="4508500"/>
          <a:ext cx="1274763" cy="736600"/>
        </p:xfrm>
        <a:graphic>
          <a:graphicData uri="http://schemas.openxmlformats.org/presentationml/2006/ole">
            <mc:AlternateContent xmlns:mc="http://schemas.openxmlformats.org/markup-compatibility/2006">
              <mc:Choice xmlns:v="urn:schemas-microsoft-com:vml" Requires="v">
                <p:oleObj spid="_x0000_s3527" name="" r:id="rId11" imgW="698500" imgH="406400" progId="Equation.3">
                  <p:embed/>
                </p:oleObj>
              </mc:Choice>
              <mc:Fallback>
                <p:oleObj name="" r:id="rId11" imgW="698500" imgH="406400" progId="Equation.3">
                  <p:embed/>
                  <p:pic>
                    <p:nvPicPr>
                      <p:cNvPr id="0" name="图片 3526"/>
                      <p:cNvPicPr/>
                      <p:nvPr/>
                    </p:nvPicPr>
                    <p:blipFill>
                      <a:blip r:embed="rId12"/>
                      <a:stretch>
                        <a:fillRect/>
                      </a:stretch>
                    </p:blipFill>
                    <p:spPr>
                      <a:xfrm>
                        <a:off x="7747000" y="4508500"/>
                        <a:ext cx="1274763" cy="736600"/>
                      </a:xfrm>
                      <a:prstGeom prst="rect">
                        <a:avLst/>
                      </a:prstGeom>
                      <a:gradFill rotWithShape="0">
                        <a:gsLst>
                          <a:gs pos="0">
                            <a:srgbClr val="66FF99"/>
                          </a:gs>
                          <a:gs pos="50000">
                            <a:srgbClr val="D1FFE0"/>
                          </a:gs>
                          <a:gs pos="100000">
                            <a:srgbClr val="66FF99"/>
                          </a:gs>
                        </a:gsLst>
                        <a:lin ang="5400000" scaled="1"/>
                        <a:tileRect/>
                      </a:gradFill>
                      <a:ln w="38100">
                        <a:noFill/>
                        <a:miter/>
                      </a:ln>
                    </p:spPr>
                  </p:pic>
                </p:oleObj>
              </mc:Fallback>
            </mc:AlternateContent>
          </a:graphicData>
        </a:graphic>
      </p:graphicFrame>
      <p:graphicFrame>
        <p:nvGraphicFramePr>
          <p:cNvPr id="128010" name="Object 8"/>
          <p:cNvGraphicFramePr>
            <a:graphicFrameLocks noChangeAspect="1"/>
          </p:cNvGraphicFramePr>
          <p:nvPr/>
        </p:nvGraphicFramePr>
        <p:xfrm>
          <a:off x="6084888" y="1727200"/>
          <a:ext cx="741362" cy="431800"/>
        </p:xfrm>
        <a:graphic>
          <a:graphicData uri="http://schemas.openxmlformats.org/presentationml/2006/ole">
            <mc:AlternateContent xmlns:mc="http://schemas.openxmlformats.org/markup-compatibility/2006">
              <mc:Choice xmlns:v="urn:schemas-microsoft-com:vml" Requires="v">
                <p:oleObj spid="_x0000_s3533" name="" r:id="rId13" imgW="393700" imgH="228600" progId="Equation.3">
                  <p:embed/>
                </p:oleObj>
              </mc:Choice>
              <mc:Fallback>
                <p:oleObj name="" r:id="rId13" imgW="393700" imgH="228600" progId="Equation.3">
                  <p:embed/>
                  <p:pic>
                    <p:nvPicPr>
                      <p:cNvPr id="0" name="图片 3532"/>
                      <p:cNvPicPr/>
                      <p:nvPr/>
                    </p:nvPicPr>
                    <p:blipFill>
                      <a:blip r:embed="rId14"/>
                      <a:stretch>
                        <a:fillRect/>
                      </a:stretch>
                    </p:blipFill>
                    <p:spPr>
                      <a:xfrm>
                        <a:off x="6084888" y="1727200"/>
                        <a:ext cx="741362" cy="431800"/>
                      </a:xfrm>
                      <a:prstGeom prst="rect">
                        <a:avLst/>
                      </a:prstGeom>
                      <a:noFill/>
                      <a:ln w="38100">
                        <a:noFill/>
                        <a:miter/>
                      </a:ln>
                    </p:spPr>
                  </p:pic>
                </p:oleObj>
              </mc:Fallback>
            </mc:AlternateContent>
          </a:graphicData>
        </a:graphic>
      </p:graphicFrame>
      <p:graphicFrame>
        <p:nvGraphicFramePr>
          <p:cNvPr id="128011" name="Object 9"/>
          <p:cNvGraphicFramePr>
            <a:graphicFrameLocks noChangeAspect="1"/>
          </p:cNvGraphicFramePr>
          <p:nvPr/>
        </p:nvGraphicFramePr>
        <p:xfrm>
          <a:off x="727075" y="4953000"/>
          <a:ext cx="7273925" cy="1092200"/>
        </p:xfrm>
        <a:graphic>
          <a:graphicData uri="http://schemas.openxmlformats.org/presentationml/2006/ole">
            <mc:AlternateContent xmlns:mc="http://schemas.openxmlformats.org/markup-compatibility/2006">
              <mc:Choice xmlns:v="urn:schemas-microsoft-com:vml" Requires="v">
                <p:oleObj spid="_x0000_s3539" name="" r:id="rId15" imgW="4305300" imgH="647700" progId="Equation.3">
                  <p:embed/>
                </p:oleObj>
              </mc:Choice>
              <mc:Fallback>
                <p:oleObj name="" r:id="rId15" imgW="4305300" imgH="647700" progId="Equation.3">
                  <p:embed/>
                  <p:pic>
                    <p:nvPicPr>
                      <p:cNvPr id="0" name="图片 3538"/>
                      <p:cNvPicPr/>
                      <p:nvPr/>
                    </p:nvPicPr>
                    <p:blipFill>
                      <a:blip r:embed="rId16"/>
                      <a:stretch>
                        <a:fillRect/>
                      </a:stretch>
                    </p:blipFill>
                    <p:spPr>
                      <a:xfrm>
                        <a:off x="727075" y="4953000"/>
                        <a:ext cx="7273925" cy="1092200"/>
                      </a:xfrm>
                      <a:prstGeom prst="rect">
                        <a:avLst/>
                      </a:prstGeom>
                      <a:noFill/>
                      <a:ln w="38100">
                        <a:noFill/>
                        <a:miter/>
                      </a:ln>
                    </p:spPr>
                  </p:pic>
                </p:oleObj>
              </mc:Fallback>
            </mc:AlternateContent>
          </a:graphicData>
        </a:graphic>
      </p:graphicFrame>
      <p:graphicFrame>
        <p:nvGraphicFramePr>
          <p:cNvPr id="128012" name="Object 10"/>
          <p:cNvGraphicFramePr>
            <a:graphicFrameLocks noChangeAspect="1"/>
          </p:cNvGraphicFramePr>
          <p:nvPr/>
        </p:nvGraphicFramePr>
        <p:xfrm>
          <a:off x="5486400" y="3048000"/>
          <a:ext cx="3324225" cy="1200150"/>
        </p:xfrm>
        <a:graphic>
          <a:graphicData uri="http://schemas.openxmlformats.org/presentationml/2006/ole">
            <mc:AlternateContent xmlns:mc="http://schemas.openxmlformats.org/markup-compatibility/2006">
              <mc:Choice xmlns:v="urn:schemas-microsoft-com:vml" Requires="v">
                <p:oleObj spid="_x0000_s3531" name="" r:id="rId17" imgW="4010025" imgH="1447800" progId="PBrush">
                  <p:embed/>
                </p:oleObj>
              </mc:Choice>
              <mc:Fallback>
                <p:oleObj name="" r:id="rId17" imgW="4010025" imgH="1447800" progId="PBrush">
                  <p:embed/>
                  <p:pic>
                    <p:nvPicPr>
                      <p:cNvPr id="0" name="图片 3530"/>
                      <p:cNvPicPr/>
                      <p:nvPr/>
                    </p:nvPicPr>
                    <p:blipFill>
                      <a:blip r:embed="rId18">
                        <a:clrChange>
                          <a:clrFrom>
                            <a:srgbClr val="FFFFFF"/>
                          </a:clrFrom>
                          <a:clrTo>
                            <a:srgbClr val="FFFFFF">
                              <a:alpha val="0"/>
                            </a:srgbClr>
                          </a:clrTo>
                        </a:clrChange>
                      </a:blip>
                      <a:stretch>
                        <a:fillRect/>
                      </a:stretch>
                    </p:blipFill>
                    <p:spPr>
                      <a:xfrm>
                        <a:off x="5486400" y="3048000"/>
                        <a:ext cx="3324225" cy="1200150"/>
                      </a:xfrm>
                      <a:prstGeom prst="rect">
                        <a:avLst/>
                      </a:prstGeom>
                      <a:noFill/>
                      <a:ln w="38100">
                        <a:noFill/>
                        <a:miter/>
                      </a:ln>
                    </p:spPr>
                  </p:pic>
                </p:oleObj>
              </mc:Fallback>
            </mc:AlternateContent>
          </a:graphicData>
        </a:graphic>
      </p:graphicFrame>
      <p:graphicFrame>
        <p:nvGraphicFramePr>
          <p:cNvPr id="128013" name="Object 11"/>
          <p:cNvGraphicFramePr>
            <a:graphicFrameLocks noChangeAspect="1"/>
          </p:cNvGraphicFramePr>
          <p:nvPr/>
        </p:nvGraphicFramePr>
        <p:xfrm>
          <a:off x="5181600" y="2438400"/>
          <a:ext cx="915988" cy="520700"/>
        </p:xfrm>
        <a:graphic>
          <a:graphicData uri="http://schemas.openxmlformats.org/presentationml/2006/ole">
            <mc:AlternateContent xmlns:mc="http://schemas.openxmlformats.org/markup-compatibility/2006">
              <mc:Choice xmlns:v="urn:schemas-microsoft-com:vml" Requires="v">
                <p:oleObj spid="_x0000_s3528" name="" r:id="rId19" imgW="1104900" imgH="628650" progId="PBrush">
                  <p:embed/>
                </p:oleObj>
              </mc:Choice>
              <mc:Fallback>
                <p:oleObj name="" r:id="rId19" imgW="1104900" imgH="628650" progId="PBrush">
                  <p:embed/>
                  <p:pic>
                    <p:nvPicPr>
                      <p:cNvPr id="0" name="图片 3527"/>
                      <p:cNvPicPr/>
                      <p:nvPr/>
                    </p:nvPicPr>
                    <p:blipFill>
                      <a:blip r:embed="rId20">
                        <a:clrChange>
                          <a:clrFrom>
                            <a:srgbClr val="FFFFFF"/>
                          </a:clrFrom>
                          <a:clrTo>
                            <a:srgbClr val="FFFFFF">
                              <a:alpha val="0"/>
                            </a:srgbClr>
                          </a:clrTo>
                        </a:clrChange>
                      </a:blip>
                      <a:stretch>
                        <a:fillRect/>
                      </a:stretch>
                    </p:blipFill>
                    <p:spPr>
                      <a:xfrm>
                        <a:off x="5181600" y="2438400"/>
                        <a:ext cx="915988" cy="520700"/>
                      </a:xfrm>
                      <a:prstGeom prst="rect">
                        <a:avLst/>
                      </a:prstGeom>
                      <a:noFill/>
                      <a:ln w="38100">
                        <a:noFill/>
                        <a:miter/>
                      </a:ln>
                    </p:spPr>
                  </p:pic>
                </p:oleObj>
              </mc:Fallback>
            </mc:AlternateContent>
          </a:graphicData>
        </a:graphic>
      </p:graphicFrame>
      <p:graphicFrame>
        <p:nvGraphicFramePr>
          <p:cNvPr id="128014" name="Object 12"/>
          <p:cNvGraphicFramePr>
            <a:graphicFrameLocks noChangeAspect="1"/>
          </p:cNvGraphicFramePr>
          <p:nvPr/>
        </p:nvGraphicFramePr>
        <p:xfrm>
          <a:off x="6096000" y="2438400"/>
          <a:ext cx="909638" cy="536575"/>
        </p:xfrm>
        <a:graphic>
          <a:graphicData uri="http://schemas.openxmlformats.org/presentationml/2006/ole">
            <mc:AlternateContent xmlns:mc="http://schemas.openxmlformats.org/markup-compatibility/2006">
              <mc:Choice xmlns:v="urn:schemas-microsoft-com:vml" Requires="v">
                <p:oleObj spid="_x0000_s3532" name="" r:id="rId21" imgW="1095375" imgH="647700" progId="PBrush">
                  <p:embed/>
                </p:oleObj>
              </mc:Choice>
              <mc:Fallback>
                <p:oleObj name="" r:id="rId21" imgW="1095375" imgH="647700" progId="PBrush">
                  <p:embed/>
                  <p:pic>
                    <p:nvPicPr>
                      <p:cNvPr id="0" name="图片 3531"/>
                      <p:cNvPicPr/>
                      <p:nvPr/>
                    </p:nvPicPr>
                    <p:blipFill>
                      <a:blip r:embed="rId22">
                        <a:clrChange>
                          <a:clrFrom>
                            <a:srgbClr val="FFFFFF"/>
                          </a:clrFrom>
                          <a:clrTo>
                            <a:srgbClr val="FFFFFF">
                              <a:alpha val="0"/>
                            </a:srgbClr>
                          </a:clrTo>
                        </a:clrChange>
                      </a:blip>
                      <a:stretch>
                        <a:fillRect/>
                      </a:stretch>
                    </p:blipFill>
                    <p:spPr>
                      <a:xfrm>
                        <a:off x="6096000" y="2438400"/>
                        <a:ext cx="909638" cy="536575"/>
                      </a:xfrm>
                      <a:prstGeom prst="rect">
                        <a:avLst/>
                      </a:prstGeom>
                      <a:noFill/>
                      <a:ln w="38100">
                        <a:noFill/>
                        <a:miter/>
                      </a:ln>
                    </p:spPr>
                  </p:pic>
                </p:oleObj>
              </mc:Fallback>
            </mc:AlternateContent>
          </a:graphicData>
        </a:graphic>
      </p:graphicFrame>
      <p:graphicFrame>
        <p:nvGraphicFramePr>
          <p:cNvPr id="128015" name="Object 13"/>
          <p:cNvGraphicFramePr>
            <a:graphicFrameLocks noChangeAspect="1"/>
          </p:cNvGraphicFramePr>
          <p:nvPr/>
        </p:nvGraphicFramePr>
        <p:xfrm>
          <a:off x="7010400" y="2438400"/>
          <a:ext cx="914400" cy="544513"/>
        </p:xfrm>
        <a:graphic>
          <a:graphicData uri="http://schemas.openxmlformats.org/presentationml/2006/ole">
            <mc:AlternateContent xmlns:mc="http://schemas.openxmlformats.org/markup-compatibility/2006">
              <mc:Choice xmlns:v="urn:schemas-microsoft-com:vml" Requires="v">
                <p:oleObj spid="_x0000_s3537" name="" r:id="rId23" imgW="1104900" imgH="657225" progId="PBrush">
                  <p:embed/>
                </p:oleObj>
              </mc:Choice>
              <mc:Fallback>
                <p:oleObj name="" r:id="rId23" imgW="1104900" imgH="657225" progId="PBrush">
                  <p:embed/>
                  <p:pic>
                    <p:nvPicPr>
                      <p:cNvPr id="0" name="图片 3536"/>
                      <p:cNvPicPr/>
                      <p:nvPr/>
                    </p:nvPicPr>
                    <p:blipFill>
                      <a:blip r:embed="rId24">
                        <a:clrChange>
                          <a:clrFrom>
                            <a:srgbClr val="FFFFFF"/>
                          </a:clrFrom>
                          <a:clrTo>
                            <a:srgbClr val="FFFFFF">
                              <a:alpha val="0"/>
                            </a:srgbClr>
                          </a:clrTo>
                        </a:clrChange>
                      </a:blip>
                      <a:stretch>
                        <a:fillRect/>
                      </a:stretch>
                    </p:blipFill>
                    <p:spPr>
                      <a:xfrm>
                        <a:off x="7010400" y="2438400"/>
                        <a:ext cx="914400" cy="544513"/>
                      </a:xfrm>
                      <a:prstGeom prst="rect">
                        <a:avLst/>
                      </a:prstGeom>
                      <a:noFill/>
                      <a:ln w="38100">
                        <a:noFill/>
                        <a:miter/>
                      </a:ln>
                    </p:spPr>
                  </p:pic>
                </p:oleObj>
              </mc:Fallback>
            </mc:AlternateContent>
          </a:graphicData>
        </a:graphic>
      </p:graphicFrame>
      <p:graphicFrame>
        <p:nvGraphicFramePr>
          <p:cNvPr id="128016" name="Object 14"/>
          <p:cNvGraphicFramePr>
            <a:graphicFrameLocks noChangeAspect="1"/>
          </p:cNvGraphicFramePr>
          <p:nvPr/>
        </p:nvGraphicFramePr>
        <p:xfrm>
          <a:off x="7916863" y="2438400"/>
          <a:ext cx="909637" cy="569913"/>
        </p:xfrm>
        <a:graphic>
          <a:graphicData uri="http://schemas.openxmlformats.org/presentationml/2006/ole">
            <mc:AlternateContent xmlns:mc="http://schemas.openxmlformats.org/markup-compatibility/2006">
              <mc:Choice xmlns:v="urn:schemas-microsoft-com:vml" Requires="v">
                <p:oleObj spid="_x0000_s3529" name="" r:id="rId25" imgW="1095375" imgH="685800" progId="PBrush">
                  <p:embed/>
                </p:oleObj>
              </mc:Choice>
              <mc:Fallback>
                <p:oleObj name="" r:id="rId25" imgW="1095375" imgH="685800" progId="PBrush">
                  <p:embed/>
                  <p:pic>
                    <p:nvPicPr>
                      <p:cNvPr id="0" name="图片 3528"/>
                      <p:cNvPicPr/>
                      <p:nvPr/>
                    </p:nvPicPr>
                    <p:blipFill>
                      <a:blip r:embed="rId26">
                        <a:clrChange>
                          <a:clrFrom>
                            <a:srgbClr val="FFFFFF"/>
                          </a:clrFrom>
                          <a:clrTo>
                            <a:srgbClr val="FFFFFF">
                              <a:alpha val="0"/>
                            </a:srgbClr>
                          </a:clrTo>
                        </a:clrChange>
                      </a:blip>
                      <a:stretch>
                        <a:fillRect/>
                      </a:stretch>
                    </p:blipFill>
                    <p:spPr>
                      <a:xfrm>
                        <a:off x="7916863" y="2438400"/>
                        <a:ext cx="909637" cy="569913"/>
                      </a:xfrm>
                      <a:prstGeom prst="rect">
                        <a:avLst/>
                      </a:prstGeom>
                      <a:noFill/>
                      <a:ln w="38100">
                        <a:noFill/>
                        <a:miter/>
                      </a:ln>
                    </p:spPr>
                  </p:pic>
                </p:oleObj>
              </mc:Fallback>
            </mc:AlternateContent>
          </a:graphicData>
        </a:graphic>
      </p:graphicFrame>
      <p:sp>
        <p:nvSpPr>
          <p:cNvPr id="128017" name="Rectangle 19"/>
          <p:cNvSpPr/>
          <p:nvPr/>
        </p:nvSpPr>
        <p:spPr>
          <a:xfrm>
            <a:off x="368300" y="6172200"/>
            <a:ext cx="822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54000" eaLnBrk="1" hangingPunct="1">
              <a:spcBef>
                <a:spcPct val="0"/>
              </a:spcBef>
              <a:buFontTx/>
              <a:buNone/>
            </a:pPr>
            <a:r>
              <a:rPr lang="zh-CN" altLang="en-US" sz="1800" b="1" dirty="0">
                <a:solidFill>
                  <a:srgbClr val="FF0000"/>
                </a:solidFill>
                <a:latin typeface="Arial" panose="020B0604020202020204" pitchFamily="34" charset="0"/>
                <a:ea typeface="黑体" panose="02010609060101010101" pitchFamily="49" charset="-122"/>
              </a:rPr>
              <a:t>按前馈补偿的复合控制方案可以有效提高系统的稳态精度</a:t>
            </a:r>
            <a:endParaRPr lang="zh-CN" altLang="en-US" sz="1800" b="1" dirty="0">
              <a:solidFill>
                <a:srgbClr val="FF0000"/>
              </a:solidFill>
              <a:latin typeface="Arial" panose="020B0604020202020204" pitchFamily="34" charset="0"/>
              <a:ea typeface="黑体" panose="02010609060101010101" pitchFamily="49" charset="-122"/>
            </a:endParaRPr>
          </a:p>
        </p:txBody>
      </p:sp>
      <p:sp>
        <p:nvSpPr>
          <p:cNvPr id="128018" name="标题 19"/>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例</a:t>
            </a:r>
            <a:r>
              <a:rPr lang="en-US" altLang="zh-CN" sz="2800" b="1" dirty="0">
                <a:solidFill>
                  <a:srgbClr val="A50021"/>
                </a:solidFill>
              </a:rPr>
              <a:t>2</a:t>
            </a:r>
            <a:r>
              <a:rPr lang="zh-CN" altLang="en-US" sz="2800" b="1" dirty="0">
                <a:solidFill>
                  <a:srgbClr val="A50021"/>
                </a:solidFill>
              </a:rPr>
              <a:t>：考察系统稳态误差</a:t>
            </a:r>
            <a:endParaRPr lang="zh-CN" altLang="en-US" sz="2800" dirty="0"/>
          </a:p>
        </p:txBody>
      </p:sp>
    </p:spTree>
  </p:cSld>
  <p:clrMapOvr>
    <a:masterClrMapping/>
  </p:clrMapOvr>
  <p:transition>
    <p:cover dir="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9"/>
          <p:cNvSpPr>
            <a:spLocks noGrp="1"/>
          </p:cNvSpPr>
          <p:nvPr>
            <p:ph type="title"/>
          </p:nvPr>
        </p:nvSpPr>
        <p:spPr>
          <a:xfrm>
            <a:off x="1643063" y="274638"/>
            <a:ext cx="7043737" cy="1143000"/>
          </a:xfrm>
        </p:spPr>
        <p:txBody>
          <a:bodyPr vert="horz" wrap="square" lIns="91440" tIns="45720" rIns="91440" bIns="45720" anchor="ctr" anchorCtr="0"/>
          <a:p>
            <a:pPr eaLnBrk="1" hangingPunct="1"/>
            <a:r>
              <a:rPr lang="zh-CN" altLang="en-US" sz="2800" b="1" dirty="0">
                <a:solidFill>
                  <a:srgbClr val="A50021"/>
                </a:solidFill>
              </a:rPr>
              <a:t>例</a:t>
            </a:r>
            <a:r>
              <a:rPr lang="en-US" altLang="zh-CN" sz="2800" b="1" dirty="0">
                <a:solidFill>
                  <a:srgbClr val="A50021"/>
                </a:solidFill>
              </a:rPr>
              <a:t>3</a:t>
            </a:r>
            <a:r>
              <a:rPr lang="zh-CN" altLang="en-US" sz="2800" b="1" dirty="0">
                <a:solidFill>
                  <a:srgbClr val="A50021"/>
                </a:solidFill>
              </a:rPr>
              <a:t>：基于系统稳态误差，确定结构参数</a:t>
            </a:r>
            <a:endParaRPr lang="zh-CN" altLang="en-US" sz="2800" dirty="0"/>
          </a:p>
        </p:txBody>
      </p:sp>
      <p:sp>
        <p:nvSpPr>
          <p:cNvPr id="129027" name="TextBox 4"/>
          <p:cNvSpPr txBox="1"/>
          <p:nvPr/>
        </p:nvSpPr>
        <p:spPr>
          <a:xfrm>
            <a:off x="500063" y="1928813"/>
            <a:ext cx="8358187" cy="955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Times New Roman" panose="02020603050405020304" pitchFamily="18" charset="0"/>
              </a:rPr>
              <a:t>        设复合控制系统方框图如图所示，在控制信号</a:t>
            </a:r>
            <a:r>
              <a:rPr lang="en-US" altLang="zh-CN" sz="2000" b="1" dirty="0">
                <a:latin typeface="Times New Roman" panose="02020603050405020304" pitchFamily="18" charset="0"/>
              </a:rPr>
              <a:t>r(t)=1/2t</a:t>
            </a:r>
            <a:r>
              <a:rPr lang="en-US" altLang="zh-CN" sz="2000" b="1" baseline="30000" dirty="0">
                <a:latin typeface="Times New Roman" panose="02020603050405020304" pitchFamily="18" charset="0"/>
              </a:rPr>
              <a:t>2</a:t>
            </a:r>
            <a:r>
              <a:rPr lang="zh-CN" altLang="en-US" sz="2000" b="1" dirty="0">
                <a:latin typeface="Times New Roman" panose="02020603050405020304" pitchFamily="18" charset="0"/>
              </a:rPr>
              <a:t>作用下，要求系统的稳态误差为零，试确定顺馈参数</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。已知误差</a:t>
            </a:r>
            <a:endParaRPr lang="zh-CN" altLang="en-US" sz="2000" b="1" dirty="0">
              <a:latin typeface="Times New Roman" panose="02020603050405020304" pitchFamily="18" charset="0"/>
            </a:endParaRPr>
          </a:p>
        </p:txBody>
      </p:sp>
      <p:graphicFrame>
        <p:nvGraphicFramePr>
          <p:cNvPr id="129028" name="Object 1"/>
          <p:cNvGraphicFramePr>
            <a:graphicFrameLocks noChangeAspect="1"/>
          </p:cNvGraphicFramePr>
          <p:nvPr/>
        </p:nvGraphicFramePr>
        <p:xfrm>
          <a:off x="6942138" y="2527300"/>
          <a:ext cx="1701800" cy="330200"/>
        </p:xfrm>
        <a:graphic>
          <a:graphicData uri="http://schemas.openxmlformats.org/presentationml/2006/ole">
            <mc:AlternateContent xmlns:mc="http://schemas.openxmlformats.org/markup-compatibility/2006">
              <mc:Choice xmlns:v="urn:schemas-microsoft-com:vml" Requires="v">
                <p:oleObj spid="_x0000_s3548" name="" r:id="rId1" imgW="1701800" imgH="330200" progId="Equation.DSMT4">
                  <p:embed/>
                </p:oleObj>
              </mc:Choice>
              <mc:Fallback>
                <p:oleObj name="" r:id="rId1" imgW="1701800" imgH="330200" progId="Equation.DSMT4">
                  <p:embed/>
                  <p:pic>
                    <p:nvPicPr>
                      <p:cNvPr id="0" name="图片 3547"/>
                      <p:cNvPicPr/>
                      <p:nvPr/>
                    </p:nvPicPr>
                    <p:blipFill>
                      <a:blip r:embed="rId2"/>
                      <a:stretch>
                        <a:fillRect/>
                      </a:stretch>
                    </p:blipFill>
                    <p:spPr>
                      <a:xfrm>
                        <a:off x="6942138" y="2527300"/>
                        <a:ext cx="1701800" cy="330200"/>
                      </a:xfrm>
                      <a:prstGeom prst="rect">
                        <a:avLst/>
                      </a:prstGeom>
                      <a:noFill/>
                      <a:ln w="38100">
                        <a:noFill/>
                        <a:miter/>
                      </a:ln>
                    </p:spPr>
                  </p:pic>
                </p:oleObj>
              </mc:Fallback>
            </mc:AlternateContent>
          </a:graphicData>
        </a:graphic>
      </p:graphicFrame>
      <p:pic>
        <p:nvPicPr>
          <p:cNvPr id="1255427" name="Picture 3"/>
          <p:cNvPicPr>
            <a:picLocks noChangeAspect="1" noChangeArrowheads="1"/>
          </p:cNvPicPr>
          <p:nvPr/>
        </p:nvPicPr>
        <p:blipFill>
          <a:blip r:embed="rId3"/>
          <a:srcRect l="-5386" t="-7538" r="-5028" b="-13066"/>
          <a:stretch>
            <a:fillRect/>
          </a:stretch>
        </p:blipFill>
        <p:spPr bwMode="auto">
          <a:xfrm>
            <a:off x="1643063" y="2928938"/>
            <a:ext cx="5857875" cy="2286000"/>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graphicFrame>
        <p:nvGraphicFramePr>
          <p:cNvPr id="129030" name="Object 4"/>
          <p:cNvGraphicFramePr>
            <a:graphicFrameLocks noChangeAspect="1"/>
          </p:cNvGraphicFramePr>
          <p:nvPr/>
        </p:nvGraphicFramePr>
        <p:xfrm>
          <a:off x="1214438" y="5857875"/>
          <a:ext cx="1130300" cy="330200"/>
        </p:xfrm>
        <a:graphic>
          <a:graphicData uri="http://schemas.openxmlformats.org/presentationml/2006/ole">
            <mc:AlternateContent xmlns:mc="http://schemas.openxmlformats.org/markup-compatibility/2006">
              <mc:Choice xmlns:v="urn:schemas-microsoft-com:vml" Requires="v">
                <p:oleObj spid="_x0000_s3543" name="" r:id="rId4" imgW="1129665" imgH="330200" progId="Equation.DSMT4">
                  <p:embed/>
                </p:oleObj>
              </mc:Choice>
              <mc:Fallback>
                <p:oleObj name="" r:id="rId4" imgW="1129665" imgH="330200" progId="Equation.DSMT4">
                  <p:embed/>
                  <p:pic>
                    <p:nvPicPr>
                      <p:cNvPr id="0" name="图片 3542"/>
                      <p:cNvPicPr/>
                      <p:nvPr/>
                    </p:nvPicPr>
                    <p:blipFill>
                      <a:blip r:embed="rId5"/>
                      <a:stretch>
                        <a:fillRect/>
                      </a:stretch>
                    </p:blipFill>
                    <p:spPr>
                      <a:xfrm>
                        <a:off x="1214438" y="5857875"/>
                        <a:ext cx="1130300" cy="330200"/>
                      </a:xfrm>
                      <a:prstGeom prst="rect">
                        <a:avLst/>
                      </a:prstGeom>
                      <a:noFill/>
                      <a:ln w="38100">
                        <a:noFill/>
                        <a:miter/>
                      </a:ln>
                    </p:spPr>
                  </p:pic>
                </p:oleObj>
              </mc:Fallback>
            </mc:AlternateContent>
          </a:graphicData>
        </a:graphic>
      </p:graphicFrame>
      <p:graphicFrame>
        <p:nvGraphicFramePr>
          <p:cNvPr id="129031" name="Object 5"/>
          <p:cNvGraphicFramePr>
            <a:graphicFrameLocks noChangeAspect="1"/>
          </p:cNvGraphicFramePr>
          <p:nvPr/>
        </p:nvGraphicFramePr>
        <p:xfrm>
          <a:off x="2857500" y="5672138"/>
          <a:ext cx="1866900" cy="685800"/>
        </p:xfrm>
        <a:graphic>
          <a:graphicData uri="http://schemas.openxmlformats.org/presentationml/2006/ole">
            <mc:AlternateContent xmlns:mc="http://schemas.openxmlformats.org/markup-compatibility/2006">
              <mc:Choice xmlns:v="urn:schemas-microsoft-com:vml" Requires="v">
                <p:oleObj spid="_x0000_s3552" name="" r:id="rId6" imgW="1866900" imgH="685800" progId="Equation.DSMT4">
                  <p:embed/>
                </p:oleObj>
              </mc:Choice>
              <mc:Fallback>
                <p:oleObj name="" r:id="rId6" imgW="1866900" imgH="685800" progId="Equation.DSMT4">
                  <p:embed/>
                  <p:pic>
                    <p:nvPicPr>
                      <p:cNvPr id="0" name="图片 3551"/>
                      <p:cNvPicPr/>
                      <p:nvPr/>
                    </p:nvPicPr>
                    <p:blipFill>
                      <a:blip r:embed="rId7"/>
                      <a:stretch>
                        <a:fillRect/>
                      </a:stretch>
                    </p:blipFill>
                    <p:spPr>
                      <a:xfrm>
                        <a:off x="2857500" y="5672138"/>
                        <a:ext cx="1866900" cy="685800"/>
                      </a:xfrm>
                      <a:prstGeom prst="rect">
                        <a:avLst/>
                      </a:prstGeom>
                      <a:noFill/>
                      <a:ln w="38100">
                        <a:noFill/>
                        <a:miter/>
                      </a:ln>
                    </p:spPr>
                  </p:pic>
                </p:oleObj>
              </mc:Fallback>
            </mc:AlternateContent>
          </a:graphicData>
        </a:graphic>
      </p:graphicFrame>
      <p:graphicFrame>
        <p:nvGraphicFramePr>
          <p:cNvPr id="129032" name="Object 6"/>
          <p:cNvGraphicFramePr>
            <a:graphicFrameLocks noChangeAspect="1"/>
          </p:cNvGraphicFramePr>
          <p:nvPr/>
        </p:nvGraphicFramePr>
        <p:xfrm>
          <a:off x="5214938" y="5643563"/>
          <a:ext cx="1714500" cy="711200"/>
        </p:xfrm>
        <a:graphic>
          <a:graphicData uri="http://schemas.openxmlformats.org/presentationml/2006/ole">
            <mc:AlternateContent xmlns:mc="http://schemas.openxmlformats.org/markup-compatibility/2006">
              <mc:Choice xmlns:v="urn:schemas-microsoft-com:vml" Requires="v">
                <p:oleObj spid="_x0000_s3546" name="" r:id="rId8" imgW="1714500" imgH="711200" progId="Equation.DSMT4">
                  <p:embed/>
                </p:oleObj>
              </mc:Choice>
              <mc:Fallback>
                <p:oleObj name="" r:id="rId8" imgW="1714500" imgH="711200" progId="Equation.DSMT4">
                  <p:embed/>
                  <p:pic>
                    <p:nvPicPr>
                      <p:cNvPr id="0" name="图片 3545"/>
                      <p:cNvPicPr/>
                      <p:nvPr/>
                    </p:nvPicPr>
                    <p:blipFill>
                      <a:blip r:embed="rId9"/>
                      <a:stretch>
                        <a:fillRect/>
                      </a:stretch>
                    </p:blipFill>
                    <p:spPr>
                      <a:xfrm>
                        <a:off x="5214938" y="5643563"/>
                        <a:ext cx="1714500" cy="711200"/>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TextBox 3"/>
          <p:cNvSpPr txBox="1"/>
          <p:nvPr/>
        </p:nvSpPr>
        <p:spPr>
          <a:xfrm>
            <a:off x="1857375" y="714375"/>
            <a:ext cx="8032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A50021"/>
                </a:solidFill>
                <a:latin typeface="Arial" panose="020B0604020202020204" pitchFamily="34" charset="0"/>
              </a:rPr>
              <a:t>解：</a:t>
            </a:r>
            <a:endParaRPr lang="zh-CN" altLang="en-US" sz="2400" b="1" dirty="0">
              <a:solidFill>
                <a:srgbClr val="A50021"/>
              </a:solidFill>
              <a:latin typeface="Arial" panose="020B0604020202020204" pitchFamily="34" charset="0"/>
            </a:endParaRPr>
          </a:p>
        </p:txBody>
      </p:sp>
      <p:graphicFrame>
        <p:nvGraphicFramePr>
          <p:cNvPr id="1297410" name="Object 2"/>
          <p:cNvGraphicFramePr>
            <a:graphicFrameLocks noChangeAspect="1"/>
          </p:cNvGraphicFramePr>
          <p:nvPr/>
        </p:nvGraphicFramePr>
        <p:xfrm>
          <a:off x="357188" y="3857625"/>
          <a:ext cx="2082800" cy="901700"/>
        </p:xfrm>
        <a:graphic>
          <a:graphicData uri="http://schemas.openxmlformats.org/presentationml/2006/ole">
            <mc:AlternateContent xmlns:mc="http://schemas.openxmlformats.org/markup-compatibility/2006">
              <mc:Choice xmlns:v="urn:schemas-microsoft-com:vml" Requires="v">
                <p:oleObj spid="_x0000_s3547" name="" r:id="rId1" imgW="2082800" imgH="901700" progId="Equation.DSMT4">
                  <p:embed/>
                </p:oleObj>
              </mc:Choice>
              <mc:Fallback>
                <p:oleObj name="" r:id="rId1" imgW="2082800" imgH="901700" progId="Equation.DSMT4">
                  <p:embed/>
                  <p:pic>
                    <p:nvPicPr>
                      <p:cNvPr id="0" name="图片 3546"/>
                      <p:cNvPicPr/>
                      <p:nvPr/>
                    </p:nvPicPr>
                    <p:blipFill>
                      <a:blip r:embed="rId2"/>
                      <a:stretch>
                        <a:fillRect/>
                      </a:stretch>
                    </p:blipFill>
                    <p:spPr>
                      <a:xfrm>
                        <a:off x="357188" y="3857625"/>
                        <a:ext cx="2082800" cy="901700"/>
                      </a:xfrm>
                      <a:prstGeom prst="rect">
                        <a:avLst/>
                      </a:prstGeom>
                      <a:noFill/>
                      <a:ln w="38100">
                        <a:noFill/>
                        <a:miter/>
                      </a:ln>
                    </p:spPr>
                  </p:pic>
                </p:oleObj>
              </mc:Fallback>
            </mc:AlternateContent>
          </a:graphicData>
        </a:graphic>
      </p:graphicFrame>
      <p:graphicFrame>
        <p:nvGraphicFramePr>
          <p:cNvPr id="130052" name="Object 3"/>
          <p:cNvGraphicFramePr>
            <a:graphicFrameLocks noChangeAspect="1"/>
          </p:cNvGraphicFramePr>
          <p:nvPr/>
        </p:nvGraphicFramePr>
        <p:xfrm>
          <a:off x="2714625" y="1214438"/>
          <a:ext cx="2362200" cy="685800"/>
        </p:xfrm>
        <a:graphic>
          <a:graphicData uri="http://schemas.openxmlformats.org/presentationml/2006/ole">
            <mc:AlternateContent xmlns:mc="http://schemas.openxmlformats.org/markup-compatibility/2006">
              <mc:Choice xmlns:v="urn:schemas-microsoft-com:vml" Requires="v">
                <p:oleObj spid="_x0000_s3549" name="" r:id="rId3" imgW="2362200" imgH="685800" progId="Equation.DSMT4">
                  <p:embed/>
                </p:oleObj>
              </mc:Choice>
              <mc:Fallback>
                <p:oleObj name="" r:id="rId3" imgW="2362200" imgH="685800" progId="Equation.DSMT4">
                  <p:embed/>
                  <p:pic>
                    <p:nvPicPr>
                      <p:cNvPr id="0" name="图片 3548"/>
                      <p:cNvPicPr/>
                      <p:nvPr/>
                    </p:nvPicPr>
                    <p:blipFill>
                      <a:blip r:embed="rId4"/>
                      <a:stretch>
                        <a:fillRect/>
                      </a:stretch>
                    </p:blipFill>
                    <p:spPr>
                      <a:xfrm>
                        <a:off x="2714625" y="1214438"/>
                        <a:ext cx="2362200" cy="685800"/>
                      </a:xfrm>
                      <a:prstGeom prst="rect">
                        <a:avLst/>
                      </a:prstGeom>
                      <a:noFill/>
                      <a:ln w="38100">
                        <a:noFill/>
                        <a:miter/>
                      </a:ln>
                    </p:spPr>
                  </p:pic>
                </p:oleObj>
              </mc:Fallback>
            </mc:AlternateContent>
          </a:graphicData>
        </a:graphic>
      </p:graphicFrame>
      <p:pic>
        <p:nvPicPr>
          <p:cNvPr id="7" name="Picture 3"/>
          <p:cNvPicPr>
            <a:picLocks noChangeAspect="1" noChangeArrowheads="1"/>
          </p:cNvPicPr>
          <p:nvPr/>
        </p:nvPicPr>
        <p:blipFill>
          <a:blip r:embed="rId5"/>
          <a:srcRect l="-5386" t="-7538" r="-5028" b="-13066"/>
          <a:stretch>
            <a:fillRect/>
          </a:stretch>
        </p:blipFill>
        <p:spPr bwMode="auto">
          <a:xfrm>
            <a:off x="5429250" y="214313"/>
            <a:ext cx="3478213" cy="1357313"/>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graphicFrame>
        <p:nvGraphicFramePr>
          <p:cNvPr id="130054" name="Object 4"/>
          <p:cNvGraphicFramePr>
            <a:graphicFrameLocks noChangeAspect="1"/>
          </p:cNvGraphicFramePr>
          <p:nvPr/>
        </p:nvGraphicFramePr>
        <p:xfrm>
          <a:off x="3338513" y="2000250"/>
          <a:ext cx="2590800" cy="1397000"/>
        </p:xfrm>
        <a:graphic>
          <a:graphicData uri="http://schemas.openxmlformats.org/presentationml/2006/ole">
            <mc:AlternateContent xmlns:mc="http://schemas.openxmlformats.org/markup-compatibility/2006">
              <mc:Choice xmlns:v="urn:schemas-microsoft-com:vml" Requires="v">
                <p:oleObj spid="_x0000_s3554" name="" r:id="rId6" imgW="2590800" imgH="1397000" progId="Equation.DSMT4">
                  <p:embed/>
                </p:oleObj>
              </mc:Choice>
              <mc:Fallback>
                <p:oleObj name="" r:id="rId6" imgW="2590800" imgH="1397000" progId="Equation.DSMT4">
                  <p:embed/>
                  <p:pic>
                    <p:nvPicPr>
                      <p:cNvPr id="0" name="图片 3553"/>
                      <p:cNvPicPr/>
                      <p:nvPr/>
                    </p:nvPicPr>
                    <p:blipFill>
                      <a:blip r:embed="rId7"/>
                      <a:stretch>
                        <a:fillRect/>
                      </a:stretch>
                    </p:blipFill>
                    <p:spPr>
                      <a:xfrm>
                        <a:off x="3338513" y="2000250"/>
                        <a:ext cx="2590800" cy="1397000"/>
                      </a:xfrm>
                      <a:prstGeom prst="rect">
                        <a:avLst/>
                      </a:prstGeom>
                      <a:noFill/>
                      <a:ln w="38100">
                        <a:noFill/>
                        <a:miter/>
                      </a:ln>
                    </p:spPr>
                  </p:pic>
                </p:oleObj>
              </mc:Fallback>
            </mc:AlternateContent>
          </a:graphicData>
        </a:graphic>
      </p:graphicFrame>
      <p:graphicFrame>
        <p:nvGraphicFramePr>
          <p:cNvPr id="130055" name="Object 5"/>
          <p:cNvGraphicFramePr>
            <a:graphicFrameLocks noChangeAspect="1"/>
          </p:cNvGraphicFramePr>
          <p:nvPr/>
        </p:nvGraphicFramePr>
        <p:xfrm>
          <a:off x="3357563" y="3490913"/>
          <a:ext cx="3746500" cy="723900"/>
        </p:xfrm>
        <a:graphic>
          <a:graphicData uri="http://schemas.openxmlformats.org/presentationml/2006/ole">
            <mc:AlternateContent xmlns:mc="http://schemas.openxmlformats.org/markup-compatibility/2006">
              <mc:Choice xmlns:v="urn:schemas-microsoft-com:vml" Requires="v">
                <p:oleObj spid="_x0000_s3544" name="" r:id="rId8" imgW="3746500" imgH="723900" progId="Equation.DSMT4">
                  <p:embed/>
                </p:oleObj>
              </mc:Choice>
              <mc:Fallback>
                <p:oleObj name="" r:id="rId8" imgW="3746500" imgH="723900" progId="Equation.DSMT4">
                  <p:embed/>
                  <p:pic>
                    <p:nvPicPr>
                      <p:cNvPr id="0" name="图片 3543"/>
                      <p:cNvPicPr/>
                      <p:nvPr/>
                    </p:nvPicPr>
                    <p:blipFill>
                      <a:blip r:embed="rId9"/>
                      <a:stretch>
                        <a:fillRect/>
                      </a:stretch>
                    </p:blipFill>
                    <p:spPr>
                      <a:xfrm>
                        <a:off x="3357563" y="3490913"/>
                        <a:ext cx="3746500" cy="723900"/>
                      </a:xfrm>
                      <a:prstGeom prst="rect">
                        <a:avLst/>
                      </a:prstGeom>
                      <a:noFill/>
                      <a:ln w="38100">
                        <a:noFill/>
                        <a:miter/>
                      </a:ln>
                    </p:spPr>
                  </p:pic>
                </p:oleObj>
              </mc:Fallback>
            </mc:AlternateContent>
          </a:graphicData>
        </a:graphic>
      </p:graphicFrame>
      <p:graphicFrame>
        <p:nvGraphicFramePr>
          <p:cNvPr id="130056" name="Object 6"/>
          <p:cNvGraphicFramePr>
            <a:graphicFrameLocks noChangeAspect="1"/>
          </p:cNvGraphicFramePr>
          <p:nvPr/>
        </p:nvGraphicFramePr>
        <p:xfrm>
          <a:off x="3429000" y="4429125"/>
          <a:ext cx="4102100" cy="723900"/>
        </p:xfrm>
        <a:graphic>
          <a:graphicData uri="http://schemas.openxmlformats.org/presentationml/2006/ole">
            <mc:AlternateContent xmlns:mc="http://schemas.openxmlformats.org/markup-compatibility/2006">
              <mc:Choice xmlns:v="urn:schemas-microsoft-com:vml" Requires="v">
                <p:oleObj spid="_x0000_s3550" name="" r:id="rId10" imgW="4102100" imgH="723900" progId="Equation.DSMT4">
                  <p:embed/>
                </p:oleObj>
              </mc:Choice>
              <mc:Fallback>
                <p:oleObj name="" r:id="rId10" imgW="4102100" imgH="723900" progId="Equation.DSMT4">
                  <p:embed/>
                  <p:pic>
                    <p:nvPicPr>
                      <p:cNvPr id="0" name="图片 3549"/>
                      <p:cNvPicPr/>
                      <p:nvPr/>
                    </p:nvPicPr>
                    <p:blipFill>
                      <a:blip r:embed="rId11"/>
                      <a:stretch>
                        <a:fillRect/>
                      </a:stretch>
                    </p:blipFill>
                    <p:spPr>
                      <a:xfrm>
                        <a:off x="3429000" y="4429125"/>
                        <a:ext cx="4102100" cy="723900"/>
                      </a:xfrm>
                      <a:prstGeom prst="rect">
                        <a:avLst/>
                      </a:prstGeom>
                      <a:noFill/>
                      <a:ln w="38100">
                        <a:noFill/>
                        <a:miter/>
                      </a:ln>
                    </p:spPr>
                  </p:pic>
                </p:oleObj>
              </mc:Fallback>
            </mc:AlternateContent>
          </a:graphicData>
        </a:graphic>
      </p:graphicFrame>
      <p:sp>
        <p:nvSpPr>
          <p:cNvPr id="130057" name="TextBox 10"/>
          <p:cNvSpPr txBox="1"/>
          <p:nvPr/>
        </p:nvSpPr>
        <p:spPr>
          <a:xfrm>
            <a:off x="214313" y="5072063"/>
            <a:ext cx="2916237"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Arial" panose="020B0604020202020204" pitchFamily="34" charset="0"/>
              </a:rPr>
              <a:t>依照题意，系统应该为</a:t>
            </a:r>
            <a:r>
              <a:rPr lang="en-US" altLang="zh-CN" sz="1800" b="1" dirty="0">
                <a:latin typeface="Arial" panose="020B0604020202020204" pitchFamily="34" charset="0"/>
              </a:rPr>
              <a:t>III</a:t>
            </a:r>
            <a:r>
              <a:rPr lang="zh-CN" altLang="en-US" sz="1800" b="1" dirty="0">
                <a:latin typeface="Arial" panose="020B0604020202020204" pitchFamily="34" charset="0"/>
              </a:rPr>
              <a:t>型</a:t>
            </a:r>
            <a:endParaRPr lang="zh-CN" altLang="en-US" sz="1800" b="1" dirty="0">
              <a:latin typeface="Arial" panose="020B0604020202020204" pitchFamily="34" charset="0"/>
            </a:endParaRPr>
          </a:p>
        </p:txBody>
      </p:sp>
      <p:graphicFrame>
        <p:nvGraphicFramePr>
          <p:cNvPr id="130058" name="Object 7"/>
          <p:cNvGraphicFramePr>
            <a:graphicFrameLocks noChangeAspect="1"/>
          </p:cNvGraphicFramePr>
          <p:nvPr/>
        </p:nvGraphicFramePr>
        <p:xfrm>
          <a:off x="3071813" y="5572125"/>
          <a:ext cx="1828800" cy="749300"/>
        </p:xfrm>
        <a:graphic>
          <a:graphicData uri="http://schemas.openxmlformats.org/presentationml/2006/ole">
            <mc:AlternateContent xmlns:mc="http://schemas.openxmlformats.org/markup-compatibility/2006">
              <mc:Choice xmlns:v="urn:schemas-microsoft-com:vml" Requires="v">
                <p:oleObj spid="_x0000_s3551" name="" r:id="rId12" imgW="1828800" imgH="749300" progId="Equation.DSMT4">
                  <p:embed/>
                </p:oleObj>
              </mc:Choice>
              <mc:Fallback>
                <p:oleObj name="" r:id="rId12" imgW="1828800" imgH="749300" progId="Equation.DSMT4">
                  <p:embed/>
                  <p:pic>
                    <p:nvPicPr>
                      <p:cNvPr id="0" name="图片 3550"/>
                      <p:cNvPicPr/>
                      <p:nvPr/>
                    </p:nvPicPr>
                    <p:blipFill>
                      <a:blip r:embed="rId13"/>
                      <a:stretch>
                        <a:fillRect/>
                      </a:stretch>
                    </p:blipFill>
                    <p:spPr>
                      <a:xfrm>
                        <a:off x="3071813" y="5572125"/>
                        <a:ext cx="1828800" cy="749300"/>
                      </a:xfrm>
                      <a:prstGeom prst="rect">
                        <a:avLst/>
                      </a:prstGeom>
                      <a:noFill/>
                      <a:ln w="38100">
                        <a:noFill/>
                        <a:miter/>
                      </a:ln>
                    </p:spPr>
                  </p:pic>
                </p:oleObj>
              </mc:Fallback>
            </mc:AlternateContent>
          </a:graphicData>
        </a:graphic>
      </p:graphicFrame>
      <p:graphicFrame>
        <p:nvGraphicFramePr>
          <p:cNvPr id="130059" name="Object 8"/>
          <p:cNvGraphicFramePr>
            <a:graphicFrameLocks noChangeAspect="1"/>
          </p:cNvGraphicFramePr>
          <p:nvPr/>
        </p:nvGraphicFramePr>
        <p:xfrm>
          <a:off x="5565775" y="5529263"/>
          <a:ext cx="2006600" cy="685800"/>
        </p:xfrm>
        <a:graphic>
          <a:graphicData uri="http://schemas.openxmlformats.org/presentationml/2006/ole">
            <mc:AlternateContent xmlns:mc="http://schemas.openxmlformats.org/markup-compatibility/2006">
              <mc:Choice xmlns:v="urn:schemas-microsoft-com:vml" Requires="v">
                <p:oleObj spid="_x0000_s3545" name="" r:id="rId14" imgW="2006600" imgH="685800" progId="Equation.DSMT4">
                  <p:embed/>
                </p:oleObj>
              </mc:Choice>
              <mc:Fallback>
                <p:oleObj name="" r:id="rId14" imgW="2006600" imgH="685800" progId="Equation.DSMT4">
                  <p:embed/>
                  <p:pic>
                    <p:nvPicPr>
                      <p:cNvPr id="0" name="图片 3544"/>
                      <p:cNvPicPr/>
                      <p:nvPr/>
                    </p:nvPicPr>
                    <p:blipFill>
                      <a:blip r:embed="rId15"/>
                      <a:stretch>
                        <a:fillRect/>
                      </a:stretch>
                    </p:blipFill>
                    <p:spPr>
                      <a:xfrm>
                        <a:off x="5565775" y="5529263"/>
                        <a:ext cx="2006600" cy="6858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97410"/>
                                        </p:tgtEl>
                                        <p:attrNameLst>
                                          <p:attrName>style.visibility</p:attrName>
                                        </p:attrNameLst>
                                      </p:cBhvr>
                                      <p:to>
                                        <p:strVal val="visible"/>
                                      </p:to>
                                    </p:set>
                                    <p:animEffect transition="in" filter="blinds(horizontal)">
                                      <p:cBhvr>
                                        <p:cTn id="7" dur="500"/>
                                        <p:tgtEl>
                                          <p:spTgt spid="129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A50021"/>
                </a:solidFill>
              </a:rPr>
              <a:t>3.6.4</a:t>
            </a:r>
            <a:r>
              <a:rPr lang="zh-CN" altLang="en-US" sz="2800" b="1" dirty="0">
                <a:solidFill>
                  <a:srgbClr val="A50021"/>
                </a:solidFill>
              </a:rPr>
              <a:t>   控制系统的动态误差</a:t>
            </a:r>
            <a:endParaRPr lang="zh-CN" altLang="en-US" sz="2800" b="1" dirty="0">
              <a:solidFill>
                <a:srgbClr val="A50021"/>
              </a:solidFill>
            </a:endParaRPr>
          </a:p>
        </p:txBody>
      </p:sp>
      <p:sp>
        <p:nvSpPr>
          <p:cNvPr id="131075" name="TextBox 3"/>
          <p:cNvSpPr txBox="1"/>
          <p:nvPr/>
        </p:nvSpPr>
        <p:spPr>
          <a:xfrm>
            <a:off x="428625" y="2000250"/>
            <a:ext cx="8358188" cy="1128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400" b="1" dirty="0">
                <a:latin typeface="Arial" panose="020B0604020202020204" pitchFamily="34" charset="0"/>
              </a:rPr>
              <a:t>       利用动态误差系数法，研究输入信号为任意时间函数时的系统稳态误差变化</a:t>
            </a:r>
            <a:endParaRPr lang="zh-CN" altLang="en-US" sz="2400" b="1" dirty="0">
              <a:latin typeface="Arial" panose="020B0604020202020204" pitchFamily="34" charset="0"/>
            </a:endParaRPr>
          </a:p>
        </p:txBody>
      </p:sp>
      <p:graphicFrame>
        <p:nvGraphicFramePr>
          <p:cNvPr id="5" name="Object 2"/>
          <p:cNvGraphicFramePr>
            <a:graphicFrameLocks noChangeAspect="1"/>
          </p:cNvGraphicFramePr>
          <p:nvPr/>
        </p:nvGraphicFramePr>
        <p:xfrm>
          <a:off x="2476500" y="3286125"/>
          <a:ext cx="2692400" cy="685800"/>
        </p:xfrm>
        <a:graphic>
          <a:graphicData uri="http://schemas.openxmlformats.org/presentationml/2006/ole">
            <mc:AlternateContent xmlns:mc="http://schemas.openxmlformats.org/markup-compatibility/2006">
              <mc:Choice xmlns:v="urn:schemas-microsoft-com:vml" Requires="v">
                <p:oleObj spid="_x0000_s3553" name="" r:id="rId1" imgW="2692400" imgH="685800" progId="Equation.DSMT4">
                  <p:embed/>
                </p:oleObj>
              </mc:Choice>
              <mc:Fallback>
                <p:oleObj name="" r:id="rId1" imgW="2692400" imgH="685800" progId="Equation.DSMT4">
                  <p:embed/>
                  <p:pic>
                    <p:nvPicPr>
                      <p:cNvPr id="0" name="图片 3552"/>
                      <p:cNvPicPr/>
                      <p:nvPr/>
                    </p:nvPicPr>
                    <p:blipFill>
                      <a:blip r:embed="rId2"/>
                      <a:stretch>
                        <a:fillRect/>
                      </a:stretch>
                    </p:blipFill>
                    <p:spPr>
                      <a:xfrm>
                        <a:off x="2476500" y="3286125"/>
                        <a:ext cx="2692400" cy="685800"/>
                      </a:xfrm>
                      <a:prstGeom prst="rect">
                        <a:avLst/>
                      </a:prstGeom>
                      <a:noFill/>
                      <a:ln w="38100">
                        <a:noFill/>
                        <a:miter/>
                      </a:ln>
                    </p:spPr>
                  </p:pic>
                </p:oleObj>
              </mc:Fallback>
            </mc:AlternateContent>
          </a:graphicData>
        </a:graphic>
      </p:graphicFrame>
      <p:sp>
        <p:nvSpPr>
          <p:cNvPr id="6" name="TextBox 5"/>
          <p:cNvSpPr txBox="1"/>
          <p:nvPr/>
        </p:nvSpPr>
        <p:spPr>
          <a:xfrm>
            <a:off x="928688" y="4214813"/>
            <a:ext cx="620236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latin typeface="Times New Roman" panose="02020603050405020304" pitchFamily="18" charset="0"/>
              </a:rPr>
              <a:t>将误差传递函数在</a:t>
            </a:r>
            <a:r>
              <a:rPr lang="en-US" altLang="zh-CN" sz="2400" b="1" dirty="0">
                <a:latin typeface="Times New Roman" panose="02020603050405020304" pitchFamily="18" charset="0"/>
              </a:rPr>
              <a:t>s=0</a:t>
            </a:r>
            <a:r>
              <a:rPr lang="zh-CN" altLang="en-US" sz="2400" b="1" dirty="0">
                <a:latin typeface="Times New Roman" panose="02020603050405020304" pitchFamily="18" charset="0"/>
              </a:rPr>
              <a:t>邻域展开成泰勒级数：</a:t>
            </a:r>
            <a:endParaRPr lang="zh-CN" altLang="en-US" sz="2400" b="1" dirty="0">
              <a:latin typeface="Times New Roman" panose="02020603050405020304" pitchFamily="18" charset="0"/>
            </a:endParaRPr>
          </a:p>
        </p:txBody>
      </p:sp>
      <p:graphicFrame>
        <p:nvGraphicFramePr>
          <p:cNvPr id="7" name="Object 3"/>
          <p:cNvGraphicFramePr>
            <a:graphicFrameLocks noChangeAspect="1"/>
          </p:cNvGraphicFramePr>
          <p:nvPr/>
        </p:nvGraphicFramePr>
        <p:xfrm>
          <a:off x="2643188" y="4814888"/>
          <a:ext cx="3073400" cy="685800"/>
        </p:xfrm>
        <a:graphic>
          <a:graphicData uri="http://schemas.openxmlformats.org/presentationml/2006/ole">
            <mc:AlternateContent xmlns:mc="http://schemas.openxmlformats.org/markup-compatibility/2006">
              <mc:Choice xmlns:v="urn:schemas-microsoft-com:vml" Requires="v">
                <p:oleObj spid="_x0000_s3542" name="" r:id="rId3" imgW="3073400" imgH="685800" progId="Equation.DSMT4">
                  <p:embed/>
                </p:oleObj>
              </mc:Choice>
              <mc:Fallback>
                <p:oleObj name="" r:id="rId3" imgW="3073400" imgH="685800" progId="Equation.DSMT4">
                  <p:embed/>
                  <p:pic>
                    <p:nvPicPr>
                      <p:cNvPr id="0" name="图片 3541"/>
                      <p:cNvPicPr/>
                      <p:nvPr/>
                    </p:nvPicPr>
                    <p:blipFill>
                      <a:blip r:embed="rId4"/>
                      <a:stretch>
                        <a:fillRect/>
                      </a:stretch>
                    </p:blipFill>
                    <p:spPr>
                      <a:xfrm>
                        <a:off x="2643188" y="4814888"/>
                        <a:ext cx="3073400" cy="685800"/>
                      </a:xfrm>
                      <a:prstGeom prst="rect">
                        <a:avLst/>
                      </a:prstGeom>
                      <a:noFill/>
                      <a:ln w="38100">
                        <a:noFill/>
                        <a:miter/>
                      </a:ln>
                    </p:spPr>
                  </p:pic>
                </p:oleObj>
              </mc:Fallback>
            </mc:AlternateContent>
          </a:graphicData>
        </a:graphic>
      </p:graphicFrame>
      <p:graphicFrame>
        <p:nvGraphicFramePr>
          <p:cNvPr id="8" name="Object 4"/>
          <p:cNvGraphicFramePr>
            <a:graphicFrameLocks noChangeAspect="1"/>
          </p:cNvGraphicFramePr>
          <p:nvPr/>
        </p:nvGraphicFramePr>
        <p:xfrm>
          <a:off x="928688" y="5786438"/>
          <a:ext cx="8064500" cy="825500"/>
        </p:xfrm>
        <a:graphic>
          <a:graphicData uri="http://schemas.openxmlformats.org/presentationml/2006/ole">
            <mc:AlternateContent xmlns:mc="http://schemas.openxmlformats.org/markup-compatibility/2006">
              <mc:Choice xmlns:v="urn:schemas-microsoft-com:vml" Requires="v">
                <p:oleObj spid="_x0000_s3555" name="" r:id="rId5" imgW="8064500" imgH="825500" progId="Equation.DSMT4">
                  <p:embed/>
                </p:oleObj>
              </mc:Choice>
              <mc:Fallback>
                <p:oleObj name="" r:id="rId5" imgW="8064500" imgH="825500" progId="Equation.DSMT4">
                  <p:embed/>
                  <p:pic>
                    <p:nvPicPr>
                      <p:cNvPr id="0" name="图片 3554"/>
                      <p:cNvPicPr/>
                      <p:nvPr/>
                    </p:nvPicPr>
                    <p:blipFill>
                      <a:blip r:embed="rId6"/>
                      <a:stretch>
                        <a:fillRect/>
                      </a:stretch>
                    </p:blipFill>
                    <p:spPr>
                      <a:xfrm>
                        <a:off x="928688" y="5786438"/>
                        <a:ext cx="8064500" cy="8255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2098" name="Object 1"/>
          <p:cNvGraphicFramePr>
            <a:graphicFrameLocks noChangeAspect="1"/>
          </p:cNvGraphicFramePr>
          <p:nvPr/>
        </p:nvGraphicFramePr>
        <p:xfrm>
          <a:off x="2143125" y="642938"/>
          <a:ext cx="5753100" cy="685800"/>
        </p:xfrm>
        <a:graphic>
          <a:graphicData uri="http://schemas.openxmlformats.org/presentationml/2006/ole">
            <mc:AlternateContent xmlns:mc="http://schemas.openxmlformats.org/markup-compatibility/2006">
              <mc:Choice xmlns:v="urn:schemas-microsoft-com:vml" Requires="v">
                <p:oleObj spid="_x0000_s3556" name="" r:id="rId1" imgW="5753100" imgH="685800" progId="Equation.DSMT4">
                  <p:embed/>
                </p:oleObj>
              </mc:Choice>
              <mc:Fallback>
                <p:oleObj name="" r:id="rId1" imgW="5753100" imgH="685800" progId="Equation.DSMT4">
                  <p:embed/>
                  <p:pic>
                    <p:nvPicPr>
                      <p:cNvPr id="0" name="图片 3555"/>
                      <p:cNvPicPr/>
                      <p:nvPr/>
                    </p:nvPicPr>
                    <p:blipFill>
                      <a:blip r:embed="rId2"/>
                      <a:stretch>
                        <a:fillRect/>
                      </a:stretch>
                    </p:blipFill>
                    <p:spPr>
                      <a:xfrm>
                        <a:off x="2143125" y="642938"/>
                        <a:ext cx="5753100" cy="685800"/>
                      </a:xfrm>
                      <a:prstGeom prst="rect">
                        <a:avLst/>
                      </a:prstGeom>
                      <a:noFill/>
                      <a:ln w="38100">
                        <a:noFill/>
                        <a:miter/>
                      </a:ln>
                    </p:spPr>
                  </p:pic>
                </p:oleObj>
              </mc:Fallback>
            </mc:AlternateContent>
          </a:graphicData>
        </a:graphic>
      </p:graphicFrame>
      <p:sp>
        <p:nvSpPr>
          <p:cNvPr id="5" name="TextBox 4"/>
          <p:cNvSpPr txBox="1"/>
          <p:nvPr/>
        </p:nvSpPr>
        <p:spPr>
          <a:xfrm>
            <a:off x="2143125" y="1714500"/>
            <a:ext cx="6643688" cy="830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latin typeface="Times New Roman" panose="02020603050405020304" pitchFamily="18" charset="0"/>
              </a:rPr>
              <a:t>        收敛域是</a:t>
            </a:r>
            <a:r>
              <a:rPr lang="en-US" altLang="zh-CN" sz="2400" b="1" dirty="0">
                <a:latin typeface="Times New Roman" panose="02020603050405020304" pitchFamily="18" charset="0"/>
              </a:rPr>
              <a:t>s=0</a:t>
            </a:r>
            <a:r>
              <a:rPr lang="zh-CN" altLang="en-US" sz="2400" b="1" dirty="0">
                <a:latin typeface="Times New Roman" panose="02020603050405020304" pitchFamily="18" charset="0"/>
              </a:rPr>
              <a:t>，相当于</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倾向于无穷大</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拉普拉斯终值定理</a:t>
            </a: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graphicFrame>
        <p:nvGraphicFramePr>
          <p:cNvPr id="1355778" name="Object 2"/>
          <p:cNvGraphicFramePr>
            <a:graphicFrameLocks noChangeAspect="1"/>
          </p:cNvGraphicFramePr>
          <p:nvPr/>
        </p:nvGraphicFramePr>
        <p:xfrm>
          <a:off x="2154238" y="2957513"/>
          <a:ext cx="4203700" cy="685800"/>
        </p:xfrm>
        <a:graphic>
          <a:graphicData uri="http://schemas.openxmlformats.org/presentationml/2006/ole">
            <mc:AlternateContent xmlns:mc="http://schemas.openxmlformats.org/markup-compatibility/2006">
              <mc:Choice xmlns:v="urn:schemas-microsoft-com:vml" Requires="v">
                <p:oleObj spid="_x0000_s3557" name="" r:id="rId3" imgW="4203700" imgH="685800" progId="Equation.DSMT4">
                  <p:embed/>
                </p:oleObj>
              </mc:Choice>
              <mc:Fallback>
                <p:oleObj name="" r:id="rId3" imgW="4203700" imgH="685800" progId="Equation.DSMT4">
                  <p:embed/>
                  <p:pic>
                    <p:nvPicPr>
                      <p:cNvPr id="0" name="图片 3556"/>
                      <p:cNvPicPr/>
                      <p:nvPr/>
                    </p:nvPicPr>
                    <p:blipFill>
                      <a:blip r:embed="rId4"/>
                      <a:stretch>
                        <a:fillRect/>
                      </a:stretch>
                    </p:blipFill>
                    <p:spPr>
                      <a:xfrm>
                        <a:off x="2154238" y="2957513"/>
                        <a:ext cx="4203700" cy="685800"/>
                      </a:xfrm>
                      <a:prstGeom prst="rect">
                        <a:avLst/>
                      </a:prstGeom>
                      <a:noFill/>
                      <a:ln w="38100">
                        <a:noFill/>
                        <a:miter/>
                      </a:ln>
                    </p:spPr>
                  </p:pic>
                </p:oleObj>
              </mc:Fallback>
            </mc:AlternateContent>
          </a:graphicData>
        </a:graphic>
      </p:graphicFrame>
      <p:sp>
        <p:nvSpPr>
          <p:cNvPr id="7" name="TextBox 6"/>
          <p:cNvSpPr txBox="1"/>
          <p:nvPr/>
        </p:nvSpPr>
        <p:spPr>
          <a:xfrm>
            <a:off x="2714625" y="4081463"/>
            <a:ext cx="3306763" cy="1419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2000" b="1" dirty="0">
                <a:solidFill>
                  <a:srgbClr val="A50021"/>
                </a:solidFill>
                <a:latin typeface="Times New Roman" panose="02020603050405020304" pitchFamily="18" charset="0"/>
              </a:rPr>
              <a:t>K</a:t>
            </a:r>
            <a:r>
              <a:rPr lang="en-US" altLang="zh-CN" sz="2000" b="1" baseline="-25000" dirty="0">
                <a:solidFill>
                  <a:srgbClr val="A50021"/>
                </a:solidFill>
                <a:latin typeface="Times New Roman" panose="02020603050405020304" pitchFamily="18" charset="0"/>
              </a:rPr>
              <a:t>0</a:t>
            </a:r>
            <a:r>
              <a:rPr lang="zh-CN" altLang="en-US" sz="2000" b="1" dirty="0">
                <a:solidFill>
                  <a:srgbClr val="A50021"/>
                </a:solidFill>
                <a:latin typeface="Times New Roman" panose="02020603050405020304" pitchFamily="18" charset="0"/>
              </a:rPr>
              <a:t>：动态位置误差系数；</a:t>
            </a:r>
            <a:endParaRPr lang="en-US" altLang="zh-CN" sz="2000" b="1" dirty="0">
              <a:solidFill>
                <a:srgbClr val="A50021"/>
              </a:solidFill>
              <a:latin typeface="Times New Roman" panose="02020603050405020304" pitchFamily="18" charset="0"/>
            </a:endParaRPr>
          </a:p>
          <a:p>
            <a:pPr marL="0" lvl="0" indent="0" eaLnBrk="1" hangingPunct="1">
              <a:lnSpc>
                <a:spcPct val="150000"/>
              </a:lnSpc>
              <a:spcBef>
                <a:spcPct val="0"/>
              </a:spcBef>
              <a:buFontTx/>
              <a:buNone/>
            </a:pPr>
            <a:r>
              <a:rPr lang="en-US" altLang="zh-CN" sz="2000" b="1" dirty="0">
                <a:solidFill>
                  <a:srgbClr val="A50021"/>
                </a:solidFill>
                <a:latin typeface="Times New Roman" panose="02020603050405020304" pitchFamily="18" charset="0"/>
              </a:rPr>
              <a:t>K</a:t>
            </a:r>
            <a:r>
              <a:rPr lang="en-US" altLang="zh-CN" sz="2000" b="1" baseline="-25000" dirty="0">
                <a:solidFill>
                  <a:srgbClr val="A50021"/>
                </a:solidFill>
                <a:latin typeface="Times New Roman" panose="02020603050405020304" pitchFamily="18" charset="0"/>
              </a:rPr>
              <a:t>1</a:t>
            </a:r>
            <a:r>
              <a:rPr lang="zh-CN" altLang="en-US" sz="2000" b="1" dirty="0">
                <a:solidFill>
                  <a:srgbClr val="A50021"/>
                </a:solidFill>
                <a:latin typeface="Times New Roman" panose="02020603050405020304" pitchFamily="18" charset="0"/>
              </a:rPr>
              <a:t>：动态速度误差系数；</a:t>
            </a:r>
            <a:endParaRPr lang="en-US" altLang="zh-CN" sz="2000" b="1" dirty="0">
              <a:solidFill>
                <a:srgbClr val="A50021"/>
              </a:solidFill>
              <a:latin typeface="Times New Roman" panose="02020603050405020304" pitchFamily="18" charset="0"/>
            </a:endParaRPr>
          </a:p>
          <a:p>
            <a:pPr marL="0" lvl="0" indent="0" eaLnBrk="1" hangingPunct="1">
              <a:lnSpc>
                <a:spcPct val="150000"/>
              </a:lnSpc>
              <a:spcBef>
                <a:spcPct val="0"/>
              </a:spcBef>
              <a:buFontTx/>
              <a:buNone/>
            </a:pPr>
            <a:r>
              <a:rPr lang="en-US" altLang="zh-CN" sz="2000" b="1" dirty="0">
                <a:solidFill>
                  <a:srgbClr val="A50021"/>
                </a:solidFill>
                <a:latin typeface="Times New Roman" panose="02020603050405020304" pitchFamily="18" charset="0"/>
              </a:rPr>
              <a:t>K</a:t>
            </a:r>
            <a:r>
              <a:rPr lang="en-US" altLang="zh-CN" sz="2000" b="1" baseline="-25000" dirty="0">
                <a:solidFill>
                  <a:srgbClr val="A50021"/>
                </a:solidFill>
                <a:latin typeface="Times New Roman" panose="02020603050405020304" pitchFamily="18" charset="0"/>
              </a:rPr>
              <a:t>2</a:t>
            </a:r>
            <a:r>
              <a:rPr lang="zh-CN" altLang="en-US" sz="2000" b="1" dirty="0">
                <a:solidFill>
                  <a:srgbClr val="A50021"/>
                </a:solidFill>
                <a:latin typeface="Times New Roman" panose="02020603050405020304" pitchFamily="18" charset="0"/>
              </a:rPr>
              <a:t>：动态加速度误差系数。</a:t>
            </a:r>
            <a:endParaRPr lang="zh-CN" altLang="en-US" sz="2000" b="1" dirty="0">
              <a:solidFill>
                <a:srgbClr val="A50021"/>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5778"/>
                                        </p:tgtEl>
                                        <p:attrNameLst>
                                          <p:attrName>style.visibility</p:attrName>
                                        </p:attrNameLst>
                                      </p:cBhvr>
                                      <p:to>
                                        <p:strVal val="visible"/>
                                      </p:to>
                                    </p:set>
                                    <p:animEffect transition="in" filter="blinds(horizontal)">
                                      <p:cBhvr>
                                        <p:cTn id="12" dur="500"/>
                                        <p:tgtEl>
                                          <p:spTgt spid="13557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动态误差系数简便求法</a:t>
            </a:r>
            <a:endParaRPr lang="zh-CN" altLang="en-US" sz="2800" b="1" dirty="0">
              <a:solidFill>
                <a:srgbClr val="A50021"/>
              </a:solidFill>
            </a:endParaRPr>
          </a:p>
        </p:txBody>
      </p:sp>
      <p:sp>
        <p:nvSpPr>
          <p:cNvPr id="3" name="TextBox 2"/>
          <p:cNvSpPr txBox="1"/>
          <p:nvPr/>
        </p:nvSpPr>
        <p:spPr>
          <a:xfrm>
            <a:off x="2000250" y="1428750"/>
            <a:ext cx="46355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latin typeface="Times New Roman" panose="02020603050405020304" pitchFamily="18" charset="0"/>
              </a:rPr>
              <a:t>将误差传递函数按</a:t>
            </a:r>
            <a:r>
              <a:rPr lang="en-US" altLang="zh-CN" sz="2400" b="1" dirty="0">
                <a:latin typeface="Times New Roman" panose="02020603050405020304" pitchFamily="18" charset="0"/>
              </a:rPr>
              <a:t>s</a:t>
            </a:r>
            <a:r>
              <a:rPr lang="zh-CN" altLang="en-US" sz="2400" b="1" dirty="0">
                <a:latin typeface="Times New Roman" panose="02020603050405020304" pitchFamily="18" charset="0"/>
              </a:rPr>
              <a:t>的升幂排列：</a:t>
            </a:r>
            <a:endParaRPr lang="zh-CN" altLang="en-US" sz="2400" b="1" dirty="0">
              <a:latin typeface="Times New Roman" panose="02020603050405020304" pitchFamily="18" charset="0"/>
            </a:endParaRPr>
          </a:p>
        </p:txBody>
      </p:sp>
      <p:graphicFrame>
        <p:nvGraphicFramePr>
          <p:cNvPr id="4" name="Object 2"/>
          <p:cNvGraphicFramePr>
            <a:graphicFrameLocks noChangeAspect="1"/>
          </p:cNvGraphicFramePr>
          <p:nvPr/>
        </p:nvGraphicFramePr>
        <p:xfrm>
          <a:off x="2536825" y="2143125"/>
          <a:ext cx="3606800" cy="723900"/>
        </p:xfrm>
        <a:graphic>
          <a:graphicData uri="http://schemas.openxmlformats.org/presentationml/2006/ole">
            <mc:AlternateContent xmlns:mc="http://schemas.openxmlformats.org/markup-compatibility/2006">
              <mc:Choice xmlns:v="urn:schemas-microsoft-com:vml" Requires="v">
                <p:oleObj spid="_x0000_s3564" name="" r:id="rId1" imgW="3606800" imgH="723900" progId="Equation.DSMT4">
                  <p:embed/>
                </p:oleObj>
              </mc:Choice>
              <mc:Fallback>
                <p:oleObj name="" r:id="rId1" imgW="3606800" imgH="723900" progId="Equation.DSMT4">
                  <p:embed/>
                  <p:pic>
                    <p:nvPicPr>
                      <p:cNvPr id="0" name="图片 3563"/>
                      <p:cNvPicPr/>
                      <p:nvPr/>
                    </p:nvPicPr>
                    <p:blipFill>
                      <a:blip r:embed="rId2"/>
                      <a:stretch>
                        <a:fillRect/>
                      </a:stretch>
                    </p:blipFill>
                    <p:spPr>
                      <a:xfrm>
                        <a:off x="2536825" y="2143125"/>
                        <a:ext cx="3606800" cy="723900"/>
                      </a:xfrm>
                      <a:prstGeom prst="rect">
                        <a:avLst/>
                      </a:prstGeom>
                      <a:noFill/>
                      <a:ln w="38100">
                        <a:noFill/>
                        <a:miter/>
                      </a:ln>
                    </p:spPr>
                  </p:pic>
                </p:oleObj>
              </mc:Fallback>
            </mc:AlternateContent>
          </a:graphicData>
        </a:graphic>
      </p:graphicFrame>
      <p:sp>
        <p:nvSpPr>
          <p:cNvPr id="5" name="TextBox 4"/>
          <p:cNvSpPr txBox="1"/>
          <p:nvPr/>
        </p:nvSpPr>
        <p:spPr>
          <a:xfrm>
            <a:off x="2000250" y="3071813"/>
            <a:ext cx="6494463"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latin typeface="Times New Roman" panose="02020603050405020304" pitchFamily="18" charset="0"/>
              </a:rPr>
              <a:t>用分母多项式除以分子多项式，得到</a:t>
            </a:r>
            <a:r>
              <a:rPr lang="en-US" altLang="zh-CN" sz="2400" b="1" dirty="0">
                <a:latin typeface="Times New Roman" panose="02020603050405020304" pitchFamily="18" charset="0"/>
              </a:rPr>
              <a:t>s</a:t>
            </a:r>
            <a:r>
              <a:rPr lang="zh-CN" altLang="en-US" sz="2400" b="1" dirty="0">
                <a:latin typeface="Times New Roman" panose="02020603050405020304" pitchFamily="18" charset="0"/>
              </a:rPr>
              <a:t>升幂级数</a:t>
            </a:r>
            <a:endParaRPr lang="zh-CN" altLang="en-US" sz="2400" b="1" dirty="0">
              <a:latin typeface="Times New Roman" panose="02020603050405020304" pitchFamily="18" charset="0"/>
            </a:endParaRPr>
          </a:p>
        </p:txBody>
      </p:sp>
      <p:graphicFrame>
        <p:nvGraphicFramePr>
          <p:cNvPr id="6" name="Object 3"/>
          <p:cNvGraphicFramePr>
            <a:graphicFrameLocks noChangeAspect="1"/>
          </p:cNvGraphicFramePr>
          <p:nvPr/>
        </p:nvGraphicFramePr>
        <p:xfrm>
          <a:off x="2587625" y="3786188"/>
          <a:ext cx="2984500" cy="368300"/>
        </p:xfrm>
        <a:graphic>
          <a:graphicData uri="http://schemas.openxmlformats.org/presentationml/2006/ole">
            <mc:AlternateContent xmlns:mc="http://schemas.openxmlformats.org/markup-compatibility/2006">
              <mc:Choice xmlns:v="urn:schemas-microsoft-com:vml" Requires="v">
                <p:oleObj spid="_x0000_s3560" name="" r:id="rId3" imgW="2984500" imgH="368300" progId="Equation.DSMT4">
                  <p:embed/>
                </p:oleObj>
              </mc:Choice>
              <mc:Fallback>
                <p:oleObj name="" r:id="rId3" imgW="2984500" imgH="368300" progId="Equation.DSMT4">
                  <p:embed/>
                  <p:pic>
                    <p:nvPicPr>
                      <p:cNvPr id="0" name="图片 3559"/>
                      <p:cNvPicPr/>
                      <p:nvPr/>
                    </p:nvPicPr>
                    <p:blipFill>
                      <a:blip r:embed="rId4"/>
                      <a:stretch>
                        <a:fillRect/>
                      </a:stretch>
                    </p:blipFill>
                    <p:spPr>
                      <a:xfrm>
                        <a:off x="2587625" y="3786188"/>
                        <a:ext cx="2984500" cy="36830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2589213" y="4418013"/>
          <a:ext cx="5626100" cy="368300"/>
        </p:xfrm>
        <a:graphic>
          <a:graphicData uri="http://schemas.openxmlformats.org/presentationml/2006/ole">
            <mc:AlternateContent xmlns:mc="http://schemas.openxmlformats.org/markup-compatibility/2006">
              <mc:Choice xmlns:v="urn:schemas-microsoft-com:vml" Requires="v">
                <p:oleObj spid="_x0000_s3565" name="" r:id="rId5" imgW="5626100" imgH="368300" progId="Equation.DSMT4">
                  <p:embed/>
                </p:oleObj>
              </mc:Choice>
              <mc:Fallback>
                <p:oleObj name="" r:id="rId5" imgW="5626100" imgH="368300" progId="Equation.DSMT4">
                  <p:embed/>
                  <p:pic>
                    <p:nvPicPr>
                      <p:cNvPr id="0" name="图片 3564"/>
                      <p:cNvPicPr/>
                      <p:nvPr/>
                    </p:nvPicPr>
                    <p:blipFill>
                      <a:blip r:embed="rId6"/>
                      <a:stretch>
                        <a:fillRect/>
                      </a:stretch>
                    </p:blipFill>
                    <p:spPr>
                      <a:xfrm>
                        <a:off x="2589213" y="4418013"/>
                        <a:ext cx="5626100" cy="368300"/>
                      </a:xfrm>
                      <a:prstGeom prst="rect">
                        <a:avLst/>
                      </a:prstGeom>
                      <a:noFill/>
                      <a:ln w="38100">
                        <a:noFill/>
                        <a:miter/>
                      </a:ln>
                    </p:spPr>
                  </p:pic>
                </p:oleObj>
              </mc:Fallback>
            </mc:AlternateContent>
          </a:graphicData>
        </a:graphic>
      </p:graphicFrame>
      <p:graphicFrame>
        <p:nvGraphicFramePr>
          <p:cNvPr id="8" name="Object 5"/>
          <p:cNvGraphicFramePr>
            <a:graphicFrameLocks noChangeAspect="1"/>
          </p:cNvGraphicFramePr>
          <p:nvPr/>
        </p:nvGraphicFramePr>
        <p:xfrm>
          <a:off x="2649538" y="5100638"/>
          <a:ext cx="2565400" cy="685800"/>
        </p:xfrm>
        <a:graphic>
          <a:graphicData uri="http://schemas.openxmlformats.org/presentationml/2006/ole">
            <mc:AlternateContent xmlns:mc="http://schemas.openxmlformats.org/markup-compatibility/2006">
              <mc:Choice xmlns:v="urn:schemas-microsoft-com:vml" Requires="v">
                <p:oleObj spid="_x0000_s3562" name="" r:id="rId7" imgW="2565400" imgH="685800" progId="Equation.DSMT4">
                  <p:embed/>
                </p:oleObj>
              </mc:Choice>
              <mc:Fallback>
                <p:oleObj name="" r:id="rId7" imgW="2565400" imgH="685800" progId="Equation.DSMT4">
                  <p:embed/>
                  <p:pic>
                    <p:nvPicPr>
                      <p:cNvPr id="0" name="图片 3561"/>
                      <p:cNvPicPr/>
                      <p:nvPr/>
                    </p:nvPicPr>
                    <p:blipFill>
                      <a:blip r:embed="rId8"/>
                      <a:stretch>
                        <a:fillRect/>
                      </a:stretch>
                    </p:blipFill>
                    <p:spPr>
                      <a:xfrm>
                        <a:off x="2649538" y="5100638"/>
                        <a:ext cx="2565400" cy="6858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
          <p:cNvSpPr>
            <a:spLocks noGrp="1"/>
          </p:cNvSpPr>
          <p:nvPr>
            <p:ph type="title"/>
          </p:nvPr>
        </p:nvSpPr>
        <p:spPr>
          <a:xfrm>
            <a:off x="1571625" y="274638"/>
            <a:ext cx="7115175" cy="1143000"/>
          </a:xfrm>
        </p:spPr>
        <p:txBody>
          <a:bodyPr vert="horz" wrap="square" lIns="91440" tIns="45720" rIns="91440" bIns="45720" anchor="ctr" anchorCtr="0"/>
          <a:p>
            <a:pPr eaLnBrk="1" hangingPunct="1"/>
            <a:r>
              <a:rPr lang="zh-CN" altLang="en-US" sz="2800" b="1" dirty="0">
                <a:solidFill>
                  <a:srgbClr val="A50021"/>
                </a:solidFill>
              </a:rPr>
              <a:t>动态误差系数与静态误差系数之间的关系</a:t>
            </a:r>
            <a:endParaRPr lang="zh-CN" altLang="en-US" sz="2800" b="1" dirty="0">
              <a:solidFill>
                <a:srgbClr val="A50021"/>
              </a:solidFill>
            </a:endParaRPr>
          </a:p>
        </p:txBody>
      </p:sp>
      <p:sp>
        <p:nvSpPr>
          <p:cNvPr id="3" name="TextBox 2"/>
          <p:cNvSpPr txBox="1"/>
          <p:nvPr/>
        </p:nvSpPr>
        <p:spPr>
          <a:xfrm>
            <a:off x="1928813" y="1428750"/>
            <a:ext cx="43719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Times New Roman" panose="02020603050405020304" pitchFamily="18" charset="0"/>
              </a:rPr>
              <a:t>r(t)=1(t) </a:t>
            </a:r>
            <a:r>
              <a:rPr lang="zh-CN" altLang="en-US" sz="2000" b="1" dirty="0">
                <a:latin typeface="Times New Roman" panose="02020603050405020304" pitchFamily="18" charset="0"/>
              </a:rPr>
              <a:t>时，</a:t>
            </a:r>
            <a:r>
              <a:rPr lang="en-US" altLang="zh-CN" sz="2000" b="1" dirty="0">
                <a:latin typeface="Times New Roman" panose="02020603050405020304" pitchFamily="18" charset="0"/>
              </a:rPr>
              <a:t>0</a:t>
            </a:r>
            <a:r>
              <a:rPr lang="zh-CN" altLang="en-US" sz="2000" b="1" dirty="0">
                <a:latin typeface="Times New Roman" panose="02020603050405020304" pitchFamily="18" charset="0"/>
              </a:rPr>
              <a:t>型系统的稳态误差为：</a:t>
            </a:r>
            <a:endParaRPr lang="zh-CN" altLang="en-US" sz="2000" b="1" dirty="0">
              <a:latin typeface="Times New Roman" panose="02020603050405020304" pitchFamily="18" charset="0"/>
            </a:endParaRPr>
          </a:p>
        </p:txBody>
      </p:sp>
      <p:graphicFrame>
        <p:nvGraphicFramePr>
          <p:cNvPr id="4" name="Object 1"/>
          <p:cNvGraphicFramePr>
            <a:graphicFrameLocks noChangeAspect="1"/>
          </p:cNvGraphicFramePr>
          <p:nvPr/>
        </p:nvGraphicFramePr>
        <p:xfrm>
          <a:off x="2428875" y="2071688"/>
          <a:ext cx="1765300" cy="406400"/>
        </p:xfrm>
        <a:graphic>
          <a:graphicData uri="http://schemas.openxmlformats.org/presentationml/2006/ole">
            <mc:AlternateContent xmlns:mc="http://schemas.openxmlformats.org/markup-compatibility/2006">
              <mc:Choice xmlns:v="urn:schemas-microsoft-com:vml" Requires="v">
                <p:oleObj spid="_x0000_s3561" name="" r:id="rId1" imgW="1764665" imgH="406400" progId="Equation.DSMT4">
                  <p:embed/>
                </p:oleObj>
              </mc:Choice>
              <mc:Fallback>
                <p:oleObj name="" r:id="rId1" imgW="1764665" imgH="406400" progId="Equation.DSMT4">
                  <p:embed/>
                  <p:pic>
                    <p:nvPicPr>
                      <p:cNvPr id="0" name="图片 3560"/>
                      <p:cNvPicPr/>
                      <p:nvPr/>
                    </p:nvPicPr>
                    <p:blipFill>
                      <a:blip r:embed="rId2"/>
                      <a:stretch>
                        <a:fillRect/>
                      </a:stretch>
                    </p:blipFill>
                    <p:spPr>
                      <a:xfrm>
                        <a:off x="2428875" y="2071688"/>
                        <a:ext cx="1765300" cy="406400"/>
                      </a:xfrm>
                      <a:prstGeom prst="rect">
                        <a:avLst/>
                      </a:prstGeom>
                      <a:noFill/>
                      <a:ln w="38100">
                        <a:noFill/>
                        <a:miter/>
                      </a:ln>
                    </p:spPr>
                  </p:pic>
                </p:oleObj>
              </mc:Fallback>
            </mc:AlternateContent>
          </a:graphicData>
        </a:graphic>
      </p:graphicFrame>
      <p:graphicFrame>
        <p:nvGraphicFramePr>
          <p:cNvPr id="5" name="Object 2"/>
          <p:cNvGraphicFramePr>
            <a:graphicFrameLocks noChangeAspect="1"/>
          </p:cNvGraphicFramePr>
          <p:nvPr/>
        </p:nvGraphicFramePr>
        <p:xfrm>
          <a:off x="3000375" y="2571750"/>
          <a:ext cx="5118100" cy="939800"/>
        </p:xfrm>
        <a:graphic>
          <a:graphicData uri="http://schemas.openxmlformats.org/presentationml/2006/ole">
            <mc:AlternateContent xmlns:mc="http://schemas.openxmlformats.org/markup-compatibility/2006">
              <mc:Choice xmlns:v="urn:schemas-microsoft-com:vml" Requires="v">
                <p:oleObj spid="_x0000_s3569" name="" r:id="rId3" imgW="5118100" imgH="939800" progId="Equation.DSMT4">
                  <p:embed/>
                </p:oleObj>
              </mc:Choice>
              <mc:Fallback>
                <p:oleObj name="" r:id="rId3" imgW="5118100" imgH="939800" progId="Equation.DSMT4">
                  <p:embed/>
                  <p:pic>
                    <p:nvPicPr>
                      <p:cNvPr id="0" name="图片 3568"/>
                      <p:cNvPicPr/>
                      <p:nvPr/>
                    </p:nvPicPr>
                    <p:blipFill>
                      <a:blip r:embed="rId4"/>
                      <a:stretch>
                        <a:fillRect/>
                      </a:stretch>
                    </p:blipFill>
                    <p:spPr>
                      <a:xfrm>
                        <a:off x="3000375" y="2571750"/>
                        <a:ext cx="5118100" cy="939800"/>
                      </a:xfrm>
                      <a:prstGeom prst="rect">
                        <a:avLst/>
                      </a:prstGeom>
                      <a:noFill/>
                      <a:ln w="38100">
                        <a:noFill/>
                        <a:miter/>
                      </a:ln>
                    </p:spPr>
                  </p:pic>
                </p:oleObj>
              </mc:Fallback>
            </mc:AlternateContent>
          </a:graphicData>
        </a:graphic>
      </p:graphicFrame>
      <p:graphicFrame>
        <p:nvGraphicFramePr>
          <p:cNvPr id="134150" name="Object 3"/>
          <p:cNvGraphicFramePr>
            <a:graphicFrameLocks noChangeAspect="1"/>
          </p:cNvGraphicFramePr>
          <p:nvPr/>
        </p:nvGraphicFramePr>
        <p:xfrm>
          <a:off x="3365500" y="1968500"/>
          <a:ext cx="914400" cy="271463"/>
        </p:xfrm>
        <a:graphic>
          <a:graphicData uri="http://schemas.openxmlformats.org/presentationml/2006/ole">
            <mc:AlternateContent xmlns:mc="http://schemas.openxmlformats.org/markup-compatibility/2006">
              <mc:Choice xmlns:v="urn:schemas-microsoft-com:vml" Requires="v">
                <p:oleObj spid="_x0000_s3566" name="" r:id="rId5" imgW="445135" imgH="741680" progId="Equation.DSMT4">
                  <p:embed/>
                </p:oleObj>
              </mc:Choice>
              <mc:Fallback>
                <p:oleObj name="" r:id="rId5" imgW="445135" imgH="741680" progId="Equation.DSMT4">
                  <p:embed/>
                  <p:pic>
                    <p:nvPicPr>
                      <p:cNvPr id="0" name="图片 3565"/>
                      <p:cNvPicPr/>
                      <p:nvPr/>
                    </p:nvPicPr>
                    <p:blipFill>
                      <a:blip r:embed="rId6"/>
                      <a:stretch>
                        <a:fillRect/>
                      </a:stretch>
                    </p:blipFill>
                    <p:spPr>
                      <a:xfrm>
                        <a:off x="3365500" y="1968500"/>
                        <a:ext cx="914400" cy="271463"/>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3000375" y="3314700"/>
          <a:ext cx="1435100" cy="685800"/>
        </p:xfrm>
        <a:graphic>
          <a:graphicData uri="http://schemas.openxmlformats.org/presentationml/2006/ole">
            <mc:AlternateContent xmlns:mc="http://schemas.openxmlformats.org/markup-compatibility/2006">
              <mc:Choice xmlns:v="urn:schemas-microsoft-com:vml" Requires="v">
                <p:oleObj spid="_x0000_s3567" name="" r:id="rId7" imgW="1435100" imgH="685800" progId="Equation.DSMT4">
                  <p:embed/>
                </p:oleObj>
              </mc:Choice>
              <mc:Fallback>
                <p:oleObj name="" r:id="rId7" imgW="1435100" imgH="685800" progId="Equation.DSMT4">
                  <p:embed/>
                  <p:pic>
                    <p:nvPicPr>
                      <p:cNvPr id="0" name="图片 3566"/>
                      <p:cNvPicPr/>
                      <p:nvPr/>
                    </p:nvPicPr>
                    <p:blipFill>
                      <a:blip r:embed="rId8"/>
                      <a:stretch>
                        <a:fillRect/>
                      </a:stretch>
                    </p:blipFill>
                    <p:spPr>
                      <a:xfrm>
                        <a:off x="3000375" y="3314700"/>
                        <a:ext cx="1435100" cy="685800"/>
                      </a:xfrm>
                      <a:prstGeom prst="rect">
                        <a:avLst/>
                      </a:prstGeom>
                      <a:noFill/>
                      <a:ln w="38100">
                        <a:noFill/>
                        <a:miter/>
                      </a:ln>
                    </p:spPr>
                  </p:pic>
                </p:oleObj>
              </mc:Fallback>
            </mc:AlternateContent>
          </a:graphicData>
        </a:graphic>
      </p:graphicFrame>
      <p:sp>
        <p:nvSpPr>
          <p:cNvPr id="8" name="TextBox 7"/>
          <p:cNvSpPr txBox="1"/>
          <p:nvPr/>
        </p:nvSpPr>
        <p:spPr>
          <a:xfrm>
            <a:off x="2071688" y="4286250"/>
            <a:ext cx="40322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动、静态位置误差系数的关系为：</a:t>
            </a:r>
            <a:endParaRPr lang="zh-CN" altLang="en-US" sz="2000" b="1" dirty="0">
              <a:latin typeface="Arial" panose="020B0604020202020204" pitchFamily="34" charset="0"/>
            </a:endParaRPr>
          </a:p>
        </p:txBody>
      </p:sp>
      <p:graphicFrame>
        <p:nvGraphicFramePr>
          <p:cNvPr id="9" name="Object 5"/>
          <p:cNvGraphicFramePr>
            <a:graphicFrameLocks noChangeAspect="1"/>
          </p:cNvGraphicFramePr>
          <p:nvPr/>
        </p:nvGraphicFramePr>
        <p:xfrm>
          <a:off x="3071813" y="4884738"/>
          <a:ext cx="1117600" cy="330200"/>
        </p:xfrm>
        <a:graphic>
          <a:graphicData uri="http://schemas.openxmlformats.org/presentationml/2006/ole">
            <mc:AlternateContent xmlns:mc="http://schemas.openxmlformats.org/markup-compatibility/2006">
              <mc:Choice xmlns:v="urn:schemas-microsoft-com:vml" Requires="v">
                <p:oleObj spid="_x0000_s3570" name="" r:id="rId9" imgW="1117600" imgH="330200" progId="Equation.DSMT4">
                  <p:embed/>
                </p:oleObj>
              </mc:Choice>
              <mc:Fallback>
                <p:oleObj name="" r:id="rId9" imgW="1117600" imgH="330200" progId="Equation.DSMT4">
                  <p:embed/>
                  <p:pic>
                    <p:nvPicPr>
                      <p:cNvPr id="0" name="图片 3569"/>
                      <p:cNvPicPr/>
                      <p:nvPr/>
                    </p:nvPicPr>
                    <p:blipFill>
                      <a:blip r:embed="rId10"/>
                      <a:stretch>
                        <a:fillRect/>
                      </a:stretch>
                    </p:blipFill>
                    <p:spPr>
                      <a:xfrm>
                        <a:off x="3071813" y="4884738"/>
                        <a:ext cx="1117600" cy="3302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928813" y="1428750"/>
            <a:ext cx="4286250" cy="40005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r(t)=t </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时，</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I</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型系统的稳态误差为：</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endParaRPr>
          </a:p>
        </p:txBody>
      </p:sp>
      <p:sp>
        <p:nvSpPr>
          <p:cNvPr id="135171" name="标题 5"/>
          <p:cNvSpPr>
            <a:spLocks noGrp="1"/>
          </p:cNvSpPr>
          <p:nvPr>
            <p:ph type="title"/>
          </p:nvPr>
        </p:nvSpPr>
        <p:spPr>
          <a:xfrm>
            <a:off x="1714500" y="274638"/>
            <a:ext cx="6972300" cy="1143000"/>
          </a:xfrm>
        </p:spPr>
        <p:txBody>
          <a:bodyPr vert="horz" wrap="square" lIns="91440" tIns="45720" rIns="91440" bIns="45720" anchor="ctr" anchorCtr="0"/>
          <a:p>
            <a:pPr eaLnBrk="1" hangingPunct="1"/>
            <a:r>
              <a:rPr lang="zh-CN" altLang="en-US" sz="2800" b="1" dirty="0">
                <a:solidFill>
                  <a:srgbClr val="A50021"/>
                </a:solidFill>
              </a:rPr>
              <a:t>动态误差系数与静态误差系数之间的关系</a:t>
            </a:r>
            <a:r>
              <a:rPr lang="en-US" altLang="zh-CN" sz="2800" b="1" dirty="0">
                <a:solidFill>
                  <a:srgbClr val="A50021"/>
                </a:solidFill>
              </a:rPr>
              <a:t>(2)</a:t>
            </a:r>
            <a:endParaRPr lang="zh-CN" altLang="en-US" sz="2800" dirty="0"/>
          </a:p>
        </p:txBody>
      </p:sp>
      <p:graphicFrame>
        <p:nvGraphicFramePr>
          <p:cNvPr id="1427458" name="Object 2"/>
          <p:cNvGraphicFramePr>
            <a:graphicFrameLocks noChangeAspect="1"/>
          </p:cNvGraphicFramePr>
          <p:nvPr/>
        </p:nvGraphicFramePr>
        <p:xfrm>
          <a:off x="2571750" y="2093913"/>
          <a:ext cx="1765300" cy="406400"/>
        </p:xfrm>
        <a:graphic>
          <a:graphicData uri="http://schemas.openxmlformats.org/presentationml/2006/ole">
            <mc:AlternateContent xmlns:mc="http://schemas.openxmlformats.org/markup-compatibility/2006">
              <mc:Choice xmlns:v="urn:schemas-microsoft-com:vml" Requires="v">
                <p:oleObj spid="_x0000_s3558" name="" r:id="rId1" imgW="1764665" imgH="406400" progId="Equation.DSMT4">
                  <p:embed/>
                </p:oleObj>
              </mc:Choice>
              <mc:Fallback>
                <p:oleObj name="" r:id="rId1" imgW="1764665" imgH="406400" progId="Equation.DSMT4">
                  <p:embed/>
                  <p:pic>
                    <p:nvPicPr>
                      <p:cNvPr id="0" name="图片 3557"/>
                      <p:cNvPicPr/>
                      <p:nvPr/>
                    </p:nvPicPr>
                    <p:blipFill>
                      <a:blip r:embed="rId2"/>
                      <a:stretch>
                        <a:fillRect/>
                      </a:stretch>
                    </p:blipFill>
                    <p:spPr>
                      <a:xfrm>
                        <a:off x="2571750" y="2093913"/>
                        <a:ext cx="1765300" cy="406400"/>
                      </a:xfrm>
                      <a:prstGeom prst="rect">
                        <a:avLst/>
                      </a:prstGeom>
                      <a:noFill/>
                      <a:ln w="38100">
                        <a:noFill/>
                        <a:miter/>
                      </a:ln>
                    </p:spPr>
                  </p:pic>
                </p:oleObj>
              </mc:Fallback>
            </mc:AlternateContent>
          </a:graphicData>
        </a:graphic>
      </p:graphicFrame>
      <p:graphicFrame>
        <p:nvGraphicFramePr>
          <p:cNvPr id="1427459" name="Object 3"/>
          <p:cNvGraphicFramePr>
            <a:graphicFrameLocks noChangeAspect="1"/>
          </p:cNvGraphicFramePr>
          <p:nvPr/>
        </p:nvGraphicFramePr>
        <p:xfrm>
          <a:off x="3071813" y="2554288"/>
          <a:ext cx="4165600" cy="952500"/>
        </p:xfrm>
        <a:graphic>
          <a:graphicData uri="http://schemas.openxmlformats.org/presentationml/2006/ole">
            <mc:AlternateContent xmlns:mc="http://schemas.openxmlformats.org/markup-compatibility/2006">
              <mc:Choice xmlns:v="urn:schemas-microsoft-com:vml" Requires="v">
                <p:oleObj spid="_x0000_s3563" name="" r:id="rId3" imgW="4165600" imgH="952500" progId="Equation.DSMT4">
                  <p:embed/>
                </p:oleObj>
              </mc:Choice>
              <mc:Fallback>
                <p:oleObj name="" r:id="rId3" imgW="4165600" imgH="952500" progId="Equation.DSMT4">
                  <p:embed/>
                  <p:pic>
                    <p:nvPicPr>
                      <p:cNvPr id="0" name="图片 3562"/>
                      <p:cNvPicPr/>
                      <p:nvPr/>
                    </p:nvPicPr>
                    <p:blipFill>
                      <a:blip r:embed="rId4"/>
                      <a:stretch>
                        <a:fillRect/>
                      </a:stretch>
                    </p:blipFill>
                    <p:spPr>
                      <a:xfrm>
                        <a:off x="3071813" y="2554288"/>
                        <a:ext cx="4165600" cy="952500"/>
                      </a:xfrm>
                      <a:prstGeom prst="rect">
                        <a:avLst/>
                      </a:prstGeom>
                      <a:noFill/>
                      <a:ln w="38100">
                        <a:noFill/>
                        <a:miter/>
                      </a:ln>
                    </p:spPr>
                  </p:pic>
                </p:oleObj>
              </mc:Fallback>
            </mc:AlternateContent>
          </a:graphicData>
        </a:graphic>
      </p:graphicFrame>
      <p:graphicFrame>
        <p:nvGraphicFramePr>
          <p:cNvPr id="1427460" name="Object 4"/>
          <p:cNvGraphicFramePr>
            <a:graphicFrameLocks noChangeAspect="1"/>
          </p:cNvGraphicFramePr>
          <p:nvPr/>
        </p:nvGraphicFramePr>
        <p:xfrm>
          <a:off x="3143250" y="3386138"/>
          <a:ext cx="1041400" cy="685800"/>
        </p:xfrm>
        <a:graphic>
          <a:graphicData uri="http://schemas.openxmlformats.org/presentationml/2006/ole">
            <mc:AlternateContent xmlns:mc="http://schemas.openxmlformats.org/markup-compatibility/2006">
              <mc:Choice xmlns:v="urn:schemas-microsoft-com:vml" Requires="v">
                <p:oleObj spid="_x0000_s3568" name="" r:id="rId5" imgW="1041400" imgH="685800" progId="Equation.DSMT4">
                  <p:embed/>
                </p:oleObj>
              </mc:Choice>
              <mc:Fallback>
                <p:oleObj name="" r:id="rId5" imgW="1041400" imgH="685800" progId="Equation.DSMT4">
                  <p:embed/>
                  <p:pic>
                    <p:nvPicPr>
                      <p:cNvPr id="0" name="图片 3567"/>
                      <p:cNvPicPr/>
                      <p:nvPr/>
                    </p:nvPicPr>
                    <p:blipFill>
                      <a:blip r:embed="rId6"/>
                      <a:stretch>
                        <a:fillRect/>
                      </a:stretch>
                    </p:blipFill>
                    <p:spPr>
                      <a:xfrm>
                        <a:off x="3143250" y="3386138"/>
                        <a:ext cx="1041400" cy="685800"/>
                      </a:xfrm>
                      <a:prstGeom prst="rect">
                        <a:avLst/>
                      </a:prstGeom>
                      <a:noFill/>
                      <a:ln w="38100">
                        <a:noFill/>
                        <a:miter/>
                      </a:ln>
                    </p:spPr>
                  </p:pic>
                </p:oleObj>
              </mc:Fallback>
            </mc:AlternateContent>
          </a:graphicData>
        </a:graphic>
      </p:graphicFrame>
      <p:sp>
        <p:nvSpPr>
          <p:cNvPr id="10" name="TextBox 9"/>
          <p:cNvSpPr txBox="1"/>
          <p:nvPr/>
        </p:nvSpPr>
        <p:spPr>
          <a:xfrm>
            <a:off x="2071688" y="4286250"/>
            <a:ext cx="405606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动、静态速度误差系数的关系为：</a:t>
            </a:r>
            <a:endParaRPr lang="zh-CN" altLang="en-US" sz="2000" b="1" dirty="0">
              <a:latin typeface="Arial" panose="020B0604020202020204" pitchFamily="34" charset="0"/>
            </a:endParaRPr>
          </a:p>
        </p:txBody>
      </p:sp>
      <p:graphicFrame>
        <p:nvGraphicFramePr>
          <p:cNvPr id="1427461" name="Object 5"/>
          <p:cNvGraphicFramePr>
            <a:graphicFrameLocks noChangeAspect="1"/>
          </p:cNvGraphicFramePr>
          <p:nvPr/>
        </p:nvGraphicFramePr>
        <p:xfrm>
          <a:off x="3001963" y="4884738"/>
          <a:ext cx="736600" cy="330200"/>
        </p:xfrm>
        <a:graphic>
          <a:graphicData uri="http://schemas.openxmlformats.org/presentationml/2006/ole">
            <mc:AlternateContent xmlns:mc="http://schemas.openxmlformats.org/markup-compatibility/2006">
              <mc:Choice xmlns:v="urn:schemas-microsoft-com:vml" Requires="v">
                <p:oleObj spid="_x0000_s3571" name="" r:id="rId7" imgW="736600" imgH="330200" progId="Equation.DSMT4">
                  <p:embed/>
                </p:oleObj>
              </mc:Choice>
              <mc:Fallback>
                <p:oleObj name="" r:id="rId7" imgW="736600" imgH="330200" progId="Equation.DSMT4">
                  <p:embed/>
                  <p:pic>
                    <p:nvPicPr>
                      <p:cNvPr id="0" name="图片 3570"/>
                      <p:cNvPicPr/>
                      <p:nvPr/>
                    </p:nvPicPr>
                    <p:blipFill>
                      <a:blip r:embed="rId8"/>
                      <a:stretch>
                        <a:fillRect/>
                      </a:stretch>
                    </p:blipFill>
                    <p:spPr>
                      <a:xfrm>
                        <a:off x="3001963" y="4884738"/>
                        <a:ext cx="736600" cy="330200"/>
                      </a:xfrm>
                      <a:prstGeom prst="rect">
                        <a:avLst/>
                      </a:prstGeom>
                      <a:noFill/>
                      <a:ln w="38100">
                        <a:noFill/>
                        <a:miter/>
                      </a:ln>
                    </p:spPr>
                  </p:pic>
                </p:oleObj>
              </mc:Fallback>
            </mc:AlternateContent>
          </a:graphicData>
        </a:graphic>
      </p:graphicFrame>
      <p:sp>
        <p:nvSpPr>
          <p:cNvPr id="12" name="TextBox 11"/>
          <p:cNvSpPr txBox="1"/>
          <p:nvPr/>
        </p:nvSpPr>
        <p:spPr>
          <a:xfrm>
            <a:off x="2071688" y="5314950"/>
            <a:ext cx="43132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动、静态加速度误差系数的关系为：</a:t>
            </a:r>
            <a:endParaRPr lang="zh-CN" altLang="en-US" sz="2000" b="1" dirty="0">
              <a:latin typeface="Arial" panose="020B0604020202020204" pitchFamily="34" charset="0"/>
            </a:endParaRPr>
          </a:p>
        </p:txBody>
      </p:sp>
      <p:graphicFrame>
        <p:nvGraphicFramePr>
          <p:cNvPr id="1427462" name="Object 6"/>
          <p:cNvGraphicFramePr>
            <a:graphicFrameLocks noChangeAspect="1"/>
          </p:cNvGraphicFramePr>
          <p:nvPr/>
        </p:nvGraphicFramePr>
        <p:xfrm>
          <a:off x="3065463" y="6000750"/>
          <a:ext cx="749300" cy="330200"/>
        </p:xfrm>
        <a:graphic>
          <a:graphicData uri="http://schemas.openxmlformats.org/presentationml/2006/ole">
            <mc:AlternateContent xmlns:mc="http://schemas.openxmlformats.org/markup-compatibility/2006">
              <mc:Choice xmlns:v="urn:schemas-microsoft-com:vml" Requires="v">
                <p:oleObj spid="_x0000_s3559" name="" r:id="rId9" imgW="749300" imgH="330200" progId="Equation.DSMT4">
                  <p:embed/>
                </p:oleObj>
              </mc:Choice>
              <mc:Fallback>
                <p:oleObj name="" r:id="rId9" imgW="749300" imgH="330200" progId="Equation.DSMT4">
                  <p:embed/>
                  <p:pic>
                    <p:nvPicPr>
                      <p:cNvPr id="0" name="图片 3558"/>
                      <p:cNvPicPr/>
                      <p:nvPr/>
                    </p:nvPicPr>
                    <p:blipFill>
                      <a:blip r:embed="rId10"/>
                      <a:stretch>
                        <a:fillRect/>
                      </a:stretch>
                    </p:blipFill>
                    <p:spPr>
                      <a:xfrm>
                        <a:off x="3065463" y="6000750"/>
                        <a:ext cx="749300" cy="3302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27458"/>
                                        </p:tgtEl>
                                        <p:attrNameLst>
                                          <p:attrName>style.visibility</p:attrName>
                                        </p:attrNameLst>
                                      </p:cBhvr>
                                      <p:to>
                                        <p:strVal val="visible"/>
                                      </p:to>
                                    </p:set>
                                    <p:animEffect transition="in" filter="blinds(horizontal)">
                                      <p:cBhvr>
                                        <p:cTn id="7" dur="500"/>
                                        <p:tgtEl>
                                          <p:spTgt spid="1427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7459"/>
                                        </p:tgtEl>
                                        <p:attrNameLst>
                                          <p:attrName>style.visibility</p:attrName>
                                        </p:attrNameLst>
                                      </p:cBhvr>
                                      <p:to>
                                        <p:strVal val="visible"/>
                                      </p:to>
                                    </p:set>
                                    <p:animEffect transition="in" filter="blinds(horizontal)">
                                      <p:cBhvr>
                                        <p:cTn id="12" dur="500"/>
                                        <p:tgtEl>
                                          <p:spTgt spid="14274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27460"/>
                                        </p:tgtEl>
                                        <p:attrNameLst>
                                          <p:attrName>style.visibility</p:attrName>
                                        </p:attrNameLst>
                                      </p:cBhvr>
                                      <p:to>
                                        <p:strVal val="visible"/>
                                      </p:to>
                                    </p:set>
                                    <p:animEffect transition="in" filter="blinds(horizontal)">
                                      <p:cBhvr>
                                        <p:cTn id="17" dur="500"/>
                                        <p:tgtEl>
                                          <p:spTgt spid="14274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27461"/>
                                        </p:tgtEl>
                                        <p:attrNameLst>
                                          <p:attrName>style.visibility</p:attrName>
                                        </p:attrNameLst>
                                      </p:cBhvr>
                                      <p:to>
                                        <p:strVal val="visible"/>
                                      </p:to>
                                    </p:set>
                                    <p:animEffect transition="in" filter="blinds(horizontal)">
                                      <p:cBhvr>
                                        <p:cTn id="27" dur="500"/>
                                        <p:tgtEl>
                                          <p:spTgt spid="14274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27462"/>
                                        </p:tgtEl>
                                        <p:attrNameLst>
                                          <p:attrName>style.visibility</p:attrName>
                                        </p:attrNameLst>
                                      </p:cBhvr>
                                      <p:to>
                                        <p:strVal val="visible"/>
                                      </p:to>
                                    </p:set>
                                    <p:animEffect transition="in" filter="blinds(horizontal)">
                                      <p:cBhvr>
                                        <p:cTn id="37" dur="500"/>
                                        <p:tgtEl>
                                          <p:spTgt spid="142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
          <p:cNvSpPr>
            <a:spLocks noGrp="1"/>
          </p:cNvSpPr>
          <p:nvPr>
            <p:ph type="title"/>
          </p:nvPr>
        </p:nvSpPr>
        <p:spPr>
          <a:xfrm>
            <a:off x="1714500" y="274638"/>
            <a:ext cx="6972300" cy="1143000"/>
          </a:xfrm>
        </p:spPr>
        <p:txBody>
          <a:bodyPr vert="horz" wrap="square" lIns="91440" tIns="45720" rIns="91440" bIns="45720" anchor="ctr" anchorCtr="0"/>
          <a:p>
            <a:pPr algn="l" eaLnBrk="1" hangingPunct="1"/>
            <a:r>
              <a:rPr lang="zh-CN" altLang="en-US" sz="2800" b="1" dirty="0">
                <a:solidFill>
                  <a:srgbClr val="A50021"/>
                </a:solidFill>
              </a:rPr>
              <a:t>例</a:t>
            </a:r>
            <a:r>
              <a:rPr lang="en-US" altLang="zh-CN" sz="2800" b="1" dirty="0">
                <a:solidFill>
                  <a:srgbClr val="A50021"/>
                </a:solidFill>
              </a:rPr>
              <a:t>1</a:t>
            </a:r>
            <a:r>
              <a:rPr lang="zh-CN" altLang="en-US" sz="2800" b="1" dirty="0">
                <a:solidFill>
                  <a:srgbClr val="A50021"/>
                </a:solidFill>
              </a:rPr>
              <a:t>：静态误差系数与动态误差系数</a:t>
            </a:r>
            <a:endParaRPr lang="zh-CN" altLang="en-US" sz="2800" b="1" dirty="0">
              <a:solidFill>
                <a:srgbClr val="A50021"/>
              </a:solidFill>
            </a:endParaRPr>
          </a:p>
        </p:txBody>
      </p:sp>
      <p:graphicFrame>
        <p:nvGraphicFramePr>
          <p:cNvPr id="136195" name="Object 2"/>
          <p:cNvGraphicFramePr>
            <a:graphicFrameLocks noChangeAspect="1"/>
          </p:cNvGraphicFramePr>
          <p:nvPr/>
        </p:nvGraphicFramePr>
        <p:xfrm>
          <a:off x="2000250" y="1428750"/>
          <a:ext cx="4064000" cy="673100"/>
        </p:xfrm>
        <a:graphic>
          <a:graphicData uri="http://schemas.openxmlformats.org/presentationml/2006/ole">
            <mc:AlternateContent xmlns:mc="http://schemas.openxmlformats.org/markup-compatibility/2006">
              <mc:Choice xmlns:v="urn:schemas-microsoft-com:vml" Requires="v">
                <p:oleObj spid="_x0000_s3580" name="" r:id="rId1" imgW="4064000" imgH="673100" progId="Equation.DSMT4">
                  <p:embed/>
                </p:oleObj>
              </mc:Choice>
              <mc:Fallback>
                <p:oleObj name="" r:id="rId1" imgW="4064000" imgH="673100" progId="Equation.DSMT4">
                  <p:embed/>
                  <p:pic>
                    <p:nvPicPr>
                      <p:cNvPr id="0" name="图片 3579"/>
                      <p:cNvPicPr/>
                      <p:nvPr/>
                    </p:nvPicPr>
                    <p:blipFill>
                      <a:blip r:embed="rId2"/>
                      <a:stretch>
                        <a:fillRect/>
                      </a:stretch>
                    </p:blipFill>
                    <p:spPr>
                      <a:xfrm>
                        <a:off x="2000250" y="1428750"/>
                        <a:ext cx="4064000" cy="673100"/>
                      </a:xfrm>
                      <a:prstGeom prst="rect">
                        <a:avLst/>
                      </a:prstGeom>
                      <a:noFill/>
                      <a:ln w="38100">
                        <a:noFill/>
                        <a:miter/>
                      </a:ln>
                    </p:spPr>
                  </p:pic>
                </p:oleObj>
              </mc:Fallback>
            </mc:AlternateContent>
          </a:graphicData>
        </a:graphic>
      </p:graphicFrame>
      <p:sp>
        <p:nvSpPr>
          <p:cNvPr id="4" name="TextBox 3"/>
          <p:cNvSpPr txBox="1"/>
          <p:nvPr/>
        </p:nvSpPr>
        <p:spPr>
          <a:xfrm>
            <a:off x="1677988" y="2286000"/>
            <a:ext cx="67516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Times New Roman" panose="02020603050405020304" pitchFamily="18" charset="0"/>
              </a:rPr>
              <a:t>(1) </a:t>
            </a:r>
            <a:r>
              <a:rPr lang="zh-CN" altLang="en-US" sz="2000" b="1" dirty="0">
                <a:latin typeface="Times New Roman" panose="02020603050405020304" pitchFamily="18" charset="0"/>
              </a:rPr>
              <a:t>试比较系统</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与系统</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的静态误差系数和动态误差系数。</a:t>
            </a:r>
            <a:endParaRPr lang="zh-CN" altLang="en-US" sz="2000" b="1" dirty="0">
              <a:latin typeface="Times New Roman" panose="02020603050405020304" pitchFamily="18" charset="0"/>
            </a:endParaRPr>
          </a:p>
        </p:txBody>
      </p:sp>
      <p:sp>
        <p:nvSpPr>
          <p:cNvPr id="5" name="TextBox 4"/>
          <p:cNvSpPr txBox="1"/>
          <p:nvPr/>
        </p:nvSpPr>
        <p:spPr>
          <a:xfrm>
            <a:off x="1714500" y="2786063"/>
            <a:ext cx="20955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Times New Roman" panose="02020603050405020304" pitchFamily="18" charset="0"/>
              </a:rPr>
              <a:t>(2) </a:t>
            </a:r>
            <a:r>
              <a:rPr lang="zh-CN" altLang="en-US" sz="2000" b="1" dirty="0">
                <a:latin typeface="Times New Roman" panose="02020603050405020304" pitchFamily="18" charset="0"/>
              </a:rPr>
              <a:t>当输入信号为</a:t>
            </a:r>
            <a:endParaRPr lang="zh-CN" altLang="en-US" sz="2000" b="1" dirty="0">
              <a:latin typeface="Times New Roman" panose="02020603050405020304" pitchFamily="18" charset="0"/>
            </a:endParaRPr>
          </a:p>
        </p:txBody>
      </p:sp>
      <p:graphicFrame>
        <p:nvGraphicFramePr>
          <p:cNvPr id="6" name="Object 3"/>
          <p:cNvGraphicFramePr>
            <a:graphicFrameLocks noChangeAspect="1"/>
          </p:cNvGraphicFramePr>
          <p:nvPr/>
        </p:nvGraphicFramePr>
        <p:xfrm>
          <a:off x="2786063" y="3214688"/>
          <a:ext cx="3111500" cy="622300"/>
        </p:xfrm>
        <a:graphic>
          <a:graphicData uri="http://schemas.openxmlformats.org/presentationml/2006/ole">
            <mc:AlternateContent xmlns:mc="http://schemas.openxmlformats.org/markup-compatibility/2006">
              <mc:Choice xmlns:v="urn:schemas-microsoft-com:vml" Requires="v">
                <p:oleObj spid="_x0000_s3577" name="" r:id="rId3" imgW="3111500" imgH="622300" progId="Equation.DSMT4">
                  <p:embed/>
                </p:oleObj>
              </mc:Choice>
              <mc:Fallback>
                <p:oleObj name="" r:id="rId3" imgW="3111500" imgH="622300" progId="Equation.DSMT4">
                  <p:embed/>
                  <p:pic>
                    <p:nvPicPr>
                      <p:cNvPr id="0" name="图片 3576"/>
                      <p:cNvPicPr/>
                      <p:nvPr/>
                    </p:nvPicPr>
                    <p:blipFill>
                      <a:blip r:embed="rId4"/>
                      <a:stretch>
                        <a:fillRect/>
                      </a:stretch>
                    </p:blipFill>
                    <p:spPr>
                      <a:xfrm>
                        <a:off x="2786063" y="3214688"/>
                        <a:ext cx="3111500" cy="622300"/>
                      </a:xfrm>
                      <a:prstGeom prst="rect">
                        <a:avLst/>
                      </a:prstGeom>
                      <a:noFill/>
                      <a:ln w="38100">
                        <a:noFill/>
                        <a:miter/>
                      </a:ln>
                    </p:spPr>
                  </p:pic>
                </p:oleObj>
              </mc:Fallback>
            </mc:AlternateContent>
          </a:graphicData>
        </a:graphic>
      </p:graphicFrame>
      <p:sp>
        <p:nvSpPr>
          <p:cNvPr id="7" name="TextBox 6"/>
          <p:cNvSpPr txBox="1"/>
          <p:nvPr/>
        </p:nvSpPr>
        <p:spPr>
          <a:xfrm>
            <a:off x="2214563" y="3857625"/>
            <a:ext cx="48926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试写出系统</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与系统</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的稳态误差表达式。</a:t>
            </a:r>
            <a:endParaRPr lang="zh-CN" altLang="en-US" sz="2000" b="1" dirty="0">
              <a:latin typeface="Times New Roman" panose="02020603050405020304" pitchFamily="18" charset="0"/>
            </a:endParaRPr>
          </a:p>
        </p:txBody>
      </p:sp>
      <p:sp>
        <p:nvSpPr>
          <p:cNvPr id="8" name="TextBox 7"/>
          <p:cNvSpPr txBox="1"/>
          <p:nvPr/>
        </p:nvSpPr>
        <p:spPr>
          <a:xfrm>
            <a:off x="714375" y="4643438"/>
            <a:ext cx="80327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A50021"/>
                </a:solidFill>
                <a:latin typeface="Arial" panose="020B0604020202020204" pitchFamily="34" charset="0"/>
              </a:rPr>
              <a:t>解：</a:t>
            </a:r>
            <a:endParaRPr lang="zh-CN" altLang="en-US" sz="2400" b="1" dirty="0">
              <a:solidFill>
                <a:srgbClr val="A50021"/>
              </a:solidFill>
              <a:latin typeface="Arial" panose="020B0604020202020204" pitchFamily="34" charset="0"/>
            </a:endParaRPr>
          </a:p>
        </p:txBody>
      </p:sp>
      <p:sp>
        <p:nvSpPr>
          <p:cNvPr id="9" name="TextBox 8"/>
          <p:cNvSpPr txBox="1"/>
          <p:nvPr/>
        </p:nvSpPr>
        <p:spPr>
          <a:xfrm>
            <a:off x="1500188" y="4672013"/>
            <a:ext cx="58007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Arial" panose="020B0604020202020204" pitchFamily="34" charset="0"/>
              </a:rPr>
              <a:t>(1) </a:t>
            </a:r>
            <a:r>
              <a:rPr lang="zh-CN" altLang="en-US" sz="2000" b="1" dirty="0">
                <a:latin typeface="Arial" panose="020B0604020202020204" pitchFamily="34" charset="0"/>
              </a:rPr>
              <a:t>两个系统都是</a:t>
            </a:r>
            <a:r>
              <a:rPr lang="en-US" altLang="zh-CN" sz="2000" b="1" dirty="0">
                <a:latin typeface="Arial" panose="020B0604020202020204" pitchFamily="34" charset="0"/>
              </a:rPr>
              <a:t>I</a:t>
            </a:r>
            <a:r>
              <a:rPr lang="zh-CN" altLang="en-US" sz="2000" b="1" dirty="0">
                <a:latin typeface="Arial" panose="020B0604020202020204" pitchFamily="34" charset="0"/>
              </a:rPr>
              <a:t>型系统，且具有相同的开环增益</a:t>
            </a:r>
            <a:endParaRPr lang="zh-CN" altLang="en-US" sz="2000" b="1" dirty="0">
              <a:latin typeface="Arial" panose="020B0604020202020204" pitchFamily="34" charset="0"/>
            </a:endParaRPr>
          </a:p>
        </p:txBody>
      </p:sp>
      <p:graphicFrame>
        <p:nvGraphicFramePr>
          <p:cNvPr id="10" name="Object 4"/>
          <p:cNvGraphicFramePr>
            <a:graphicFrameLocks noChangeAspect="1"/>
          </p:cNvGraphicFramePr>
          <p:nvPr/>
        </p:nvGraphicFramePr>
        <p:xfrm>
          <a:off x="2089150" y="5311775"/>
          <a:ext cx="1625600" cy="1117600"/>
        </p:xfrm>
        <a:graphic>
          <a:graphicData uri="http://schemas.openxmlformats.org/presentationml/2006/ole">
            <mc:AlternateContent xmlns:mc="http://schemas.openxmlformats.org/markup-compatibility/2006">
              <mc:Choice xmlns:v="urn:schemas-microsoft-com:vml" Requires="v">
                <p:oleObj spid="_x0000_s3581" name="" r:id="rId5" imgW="1625600" imgH="1117600" progId="Equation.DSMT4">
                  <p:embed/>
                </p:oleObj>
              </mc:Choice>
              <mc:Fallback>
                <p:oleObj name="" r:id="rId5" imgW="1625600" imgH="1117600" progId="Equation.DSMT4">
                  <p:embed/>
                  <p:pic>
                    <p:nvPicPr>
                      <p:cNvPr id="0" name="图片 3580"/>
                      <p:cNvPicPr/>
                      <p:nvPr/>
                    </p:nvPicPr>
                    <p:blipFill>
                      <a:blip r:embed="rId6"/>
                      <a:stretch>
                        <a:fillRect/>
                      </a:stretch>
                    </p:blipFill>
                    <p:spPr>
                      <a:xfrm>
                        <a:off x="2089150" y="5311775"/>
                        <a:ext cx="1625600" cy="11176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A50021"/>
                </a:solidFill>
                <a:effectLst/>
                <a:uLnTx/>
                <a:uFillTx/>
                <a:latin typeface="+mj-ea"/>
                <a:ea typeface="+mj-ea"/>
                <a:cs typeface="+mj-cs"/>
              </a:rPr>
              <a:t>3.3  </a:t>
            </a:r>
            <a:r>
              <a:rPr kumimoji="0" lang="zh-CN" altLang="en-US" sz="2800" b="1" i="0" u="none" strike="noStrike" kern="1200" cap="none" spc="0" normalizeH="0" baseline="0" noProof="0" dirty="0">
                <a:ln>
                  <a:noFill/>
                </a:ln>
                <a:solidFill>
                  <a:srgbClr val="A50021"/>
                </a:solidFill>
                <a:effectLst/>
                <a:uLnTx/>
                <a:uFillTx/>
                <a:latin typeface="+mj-ea"/>
                <a:ea typeface="+mj-ea"/>
                <a:cs typeface="+mj-cs"/>
              </a:rPr>
              <a:t>典型二阶系统瞬态性能分析 </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16387" name="Picture 2"/>
          <p:cNvPicPr>
            <a:picLocks noChangeAspect="1"/>
          </p:cNvPicPr>
          <p:nvPr/>
        </p:nvPicPr>
        <p:blipFill>
          <a:blip r:embed="rId1">
            <a:clrChange>
              <a:clrFrom>
                <a:srgbClr val="FFFFFF"/>
              </a:clrFrom>
              <a:clrTo>
                <a:srgbClr val="FFFFFF">
                  <a:alpha val="0"/>
                </a:srgbClr>
              </a:clrTo>
            </a:clrChange>
          </a:blip>
          <a:stretch>
            <a:fillRect/>
          </a:stretch>
        </p:blipFill>
        <p:spPr>
          <a:xfrm>
            <a:off x="4857750" y="1500188"/>
            <a:ext cx="3790950" cy="1266825"/>
          </a:xfrm>
          <a:prstGeom prst="rect">
            <a:avLst/>
          </a:prstGeom>
          <a:noFill/>
          <a:ln w="9525">
            <a:noFill/>
          </a:ln>
        </p:spPr>
      </p:pic>
      <p:graphicFrame>
        <p:nvGraphicFramePr>
          <p:cNvPr id="5" name="Object 3"/>
          <p:cNvGraphicFramePr>
            <a:graphicFrameLocks noChangeAspect="1"/>
          </p:cNvGraphicFramePr>
          <p:nvPr/>
        </p:nvGraphicFramePr>
        <p:xfrm>
          <a:off x="1357313" y="2143125"/>
          <a:ext cx="3009900" cy="673100"/>
        </p:xfrm>
        <a:graphic>
          <a:graphicData uri="http://schemas.openxmlformats.org/presentationml/2006/ole">
            <mc:AlternateContent xmlns:mc="http://schemas.openxmlformats.org/markup-compatibility/2006">
              <mc:Choice xmlns:v="urn:schemas-microsoft-com:vml" Requires="v">
                <p:oleObj spid="_x0000_s3140" name="" r:id="rId2" imgW="3009900" imgH="673100" progId="Equation.DSMT4">
                  <p:embed/>
                </p:oleObj>
              </mc:Choice>
              <mc:Fallback>
                <p:oleObj name="" r:id="rId2" imgW="3009900" imgH="673100" progId="Equation.DSMT4">
                  <p:embed/>
                  <p:pic>
                    <p:nvPicPr>
                      <p:cNvPr id="0" name="图片 3139"/>
                      <p:cNvPicPr/>
                      <p:nvPr/>
                    </p:nvPicPr>
                    <p:blipFill>
                      <a:blip r:embed="rId3"/>
                      <a:stretch>
                        <a:fillRect/>
                      </a:stretch>
                    </p:blipFill>
                    <p:spPr>
                      <a:xfrm>
                        <a:off x="1357313" y="2143125"/>
                        <a:ext cx="3009900" cy="6731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1928813" y="3000375"/>
          <a:ext cx="1447800" cy="622300"/>
        </p:xfrm>
        <a:graphic>
          <a:graphicData uri="http://schemas.openxmlformats.org/presentationml/2006/ole">
            <mc:AlternateContent xmlns:mc="http://schemas.openxmlformats.org/markup-compatibility/2006">
              <mc:Choice xmlns:v="urn:schemas-microsoft-com:vml" Requires="v">
                <p:oleObj spid="_x0000_s3138" name="" r:id="rId4" imgW="1447165" imgH="622300" progId="Equation.DSMT4">
                  <p:embed/>
                </p:oleObj>
              </mc:Choice>
              <mc:Fallback>
                <p:oleObj name="" r:id="rId4" imgW="1447165" imgH="622300" progId="Equation.DSMT4">
                  <p:embed/>
                  <p:pic>
                    <p:nvPicPr>
                      <p:cNvPr id="0" name="图片 3137"/>
                      <p:cNvPicPr/>
                      <p:nvPr/>
                    </p:nvPicPr>
                    <p:blipFill>
                      <a:blip r:embed="rId5"/>
                      <a:stretch>
                        <a:fillRect/>
                      </a:stretch>
                    </p:blipFill>
                    <p:spPr>
                      <a:xfrm>
                        <a:off x="1928813" y="3000375"/>
                        <a:ext cx="1447800" cy="622300"/>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1908175" y="3716338"/>
          <a:ext cx="1600200" cy="1231900"/>
        </p:xfrm>
        <a:graphic>
          <a:graphicData uri="http://schemas.openxmlformats.org/presentationml/2006/ole">
            <mc:AlternateContent xmlns:mc="http://schemas.openxmlformats.org/markup-compatibility/2006">
              <mc:Choice xmlns:v="urn:schemas-microsoft-com:vml" Requires="v">
                <p:oleObj spid="_x0000_s3150" name="" r:id="rId6" imgW="1600200" imgH="1231900" progId="Equation.DSMT4">
                  <p:embed/>
                </p:oleObj>
              </mc:Choice>
              <mc:Fallback>
                <p:oleObj name="" r:id="rId6" imgW="1600200" imgH="1231900" progId="Equation.DSMT4">
                  <p:embed/>
                  <p:pic>
                    <p:nvPicPr>
                      <p:cNvPr id="0" name="图片 3149"/>
                      <p:cNvPicPr/>
                      <p:nvPr/>
                    </p:nvPicPr>
                    <p:blipFill>
                      <a:blip r:embed="rId7"/>
                      <a:stretch>
                        <a:fillRect/>
                      </a:stretch>
                    </p:blipFill>
                    <p:spPr>
                      <a:xfrm>
                        <a:off x="1908175" y="3716338"/>
                        <a:ext cx="1600200" cy="1231900"/>
                      </a:xfrm>
                      <a:prstGeom prst="rect">
                        <a:avLst/>
                      </a:prstGeom>
                      <a:noFill/>
                      <a:ln w="38100">
                        <a:noFill/>
                        <a:miter/>
                      </a:ln>
                    </p:spPr>
                  </p:pic>
                </p:oleObj>
              </mc:Fallback>
            </mc:AlternateContent>
          </a:graphicData>
        </a:graphic>
      </p:graphicFrame>
      <p:graphicFrame>
        <p:nvGraphicFramePr>
          <p:cNvPr id="9" name="Object 7"/>
          <p:cNvGraphicFramePr>
            <a:graphicFrameLocks noChangeAspect="1"/>
          </p:cNvGraphicFramePr>
          <p:nvPr/>
        </p:nvGraphicFramePr>
        <p:xfrm>
          <a:off x="4787900" y="4005263"/>
          <a:ext cx="2425700" cy="711200"/>
        </p:xfrm>
        <a:graphic>
          <a:graphicData uri="http://schemas.openxmlformats.org/presentationml/2006/ole">
            <mc:AlternateContent xmlns:mc="http://schemas.openxmlformats.org/markup-compatibility/2006">
              <mc:Choice xmlns:v="urn:schemas-microsoft-com:vml" Requires="v">
                <p:oleObj spid="_x0000_s3146" name="" r:id="rId8" imgW="2425700" imgH="711200" progId="Equation.DSMT4">
                  <p:embed/>
                </p:oleObj>
              </mc:Choice>
              <mc:Fallback>
                <p:oleObj name="" r:id="rId8" imgW="2425700" imgH="711200" progId="Equation.DSMT4">
                  <p:embed/>
                  <p:pic>
                    <p:nvPicPr>
                      <p:cNvPr id="0" name="图片 3145"/>
                      <p:cNvPicPr/>
                      <p:nvPr/>
                    </p:nvPicPr>
                    <p:blipFill>
                      <a:blip r:embed="rId9"/>
                      <a:stretch>
                        <a:fillRect/>
                      </a:stretch>
                    </p:blipFill>
                    <p:spPr>
                      <a:xfrm>
                        <a:off x="4787900" y="4005263"/>
                        <a:ext cx="2425700" cy="711200"/>
                      </a:xfrm>
                      <a:prstGeom prst="rect">
                        <a:avLst/>
                      </a:prstGeom>
                      <a:noFill/>
                      <a:ln w="38100">
                        <a:noFill/>
                        <a:miter/>
                      </a:ln>
                    </p:spPr>
                  </p:pic>
                </p:oleObj>
              </mc:Fallback>
            </mc:AlternateContent>
          </a:graphicData>
        </a:graphic>
      </p:graphicFrame>
      <p:sp>
        <p:nvSpPr>
          <p:cNvPr id="10" name="TextBox 9"/>
          <p:cNvSpPr txBox="1"/>
          <p:nvPr/>
        </p:nvSpPr>
        <p:spPr>
          <a:xfrm>
            <a:off x="4214813" y="4214813"/>
            <a:ext cx="4429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令</a:t>
            </a:r>
            <a:endParaRPr lang="zh-CN" altLang="en-US" sz="2000" b="1" dirty="0">
              <a:latin typeface="Arial" panose="020B0604020202020204" pitchFamily="34" charset="0"/>
            </a:endParaRPr>
          </a:p>
        </p:txBody>
      </p:sp>
      <p:graphicFrame>
        <p:nvGraphicFramePr>
          <p:cNvPr id="11" name="Object 8"/>
          <p:cNvGraphicFramePr>
            <a:graphicFrameLocks noChangeAspect="1"/>
          </p:cNvGraphicFramePr>
          <p:nvPr/>
        </p:nvGraphicFramePr>
        <p:xfrm>
          <a:off x="1285875" y="5286375"/>
          <a:ext cx="2501900" cy="723900"/>
        </p:xfrm>
        <a:graphic>
          <a:graphicData uri="http://schemas.openxmlformats.org/presentationml/2006/ole">
            <mc:AlternateContent xmlns:mc="http://schemas.openxmlformats.org/markup-compatibility/2006">
              <mc:Choice xmlns:v="urn:schemas-microsoft-com:vml" Requires="v">
                <p:oleObj spid="_x0000_s3147" name="" r:id="rId10" imgW="2501900" imgH="723900" progId="Equation.DSMT4">
                  <p:embed/>
                </p:oleObj>
              </mc:Choice>
              <mc:Fallback>
                <p:oleObj name="" r:id="rId10" imgW="2501900" imgH="723900" progId="Equation.DSMT4">
                  <p:embed/>
                  <p:pic>
                    <p:nvPicPr>
                      <p:cNvPr id="0" name="图片 3146"/>
                      <p:cNvPicPr/>
                      <p:nvPr/>
                    </p:nvPicPr>
                    <p:blipFill>
                      <a:blip r:embed="rId11"/>
                      <a:stretch>
                        <a:fillRect/>
                      </a:stretch>
                    </p:blipFill>
                    <p:spPr>
                      <a:xfrm>
                        <a:off x="1285875" y="5286375"/>
                        <a:ext cx="2501900" cy="723900"/>
                      </a:xfrm>
                      <a:prstGeom prst="rect">
                        <a:avLst/>
                      </a:prstGeom>
                      <a:noFill/>
                      <a:ln w="38100">
                        <a:noFill/>
                        <a:miter/>
                      </a:ln>
                    </p:spPr>
                  </p:pic>
                </p:oleObj>
              </mc:Fallback>
            </mc:AlternateContent>
          </a:graphicData>
        </a:graphic>
      </p:graphicFrame>
      <p:sp>
        <p:nvSpPr>
          <p:cNvPr id="8203" name="Line 11"/>
          <p:cNvSpPr/>
          <p:nvPr/>
        </p:nvSpPr>
        <p:spPr>
          <a:xfrm flipH="1">
            <a:off x="4716463" y="4581525"/>
            <a:ext cx="142875" cy="287338"/>
          </a:xfrm>
          <a:prstGeom prst="line">
            <a:avLst/>
          </a:prstGeom>
          <a:ln w="9525" cap="flat" cmpd="sng">
            <a:solidFill>
              <a:schemeClr val="tx1"/>
            </a:solidFill>
            <a:prstDash val="solid"/>
            <a:headEnd type="none" w="med" len="med"/>
            <a:tailEnd type="triangle" w="med" len="med"/>
          </a:ln>
        </p:spPr>
      </p:sp>
      <p:sp>
        <p:nvSpPr>
          <p:cNvPr id="8204" name="Text Box 12"/>
          <p:cNvSpPr txBox="1"/>
          <p:nvPr/>
        </p:nvSpPr>
        <p:spPr>
          <a:xfrm>
            <a:off x="3924300" y="5013325"/>
            <a:ext cx="2160588"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b="1" dirty="0">
                <a:solidFill>
                  <a:srgbClr val="FF0000"/>
                </a:solidFill>
                <a:latin typeface="Times New Roman" panose="02020603050405020304" pitchFamily="18" charset="0"/>
              </a:rPr>
              <a:t>Natural frequency</a:t>
            </a:r>
            <a:endParaRPr lang="en-US" altLang="zh-CN" sz="1800" b="1" dirty="0">
              <a:solidFill>
                <a:srgbClr val="FF0000"/>
              </a:solidFill>
              <a:latin typeface="Times New Roman" panose="02020603050405020304" pitchFamily="18" charset="0"/>
            </a:endParaRPr>
          </a:p>
        </p:txBody>
      </p:sp>
      <p:sp>
        <p:nvSpPr>
          <p:cNvPr id="8205" name="Line 13"/>
          <p:cNvSpPr/>
          <p:nvPr/>
        </p:nvSpPr>
        <p:spPr>
          <a:xfrm>
            <a:off x="6084888" y="4581525"/>
            <a:ext cx="215900" cy="287338"/>
          </a:xfrm>
          <a:prstGeom prst="line">
            <a:avLst/>
          </a:prstGeom>
          <a:ln w="9525" cap="flat" cmpd="sng">
            <a:solidFill>
              <a:schemeClr val="tx1"/>
            </a:solidFill>
            <a:prstDash val="solid"/>
            <a:headEnd type="none" w="med" len="med"/>
            <a:tailEnd type="triangle" w="med" len="med"/>
          </a:ln>
        </p:spPr>
      </p:sp>
      <p:sp>
        <p:nvSpPr>
          <p:cNvPr id="8206" name="Text Box 14"/>
          <p:cNvSpPr txBox="1"/>
          <p:nvPr/>
        </p:nvSpPr>
        <p:spPr>
          <a:xfrm>
            <a:off x="6084888" y="5013325"/>
            <a:ext cx="19431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b="1" dirty="0">
                <a:solidFill>
                  <a:srgbClr val="FF0000"/>
                </a:solidFill>
                <a:latin typeface="Times New Roman" panose="02020603050405020304" pitchFamily="18" charset="0"/>
              </a:rPr>
              <a:t>Damping ratio</a:t>
            </a:r>
            <a:endParaRPr lang="en-US" altLang="zh-CN" sz="1800" b="1" dirty="0">
              <a:solidFill>
                <a:srgbClr val="FF0000"/>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03"/>
                                        </p:tgtEl>
                                        <p:attrNameLst>
                                          <p:attrName>style.visibility</p:attrName>
                                        </p:attrNameLst>
                                      </p:cBhvr>
                                      <p:to>
                                        <p:strVal val="visible"/>
                                      </p:to>
                                    </p:set>
                                    <p:animEffect transition="in" filter="blinds(horizontal)">
                                      <p:cBhvr>
                                        <p:cTn id="37" dur="500"/>
                                        <p:tgtEl>
                                          <p:spTgt spid="820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204"/>
                                        </p:tgtEl>
                                        <p:attrNameLst>
                                          <p:attrName>style.visibility</p:attrName>
                                        </p:attrNameLst>
                                      </p:cBhvr>
                                      <p:to>
                                        <p:strVal val="visible"/>
                                      </p:to>
                                    </p:set>
                                    <p:animEffect transition="in" filter="blinds(horizontal)">
                                      <p:cBhvr>
                                        <p:cTn id="42" dur="500"/>
                                        <p:tgtEl>
                                          <p:spTgt spid="82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205"/>
                                        </p:tgtEl>
                                        <p:attrNameLst>
                                          <p:attrName>style.visibility</p:attrName>
                                        </p:attrNameLst>
                                      </p:cBhvr>
                                      <p:to>
                                        <p:strVal val="visible"/>
                                      </p:to>
                                    </p:set>
                                    <p:animEffect transition="in" filter="blinds(horizontal)">
                                      <p:cBhvr>
                                        <p:cTn id="47" dur="500"/>
                                        <p:tgtEl>
                                          <p:spTgt spid="820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206"/>
                                        </p:tgtEl>
                                        <p:attrNameLst>
                                          <p:attrName>style.visibility</p:attrName>
                                        </p:attrNameLst>
                                      </p:cBhvr>
                                      <p:to>
                                        <p:strVal val="visible"/>
                                      </p:to>
                                    </p:set>
                                    <p:animEffect transition="in" filter="blinds(horizontal)">
                                      <p:cBhvr>
                                        <p:cTn id="52" dur="5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204" grpId="0"/>
      <p:bldP spid="820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extBox 2"/>
          <p:cNvSpPr txBox="1"/>
          <p:nvPr/>
        </p:nvSpPr>
        <p:spPr>
          <a:xfrm>
            <a:off x="2143125" y="428625"/>
            <a:ext cx="34242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考察系统</a:t>
            </a:r>
            <a:r>
              <a:rPr lang="en-US" altLang="zh-CN" sz="2000" b="1" dirty="0">
                <a:latin typeface="Arial" panose="020B0604020202020204" pitchFamily="34" charset="0"/>
              </a:rPr>
              <a:t>1</a:t>
            </a:r>
            <a:r>
              <a:rPr lang="zh-CN" altLang="en-US" sz="2000" b="1" dirty="0">
                <a:latin typeface="Arial" panose="020B0604020202020204" pitchFamily="34" charset="0"/>
              </a:rPr>
              <a:t>的误差传递函数：</a:t>
            </a:r>
            <a:endParaRPr lang="zh-CN" altLang="en-US" sz="2000" b="1" dirty="0">
              <a:latin typeface="Arial" panose="020B0604020202020204" pitchFamily="34" charset="0"/>
            </a:endParaRPr>
          </a:p>
        </p:txBody>
      </p:sp>
      <p:graphicFrame>
        <p:nvGraphicFramePr>
          <p:cNvPr id="4" name="Object 2"/>
          <p:cNvGraphicFramePr>
            <a:graphicFrameLocks noChangeAspect="1"/>
          </p:cNvGraphicFramePr>
          <p:nvPr/>
        </p:nvGraphicFramePr>
        <p:xfrm>
          <a:off x="2357438" y="1000125"/>
          <a:ext cx="3009900" cy="711200"/>
        </p:xfrm>
        <a:graphic>
          <a:graphicData uri="http://schemas.openxmlformats.org/presentationml/2006/ole">
            <mc:AlternateContent xmlns:mc="http://schemas.openxmlformats.org/markup-compatibility/2006">
              <mc:Choice xmlns:v="urn:schemas-microsoft-com:vml" Requires="v">
                <p:oleObj spid="_x0000_s3578" name="" r:id="rId1" imgW="3009900" imgH="711200" progId="Equation.DSMT4">
                  <p:embed/>
                </p:oleObj>
              </mc:Choice>
              <mc:Fallback>
                <p:oleObj name="" r:id="rId1" imgW="3009900" imgH="711200" progId="Equation.DSMT4">
                  <p:embed/>
                  <p:pic>
                    <p:nvPicPr>
                      <p:cNvPr id="0" name="图片 3577"/>
                      <p:cNvPicPr/>
                      <p:nvPr/>
                    </p:nvPicPr>
                    <p:blipFill>
                      <a:blip r:embed="rId2"/>
                      <a:stretch>
                        <a:fillRect/>
                      </a:stretch>
                    </p:blipFill>
                    <p:spPr>
                      <a:xfrm>
                        <a:off x="2357438" y="1000125"/>
                        <a:ext cx="3009900" cy="7112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786063" y="1857375"/>
          <a:ext cx="2882900" cy="304800"/>
        </p:xfrm>
        <a:graphic>
          <a:graphicData uri="http://schemas.openxmlformats.org/presentationml/2006/ole">
            <mc:AlternateContent xmlns:mc="http://schemas.openxmlformats.org/markup-compatibility/2006">
              <mc:Choice xmlns:v="urn:schemas-microsoft-com:vml" Requires="v">
                <p:oleObj spid="_x0000_s3586" name="" r:id="rId3" imgW="2882900" imgH="304800" progId="Equation.DSMT4">
                  <p:embed/>
                </p:oleObj>
              </mc:Choice>
              <mc:Fallback>
                <p:oleObj name="" r:id="rId3" imgW="2882900" imgH="304800" progId="Equation.DSMT4">
                  <p:embed/>
                  <p:pic>
                    <p:nvPicPr>
                      <p:cNvPr id="0" name="图片 3585"/>
                      <p:cNvPicPr/>
                      <p:nvPr/>
                    </p:nvPicPr>
                    <p:blipFill>
                      <a:blip r:embed="rId4"/>
                      <a:stretch>
                        <a:fillRect/>
                      </a:stretch>
                    </p:blipFill>
                    <p:spPr>
                      <a:xfrm>
                        <a:off x="2786063" y="1857375"/>
                        <a:ext cx="2882900" cy="3048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2357438" y="2428875"/>
          <a:ext cx="4267200" cy="723900"/>
        </p:xfrm>
        <a:graphic>
          <a:graphicData uri="http://schemas.openxmlformats.org/presentationml/2006/ole">
            <mc:AlternateContent xmlns:mc="http://schemas.openxmlformats.org/markup-compatibility/2006">
              <mc:Choice xmlns:v="urn:schemas-microsoft-com:vml" Requires="v">
                <p:oleObj spid="_x0000_s3573" name="" r:id="rId5" imgW="4267200" imgH="723900" progId="Equation.DSMT4">
                  <p:embed/>
                </p:oleObj>
              </mc:Choice>
              <mc:Fallback>
                <p:oleObj name="" r:id="rId5" imgW="4267200" imgH="723900" progId="Equation.DSMT4">
                  <p:embed/>
                  <p:pic>
                    <p:nvPicPr>
                      <p:cNvPr id="0" name="图片 3572"/>
                      <p:cNvPicPr/>
                      <p:nvPr/>
                    </p:nvPicPr>
                    <p:blipFill>
                      <a:blip r:embed="rId6"/>
                      <a:stretch>
                        <a:fillRect/>
                      </a:stretch>
                    </p:blipFill>
                    <p:spPr>
                      <a:xfrm>
                        <a:off x="2357438" y="2428875"/>
                        <a:ext cx="4267200" cy="723900"/>
                      </a:xfrm>
                      <a:prstGeom prst="rect">
                        <a:avLst/>
                      </a:prstGeom>
                      <a:solidFill>
                        <a:srgbClr val="FFFF99"/>
                      </a:solidFill>
                      <a:ln w="38100">
                        <a:noFill/>
                        <a:miter/>
                      </a:ln>
                    </p:spPr>
                  </p:pic>
                </p:oleObj>
              </mc:Fallback>
            </mc:AlternateContent>
          </a:graphicData>
        </a:graphic>
      </p:graphicFrame>
      <p:sp>
        <p:nvSpPr>
          <p:cNvPr id="7" name="TextBox 6"/>
          <p:cNvSpPr txBox="1"/>
          <p:nvPr/>
        </p:nvSpPr>
        <p:spPr>
          <a:xfrm>
            <a:off x="2147888" y="3386138"/>
            <a:ext cx="34242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考察系统</a:t>
            </a:r>
            <a:r>
              <a:rPr lang="en-US" altLang="zh-CN" sz="2000" b="1" dirty="0">
                <a:latin typeface="Arial" panose="020B0604020202020204" pitchFamily="34" charset="0"/>
              </a:rPr>
              <a:t>2</a:t>
            </a:r>
            <a:r>
              <a:rPr lang="zh-CN" altLang="en-US" sz="2000" b="1" dirty="0">
                <a:latin typeface="Arial" panose="020B0604020202020204" pitchFamily="34" charset="0"/>
              </a:rPr>
              <a:t>的误差传递函数：</a:t>
            </a:r>
            <a:endParaRPr lang="zh-CN" altLang="en-US" sz="2000" b="1" dirty="0">
              <a:latin typeface="Arial" panose="020B0604020202020204" pitchFamily="34" charset="0"/>
            </a:endParaRPr>
          </a:p>
        </p:txBody>
      </p:sp>
      <p:graphicFrame>
        <p:nvGraphicFramePr>
          <p:cNvPr id="1470469" name="Object 5"/>
          <p:cNvGraphicFramePr>
            <a:graphicFrameLocks noChangeAspect="1"/>
          </p:cNvGraphicFramePr>
          <p:nvPr/>
        </p:nvGraphicFramePr>
        <p:xfrm>
          <a:off x="2346325" y="3929063"/>
          <a:ext cx="3175000" cy="711200"/>
        </p:xfrm>
        <a:graphic>
          <a:graphicData uri="http://schemas.openxmlformats.org/presentationml/2006/ole">
            <mc:AlternateContent xmlns:mc="http://schemas.openxmlformats.org/markup-compatibility/2006">
              <mc:Choice xmlns:v="urn:schemas-microsoft-com:vml" Requires="v">
                <p:oleObj spid="_x0000_s3583" name="" r:id="rId7" imgW="3175000" imgH="711200" progId="Equation.DSMT4">
                  <p:embed/>
                </p:oleObj>
              </mc:Choice>
              <mc:Fallback>
                <p:oleObj name="" r:id="rId7" imgW="3175000" imgH="711200" progId="Equation.DSMT4">
                  <p:embed/>
                  <p:pic>
                    <p:nvPicPr>
                      <p:cNvPr id="0" name="图片 3582"/>
                      <p:cNvPicPr/>
                      <p:nvPr/>
                    </p:nvPicPr>
                    <p:blipFill>
                      <a:blip r:embed="rId8"/>
                      <a:stretch>
                        <a:fillRect/>
                      </a:stretch>
                    </p:blipFill>
                    <p:spPr>
                      <a:xfrm>
                        <a:off x="2346325" y="3929063"/>
                        <a:ext cx="3175000" cy="711200"/>
                      </a:xfrm>
                      <a:prstGeom prst="rect">
                        <a:avLst/>
                      </a:prstGeom>
                      <a:noFill/>
                      <a:ln w="38100">
                        <a:noFill/>
                        <a:miter/>
                      </a:ln>
                    </p:spPr>
                  </p:pic>
                </p:oleObj>
              </mc:Fallback>
            </mc:AlternateContent>
          </a:graphicData>
        </a:graphic>
      </p:graphicFrame>
      <p:graphicFrame>
        <p:nvGraphicFramePr>
          <p:cNvPr id="1470470" name="Object 6"/>
          <p:cNvGraphicFramePr>
            <a:graphicFrameLocks noChangeAspect="1"/>
          </p:cNvGraphicFramePr>
          <p:nvPr/>
        </p:nvGraphicFramePr>
        <p:xfrm>
          <a:off x="2865438" y="4838700"/>
          <a:ext cx="3009900" cy="304800"/>
        </p:xfrm>
        <a:graphic>
          <a:graphicData uri="http://schemas.openxmlformats.org/presentationml/2006/ole">
            <mc:AlternateContent xmlns:mc="http://schemas.openxmlformats.org/markup-compatibility/2006">
              <mc:Choice xmlns:v="urn:schemas-microsoft-com:vml" Requires="v">
                <p:oleObj spid="_x0000_s3582" name="" r:id="rId9" imgW="3009900" imgH="304800" progId="Equation.DSMT4">
                  <p:embed/>
                </p:oleObj>
              </mc:Choice>
              <mc:Fallback>
                <p:oleObj name="" r:id="rId9" imgW="3009900" imgH="304800" progId="Equation.DSMT4">
                  <p:embed/>
                  <p:pic>
                    <p:nvPicPr>
                      <p:cNvPr id="0" name="图片 3581"/>
                      <p:cNvPicPr/>
                      <p:nvPr/>
                    </p:nvPicPr>
                    <p:blipFill>
                      <a:blip r:embed="rId10"/>
                      <a:stretch>
                        <a:fillRect/>
                      </a:stretch>
                    </p:blipFill>
                    <p:spPr>
                      <a:xfrm>
                        <a:off x="2865438" y="4838700"/>
                        <a:ext cx="3009900" cy="304800"/>
                      </a:xfrm>
                      <a:prstGeom prst="rect">
                        <a:avLst/>
                      </a:prstGeom>
                      <a:noFill/>
                      <a:ln w="38100">
                        <a:noFill/>
                        <a:miter/>
                      </a:ln>
                    </p:spPr>
                  </p:pic>
                </p:oleObj>
              </mc:Fallback>
            </mc:AlternateContent>
          </a:graphicData>
        </a:graphic>
      </p:graphicFrame>
      <p:graphicFrame>
        <p:nvGraphicFramePr>
          <p:cNvPr id="1470471" name="Object 7"/>
          <p:cNvGraphicFramePr>
            <a:graphicFrameLocks noChangeAspect="1"/>
          </p:cNvGraphicFramePr>
          <p:nvPr/>
        </p:nvGraphicFramePr>
        <p:xfrm>
          <a:off x="2357438" y="5348288"/>
          <a:ext cx="4267200" cy="723900"/>
        </p:xfrm>
        <a:graphic>
          <a:graphicData uri="http://schemas.openxmlformats.org/presentationml/2006/ole">
            <mc:AlternateContent xmlns:mc="http://schemas.openxmlformats.org/markup-compatibility/2006">
              <mc:Choice xmlns:v="urn:schemas-microsoft-com:vml" Requires="v">
                <p:oleObj spid="_x0000_s3579" name="" r:id="rId11" imgW="4267200" imgH="723900" progId="Equation.DSMT4">
                  <p:embed/>
                </p:oleObj>
              </mc:Choice>
              <mc:Fallback>
                <p:oleObj name="" r:id="rId11" imgW="4267200" imgH="723900" progId="Equation.DSMT4">
                  <p:embed/>
                  <p:pic>
                    <p:nvPicPr>
                      <p:cNvPr id="0" name="图片 3578"/>
                      <p:cNvPicPr/>
                      <p:nvPr/>
                    </p:nvPicPr>
                    <p:blipFill>
                      <a:blip r:embed="rId12"/>
                      <a:stretch>
                        <a:fillRect/>
                      </a:stretch>
                    </p:blipFill>
                    <p:spPr>
                      <a:xfrm>
                        <a:off x="2357438" y="5348288"/>
                        <a:ext cx="4267200" cy="723900"/>
                      </a:xfrm>
                      <a:prstGeom prst="rect">
                        <a:avLst/>
                      </a:prstGeom>
                      <a:solidFill>
                        <a:srgbClr val="FFFF99"/>
                      </a:solidFill>
                      <a:ln w="38100">
                        <a:noFill/>
                        <a:miter/>
                      </a:ln>
                    </p:spPr>
                  </p:pic>
                </p:oleObj>
              </mc:Fallback>
            </mc:AlternateContent>
          </a:graphicData>
        </a:graphic>
      </p:graphicFrame>
      <p:sp>
        <p:nvSpPr>
          <p:cNvPr id="11" name="TextBox 10"/>
          <p:cNvSpPr txBox="1"/>
          <p:nvPr/>
        </p:nvSpPr>
        <p:spPr>
          <a:xfrm>
            <a:off x="1571625" y="6215063"/>
            <a:ext cx="66373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两个系统静态其误差系数完全相同，动态误差系数不相同</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70469"/>
                                        </p:tgtEl>
                                        <p:attrNameLst>
                                          <p:attrName>style.visibility</p:attrName>
                                        </p:attrNameLst>
                                      </p:cBhvr>
                                      <p:to>
                                        <p:strVal val="visible"/>
                                      </p:to>
                                    </p:set>
                                    <p:animEffect transition="in" filter="blinds(horizontal)">
                                      <p:cBhvr>
                                        <p:cTn id="27" dur="500"/>
                                        <p:tgtEl>
                                          <p:spTgt spid="14704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70470"/>
                                        </p:tgtEl>
                                        <p:attrNameLst>
                                          <p:attrName>style.visibility</p:attrName>
                                        </p:attrNameLst>
                                      </p:cBhvr>
                                      <p:to>
                                        <p:strVal val="visible"/>
                                      </p:to>
                                    </p:set>
                                    <p:animEffect transition="in" filter="blinds(horizontal)">
                                      <p:cBhvr>
                                        <p:cTn id="32" dur="500"/>
                                        <p:tgtEl>
                                          <p:spTgt spid="147047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70471"/>
                                        </p:tgtEl>
                                        <p:attrNameLst>
                                          <p:attrName>style.visibility</p:attrName>
                                        </p:attrNameLst>
                                      </p:cBhvr>
                                      <p:to>
                                        <p:strVal val="visible"/>
                                      </p:to>
                                    </p:set>
                                    <p:animEffect transition="in" filter="blinds(horizontal)">
                                      <p:cBhvr>
                                        <p:cTn id="37" dur="500"/>
                                        <p:tgtEl>
                                          <p:spTgt spid="147047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TextBox 2"/>
          <p:cNvSpPr txBox="1"/>
          <p:nvPr/>
        </p:nvSpPr>
        <p:spPr>
          <a:xfrm>
            <a:off x="2000250" y="500063"/>
            <a:ext cx="58261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Times New Roman" panose="02020603050405020304" pitchFamily="18" charset="0"/>
              </a:rPr>
              <a:t>(2) </a:t>
            </a:r>
            <a:r>
              <a:rPr lang="zh-CN" altLang="en-US" sz="2000" b="1" dirty="0">
                <a:latin typeface="Times New Roman" panose="02020603050405020304" pitchFamily="18" charset="0"/>
              </a:rPr>
              <a:t>考察输入</a:t>
            </a:r>
            <a:r>
              <a:rPr lang="en-US" altLang="zh-CN" sz="2000" b="1" dirty="0">
                <a:latin typeface="Times New Roman" panose="02020603050405020304" pitchFamily="18" charset="0"/>
              </a:rPr>
              <a:t>r(t)</a:t>
            </a:r>
            <a:r>
              <a:rPr lang="zh-CN" altLang="en-US" sz="2000" b="1" dirty="0">
                <a:latin typeface="Times New Roman" panose="02020603050405020304" pitchFamily="18" charset="0"/>
              </a:rPr>
              <a:t>作用下，系统稳态误差表达式式：</a:t>
            </a:r>
            <a:endParaRPr lang="zh-CN" altLang="en-US" sz="2000" b="1" dirty="0">
              <a:latin typeface="Times New Roman" panose="02020603050405020304" pitchFamily="18" charset="0"/>
            </a:endParaRPr>
          </a:p>
        </p:txBody>
      </p:sp>
      <p:sp>
        <p:nvSpPr>
          <p:cNvPr id="4" name="TextBox 3"/>
          <p:cNvSpPr txBox="1"/>
          <p:nvPr/>
        </p:nvSpPr>
        <p:spPr>
          <a:xfrm>
            <a:off x="2071688" y="1071563"/>
            <a:ext cx="6786562" cy="955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r(t) </a:t>
            </a:r>
            <a:r>
              <a:rPr lang="zh-CN" altLang="en-US" sz="2000" b="1" dirty="0">
                <a:latin typeface="Times New Roman" panose="02020603050405020304" pitchFamily="18" charset="0"/>
              </a:rPr>
              <a:t>中         分量随时间增长而趋于零，该分量在求取稳态误差时应予忽略。</a:t>
            </a:r>
            <a:endParaRPr lang="zh-CN" altLang="en-US" sz="2000" b="1" dirty="0">
              <a:latin typeface="Times New Roman" panose="02020603050405020304" pitchFamily="18" charset="0"/>
            </a:endParaRPr>
          </a:p>
        </p:txBody>
      </p:sp>
      <p:graphicFrame>
        <p:nvGraphicFramePr>
          <p:cNvPr id="5" name="Object 2"/>
          <p:cNvGraphicFramePr>
            <a:graphicFrameLocks noChangeAspect="1"/>
          </p:cNvGraphicFramePr>
          <p:nvPr/>
        </p:nvGraphicFramePr>
        <p:xfrm>
          <a:off x="3429000" y="1195388"/>
          <a:ext cx="482600" cy="304800"/>
        </p:xfrm>
        <a:graphic>
          <a:graphicData uri="http://schemas.openxmlformats.org/presentationml/2006/ole">
            <mc:AlternateContent xmlns:mc="http://schemas.openxmlformats.org/markup-compatibility/2006">
              <mc:Choice xmlns:v="urn:schemas-microsoft-com:vml" Requires="v">
                <p:oleObj spid="_x0000_s3574" name="" r:id="rId1" imgW="482600" imgH="304800" progId="Equation.DSMT4">
                  <p:embed/>
                </p:oleObj>
              </mc:Choice>
              <mc:Fallback>
                <p:oleObj name="" r:id="rId1" imgW="482600" imgH="304800" progId="Equation.DSMT4">
                  <p:embed/>
                  <p:pic>
                    <p:nvPicPr>
                      <p:cNvPr id="0" name="图片 3573"/>
                      <p:cNvPicPr/>
                      <p:nvPr/>
                    </p:nvPicPr>
                    <p:blipFill>
                      <a:blip r:embed="rId2"/>
                      <a:stretch>
                        <a:fillRect/>
                      </a:stretch>
                    </p:blipFill>
                    <p:spPr>
                      <a:xfrm>
                        <a:off x="3429000" y="1195388"/>
                        <a:ext cx="482600" cy="304800"/>
                      </a:xfrm>
                      <a:prstGeom prst="rect">
                        <a:avLst/>
                      </a:prstGeom>
                      <a:noFill/>
                      <a:ln w="38100">
                        <a:noFill/>
                        <a:miter/>
                      </a:ln>
                    </p:spPr>
                  </p:pic>
                </p:oleObj>
              </mc:Fallback>
            </mc:AlternateContent>
          </a:graphicData>
        </a:graphic>
      </p:graphicFrame>
      <p:graphicFrame>
        <p:nvGraphicFramePr>
          <p:cNvPr id="6" name="Object 3"/>
          <p:cNvGraphicFramePr>
            <a:graphicFrameLocks noChangeAspect="1"/>
          </p:cNvGraphicFramePr>
          <p:nvPr/>
        </p:nvGraphicFramePr>
        <p:xfrm>
          <a:off x="2730500" y="2092325"/>
          <a:ext cx="2413000" cy="622300"/>
        </p:xfrm>
        <a:graphic>
          <a:graphicData uri="http://schemas.openxmlformats.org/presentationml/2006/ole">
            <mc:AlternateContent xmlns:mc="http://schemas.openxmlformats.org/markup-compatibility/2006">
              <mc:Choice xmlns:v="urn:schemas-microsoft-com:vml" Requires="v">
                <p:oleObj spid="_x0000_s3584" name="" r:id="rId3" imgW="2413000" imgH="622300" progId="Equation.DSMT4">
                  <p:embed/>
                </p:oleObj>
              </mc:Choice>
              <mc:Fallback>
                <p:oleObj name="" r:id="rId3" imgW="2413000" imgH="622300" progId="Equation.DSMT4">
                  <p:embed/>
                  <p:pic>
                    <p:nvPicPr>
                      <p:cNvPr id="0" name="图片 3583"/>
                      <p:cNvPicPr/>
                      <p:nvPr/>
                    </p:nvPicPr>
                    <p:blipFill>
                      <a:blip r:embed="rId4"/>
                      <a:stretch>
                        <a:fillRect/>
                      </a:stretch>
                    </p:blipFill>
                    <p:spPr>
                      <a:xfrm>
                        <a:off x="2730500" y="2092325"/>
                        <a:ext cx="2413000" cy="622300"/>
                      </a:xfrm>
                      <a:prstGeom prst="rect">
                        <a:avLst/>
                      </a:prstGeom>
                      <a:noFill/>
                      <a:ln w="38100">
                        <a:noFill/>
                        <a:miter/>
                      </a:ln>
                    </p:spPr>
                  </p:pic>
                </p:oleObj>
              </mc:Fallback>
            </mc:AlternateContent>
          </a:graphicData>
        </a:graphic>
      </p:graphicFrame>
      <p:graphicFrame>
        <p:nvGraphicFramePr>
          <p:cNvPr id="1471492" name="Object 4"/>
          <p:cNvGraphicFramePr>
            <a:graphicFrameLocks noChangeAspect="1"/>
          </p:cNvGraphicFramePr>
          <p:nvPr/>
        </p:nvGraphicFramePr>
        <p:xfrm>
          <a:off x="2714625" y="2813050"/>
          <a:ext cx="1536700" cy="330200"/>
        </p:xfrm>
        <a:graphic>
          <a:graphicData uri="http://schemas.openxmlformats.org/presentationml/2006/ole">
            <mc:AlternateContent xmlns:mc="http://schemas.openxmlformats.org/markup-compatibility/2006">
              <mc:Choice xmlns:v="urn:schemas-microsoft-com:vml" Requires="v">
                <p:oleObj spid="_x0000_s3572" name="" r:id="rId5" imgW="1536700" imgH="330200" progId="Equation.DSMT4">
                  <p:embed/>
                </p:oleObj>
              </mc:Choice>
              <mc:Fallback>
                <p:oleObj name="" r:id="rId5" imgW="1536700" imgH="330200" progId="Equation.DSMT4">
                  <p:embed/>
                  <p:pic>
                    <p:nvPicPr>
                      <p:cNvPr id="0" name="图片 3571"/>
                      <p:cNvPicPr/>
                      <p:nvPr/>
                    </p:nvPicPr>
                    <p:blipFill>
                      <a:blip r:embed="rId6"/>
                      <a:stretch>
                        <a:fillRect/>
                      </a:stretch>
                    </p:blipFill>
                    <p:spPr>
                      <a:xfrm>
                        <a:off x="2714625" y="2813050"/>
                        <a:ext cx="1536700" cy="330200"/>
                      </a:xfrm>
                      <a:prstGeom prst="rect">
                        <a:avLst/>
                      </a:prstGeom>
                      <a:noFill/>
                      <a:ln w="38100">
                        <a:noFill/>
                        <a:miter/>
                      </a:ln>
                    </p:spPr>
                  </p:pic>
                </p:oleObj>
              </mc:Fallback>
            </mc:AlternateContent>
          </a:graphicData>
        </a:graphic>
      </p:graphicFrame>
      <p:graphicFrame>
        <p:nvGraphicFramePr>
          <p:cNvPr id="1471493" name="Object 5"/>
          <p:cNvGraphicFramePr>
            <a:graphicFrameLocks noChangeAspect="1"/>
          </p:cNvGraphicFramePr>
          <p:nvPr/>
        </p:nvGraphicFramePr>
        <p:xfrm>
          <a:off x="2762250" y="3313113"/>
          <a:ext cx="952500" cy="330200"/>
        </p:xfrm>
        <a:graphic>
          <a:graphicData uri="http://schemas.openxmlformats.org/presentationml/2006/ole">
            <mc:AlternateContent xmlns:mc="http://schemas.openxmlformats.org/markup-compatibility/2006">
              <mc:Choice xmlns:v="urn:schemas-microsoft-com:vml" Requires="v">
                <p:oleObj spid="_x0000_s3585" name="" r:id="rId7" imgW="951865" imgH="330200" progId="Equation.DSMT4">
                  <p:embed/>
                </p:oleObj>
              </mc:Choice>
              <mc:Fallback>
                <p:oleObj name="" r:id="rId7" imgW="951865" imgH="330200" progId="Equation.DSMT4">
                  <p:embed/>
                  <p:pic>
                    <p:nvPicPr>
                      <p:cNvPr id="0" name="图片 3584"/>
                      <p:cNvPicPr/>
                      <p:nvPr/>
                    </p:nvPicPr>
                    <p:blipFill>
                      <a:blip r:embed="rId8"/>
                      <a:stretch>
                        <a:fillRect/>
                      </a:stretch>
                    </p:blipFill>
                    <p:spPr>
                      <a:xfrm>
                        <a:off x="2762250" y="3313113"/>
                        <a:ext cx="952500" cy="330200"/>
                      </a:xfrm>
                      <a:prstGeom prst="rect">
                        <a:avLst/>
                      </a:prstGeom>
                      <a:noFill/>
                      <a:ln w="38100">
                        <a:noFill/>
                        <a:miter/>
                      </a:ln>
                    </p:spPr>
                  </p:pic>
                </p:oleObj>
              </mc:Fallback>
            </mc:AlternateContent>
          </a:graphicData>
        </a:graphic>
      </p:graphicFrame>
      <p:graphicFrame>
        <p:nvGraphicFramePr>
          <p:cNvPr id="9" name="Object 6"/>
          <p:cNvGraphicFramePr>
            <a:graphicFrameLocks noChangeAspect="1"/>
          </p:cNvGraphicFramePr>
          <p:nvPr/>
        </p:nvGraphicFramePr>
        <p:xfrm>
          <a:off x="2738438" y="3956050"/>
          <a:ext cx="3048000" cy="330200"/>
        </p:xfrm>
        <a:graphic>
          <a:graphicData uri="http://schemas.openxmlformats.org/presentationml/2006/ole">
            <mc:AlternateContent xmlns:mc="http://schemas.openxmlformats.org/markup-compatibility/2006">
              <mc:Choice xmlns:v="urn:schemas-microsoft-com:vml" Requires="v">
                <p:oleObj spid="_x0000_s3575" name="" r:id="rId9" imgW="3048000" imgH="330200" progId="Equation.DSMT4">
                  <p:embed/>
                </p:oleObj>
              </mc:Choice>
              <mc:Fallback>
                <p:oleObj name="" r:id="rId9" imgW="3048000" imgH="330200" progId="Equation.DSMT4">
                  <p:embed/>
                  <p:pic>
                    <p:nvPicPr>
                      <p:cNvPr id="0" name="图片 3574"/>
                      <p:cNvPicPr/>
                      <p:nvPr/>
                    </p:nvPicPr>
                    <p:blipFill>
                      <a:blip r:embed="rId10"/>
                      <a:stretch>
                        <a:fillRect/>
                      </a:stretch>
                    </p:blipFill>
                    <p:spPr>
                      <a:xfrm>
                        <a:off x="2738438" y="3956050"/>
                        <a:ext cx="3048000" cy="330200"/>
                      </a:xfrm>
                      <a:prstGeom prst="rect">
                        <a:avLst/>
                      </a:prstGeom>
                      <a:noFill/>
                      <a:ln w="38100">
                        <a:noFill/>
                        <a:miter/>
                      </a:ln>
                    </p:spPr>
                  </p:pic>
                </p:oleObj>
              </mc:Fallback>
            </mc:AlternateContent>
          </a:graphicData>
        </a:graphic>
      </p:graphicFrame>
      <p:graphicFrame>
        <p:nvGraphicFramePr>
          <p:cNvPr id="1471495" name="Object 7"/>
          <p:cNvGraphicFramePr>
            <a:graphicFrameLocks noChangeAspect="1"/>
          </p:cNvGraphicFramePr>
          <p:nvPr/>
        </p:nvGraphicFramePr>
        <p:xfrm>
          <a:off x="2714625" y="4572000"/>
          <a:ext cx="3048000" cy="330200"/>
        </p:xfrm>
        <a:graphic>
          <a:graphicData uri="http://schemas.openxmlformats.org/presentationml/2006/ole">
            <mc:AlternateContent xmlns:mc="http://schemas.openxmlformats.org/markup-compatibility/2006">
              <mc:Choice xmlns:v="urn:schemas-microsoft-com:vml" Requires="v">
                <p:oleObj spid="_x0000_s3576" name="" r:id="rId11" imgW="3048000" imgH="330200" progId="Equation.DSMT4">
                  <p:embed/>
                </p:oleObj>
              </mc:Choice>
              <mc:Fallback>
                <p:oleObj name="" r:id="rId11" imgW="3048000" imgH="330200" progId="Equation.DSMT4">
                  <p:embed/>
                  <p:pic>
                    <p:nvPicPr>
                      <p:cNvPr id="0" name="图片 3575"/>
                      <p:cNvPicPr/>
                      <p:nvPr/>
                    </p:nvPicPr>
                    <p:blipFill>
                      <a:blip r:embed="rId12"/>
                      <a:stretch>
                        <a:fillRect/>
                      </a:stretch>
                    </p:blipFill>
                    <p:spPr>
                      <a:xfrm>
                        <a:off x="2714625" y="4572000"/>
                        <a:ext cx="3048000" cy="330200"/>
                      </a:xfrm>
                      <a:prstGeom prst="rect">
                        <a:avLst/>
                      </a:prstGeom>
                      <a:noFill/>
                      <a:ln w="38100">
                        <a:noFill/>
                        <a:miter/>
                      </a:ln>
                    </p:spPr>
                  </p:pic>
                </p:oleObj>
              </mc:Fallback>
            </mc:AlternateContent>
          </a:graphicData>
        </a:graphic>
      </p:graphicFrame>
      <p:sp>
        <p:nvSpPr>
          <p:cNvPr id="11" name="TextBox 10"/>
          <p:cNvSpPr txBox="1"/>
          <p:nvPr/>
        </p:nvSpPr>
        <p:spPr>
          <a:xfrm>
            <a:off x="2143125" y="5214938"/>
            <a:ext cx="4575175" cy="400050"/>
          </a:xfrm>
          <a:prstGeom prst="rect">
            <a:avLst/>
          </a:prstGeom>
          <a:noFill/>
        </p:spPr>
        <p:txBody>
          <a:bodyPr wrap="none">
            <a:spAutoFit/>
          </a:bodyPr>
          <a:lstStyle/>
          <a:p>
            <a:pPr marR="0" defTabSz="914400" eaLnBrk="1" hangingPunct="1">
              <a:buClrTx/>
              <a:buSzTx/>
              <a:buFontTx/>
              <a:buNone/>
              <a:defRPr/>
            </a:pPr>
            <a:r>
              <a:rPr kumimoji="0" lang="en-US" altLang="zh-CN" sz="2000" b="1" kern="1200" cap="none" spc="0" normalizeH="0" baseline="0" noProof="0" dirty="0">
                <a:solidFill>
                  <a:srgbClr val="A50021"/>
                </a:solidFill>
                <a:latin typeface="Times New Roman" panose="02020603050405020304" pitchFamily="18" charset="0"/>
                <a:ea typeface="+mn-ea"/>
                <a:cs typeface="+mn-cs"/>
              </a:rPr>
              <a:t>R</a:t>
            </a:r>
            <a:r>
              <a:rPr kumimoji="0" lang="en-US" altLang="zh-CN" sz="2000" b="1" kern="1200" cap="none" spc="0" normalizeH="0" baseline="-25000" noProof="0" dirty="0">
                <a:solidFill>
                  <a:srgbClr val="A50021"/>
                </a:solidFill>
                <a:latin typeface="Times New Roman" panose="02020603050405020304" pitchFamily="18" charset="0"/>
                <a:ea typeface="+mn-ea"/>
                <a:cs typeface="+mn-cs"/>
              </a:rPr>
              <a:t>2</a:t>
            </a:r>
            <a:r>
              <a:rPr kumimoji="0" lang="en-US" altLang="zh-CN" sz="2000" b="1" kern="1200" cap="none" spc="0" normalizeH="0" baseline="0" noProof="0" dirty="0">
                <a:solidFill>
                  <a:srgbClr val="A50021"/>
                </a:solidFill>
                <a:latin typeface="Times New Roman" panose="02020603050405020304" pitchFamily="18" charset="0"/>
                <a:ea typeface="+mn-ea"/>
                <a:cs typeface="Times New Roman" panose="02020603050405020304"/>
              </a:rPr>
              <a:t>≠0,</a:t>
            </a:r>
            <a:r>
              <a:rPr kumimoji="0" lang="zh-CN" altLang="en-US" sz="2000" b="1" kern="1200" cap="none" spc="0" normalizeH="0" baseline="0" noProof="0" dirty="0">
                <a:solidFill>
                  <a:srgbClr val="A50021"/>
                </a:solidFill>
                <a:latin typeface="Times New Roman" panose="02020603050405020304" pitchFamily="18" charset="0"/>
                <a:ea typeface="+mn-ea"/>
                <a:cs typeface="Times New Roman" panose="02020603050405020304"/>
              </a:rPr>
              <a:t>系统的稳态误差值趋于无穷大。</a:t>
            </a:r>
            <a:endParaRPr kumimoji="0" lang="zh-CN" altLang="en-US" sz="2000" b="1" kern="1200" cap="none" spc="0" normalizeH="0" baseline="0" noProof="0" dirty="0">
              <a:solidFill>
                <a:srgbClr val="A50021"/>
              </a:solidFill>
              <a:latin typeface="Times New Roman" panose="02020603050405020304" pitchFamily="18" charset="0"/>
              <a:ea typeface="+mn-ea"/>
              <a:cs typeface="+mn-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71492"/>
                                        </p:tgtEl>
                                        <p:attrNameLst>
                                          <p:attrName>style.visibility</p:attrName>
                                        </p:attrNameLst>
                                      </p:cBhvr>
                                      <p:to>
                                        <p:strVal val="visible"/>
                                      </p:to>
                                    </p:set>
                                    <p:animEffect transition="in" filter="blinds(horizontal)">
                                      <p:cBhvr>
                                        <p:cTn id="20" dur="500"/>
                                        <p:tgtEl>
                                          <p:spTgt spid="147149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71493"/>
                                        </p:tgtEl>
                                        <p:attrNameLst>
                                          <p:attrName>style.visibility</p:attrName>
                                        </p:attrNameLst>
                                      </p:cBhvr>
                                      <p:to>
                                        <p:strVal val="visible"/>
                                      </p:to>
                                    </p:set>
                                    <p:animEffect transition="in" filter="blinds(horizontal)">
                                      <p:cBhvr>
                                        <p:cTn id="25" dur="500"/>
                                        <p:tgtEl>
                                          <p:spTgt spid="147149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71495"/>
                                        </p:tgtEl>
                                        <p:attrNameLst>
                                          <p:attrName>style.visibility</p:attrName>
                                        </p:attrNameLst>
                                      </p:cBhvr>
                                      <p:to>
                                        <p:strVal val="visible"/>
                                      </p:to>
                                    </p:set>
                                    <p:animEffect transition="in" filter="blinds(horizontal)">
                                      <p:cBhvr>
                                        <p:cTn id="35" dur="500"/>
                                        <p:tgtEl>
                                          <p:spTgt spid="147149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0120" name="Object 2"/>
          <p:cNvGraphicFramePr>
            <a:graphicFrameLocks noChangeAspect="1"/>
          </p:cNvGraphicFramePr>
          <p:nvPr/>
        </p:nvGraphicFramePr>
        <p:xfrm>
          <a:off x="717550" y="3590925"/>
          <a:ext cx="3087688" cy="1052513"/>
        </p:xfrm>
        <a:graphic>
          <a:graphicData uri="http://schemas.openxmlformats.org/presentationml/2006/ole">
            <mc:AlternateContent xmlns:mc="http://schemas.openxmlformats.org/markup-compatibility/2006">
              <mc:Choice xmlns:v="urn:schemas-microsoft-com:vml" Requires="v">
                <p:oleObj spid="_x0000_s3599" name="" r:id="rId1" imgW="1790700" imgH="622300" progId="Equation.3">
                  <p:embed/>
                </p:oleObj>
              </mc:Choice>
              <mc:Fallback>
                <p:oleObj name="" r:id="rId1" imgW="1790700" imgH="622300" progId="Equation.3">
                  <p:embed/>
                  <p:pic>
                    <p:nvPicPr>
                      <p:cNvPr id="0" name="图片 3598"/>
                      <p:cNvPicPr/>
                      <p:nvPr/>
                    </p:nvPicPr>
                    <p:blipFill>
                      <a:blip r:embed="rId2"/>
                      <a:stretch>
                        <a:fillRect/>
                      </a:stretch>
                    </p:blipFill>
                    <p:spPr>
                      <a:xfrm>
                        <a:off x="717550" y="3590925"/>
                        <a:ext cx="3087688" cy="1052513"/>
                      </a:xfrm>
                      <a:prstGeom prst="rect">
                        <a:avLst/>
                      </a:prstGeom>
                      <a:noFill/>
                      <a:ln w="38100">
                        <a:noFill/>
                        <a:miter/>
                      </a:ln>
                    </p:spPr>
                  </p:pic>
                </p:oleObj>
              </mc:Fallback>
            </mc:AlternateContent>
          </a:graphicData>
        </a:graphic>
      </p:graphicFrame>
      <p:sp>
        <p:nvSpPr>
          <p:cNvPr id="260131" name="Rectangle 35"/>
          <p:cNvSpPr/>
          <p:nvPr/>
        </p:nvSpPr>
        <p:spPr>
          <a:xfrm>
            <a:off x="214313" y="2071688"/>
            <a:ext cx="18796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30000"/>
              </a:lnSpc>
              <a:spcBef>
                <a:spcPct val="0"/>
              </a:spcBef>
              <a:buFontTx/>
              <a:buNone/>
            </a:pPr>
            <a:r>
              <a:rPr lang="zh-CN" altLang="en-US" sz="2200" b="1" dirty="0">
                <a:latin typeface="Arial" panose="020B0604020202020204" pitchFamily="34" charset="0"/>
                <a:ea typeface="黑体" panose="02010609060101010101" pitchFamily="49" charset="-122"/>
              </a:rPr>
              <a:t>解    </a:t>
            </a:r>
            <a:r>
              <a:rPr lang="zh-CN" altLang="en-US" sz="2000" b="1" dirty="0">
                <a:latin typeface="黑体" panose="02010609060101010101" pitchFamily="49" charset="-122"/>
                <a:ea typeface="黑体" panose="02010609060101010101" pitchFamily="49" charset="-122"/>
              </a:rPr>
              <a:t>①</a:t>
            </a:r>
            <a:r>
              <a:rPr lang="en-US" altLang="zh-CN" sz="1800" b="1" dirty="0">
                <a:latin typeface="华文新魏" panose="02010800040101010101" pitchFamily="2" charset="-122"/>
              </a:rPr>
              <a:t>.</a:t>
            </a:r>
            <a:endParaRPr lang="en-US" altLang="zh-CN" sz="1800" b="1" dirty="0">
              <a:latin typeface="华文新魏" panose="02010800040101010101" pitchFamily="2" charset="-122"/>
            </a:endParaRPr>
          </a:p>
        </p:txBody>
      </p:sp>
      <p:graphicFrame>
        <p:nvGraphicFramePr>
          <p:cNvPr id="140292" name="Object 3"/>
          <p:cNvGraphicFramePr>
            <a:graphicFrameLocks noChangeAspect="1"/>
          </p:cNvGraphicFramePr>
          <p:nvPr/>
        </p:nvGraphicFramePr>
        <p:xfrm>
          <a:off x="3683000" y="1643063"/>
          <a:ext cx="2447925" cy="981075"/>
        </p:xfrm>
        <a:graphic>
          <a:graphicData uri="http://schemas.openxmlformats.org/presentationml/2006/ole">
            <mc:AlternateContent xmlns:mc="http://schemas.openxmlformats.org/markup-compatibility/2006">
              <mc:Choice xmlns:v="urn:schemas-microsoft-com:vml" Requires="v">
                <p:oleObj spid="_x0000_s3588" name="" r:id="rId3" imgW="2447925" imgH="981075" progId="PBrush">
                  <p:embed/>
                </p:oleObj>
              </mc:Choice>
              <mc:Fallback>
                <p:oleObj name="" r:id="rId3" imgW="2447925" imgH="981075" progId="PBrush">
                  <p:embed/>
                  <p:pic>
                    <p:nvPicPr>
                      <p:cNvPr id="0" name="图片 3587"/>
                      <p:cNvPicPr/>
                      <p:nvPr/>
                    </p:nvPicPr>
                    <p:blipFill>
                      <a:blip r:embed="rId4">
                        <a:clrChange>
                          <a:clrFrom>
                            <a:srgbClr val="FFFFFF"/>
                          </a:clrFrom>
                          <a:clrTo>
                            <a:srgbClr val="FFFFFF">
                              <a:alpha val="0"/>
                            </a:srgbClr>
                          </a:clrTo>
                        </a:clrChange>
                      </a:blip>
                      <a:stretch>
                        <a:fillRect/>
                      </a:stretch>
                    </p:blipFill>
                    <p:spPr>
                      <a:xfrm>
                        <a:off x="3683000" y="1643063"/>
                        <a:ext cx="2447925" cy="981075"/>
                      </a:xfrm>
                      <a:prstGeom prst="rect">
                        <a:avLst/>
                      </a:prstGeom>
                      <a:noFill/>
                      <a:ln w="38100">
                        <a:noFill/>
                        <a:miter/>
                      </a:ln>
                    </p:spPr>
                  </p:pic>
                </p:oleObj>
              </mc:Fallback>
            </mc:AlternateContent>
          </a:graphicData>
        </a:graphic>
      </p:graphicFrame>
      <p:graphicFrame>
        <p:nvGraphicFramePr>
          <p:cNvPr id="140293" name="Object 4"/>
          <p:cNvGraphicFramePr>
            <a:graphicFrameLocks noChangeAspect="1"/>
          </p:cNvGraphicFramePr>
          <p:nvPr/>
        </p:nvGraphicFramePr>
        <p:xfrm>
          <a:off x="6324600" y="1643063"/>
          <a:ext cx="2609850" cy="1000125"/>
        </p:xfrm>
        <a:graphic>
          <a:graphicData uri="http://schemas.openxmlformats.org/presentationml/2006/ole">
            <mc:AlternateContent xmlns:mc="http://schemas.openxmlformats.org/markup-compatibility/2006">
              <mc:Choice xmlns:v="urn:schemas-microsoft-com:vml" Requires="v">
                <p:oleObj spid="_x0000_s3601" name="" r:id="rId5" imgW="2609850" imgH="1000125" progId="PBrush">
                  <p:embed/>
                </p:oleObj>
              </mc:Choice>
              <mc:Fallback>
                <p:oleObj name="" r:id="rId5" imgW="2609850" imgH="1000125" progId="PBrush">
                  <p:embed/>
                  <p:pic>
                    <p:nvPicPr>
                      <p:cNvPr id="0" name="图片 3600"/>
                      <p:cNvPicPr/>
                      <p:nvPr/>
                    </p:nvPicPr>
                    <p:blipFill>
                      <a:blip r:embed="rId6">
                        <a:clrChange>
                          <a:clrFrom>
                            <a:srgbClr val="FFFFFF"/>
                          </a:clrFrom>
                          <a:clrTo>
                            <a:srgbClr val="FFFFFF">
                              <a:alpha val="0"/>
                            </a:srgbClr>
                          </a:clrTo>
                        </a:clrChange>
                      </a:blip>
                      <a:stretch>
                        <a:fillRect/>
                      </a:stretch>
                    </p:blipFill>
                    <p:spPr>
                      <a:xfrm>
                        <a:off x="6324600" y="1643063"/>
                        <a:ext cx="2609850" cy="1000125"/>
                      </a:xfrm>
                      <a:prstGeom prst="rect">
                        <a:avLst/>
                      </a:prstGeom>
                      <a:noFill/>
                      <a:ln w="38100">
                        <a:noFill/>
                        <a:miter/>
                      </a:ln>
                    </p:spPr>
                  </p:pic>
                </p:oleObj>
              </mc:Fallback>
            </mc:AlternateContent>
          </a:graphicData>
        </a:graphic>
      </p:graphicFrame>
      <p:graphicFrame>
        <p:nvGraphicFramePr>
          <p:cNvPr id="140294" name="Object 5"/>
          <p:cNvGraphicFramePr>
            <a:graphicFrameLocks noChangeAspect="1"/>
          </p:cNvGraphicFramePr>
          <p:nvPr/>
        </p:nvGraphicFramePr>
        <p:xfrm>
          <a:off x="6072188" y="1000125"/>
          <a:ext cx="1730375" cy="406400"/>
        </p:xfrm>
        <a:graphic>
          <a:graphicData uri="http://schemas.openxmlformats.org/presentationml/2006/ole">
            <mc:AlternateContent xmlns:mc="http://schemas.openxmlformats.org/markup-compatibility/2006">
              <mc:Choice xmlns:v="urn:schemas-microsoft-com:vml" Requires="v">
                <p:oleObj spid="_x0000_s3594" name="" r:id="rId7" imgW="965200" imgH="228600" progId="Equation.3">
                  <p:embed/>
                </p:oleObj>
              </mc:Choice>
              <mc:Fallback>
                <p:oleObj name="" r:id="rId7" imgW="965200" imgH="228600" progId="Equation.3">
                  <p:embed/>
                  <p:pic>
                    <p:nvPicPr>
                      <p:cNvPr id="0" name="图片 3593"/>
                      <p:cNvPicPr/>
                      <p:nvPr/>
                    </p:nvPicPr>
                    <p:blipFill>
                      <a:blip r:embed="rId8"/>
                      <a:stretch>
                        <a:fillRect/>
                      </a:stretch>
                    </p:blipFill>
                    <p:spPr>
                      <a:xfrm>
                        <a:off x="6072188" y="1000125"/>
                        <a:ext cx="1730375" cy="406400"/>
                      </a:xfrm>
                      <a:prstGeom prst="rect">
                        <a:avLst/>
                      </a:prstGeom>
                      <a:noFill/>
                      <a:ln w="38100">
                        <a:noFill/>
                        <a:miter/>
                      </a:ln>
                    </p:spPr>
                  </p:pic>
                </p:oleObj>
              </mc:Fallback>
            </mc:AlternateContent>
          </a:graphicData>
        </a:graphic>
      </p:graphicFrame>
      <p:graphicFrame>
        <p:nvGraphicFramePr>
          <p:cNvPr id="260137" name="Object 6"/>
          <p:cNvGraphicFramePr>
            <a:graphicFrameLocks noChangeAspect="1"/>
          </p:cNvGraphicFramePr>
          <p:nvPr/>
        </p:nvGraphicFramePr>
        <p:xfrm>
          <a:off x="1500188" y="2143125"/>
          <a:ext cx="1565275" cy="376238"/>
        </p:xfrm>
        <a:graphic>
          <a:graphicData uri="http://schemas.openxmlformats.org/presentationml/2006/ole">
            <mc:AlternateContent xmlns:mc="http://schemas.openxmlformats.org/markup-compatibility/2006">
              <mc:Choice xmlns:v="urn:schemas-microsoft-com:vml" Requires="v">
                <p:oleObj spid="_x0000_s3608" name="" r:id="rId9" imgW="888365" imgH="215900" progId="Equation.3">
                  <p:embed/>
                </p:oleObj>
              </mc:Choice>
              <mc:Fallback>
                <p:oleObj name="" r:id="rId9" imgW="888365" imgH="215900" progId="Equation.3">
                  <p:embed/>
                  <p:pic>
                    <p:nvPicPr>
                      <p:cNvPr id="0" name="图片 3607"/>
                      <p:cNvPicPr/>
                      <p:nvPr/>
                    </p:nvPicPr>
                    <p:blipFill>
                      <a:blip r:embed="rId10"/>
                      <a:stretch>
                        <a:fillRect/>
                      </a:stretch>
                    </p:blipFill>
                    <p:spPr>
                      <a:xfrm>
                        <a:off x="1500188" y="2143125"/>
                        <a:ext cx="1565275" cy="376238"/>
                      </a:xfrm>
                      <a:prstGeom prst="rect">
                        <a:avLst/>
                      </a:prstGeom>
                      <a:noFill/>
                      <a:ln w="38100">
                        <a:noFill/>
                        <a:miter/>
                      </a:ln>
                    </p:spPr>
                  </p:pic>
                </p:oleObj>
              </mc:Fallback>
            </mc:AlternateContent>
          </a:graphicData>
        </a:graphic>
      </p:graphicFrame>
      <p:graphicFrame>
        <p:nvGraphicFramePr>
          <p:cNvPr id="260138" name="Object 7"/>
          <p:cNvGraphicFramePr>
            <a:graphicFrameLocks noChangeAspect="1"/>
          </p:cNvGraphicFramePr>
          <p:nvPr/>
        </p:nvGraphicFramePr>
        <p:xfrm>
          <a:off x="1500188" y="2643188"/>
          <a:ext cx="1270000" cy="387350"/>
        </p:xfrm>
        <a:graphic>
          <a:graphicData uri="http://schemas.openxmlformats.org/presentationml/2006/ole">
            <mc:AlternateContent xmlns:mc="http://schemas.openxmlformats.org/markup-compatibility/2006">
              <mc:Choice xmlns:v="urn:schemas-microsoft-com:vml" Requires="v">
                <p:oleObj spid="_x0000_s3602" name="" r:id="rId11" imgW="698500" imgH="215900" progId="Equation.3">
                  <p:embed/>
                </p:oleObj>
              </mc:Choice>
              <mc:Fallback>
                <p:oleObj name="" r:id="rId11" imgW="698500" imgH="215900" progId="Equation.3">
                  <p:embed/>
                  <p:pic>
                    <p:nvPicPr>
                      <p:cNvPr id="0" name="图片 3601"/>
                      <p:cNvPicPr/>
                      <p:nvPr/>
                    </p:nvPicPr>
                    <p:blipFill>
                      <a:blip r:embed="rId12"/>
                      <a:stretch>
                        <a:fillRect/>
                      </a:stretch>
                    </p:blipFill>
                    <p:spPr>
                      <a:xfrm>
                        <a:off x="1500188" y="2643188"/>
                        <a:ext cx="1270000" cy="387350"/>
                      </a:xfrm>
                      <a:prstGeom prst="rect">
                        <a:avLst/>
                      </a:prstGeom>
                      <a:noFill/>
                      <a:ln w="38100">
                        <a:noFill/>
                        <a:miter/>
                      </a:ln>
                    </p:spPr>
                  </p:pic>
                </p:oleObj>
              </mc:Fallback>
            </mc:AlternateContent>
          </a:graphicData>
        </a:graphic>
      </p:graphicFrame>
      <p:graphicFrame>
        <p:nvGraphicFramePr>
          <p:cNvPr id="260139" name="Object 8"/>
          <p:cNvGraphicFramePr>
            <a:graphicFrameLocks noChangeAspect="1"/>
          </p:cNvGraphicFramePr>
          <p:nvPr/>
        </p:nvGraphicFramePr>
        <p:xfrm>
          <a:off x="1500188" y="3143250"/>
          <a:ext cx="1044575" cy="350838"/>
        </p:xfrm>
        <a:graphic>
          <a:graphicData uri="http://schemas.openxmlformats.org/presentationml/2006/ole">
            <mc:AlternateContent xmlns:mc="http://schemas.openxmlformats.org/markup-compatibility/2006">
              <mc:Choice xmlns:v="urn:schemas-microsoft-com:vml" Requires="v">
                <p:oleObj spid="_x0000_s3607" name="" r:id="rId13" imgW="596900" imgH="203200" progId="Equation.3">
                  <p:embed/>
                </p:oleObj>
              </mc:Choice>
              <mc:Fallback>
                <p:oleObj name="" r:id="rId13" imgW="596900" imgH="203200" progId="Equation.3">
                  <p:embed/>
                  <p:pic>
                    <p:nvPicPr>
                      <p:cNvPr id="0" name="图片 3606"/>
                      <p:cNvPicPr/>
                      <p:nvPr/>
                    </p:nvPicPr>
                    <p:blipFill>
                      <a:blip r:embed="rId14"/>
                      <a:stretch>
                        <a:fillRect/>
                      </a:stretch>
                    </p:blipFill>
                    <p:spPr>
                      <a:xfrm>
                        <a:off x="1500188" y="3143250"/>
                        <a:ext cx="1044575" cy="350838"/>
                      </a:xfrm>
                      <a:prstGeom prst="rect">
                        <a:avLst/>
                      </a:prstGeom>
                      <a:noFill/>
                      <a:ln w="38100">
                        <a:noFill/>
                        <a:miter/>
                      </a:ln>
                    </p:spPr>
                  </p:pic>
                </p:oleObj>
              </mc:Fallback>
            </mc:AlternateContent>
          </a:graphicData>
        </a:graphic>
      </p:graphicFrame>
      <p:graphicFrame>
        <p:nvGraphicFramePr>
          <p:cNvPr id="260140" name="Object 9"/>
          <p:cNvGraphicFramePr>
            <a:graphicFrameLocks noChangeAspect="1"/>
          </p:cNvGraphicFramePr>
          <p:nvPr/>
        </p:nvGraphicFramePr>
        <p:xfrm>
          <a:off x="1438275" y="5335588"/>
          <a:ext cx="2651125" cy="450850"/>
        </p:xfrm>
        <a:graphic>
          <a:graphicData uri="http://schemas.openxmlformats.org/presentationml/2006/ole">
            <mc:AlternateContent xmlns:mc="http://schemas.openxmlformats.org/markup-compatibility/2006">
              <mc:Choice xmlns:v="urn:schemas-microsoft-com:vml" Requires="v">
                <p:oleObj spid="_x0000_s3604" name="" r:id="rId15" imgW="1397000" imgH="241300" progId="Equation.3">
                  <p:embed/>
                </p:oleObj>
              </mc:Choice>
              <mc:Fallback>
                <p:oleObj name="" r:id="rId15" imgW="1397000" imgH="241300" progId="Equation.3">
                  <p:embed/>
                  <p:pic>
                    <p:nvPicPr>
                      <p:cNvPr id="0" name="图片 3603"/>
                      <p:cNvPicPr/>
                      <p:nvPr/>
                    </p:nvPicPr>
                    <p:blipFill>
                      <a:blip r:embed="rId16"/>
                      <a:stretch>
                        <a:fillRect/>
                      </a:stretch>
                    </p:blipFill>
                    <p:spPr>
                      <a:xfrm>
                        <a:off x="1438275" y="5335588"/>
                        <a:ext cx="2651125" cy="450850"/>
                      </a:xfrm>
                      <a:prstGeom prst="rect">
                        <a:avLst/>
                      </a:prstGeom>
                      <a:noFill/>
                      <a:ln w="38100">
                        <a:noFill/>
                        <a:miter/>
                      </a:ln>
                    </p:spPr>
                  </p:pic>
                </p:oleObj>
              </mc:Fallback>
            </mc:AlternateContent>
          </a:graphicData>
        </a:graphic>
      </p:graphicFrame>
      <p:graphicFrame>
        <p:nvGraphicFramePr>
          <p:cNvPr id="260145" name="Object 14"/>
          <p:cNvGraphicFramePr>
            <a:graphicFrameLocks noChangeAspect="1"/>
          </p:cNvGraphicFramePr>
          <p:nvPr/>
        </p:nvGraphicFramePr>
        <p:xfrm>
          <a:off x="1450975" y="4572000"/>
          <a:ext cx="1368425" cy="725488"/>
        </p:xfrm>
        <a:graphic>
          <a:graphicData uri="http://schemas.openxmlformats.org/presentationml/2006/ole">
            <mc:AlternateContent xmlns:mc="http://schemas.openxmlformats.org/markup-compatibility/2006">
              <mc:Choice xmlns:v="urn:schemas-microsoft-com:vml" Requires="v">
                <p:oleObj spid="_x0000_s3590" name="" r:id="rId17" imgW="748665" imgH="406400" progId="Equation.3">
                  <p:embed/>
                </p:oleObj>
              </mc:Choice>
              <mc:Fallback>
                <p:oleObj name="" r:id="rId17" imgW="748665" imgH="406400" progId="Equation.3">
                  <p:embed/>
                  <p:pic>
                    <p:nvPicPr>
                      <p:cNvPr id="0" name="图片 3589"/>
                      <p:cNvPicPr/>
                      <p:nvPr/>
                    </p:nvPicPr>
                    <p:blipFill>
                      <a:blip r:embed="rId18"/>
                      <a:stretch>
                        <a:fillRect/>
                      </a:stretch>
                    </p:blipFill>
                    <p:spPr>
                      <a:xfrm>
                        <a:off x="1450975" y="4572000"/>
                        <a:ext cx="1368425" cy="725488"/>
                      </a:xfrm>
                      <a:prstGeom prst="rect">
                        <a:avLst/>
                      </a:prstGeom>
                      <a:noFill/>
                      <a:ln w="38100">
                        <a:noFill/>
                        <a:miter/>
                      </a:ln>
                    </p:spPr>
                  </p:pic>
                </p:oleObj>
              </mc:Fallback>
            </mc:AlternateContent>
          </a:graphicData>
        </a:graphic>
      </p:graphicFrame>
      <p:graphicFrame>
        <p:nvGraphicFramePr>
          <p:cNvPr id="260147" name="Object 15"/>
          <p:cNvGraphicFramePr>
            <a:graphicFrameLocks noChangeAspect="1"/>
          </p:cNvGraphicFramePr>
          <p:nvPr/>
        </p:nvGraphicFramePr>
        <p:xfrm>
          <a:off x="1409700" y="5734050"/>
          <a:ext cx="1612900" cy="409575"/>
        </p:xfrm>
        <a:graphic>
          <a:graphicData uri="http://schemas.openxmlformats.org/presentationml/2006/ole">
            <mc:AlternateContent xmlns:mc="http://schemas.openxmlformats.org/markup-compatibility/2006">
              <mc:Choice xmlns:v="urn:schemas-microsoft-com:vml" Requires="v">
                <p:oleObj spid="_x0000_s3600" name="" r:id="rId19" imgW="786765" imgH="203200" progId="Equation.3">
                  <p:embed/>
                </p:oleObj>
              </mc:Choice>
              <mc:Fallback>
                <p:oleObj name="" r:id="rId19" imgW="786765" imgH="203200" progId="Equation.3">
                  <p:embed/>
                  <p:pic>
                    <p:nvPicPr>
                      <p:cNvPr id="0" name="图片 3599"/>
                      <p:cNvPicPr/>
                      <p:nvPr/>
                    </p:nvPicPr>
                    <p:blipFill>
                      <a:blip r:embed="rId20"/>
                      <a:stretch>
                        <a:fillRect/>
                      </a:stretch>
                    </p:blipFill>
                    <p:spPr>
                      <a:xfrm>
                        <a:off x="1409700" y="5734050"/>
                        <a:ext cx="1612900" cy="409575"/>
                      </a:xfrm>
                      <a:prstGeom prst="rect">
                        <a:avLst/>
                      </a:prstGeom>
                      <a:noFill/>
                      <a:ln w="38100">
                        <a:noFill/>
                        <a:miter/>
                      </a:ln>
                    </p:spPr>
                  </p:pic>
                </p:oleObj>
              </mc:Fallback>
            </mc:AlternateContent>
          </a:graphicData>
        </a:graphic>
      </p:graphicFrame>
      <p:graphicFrame>
        <p:nvGraphicFramePr>
          <p:cNvPr id="260148" name="Object 16"/>
          <p:cNvGraphicFramePr>
            <a:graphicFrameLocks noChangeAspect="1"/>
          </p:cNvGraphicFramePr>
          <p:nvPr/>
        </p:nvGraphicFramePr>
        <p:xfrm>
          <a:off x="727075" y="6143625"/>
          <a:ext cx="4097338" cy="427038"/>
        </p:xfrm>
        <a:graphic>
          <a:graphicData uri="http://schemas.openxmlformats.org/presentationml/2006/ole">
            <mc:AlternateContent xmlns:mc="http://schemas.openxmlformats.org/markup-compatibility/2006">
              <mc:Choice xmlns:v="urn:schemas-microsoft-com:vml" Requires="v">
                <p:oleObj spid="_x0000_s3609" name="" r:id="rId21" imgW="2159000" imgH="228600" progId="Equation.3">
                  <p:embed/>
                </p:oleObj>
              </mc:Choice>
              <mc:Fallback>
                <p:oleObj name="" r:id="rId21" imgW="2159000" imgH="228600" progId="Equation.3">
                  <p:embed/>
                  <p:pic>
                    <p:nvPicPr>
                      <p:cNvPr id="0" name="图片 3608"/>
                      <p:cNvPicPr/>
                      <p:nvPr/>
                    </p:nvPicPr>
                    <p:blipFill>
                      <a:blip r:embed="rId22"/>
                      <a:stretch>
                        <a:fillRect/>
                      </a:stretch>
                    </p:blipFill>
                    <p:spPr>
                      <a:xfrm>
                        <a:off x="727075" y="6143625"/>
                        <a:ext cx="4097338" cy="427038"/>
                      </a:xfrm>
                      <a:prstGeom prst="rect">
                        <a:avLst/>
                      </a:prstGeom>
                      <a:noFill/>
                      <a:ln w="38100">
                        <a:noFill/>
                        <a:miter/>
                      </a:ln>
                    </p:spPr>
                  </p:pic>
                </p:oleObj>
              </mc:Fallback>
            </mc:AlternateContent>
          </a:graphicData>
        </a:graphic>
      </p:graphicFrame>
      <p:graphicFrame>
        <p:nvGraphicFramePr>
          <p:cNvPr id="260155" name="Object 19"/>
          <p:cNvGraphicFramePr>
            <a:graphicFrameLocks noChangeAspect="1"/>
          </p:cNvGraphicFramePr>
          <p:nvPr/>
        </p:nvGraphicFramePr>
        <p:xfrm>
          <a:off x="4900613" y="2936875"/>
          <a:ext cx="3886200" cy="3063875"/>
        </p:xfrm>
        <a:graphic>
          <a:graphicData uri="http://schemas.openxmlformats.org/presentationml/2006/ole">
            <mc:AlternateContent xmlns:mc="http://schemas.openxmlformats.org/markup-compatibility/2006">
              <mc:Choice xmlns:v="urn:schemas-microsoft-com:vml" Requires="v">
                <p:oleObj spid="_x0000_s3603" name="" r:id="rId23" imgW="4552950" imgH="3590925" progId="PBrush">
                  <p:embed/>
                </p:oleObj>
              </mc:Choice>
              <mc:Fallback>
                <p:oleObj name="" r:id="rId23" imgW="4552950" imgH="3590925" progId="PBrush">
                  <p:embed/>
                  <p:pic>
                    <p:nvPicPr>
                      <p:cNvPr id="0" name="图片 3602"/>
                      <p:cNvPicPr/>
                      <p:nvPr/>
                    </p:nvPicPr>
                    <p:blipFill>
                      <a:blip r:embed="rId24"/>
                      <a:stretch>
                        <a:fillRect/>
                      </a:stretch>
                    </p:blipFill>
                    <p:spPr>
                      <a:xfrm>
                        <a:off x="4900613" y="2936875"/>
                        <a:ext cx="3886200" cy="3063875"/>
                      </a:xfrm>
                      <a:prstGeom prst="rect">
                        <a:avLst/>
                      </a:prstGeom>
                      <a:noFill/>
                      <a:ln w="38100">
                        <a:noFill/>
                        <a:miter/>
                      </a:ln>
                    </p:spPr>
                  </p:pic>
                </p:oleObj>
              </mc:Fallback>
            </mc:AlternateContent>
          </a:graphicData>
        </a:graphic>
      </p:graphicFrame>
      <p:sp>
        <p:nvSpPr>
          <p:cNvPr id="140303" name="标题 26"/>
          <p:cNvSpPr>
            <a:spLocks noGrp="1"/>
          </p:cNvSpPr>
          <p:nvPr>
            <p:ph type="title"/>
          </p:nvPr>
        </p:nvSpPr>
        <p:spPr>
          <a:xfrm>
            <a:off x="1500188" y="357188"/>
            <a:ext cx="7186612" cy="1071562"/>
          </a:xfrm>
        </p:spPr>
        <p:txBody>
          <a:bodyPr vert="horz" wrap="square" lIns="91440" tIns="45720" rIns="91440" bIns="45720" anchor="ctr" anchorCtr="0"/>
          <a:p>
            <a:pPr algn="l" eaLnBrk="1" hangingPunct="1">
              <a:lnSpc>
                <a:spcPct val="150000"/>
              </a:lnSpc>
            </a:pPr>
            <a:r>
              <a:rPr lang="zh-CN" altLang="en-US" sz="2400" b="1" dirty="0">
                <a:solidFill>
                  <a:srgbClr val="A50021"/>
                </a:solidFill>
              </a:rPr>
              <a:t>例</a:t>
            </a:r>
            <a:r>
              <a:rPr lang="en-US" altLang="zh-CN" sz="2400" b="1" dirty="0">
                <a:solidFill>
                  <a:srgbClr val="A50021"/>
                </a:solidFill>
              </a:rPr>
              <a:t>2</a:t>
            </a:r>
            <a:r>
              <a:rPr lang="zh-CN" altLang="en-US" sz="2400" b="1" dirty="0">
                <a:solidFill>
                  <a:srgbClr val="A50021"/>
                </a:solidFill>
              </a:rPr>
              <a:t>：动态误差系数。</a:t>
            </a:r>
            <a:r>
              <a:rPr lang="zh-CN" altLang="en-US" sz="2400" b="1" dirty="0">
                <a:solidFill>
                  <a:srgbClr val="A50021"/>
                </a:solidFill>
                <a:latin typeface="黑体" panose="02010609060101010101" pitchFamily="49" charset="-122"/>
                <a:ea typeface="黑体" panose="02010609060101010101" pitchFamily="49" charset="-122"/>
              </a:rPr>
              <a:t>两系统如图示</a:t>
            </a:r>
            <a:r>
              <a:rPr lang="en-US" altLang="zh-CN" sz="2400" b="1" dirty="0">
                <a:solidFill>
                  <a:srgbClr val="A50021"/>
                </a:solidFill>
                <a:latin typeface="黑体" panose="02010609060101010101" pitchFamily="49" charset="-122"/>
                <a:ea typeface="黑体" panose="02010609060101010101" pitchFamily="49" charset="-122"/>
              </a:rPr>
              <a:t>,</a:t>
            </a:r>
            <a:r>
              <a:rPr lang="zh-CN" altLang="en-US" sz="2400" b="1" dirty="0">
                <a:solidFill>
                  <a:srgbClr val="A50021"/>
                </a:solidFill>
                <a:latin typeface="黑体" panose="02010609060101010101" pitchFamily="49" charset="-122"/>
                <a:ea typeface="黑体" panose="02010609060101010101" pitchFamily="49" charset="-122"/>
              </a:rPr>
              <a:t>要求在</a:t>
            </a:r>
            <a:r>
              <a:rPr lang="en-US" altLang="zh-CN" sz="2400" b="1" dirty="0">
                <a:solidFill>
                  <a:srgbClr val="A50021"/>
                </a:solidFill>
                <a:ea typeface="黑体" panose="02010609060101010101" pitchFamily="49" charset="-122"/>
              </a:rPr>
              <a:t>4</a:t>
            </a:r>
            <a:r>
              <a:rPr lang="zh-CN" altLang="en-US" sz="2400" b="1" dirty="0">
                <a:solidFill>
                  <a:srgbClr val="A50021"/>
                </a:solidFill>
                <a:latin typeface="黑体" panose="02010609060101010101" pitchFamily="49" charset="-122"/>
                <a:ea typeface="黑体" panose="02010609060101010101" pitchFamily="49" charset="-122"/>
              </a:rPr>
              <a:t>分钟内误差不超过</a:t>
            </a:r>
            <a:r>
              <a:rPr lang="en-US" altLang="zh-CN" sz="2400" b="1" dirty="0">
                <a:solidFill>
                  <a:srgbClr val="A50021"/>
                </a:solidFill>
                <a:ea typeface="黑体" panose="02010609060101010101" pitchFamily="49" charset="-122"/>
              </a:rPr>
              <a:t>6m,</a:t>
            </a:r>
            <a:r>
              <a:rPr lang="zh-CN" altLang="en-US" sz="2400" b="1" dirty="0">
                <a:solidFill>
                  <a:srgbClr val="A50021"/>
                </a:solidFill>
                <a:latin typeface="黑体" panose="02010609060101010101" pitchFamily="49" charset="-122"/>
                <a:ea typeface="黑体" panose="02010609060101010101" pitchFamily="49" charset="-122"/>
              </a:rPr>
              <a:t>应选用哪个系统</a:t>
            </a:r>
            <a:r>
              <a:rPr lang="en-US" altLang="zh-CN" sz="2400" b="1" dirty="0">
                <a:solidFill>
                  <a:srgbClr val="A50021"/>
                </a:solidFill>
                <a:latin typeface="黑体" panose="02010609060101010101" pitchFamily="49" charset="-122"/>
                <a:ea typeface="黑体" panose="02010609060101010101" pitchFamily="49" charset="-122"/>
              </a:rPr>
              <a:t>?</a:t>
            </a:r>
            <a:endParaRPr lang="zh-CN" altLang="en-US" sz="2400" b="1" dirty="0">
              <a:solidFill>
                <a:srgbClr val="A50021"/>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0131"/>
                                        </p:tgtEl>
                                        <p:attrNameLst>
                                          <p:attrName>style.visibility</p:attrName>
                                        </p:attrNameLst>
                                      </p:cBhvr>
                                      <p:to>
                                        <p:strVal val="visible"/>
                                      </p:to>
                                    </p:set>
                                    <p:animEffect transition="in" filter="blinds(horizontal)">
                                      <p:cBhvr>
                                        <p:cTn id="7" dur="500"/>
                                        <p:tgtEl>
                                          <p:spTgt spid="2601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137"/>
                                        </p:tgtEl>
                                        <p:attrNameLst>
                                          <p:attrName>style.visibility</p:attrName>
                                        </p:attrNameLst>
                                      </p:cBhvr>
                                      <p:to>
                                        <p:strVal val="visible"/>
                                      </p:to>
                                    </p:set>
                                    <p:animEffect transition="in" filter="blinds(horizontal)">
                                      <p:cBhvr>
                                        <p:cTn id="12" dur="500"/>
                                        <p:tgtEl>
                                          <p:spTgt spid="2601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0138"/>
                                        </p:tgtEl>
                                        <p:attrNameLst>
                                          <p:attrName>style.visibility</p:attrName>
                                        </p:attrNameLst>
                                      </p:cBhvr>
                                      <p:to>
                                        <p:strVal val="visible"/>
                                      </p:to>
                                    </p:set>
                                    <p:animEffect transition="in" filter="blinds(horizontal)">
                                      <p:cBhvr>
                                        <p:cTn id="17" dur="500"/>
                                        <p:tgtEl>
                                          <p:spTgt spid="2601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0139"/>
                                        </p:tgtEl>
                                        <p:attrNameLst>
                                          <p:attrName>style.visibility</p:attrName>
                                        </p:attrNameLst>
                                      </p:cBhvr>
                                      <p:to>
                                        <p:strVal val="visible"/>
                                      </p:to>
                                    </p:set>
                                    <p:animEffect transition="in" filter="blinds(horizontal)">
                                      <p:cBhvr>
                                        <p:cTn id="22" dur="500"/>
                                        <p:tgtEl>
                                          <p:spTgt spid="2601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0120"/>
                                        </p:tgtEl>
                                        <p:attrNameLst>
                                          <p:attrName>style.visibility</p:attrName>
                                        </p:attrNameLst>
                                      </p:cBhvr>
                                      <p:to>
                                        <p:strVal val="visible"/>
                                      </p:to>
                                    </p:set>
                                    <p:animEffect transition="in" filter="blinds(horizontal)">
                                      <p:cBhvr>
                                        <p:cTn id="27" dur="500"/>
                                        <p:tgtEl>
                                          <p:spTgt spid="2601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0145"/>
                                        </p:tgtEl>
                                        <p:attrNameLst>
                                          <p:attrName>style.visibility</p:attrName>
                                        </p:attrNameLst>
                                      </p:cBhvr>
                                      <p:to>
                                        <p:strVal val="visible"/>
                                      </p:to>
                                    </p:set>
                                    <p:animEffect transition="in" filter="blinds(horizontal)">
                                      <p:cBhvr>
                                        <p:cTn id="32" dur="500"/>
                                        <p:tgtEl>
                                          <p:spTgt spid="2601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0140"/>
                                        </p:tgtEl>
                                        <p:attrNameLst>
                                          <p:attrName>style.visibility</p:attrName>
                                        </p:attrNameLst>
                                      </p:cBhvr>
                                      <p:to>
                                        <p:strVal val="visible"/>
                                      </p:to>
                                    </p:set>
                                    <p:animEffect transition="in" filter="blinds(horizontal)">
                                      <p:cBhvr>
                                        <p:cTn id="37" dur="500"/>
                                        <p:tgtEl>
                                          <p:spTgt spid="2601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0147"/>
                                        </p:tgtEl>
                                        <p:attrNameLst>
                                          <p:attrName>style.visibility</p:attrName>
                                        </p:attrNameLst>
                                      </p:cBhvr>
                                      <p:to>
                                        <p:strVal val="visible"/>
                                      </p:to>
                                    </p:set>
                                    <p:animEffect transition="in" filter="blinds(horizontal)">
                                      <p:cBhvr>
                                        <p:cTn id="42" dur="500"/>
                                        <p:tgtEl>
                                          <p:spTgt spid="26014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0148"/>
                                        </p:tgtEl>
                                        <p:attrNameLst>
                                          <p:attrName>style.visibility</p:attrName>
                                        </p:attrNameLst>
                                      </p:cBhvr>
                                      <p:to>
                                        <p:strVal val="visible"/>
                                      </p:to>
                                    </p:set>
                                    <p:animEffect transition="in" filter="blinds(horizontal)">
                                      <p:cBhvr>
                                        <p:cTn id="47" dur="500"/>
                                        <p:tgtEl>
                                          <p:spTgt spid="26014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0155"/>
                                        </p:tgtEl>
                                        <p:attrNameLst>
                                          <p:attrName>style.visibility</p:attrName>
                                        </p:attrNameLst>
                                      </p:cBhvr>
                                      <p:to>
                                        <p:strVal val="visible"/>
                                      </p:to>
                                    </p:set>
                                    <p:animEffect transition="in" filter="blinds(horizontal)">
                                      <p:cBhvr>
                                        <p:cTn id="52" dur="500"/>
                                        <p:tgtEl>
                                          <p:spTgt spid="260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3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5941" name="Object 2"/>
          <p:cNvGraphicFramePr>
            <a:graphicFrameLocks noChangeAspect="1"/>
          </p:cNvGraphicFramePr>
          <p:nvPr/>
        </p:nvGraphicFramePr>
        <p:xfrm>
          <a:off x="500063" y="3643313"/>
          <a:ext cx="3475037" cy="1092200"/>
        </p:xfrm>
        <a:graphic>
          <a:graphicData uri="http://schemas.openxmlformats.org/presentationml/2006/ole">
            <mc:AlternateContent xmlns:mc="http://schemas.openxmlformats.org/markup-compatibility/2006">
              <mc:Choice xmlns:v="urn:schemas-microsoft-com:vml" Requires="v">
                <p:oleObj spid="_x0000_s3610" name="" r:id="rId1" imgW="1943100" imgH="622300" progId="Equation.3">
                  <p:embed/>
                </p:oleObj>
              </mc:Choice>
              <mc:Fallback>
                <p:oleObj name="" r:id="rId1" imgW="1943100" imgH="622300" progId="Equation.3">
                  <p:embed/>
                  <p:pic>
                    <p:nvPicPr>
                      <p:cNvPr id="0" name="图片 3609"/>
                      <p:cNvPicPr/>
                      <p:nvPr/>
                    </p:nvPicPr>
                    <p:blipFill>
                      <a:blip r:embed="rId2"/>
                      <a:stretch>
                        <a:fillRect/>
                      </a:stretch>
                    </p:blipFill>
                    <p:spPr>
                      <a:xfrm>
                        <a:off x="500063" y="3643313"/>
                        <a:ext cx="3475037" cy="1092200"/>
                      </a:xfrm>
                      <a:prstGeom prst="rect">
                        <a:avLst/>
                      </a:prstGeom>
                      <a:noFill/>
                      <a:ln w="38100">
                        <a:noFill/>
                        <a:miter/>
                      </a:ln>
                    </p:spPr>
                  </p:pic>
                </p:oleObj>
              </mc:Fallback>
            </mc:AlternateContent>
          </a:graphicData>
        </a:graphic>
      </p:graphicFrame>
      <p:sp>
        <p:nvSpPr>
          <p:cNvPr id="141315" name="Rectangle 6"/>
          <p:cNvSpPr/>
          <p:nvPr/>
        </p:nvSpPr>
        <p:spPr>
          <a:xfrm>
            <a:off x="428625" y="1857375"/>
            <a:ext cx="1879600" cy="4572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30000"/>
              </a:lnSpc>
              <a:spcBef>
                <a:spcPct val="0"/>
              </a:spcBef>
              <a:buFontTx/>
              <a:buNone/>
            </a:pPr>
            <a:r>
              <a:rPr lang="en-US" altLang="zh-CN" sz="1800" b="1" dirty="0">
                <a:latin typeface="华文新魏" panose="02010800040101010101" pitchFamily="2" charset="-122"/>
              </a:rPr>
              <a:t> </a:t>
            </a:r>
            <a:r>
              <a:rPr lang="en-US" altLang="zh-CN" sz="2000" b="1" dirty="0">
                <a:latin typeface="黑体" panose="02010609060101010101" pitchFamily="49" charset="-122"/>
                <a:ea typeface="黑体" panose="02010609060101010101" pitchFamily="49" charset="-122"/>
              </a:rPr>
              <a:t>②</a:t>
            </a:r>
            <a:endParaRPr lang="en-US" altLang="zh-CN" sz="2000" b="1" dirty="0">
              <a:latin typeface="黑体" panose="02010609060101010101" pitchFamily="49" charset="-122"/>
              <a:ea typeface="黑体" panose="02010609060101010101" pitchFamily="49" charset="-122"/>
            </a:endParaRPr>
          </a:p>
        </p:txBody>
      </p:sp>
      <p:graphicFrame>
        <p:nvGraphicFramePr>
          <p:cNvPr id="141316" name="Object 3"/>
          <p:cNvGraphicFramePr>
            <a:graphicFrameLocks noChangeAspect="1"/>
          </p:cNvGraphicFramePr>
          <p:nvPr/>
        </p:nvGraphicFramePr>
        <p:xfrm>
          <a:off x="3571875" y="320675"/>
          <a:ext cx="2447925" cy="981075"/>
        </p:xfrm>
        <a:graphic>
          <a:graphicData uri="http://schemas.openxmlformats.org/presentationml/2006/ole">
            <mc:AlternateContent xmlns:mc="http://schemas.openxmlformats.org/markup-compatibility/2006">
              <mc:Choice xmlns:v="urn:schemas-microsoft-com:vml" Requires="v">
                <p:oleObj spid="_x0000_s3597" name="" r:id="rId3" imgW="2447925" imgH="981075" progId="PBrush">
                  <p:embed/>
                </p:oleObj>
              </mc:Choice>
              <mc:Fallback>
                <p:oleObj name="" r:id="rId3" imgW="2447925" imgH="981075" progId="PBrush">
                  <p:embed/>
                  <p:pic>
                    <p:nvPicPr>
                      <p:cNvPr id="0" name="图片 3596"/>
                      <p:cNvPicPr/>
                      <p:nvPr/>
                    </p:nvPicPr>
                    <p:blipFill>
                      <a:blip r:embed="rId4">
                        <a:clrChange>
                          <a:clrFrom>
                            <a:srgbClr val="FFFFFF"/>
                          </a:clrFrom>
                          <a:clrTo>
                            <a:srgbClr val="FFFFFF">
                              <a:alpha val="0"/>
                            </a:srgbClr>
                          </a:clrTo>
                        </a:clrChange>
                      </a:blip>
                      <a:stretch>
                        <a:fillRect/>
                      </a:stretch>
                    </p:blipFill>
                    <p:spPr>
                      <a:xfrm>
                        <a:off x="3571875" y="320675"/>
                        <a:ext cx="2447925" cy="981075"/>
                      </a:xfrm>
                      <a:prstGeom prst="rect">
                        <a:avLst/>
                      </a:prstGeom>
                      <a:noFill/>
                      <a:ln w="38100">
                        <a:noFill/>
                        <a:miter/>
                      </a:ln>
                    </p:spPr>
                  </p:pic>
                </p:oleObj>
              </mc:Fallback>
            </mc:AlternateContent>
          </a:graphicData>
        </a:graphic>
      </p:graphicFrame>
      <p:graphicFrame>
        <p:nvGraphicFramePr>
          <p:cNvPr id="141317" name="Object 4"/>
          <p:cNvGraphicFramePr>
            <a:graphicFrameLocks noChangeAspect="1"/>
          </p:cNvGraphicFramePr>
          <p:nvPr/>
        </p:nvGraphicFramePr>
        <p:xfrm>
          <a:off x="6238875" y="285750"/>
          <a:ext cx="2609850" cy="1000125"/>
        </p:xfrm>
        <a:graphic>
          <a:graphicData uri="http://schemas.openxmlformats.org/presentationml/2006/ole">
            <mc:AlternateContent xmlns:mc="http://schemas.openxmlformats.org/markup-compatibility/2006">
              <mc:Choice xmlns:v="urn:schemas-microsoft-com:vml" Requires="v">
                <p:oleObj spid="_x0000_s3598" name="" r:id="rId5" imgW="2609850" imgH="1000125" progId="PBrush">
                  <p:embed/>
                </p:oleObj>
              </mc:Choice>
              <mc:Fallback>
                <p:oleObj name="" r:id="rId5" imgW="2609850" imgH="1000125" progId="PBrush">
                  <p:embed/>
                  <p:pic>
                    <p:nvPicPr>
                      <p:cNvPr id="0" name="图片 3597"/>
                      <p:cNvPicPr/>
                      <p:nvPr/>
                    </p:nvPicPr>
                    <p:blipFill>
                      <a:blip r:embed="rId6">
                        <a:clrChange>
                          <a:clrFrom>
                            <a:srgbClr val="FFFFFF"/>
                          </a:clrFrom>
                          <a:clrTo>
                            <a:srgbClr val="FFFFFF">
                              <a:alpha val="0"/>
                            </a:srgbClr>
                          </a:clrTo>
                        </a:clrChange>
                      </a:blip>
                      <a:stretch>
                        <a:fillRect/>
                      </a:stretch>
                    </p:blipFill>
                    <p:spPr>
                      <a:xfrm>
                        <a:off x="6238875" y="285750"/>
                        <a:ext cx="2609850" cy="1000125"/>
                      </a:xfrm>
                      <a:prstGeom prst="rect">
                        <a:avLst/>
                      </a:prstGeom>
                      <a:noFill/>
                      <a:ln w="38100">
                        <a:noFill/>
                        <a:miter/>
                      </a:ln>
                    </p:spPr>
                  </p:pic>
                </p:oleObj>
              </mc:Fallback>
            </mc:AlternateContent>
          </a:graphicData>
        </a:graphic>
      </p:graphicFrame>
      <p:graphicFrame>
        <p:nvGraphicFramePr>
          <p:cNvPr id="141318" name="Object 5"/>
          <p:cNvGraphicFramePr>
            <a:graphicFrameLocks noChangeAspect="1"/>
          </p:cNvGraphicFramePr>
          <p:nvPr/>
        </p:nvGraphicFramePr>
        <p:xfrm>
          <a:off x="1546225" y="1857375"/>
          <a:ext cx="1730375" cy="406400"/>
        </p:xfrm>
        <a:graphic>
          <a:graphicData uri="http://schemas.openxmlformats.org/presentationml/2006/ole">
            <mc:AlternateContent xmlns:mc="http://schemas.openxmlformats.org/markup-compatibility/2006">
              <mc:Choice xmlns:v="urn:schemas-microsoft-com:vml" Requires="v">
                <p:oleObj spid="_x0000_s3587" name="" r:id="rId7" imgW="965200" imgH="228600" progId="Equation.3">
                  <p:embed/>
                </p:oleObj>
              </mc:Choice>
              <mc:Fallback>
                <p:oleObj name="" r:id="rId7" imgW="965200" imgH="228600" progId="Equation.3">
                  <p:embed/>
                  <p:pic>
                    <p:nvPicPr>
                      <p:cNvPr id="0" name="图片 3586"/>
                      <p:cNvPicPr/>
                      <p:nvPr/>
                    </p:nvPicPr>
                    <p:blipFill>
                      <a:blip r:embed="rId8"/>
                      <a:stretch>
                        <a:fillRect/>
                      </a:stretch>
                    </p:blipFill>
                    <p:spPr>
                      <a:xfrm>
                        <a:off x="1546225" y="1857375"/>
                        <a:ext cx="1730375" cy="406400"/>
                      </a:xfrm>
                      <a:prstGeom prst="rect">
                        <a:avLst/>
                      </a:prstGeom>
                      <a:noFill/>
                      <a:ln w="38100">
                        <a:noFill/>
                        <a:miter/>
                      </a:ln>
                    </p:spPr>
                  </p:pic>
                </p:oleObj>
              </mc:Fallback>
            </mc:AlternateContent>
          </a:graphicData>
        </a:graphic>
      </p:graphicFrame>
      <p:graphicFrame>
        <p:nvGraphicFramePr>
          <p:cNvPr id="141319" name="Object 6"/>
          <p:cNvGraphicFramePr>
            <a:graphicFrameLocks noChangeAspect="1"/>
          </p:cNvGraphicFramePr>
          <p:nvPr/>
        </p:nvGraphicFramePr>
        <p:xfrm>
          <a:off x="1549400" y="2286000"/>
          <a:ext cx="1565275" cy="376238"/>
        </p:xfrm>
        <a:graphic>
          <a:graphicData uri="http://schemas.openxmlformats.org/presentationml/2006/ole">
            <mc:AlternateContent xmlns:mc="http://schemas.openxmlformats.org/markup-compatibility/2006">
              <mc:Choice xmlns:v="urn:schemas-microsoft-com:vml" Requires="v">
                <p:oleObj spid="_x0000_s3589" name="" r:id="rId9" imgW="888365" imgH="215900" progId="Equation.3">
                  <p:embed/>
                </p:oleObj>
              </mc:Choice>
              <mc:Fallback>
                <p:oleObj name="" r:id="rId9" imgW="888365" imgH="215900" progId="Equation.3">
                  <p:embed/>
                  <p:pic>
                    <p:nvPicPr>
                      <p:cNvPr id="0" name="图片 3588"/>
                      <p:cNvPicPr/>
                      <p:nvPr/>
                    </p:nvPicPr>
                    <p:blipFill>
                      <a:blip r:embed="rId10"/>
                      <a:stretch>
                        <a:fillRect/>
                      </a:stretch>
                    </p:blipFill>
                    <p:spPr>
                      <a:xfrm>
                        <a:off x="1549400" y="2286000"/>
                        <a:ext cx="1565275" cy="376238"/>
                      </a:xfrm>
                      <a:prstGeom prst="rect">
                        <a:avLst/>
                      </a:prstGeom>
                      <a:noFill/>
                      <a:ln w="38100">
                        <a:noFill/>
                        <a:miter/>
                      </a:ln>
                    </p:spPr>
                  </p:pic>
                </p:oleObj>
              </mc:Fallback>
            </mc:AlternateContent>
          </a:graphicData>
        </a:graphic>
      </p:graphicFrame>
      <p:graphicFrame>
        <p:nvGraphicFramePr>
          <p:cNvPr id="141320" name="Object 7"/>
          <p:cNvGraphicFramePr>
            <a:graphicFrameLocks noChangeAspect="1"/>
          </p:cNvGraphicFramePr>
          <p:nvPr/>
        </p:nvGraphicFramePr>
        <p:xfrm>
          <a:off x="1549400" y="2714625"/>
          <a:ext cx="1270000" cy="387350"/>
        </p:xfrm>
        <a:graphic>
          <a:graphicData uri="http://schemas.openxmlformats.org/presentationml/2006/ole">
            <mc:AlternateContent xmlns:mc="http://schemas.openxmlformats.org/markup-compatibility/2006">
              <mc:Choice xmlns:v="urn:schemas-microsoft-com:vml" Requires="v">
                <p:oleObj spid="_x0000_s3595" name="" r:id="rId11" imgW="698500" imgH="215900" progId="Equation.3">
                  <p:embed/>
                </p:oleObj>
              </mc:Choice>
              <mc:Fallback>
                <p:oleObj name="" r:id="rId11" imgW="698500" imgH="215900" progId="Equation.3">
                  <p:embed/>
                  <p:pic>
                    <p:nvPicPr>
                      <p:cNvPr id="0" name="图片 3594"/>
                      <p:cNvPicPr/>
                      <p:nvPr/>
                    </p:nvPicPr>
                    <p:blipFill>
                      <a:blip r:embed="rId12"/>
                      <a:stretch>
                        <a:fillRect/>
                      </a:stretch>
                    </p:blipFill>
                    <p:spPr>
                      <a:xfrm>
                        <a:off x="1549400" y="2714625"/>
                        <a:ext cx="1270000" cy="387350"/>
                      </a:xfrm>
                      <a:prstGeom prst="rect">
                        <a:avLst/>
                      </a:prstGeom>
                      <a:noFill/>
                      <a:ln w="38100">
                        <a:noFill/>
                        <a:miter/>
                      </a:ln>
                    </p:spPr>
                  </p:pic>
                </p:oleObj>
              </mc:Fallback>
            </mc:AlternateContent>
          </a:graphicData>
        </a:graphic>
      </p:graphicFrame>
      <p:graphicFrame>
        <p:nvGraphicFramePr>
          <p:cNvPr id="295955" name="Object 13"/>
          <p:cNvGraphicFramePr>
            <a:graphicFrameLocks noChangeAspect="1"/>
          </p:cNvGraphicFramePr>
          <p:nvPr/>
        </p:nvGraphicFramePr>
        <p:xfrm>
          <a:off x="1347788" y="4643438"/>
          <a:ext cx="1724025" cy="769937"/>
        </p:xfrm>
        <a:graphic>
          <a:graphicData uri="http://schemas.openxmlformats.org/presentationml/2006/ole">
            <mc:AlternateContent xmlns:mc="http://schemas.openxmlformats.org/markup-compatibility/2006">
              <mc:Choice xmlns:v="urn:schemas-microsoft-com:vml" Requires="v">
                <p:oleObj spid="_x0000_s3606" name="" r:id="rId13" imgW="888365" imgH="406400" progId="Equation.3">
                  <p:embed/>
                </p:oleObj>
              </mc:Choice>
              <mc:Fallback>
                <p:oleObj name="" r:id="rId13" imgW="888365" imgH="406400" progId="Equation.3">
                  <p:embed/>
                  <p:pic>
                    <p:nvPicPr>
                      <p:cNvPr id="0" name="图片 3605"/>
                      <p:cNvPicPr/>
                      <p:nvPr/>
                    </p:nvPicPr>
                    <p:blipFill>
                      <a:blip r:embed="rId14"/>
                      <a:stretch>
                        <a:fillRect/>
                      </a:stretch>
                    </p:blipFill>
                    <p:spPr>
                      <a:xfrm>
                        <a:off x="1347788" y="4643438"/>
                        <a:ext cx="1724025" cy="769937"/>
                      </a:xfrm>
                      <a:prstGeom prst="rect">
                        <a:avLst/>
                      </a:prstGeom>
                      <a:noFill/>
                      <a:ln w="38100">
                        <a:noFill/>
                        <a:miter/>
                      </a:ln>
                    </p:spPr>
                  </p:pic>
                </p:oleObj>
              </mc:Fallback>
            </mc:AlternateContent>
          </a:graphicData>
        </a:graphic>
      </p:graphicFrame>
      <p:graphicFrame>
        <p:nvGraphicFramePr>
          <p:cNvPr id="295956" name="Object 14"/>
          <p:cNvGraphicFramePr>
            <a:graphicFrameLocks noChangeAspect="1"/>
          </p:cNvGraphicFramePr>
          <p:nvPr/>
        </p:nvGraphicFramePr>
        <p:xfrm>
          <a:off x="1343025" y="5572125"/>
          <a:ext cx="2514600" cy="392113"/>
        </p:xfrm>
        <a:graphic>
          <a:graphicData uri="http://schemas.openxmlformats.org/presentationml/2006/ole">
            <mc:AlternateContent xmlns:mc="http://schemas.openxmlformats.org/markup-compatibility/2006">
              <mc:Choice xmlns:v="urn:schemas-microsoft-com:vml" Requires="v">
                <p:oleObj spid="_x0000_s3593" name="" r:id="rId15" imgW="1282700" imgH="203200" progId="Equation.3">
                  <p:embed/>
                </p:oleObj>
              </mc:Choice>
              <mc:Fallback>
                <p:oleObj name="" r:id="rId15" imgW="1282700" imgH="203200" progId="Equation.3">
                  <p:embed/>
                  <p:pic>
                    <p:nvPicPr>
                      <p:cNvPr id="0" name="图片 3592"/>
                      <p:cNvPicPr/>
                      <p:nvPr/>
                    </p:nvPicPr>
                    <p:blipFill>
                      <a:blip r:embed="rId16"/>
                      <a:stretch>
                        <a:fillRect/>
                      </a:stretch>
                    </p:blipFill>
                    <p:spPr>
                      <a:xfrm>
                        <a:off x="1343025" y="5572125"/>
                        <a:ext cx="2514600" cy="392113"/>
                      </a:xfrm>
                      <a:prstGeom prst="rect">
                        <a:avLst/>
                      </a:prstGeom>
                      <a:noFill/>
                      <a:ln w="38100">
                        <a:noFill/>
                        <a:miter/>
                      </a:ln>
                    </p:spPr>
                  </p:pic>
                </p:oleObj>
              </mc:Fallback>
            </mc:AlternateContent>
          </a:graphicData>
        </a:graphic>
      </p:graphicFrame>
      <p:grpSp>
        <p:nvGrpSpPr>
          <p:cNvPr id="2" name="组合 34"/>
          <p:cNvGrpSpPr/>
          <p:nvPr/>
        </p:nvGrpSpPr>
        <p:grpSpPr>
          <a:xfrm>
            <a:off x="571500" y="6027738"/>
            <a:ext cx="6294438" cy="473075"/>
            <a:chOff x="576263" y="6156325"/>
            <a:chExt cx="6294437" cy="473075"/>
          </a:xfrm>
        </p:grpSpPr>
        <p:graphicFrame>
          <p:nvGraphicFramePr>
            <p:cNvPr id="141339" name="Object 15"/>
            <p:cNvGraphicFramePr>
              <a:graphicFrameLocks noChangeAspect="1"/>
            </p:cNvGraphicFramePr>
            <p:nvPr/>
          </p:nvGraphicFramePr>
          <p:xfrm>
            <a:off x="576263" y="6169025"/>
            <a:ext cx="3273425" cy="460375"/>
          </p:xfrm>
          <a:graphic>
            <a:graphicData uri="http://schemas.openxmlformats.org/presentationml/2006/ole">
              <mc:AlternateContent xmlns:mc="http://schemas.openxmlformats.org/markup-compatibility/2006">
                <mc:Choice xmlns:v="urn:schemas-microsoft-com:vml" Requires="v">
                  <p:oleObj spid="_x0000_s3591" name="" r:id="rId17" imgW="1600200" imgH="228600" progId="Equation.3">
                    <p:embed/>
                  </p:oleObj>
                </mc:Choice>
                <mc:Fallback>
                  <p:oleObj name="" r:id="rId17" imgW="1600200" imgH="228600" progId="Equation.3">
                    <p:embed/>
                    <p:pic>
                      <p:nvPicPr>
                        <p:cNvPr id="0" name="图片 3590"/>
                        <p:cNvPicPr/>
                        <p:nvPr/>
                      </p:nvPicPr>
                      <p:blipFill>
                        <a:blip r:embed="rId18"/>
                        <a:stretch>
                          <a:fillRect/>
                        </a:stretch>
                      </p:blipFill>
                      <p:spPr>
                        <a:xfrm>
                          <a:off x="576263" y="6169025"/>
                          <a:ext cx="3273425" cy="460375"/>
                        </a:xfrm>
                        <a:prstGeom prst="rect">
                          <a:avLst/>
                        </a:prstGeom>
                        <a:noFill/>
                        <a:ln w="38100">
                          <a:noFill/>
                          <a:miter/>
                        </a:ln>
                      </p:spPr>
                    </p:pic>
                  </p:oleObj>
                </mc:Fallback>
              </mc:AlternateContent>
            </a:graphicData>
          </a:graphic>
        </p:graphicFrame>
        <p:graphicFrame>
          <p:nvGraphicFramePr>
            <p:cNvPr id="141340" name="Object 18"/>
            <p:cNvGraphicFramePr>
              <a:graphicFrameLocks noChangeAspect="1"/>
            </p:cNvGraphicFramePr>
            <p:nvPr/>
          </p:nvGraphicFramePr>
          <p:xfrm>
            <a:off x="3797300" y="6196013"/>
            <a:ext cx="1739900" cy="357187"/>
          </p:xfrm>
          <a:graphic>
            <a:graphicData uri="http://schemas.openxmlformats.org/presentationml/2006/ole">
              <mc:AlternateContent xmlns:mc="http://schemas.openxmlformats.org/markup-compatibility/2006">
                <mc:Choice xmlns:v="urn:schemas-microsoft-com:vml" Requires="v">
                  <p:oleObj spid="_x0000_s3592" name="" r:id="rId19" imgW="850265" imgH="177800" progId="Equation.3">
                    <p:embed/>
                  </p:oleObj>
                </mc:Choice>
                <mc:Fallback>
                  <p:oleObj name="" r:id="rId19" imgW="850265" imgH="177800" progId="Equation.3">
                    <p:embed/>
                    <p:pic>
                      <p:nvPicPr>
                        <p:cNvPr id="0" name="图片 3591"/>
                        <p:cNvPicPr/>
                        <p:nvPr/>
                      </p:nvPicPr>
                      <p:blipFill>
                        <a:blip r:embed="rId20"/>
                        <a:stretch>
                          <a:fillRect/>
                        </a:stretch>
                      </p:blipFill>
                      <p:spPr>
                        <a:xfrm>
                          <a:off x="3797300" y="6196013"/>
                          <a:ext cx="1739900" cy="357187"/>
                        </a:xfrm>
                        <a:prstGeom prst="rect">
                          <a:avLst/>
                        </a:prstGeom>
                        <a:noFill/>
                        <a:ln w="38100">
                          <a:noFill/>
                          <a:miter/>
                        </a:ln>
                      </p:spPr>
                    </p:pic>
                  </p:oleObj>
                </mc:Fallback>
              </mc:AlternateContent>
            </a:graphicData>
          </a:graphic>
        </p:graphicFrame>
        <p:graphicFrame>
          <p:nvGraphicFramePr>
            <p:cNvPr id="141341" name="Object 19"/>
            <p:cNvGraphicFramePr>
              <a:graphicFrameLocks noChangeAspect="1"/>
            </p:cNvGraphicFramePr>
            <p:nvPr/>
          </p:nvGraphicFramePr>
          <p:xfrm>
            <a:off x="5467350" y="6156325"/>
            <a:ext cx="1403350" cy="434975"/>
          </p:xfrm>
          <a:graphic>
            <a:graphicData uri="http://schemas.openxmlformats.org/presentationml/2006/ole">
              <mc:AlternateContent xmlns:mc="http://schemas.openxmlformats.org/markup-compatibility/2006">
                <mc:Choice xmlns:v="urn:schemas-microsoft-com:vml" Requires="v">
                  <p:oleObj spid="_x0000_s3596" name="" r:id="rId21" imgW="685800" imgH="215900" progId="Equation.3">
                    <p:embed/>
                  </p:oleObj>
                </mc:Choice>
                <mc:Fallback>
                  <p:oleObj name="" r:id="rId21" imgW="685800" imgH="215900" progId="Equation.3">
                    <p:embed/>
                    <p:pic>
                      <p:nvPicPr>
                        <p:cNvPr id="0" name="图片 3595"/>
                        <p:cNvPicPr/>
                        <p:nvPr/>
                      </p:nvPicPr>
                      <p:blipFill>
                        <a:blip r:embed="rId22"/>
                        <a:stretch>
                          <a:fillRect/>
                        </a:stretch>
                      </p:blipFill>
                      <p:spPr>
                        <a:xfrm>
                          <a:off x="5467350" y="6156325"/>
                          <a:ext cx="1403350" cy="434975"/>
                        </a:xfrm>
                        <a:prstGeom prst="rect">
                          <a:avLst/>
                        </a:prstGeom>
                        <a:noFill/>
                        <a:ln w="38100">
                          <a:noFill/>
                          <a:miter/>
                        </a:ln>
                      </p:spPr>
                    </p:pic>
                  </p:oleObj>
                </mc:Fallback>
              </mc:AlternateContent>
            </a:graphicData>
          </a:graphic>
        </p:graphicFrame>
      </p:grpSp>
      <p:grpSp>
        <p:nvGrpSpPr>
          <p:cNvPr id="3" name="组合 33"/>
          <p:cNvGrpSpPr/>
          <p:nvPr/>
        </p:nvGrpSpPr>
        <p:grpSpPr>
          <a:xfrm>
            <a:off x="4500563" y="2428875"/>
            <a:ext cx="4114800" cy="2171700"/>
            <a:chOff x="4495800" y="3657600"/>
            <a:chExt cx="4114800" cy="2171700"/>
          </a:xfrm>
        </p:grpSpPr>
        <p:graphicFrame>
          <p:nvGraphicFramePr>
            <p:cNvPr id="141326" name="Object 9"/>
            <p:cNvGraphicFramePr>
              <a:graphicFrameLocks noChangeAspect="1"/>
            </p:cNvGraphicFramePr>
            <p:nvPr/>
          </p:nvGraphicFramePr>
          <p:xfrm>
            <a:off x="6000750" y="3759200"/>
            <a:ext cx="222250" cy="269875"/>
          </p:xfrm>
          <a:graphic>
            <a:graphicData uri="http://schemas.openxmlformats.org/presentationml/2006/ole">
              <mc:AlternateContent xmlns:mc="http://schemas.openxmlformats.org/markup-compatibility/2006">
                <mc:Choice xmlns:v="urn:schemas-microsoft-com:vml" Requires="v">
                  <p:oleObj spid="_x0000_s3605" name="" r:id="rId23" imgW="114300" imgH="139700" progId="Equation.3">
                    <p:embed/>
                  </p:oleObj>
                </mc:Choice>
                <mc:Fallback>
                  <p:oleObj name="" r:id="rId23" imgW="114300" imgH="139700" progId="Equation.3">
                    <p:embed/>
                    <p:pic>
                      <p:nvPicPr>
                        <p:cNvPr id="0" name="图片 3604"/>
                        <p:cNvPicPr/>
                        <p:nvPr/>
                      </p:nvPicPr>
                      <p:blipFill>
                        <a:blip r:embed="rId24"/>
                        <a:stretch>
                          <a:fillRect/>
                        </a:stretch>
                      </p:blipFill>
                      <p:spPr>
                        <a:xfrm>
                          <a:off x="6000750" y="3759200"/>
                          <a:ext cx="222250" cy="269875"/>
                        </a:xfrm>
                        <a:prstGeom prst="rect">
                          <a:avLst/>
                        </a:prstGeom>
                        <a:noFill/>
                        <a:ln w="38100">
                          <a:noFill/>
                          <a:miter/>
                        </a:ln>
                      </p:spPr>
                    </p:pic>
                  </p:oleObj>
                </mc:Fallback>
              </mc:AlternateContent>
            </a:graphicData>
          </a:graphic>
        </p:graphicFrame>
        <p:graphicFrame>
          <p:nvGraphicFramePr>
            <p:cNvPr id="141327" name="Object 10"/>
            <p:cNvGraphicFramePr>
              <a:graphicFrameLocks noChangeAspect="1"/>
            </p:cNvGraphicFramePr>
            <p:nvPr/>
          </p:nvGraphicFramePr>
          <p:xfrm>
            <a:off x="5973763" y="4362450"/>
            <a:ext cx="1760537" cy="439738"/>
          </p:xfrm>
          <a:graphic>
            <a:graphicData uri="http://schemas.openxmlformats.org/presentationml/2006/ole">
              <mc:AlternateContent xmlns:mc="http://schemas.openxmlformats.org/markup-compatibility/2006">
                <mc:Choice xmlns:v="urn:schemas-microsoft-com:vml" Requires="v">
                  <p:oleObj spid="_x0000_s3611" name="" r:id="rId25" imgW="901065" imgH="228600" progId="Equation.3">
                    <p:embed/>
                  </p:oleObj>
                </mc:Choice>
                <mc:Fallback>
                  <p:oleObj name="" r:id="rId25" imgW="901065" imgH="228600" progId="Equation.3">
                    <p:embed/>
                    <p:pic>
                      <p:nvPicPr>
                        <p:cNvPr id="0" name="图片 3610"/>
                        <p:cNvPicPr/>
                        <p:nvPr/>
                      </p:nvPicPr>
                      <p:blipFill>
                        <a:blip r:embed="rId26"/>
                        <a:stretch>
                          <a:fillRect/>
                        </a:stretch>
                      </p:blipFill>
                      <p:spPr>
                        <a:xfrm>
                          <a:off x="5973763" y="4362450"/>
                          <a:ext cx="1760537" cy="439738"/>
                        </a:xfrm>
                        <a:prstGeom prst="rect">
                          <a:avLst/>
                        </a:prstGeom>
                        <a:noFill/>
                        <a:ln w="38100">
                          <a:noFill/>
                          <a:miter/>
                        </a:ln>
                      </p:spPr>
                    </p:pic>
                  </p:oleObj>
                </mc:Fallback>
              </mc:AlternateContent>
            </a:graphicData>
          </a:graphic>
        </p:graphicFrame>
        <p:graphicFrame>
          <p:nvGraphicFramePr>
            <p:cNvPr id="141328" name="Object 11"/>
            <p:cNvGraphicFramePr>
              <a:graphicFrameLocks noChangeAspect="1"/>
            </p:cNvGraphicFramePr>
            <p:nvPr/>
          </p:nvGraphicFramePr>
          <p:xfrm>
            <a:off x="6413500" y="4756150"/>
            <a:ext cx="1289050" cy="390525"/>
          </p:xfrm>
          <a:graphic>
            <a:graphicData uri="http://schemas.openxmlformats.org/presentationml/2006/ole">
              <mc:AlternateContent xmlns:mc="http://schemas.openxmlformats.org/markup-compatibility/2006">
                <mc:Choice xmlns:v="urn:schemas-microsoft-com:vml" Requires="v">
                  <p:oleObj spid="_x0000_s3613" name="" r:id="rId27" imgW="660400" imgH="203200" progId="Equation.3">
                    <p:embed/>
                  </p:oleObj>
                </mc:Choice>
                <mc:Fallback>
                  <p:oleObj name="" r:id="rId27" imgW="660400" imgH="203200" progId="Equation.3">
                    <p:embed/>
                    <p:pic>
                      <p:nvPicPr>
                        <p:cNvPr id="0" name="图片 3612"/>
                        <p:cNvPicPr/>
                        <p:nvPr/>
                      </p:nvPicPr>
                      <p:blipFill>
                        <a:blip r:embed="rId28"/>
                        <a:stretch>
                          <a:fillRect/>
                        </a:stretch>
                      </p:blipFill>
                      <p:spPr>
                        <a:xfrm>
                          <a:off x="6413500" y="4756150"/>
                          <a:ext cx="1289050" cy="390525"/>
                        </a:xfrm>
                        <a:prstGeom prst="rect">
                          <a:avLst/>
                        </a:prstGeom>
                        <a:noFill/>
                        <a:ln w="38100">
                          <a:noFill/>
                          <a:miter/>
                        </a:ln>
                      </p:spPr>
                    </p:pic>
                  </p:oleObj>
                </mc:Fallback>
              </mc:AlternateContent>
            </a:graphicData>
          </a:graphic>
        </p:graphicFrame>
        <p:graphicFrame>
          <p:nvGraphicFramePr>
            <p:cNvPr id="141329" name="Object 12"/>
            <p:cNvGraphicFramePr>
              <a:graphicFrameLocks noChangeAspect="1"/>
            </p:cNvGraphicFramePr>
            <p:nvPr/>
          </p:nvGraphicFramePr>
          <p:xfrm>
            <a:off x="6413500" y="5053013"/>
            <a:ext cx="2101850" cy="441325"/>
          </p:xfrm>
          <a:graphic>
            <a:graphicData uri="http://schemas.openxmlformats.org/presentationml/2006/ole">
              <mc:AlternateContent xmlns:mc="http://schemas.openxmlformats.org/markup-compatibility/2006">
                <mc:Choice xmlns:v="urn:schemas-microsoft-com:vml" Requires="v">
                  <p:oleObj spid="_x0000_s3614" name="" r:id="rId29" imgW="1079500" imgH="228600" progId="Equation.3">
                    <p:embed/>
                  </p:oleObj>
                </mc:Choice>
                <mc:Fallback>
                  <p:oleObj name="" r:id="rId29" imgW="1079500" imgH="228600" progId="Equation.3">
                    <p:embed/>
                    <p:pic>
                      <p:nvPicPr>
                        <p:cNvPr id="0" name="图片 3613"/>
                        <p:cNvPicPr/>
                        <p:nvPr/>
                      </p:nvPicPr>
                      <p:blipFill>
                        <a:blip r:embed="rId30"/>
                        <a:stretch>
                          <a:fillRect/>
                        </a:stretch>
                      </p:blipFill>
                      <p:spPr>
                        <a:xfrm>
                          <a:off x="6413500" y="5053013"/>
                          <a:ext cx="2101850" cy="441325"/>
                        </a:xfrm>
                        <a:prstGeom prst="rect">
                          <a:avLst/>
                        </a:prstGeom>
                        <a:noFill/>
                        <a:ln w="38100">
                          <a:noFill/>
                          <a:miter/>
                        </a:ln>
                      </p:spPr>
                    </p:pic>
                  </p:oleObj>
                </mc:Fallback>
              </mc:AlternateContent>
            </a:graphicData>
          </a:graphic>
        </p:graphicFrame>
        <p:sp>
          <p:nvSpPr>
            <p:cNvPr id="141330" name="Line 22"/>
            <p:cNvSpPr/>
            <p:nvPr/>
          </p:nvSpPr>
          <p:spPr>
            <a:xfrm flipV="1">
              <a:off x="5867400" y="4762500"/>
              <a:ext cx="1981200" cy="0"/>
            </a:xfrm>
            <a:prstGeom prst="line">
              <a:avLst/>
            </a:prstGeom>
            <a:ln w="19050" cap="flat" cmpd="sng">
              <a:solidFill>
                <a:schemeClr val="tx1"/>
              </a:solidFill>
              <a:prstDash val="solid"/>
              <a:headEnd type="none" w="med" len="med"/>
              <a:tailEnd type="none" w="med" len="med"/>
            </a:ln>
          </p:spPr>
        </p:sp>
        <p:graphicFrame>
          <p:nvGraphicFramePr>
            <p:cNvPr id="141331" name="Object 16"/>
            <p:cNvGraphicFramePr>
              <a:graphicFrameLocks noChangeAspect="1"/>
            </p:cNvGraphicFramePr>
            <p:nvPr/>
          </p:nvGraphicFramePr>
          <p:xfrm>
            <a:off x="6845300" y="5437188"/>
            <a:ext cx="1657350" cy="392112"/>
          </p:xfrm>
          <a:graphic>
            <a:graphicData uri="http://schemas.openxmlformats.org/presentationml/2006/ole">
              <mc:AlternateContent xmlns:mc="http://schemas.openxmlformats.org/markup-compatibility/2006">
                <mc:Choice xmlns:v="urn:schemas-microsoft-com:vml" Requires="v">
                  <p:oleObj spid="_x0000_s3619" name="" r:id="rId31" imgW="850265" imgH="203200" progId="Equation.3">
                    <p:embed/>
                  </p:oleObj>
                </mc:Choice>
                <mc:Fallback>
                  <p:oleObj name="" r:id="rId31" imgW="850265" imgH="203200" progId="Equation.3">
                    <p:embed/>
                    <p:pic>
                      <p:nvPicPr>
                        <p:cNvPr id="0" name="图片 3618"/>
                        <p:cNvPicPr/>
                        <p:nvPr/>
                      </p:nvPicPr>
                      <p:blipFill>
                        <a:blip r:embed="rId32"/>
                        <a:stretch>
                          <a:fillRect/>
                        </a:stretch>
                      </p:blipFill>
                      <p:spPr>
                        <a:xfrm>
                          <a:off x="6845300" y="5437188"/>
                          <a:ext cx="1657350" cy="392112"/>
                        </a:xfrm>
                        <a:prstGeom prst="rect">
                          <a:avLst/>
                        </a:prstGeom>
                        <a:noFill/>
                        <a:ln w="38100">
                          <a:noFill/>
                          <a:miter/>
                        </a:ln>
                      </p:spPr>
                    </p:pic>
                  </p:oleObj>
                </mc:Fallback>
              </mc:AlternateContent>
            </a:graphicData>
          </a:graphic>
        </p:graphicFrame>
        <p:sp>
          <p:nvSpPr>
            <p:cNvPr id="141332" name="Line 28"/>
            <p:cNvSpPr/>
            <p:nvPr/>
          </p:nvSpPr>
          <p:spPr>
            <a:xfrm flipV="1">
              <a:off x="6324600" y="5448300"/>
              <a:ext cx="2286000" cy="0"/>
            </a:xfrm>
            <a:prstGeom prst="line">
              <a:avLst/>
            </a:prstGeom>
            <a:ln w="19050" cap="flat" cmpd="sng">
              <a:solidFill>
                <a:schemeClr val="tx1"/>
              </a:solidFill>
              <a:prstDash val="solid"/>
              <a:headEnd type="none" w="med" len="med"/>
              <a:tailEnd type="none" w="med" len="med"/>
            </a:ln>
          </p:spPr>
        </p:sp>
        <p:graphicFrame>
          <p:nvGraphicFramePr>
            <p:cNvPr id="141333" name="Object 17"/>
            <p:cNvGraphicFramePr>
              <a:graphicFrameLocks noChangeAspect="1"/>
            </p:cNvGraphicFramePr>
            <p:nvPr/>
          </p:nvGraphicFramePr>
          <p:xfrm>
            <a:off x="4495800" y="4051300"/>
            <a:ext cx="1412875" cy="390525"/>
          </p:xfrm>
          <a:graphic>
            <a:graphicData uri="http://schemas.openxmlformats.org/presentationml/2006/ole">
              <mc:AlternateContent xmlns:mc="http://schemas.openxmlformats.org/markup-compatibility/2006">
                <mc:Choice xmlns:v="urn:schemas-microsoft-com:vml" Requires="v">
                  <p:oleObj spid="_x0000_s3612" name="" r:id="rId33" imgW="723900" imgH="203200" progId="Equation.3">
                    <p:embed/>
                  </p:oleObj>
                </mc:Choice>
                <mc:Fallback>
                  <p:oleObj name="" r:id="rId33" imgW="723900" imgH="203200" progId="Equation.3">
                    <p:embed/>
                    <p:pic>
                      <p:nvPicPr>
                        <p:cNvPr id="0" name="图片 3611"/>
                        <p:cNvPicPr/>
                        <p:nvPr/>
                      </p:nvPicPr>
                      <p:blipFill>
                        <a:blip r:embed="rId34"/>
                        <a:stretch>
                          <a:fillRect/>
                        </a:stretch>
                      </p:blipFill>
                      <p:spPr>
                        <a:xfrm>
                          <a:off x="4495800" y="4051300"/>
                          <a:ext cx="1412875" cy="390525"/>
                        </a:xfrm>
                        <a:prstGeom prst="rect">
                          <a:avLst/>
                        </a:prstGeom>
                        <a:noFill/>
                        <a:ln w="38100">
                          <a:noFill/>
                          <a:miter/>
                        </a:ln>
                      </p:spPr>
                    </p:pic>
                  </p:oleObj>
                </mc:Fallback>
              </mc:AlternateContent>
            </a:graphicData>
          </a:graphic>
        </p:graphicFrame>
        <p:sp>
          <p:nvSpPr>
            <p:cNvPr id="141334" name="Line 33"/>
            <p:cNvSpPr/>
            <p:nvPr/>
          </p:nvSpPr>
          <p:spPr>
            <a:xfrm>
              <a:off x="5969000" y="4051300"/>
              <a:ext cx="2057400" cy="0"/>
            </a:xfrm>
            <a:prstGeom prst="line">
              <a:avLst/>
            </a:prstGeom>
            <a:ln w="9525" cap="flat" cmpd="sng">
              <a:solidFill>
                <a:schemeClr val="tx1"/>
              </a:solidFill>
              <a:prstDash val="solid"/>
              <a:headEnd type="none" w="med" len="med"/>
              <a:tailEnd type="none" w="med" len="med"/>
            </a:ln>
          </p:spPr>
        </p:sp>
        <p:sp>
          <p:nvSpPr>
            <p:cNvPr id="141335" name="Line 34"/>
            <p:cNvSpPr/>
            <p:nvPr/>
          </p:nvSpPr>
          <p:spPr>
            <a:xfrm flipH="1">
              <a:off x="5892800" y="4051300"/>
              <a:ext cx="76200" cy="381000"/>
            </a:xfrm>
            <a:prstGeom prst="line">
              <a:avLst/>
            </a:prstGeom>
            <a:ln w="9525" cap="flat" cmpd="sng">
              <a:solidFill>
                <a:schemeClr val="tx1"/>
              </a:solidFill>
              <a:prstDash val="solid"/>
              <a:headEnd type="none" w="med" len="med"/>
              <a:tailEnd type="none" w="med" len="med"/>
            </a:ln>
          </p:spPr>
        </p:sp>
        <p:graphicFrame>
          <p:nvGraphicFramePr>
            <p:cNvPr id="141336" name="Object 20"/>
            <p:cNvGraphicFramePr>
              <a:graphicFrameLocks noChangeAspect="1"/>
            </p:cNvGraphicFramePr>
            <p:nvPr/>
          </p:nvGraphicFramePr>
          <p:xfrm>
            <a:off x="6261100" y="3657600"/>
            <a:ext cx="719138" cy="441325"/>
          </p:xfrm>
          <a:graphic>
            <a:graphicData uri="http://schemas.openxmlformats.org/presentationml/2006/ole">
              <mc:AlternateContent xmlns:mc="http://schemas.openxmlformats.org/markup-compatibility/2006">
                <mc:Choice xmlns:v="urn:schemas-microsoft-com:vml" Requires="v">
                  <p:oleObj spid="_x0000_s3626" name="" r:id="rId35" imgW="368300" imgH="228600" progId="Equation.3">
                    <p:embed/>
                  </p:oleObj>
                </mc:Choice>
                <mc:Fallback>
                  <p:oleObj name="" r:id="rId35" imgW="368300" imgH="228600" progId="Equation.3">
                    <p:embed/>
                    <p:pic>
                      <p:nvPicPr>
                        <p:cNvPr id="0" name="图片 3625"/>
                        <p:cNvPicPr/>
                        <p:nvPr/>
                      </p:nvPicPr>
                      <p:blipFill>
                        <a:blip r:embed="rId36"/>
                        <a:stretch>
                          <a:fillRect/>
                        </a:stretch>
                      </p:blipFill>
                      <p:spPr>
                        <a:xfrm>
                          <a:off x="6261100" y="3657600"/>
                          <a:ext cx="719138" cy="441325"/>
                        </a:xfrm>
                        <a:prstGeom prst="rect">
                          <a:avLst/>
                        </a:prstGeom>
                        <a:noFill/>
                        <a:ln w="38100">
                          <a:noFill/>
                          <a:miter/>
                        </a:ln>
                      </p:spPr>
                    </p:pic>
                  </p:oleObj>
                </mc:Fallback>
              </mc:AlternateContent>
            </a:graphicData>
          </a:graphic>
        </p:graphicFrame>
        <p:graphicFrame>
          <p:nvGraphicFramePr>
            <p:cNvPr id="141337" name="Object 21"/>
            <p:cNvGraphicFramePr>
              <a:graphicFrameLocks noChangeAspect="1"/>
            </p:cNvGraphicFramePr>
            <p:nvPr/>
          </p:nvGraphicFramePr>
          <p:xfrm>
            <a:off x="6870700" y="3657600"/>
            <a:ext cx="841375" cy="390525"/>
          </p:xfrm>
          <a:graphic>
            <a:graphicData uri="http://schemas.openxmlformats.org/presentationml/2006/ole">
              <mc:AlternateContent xmlns:mc="http://schemas.openxmlformats.org/markup-compatibility/2006">
                <mc:Choice xmlns:v="urn:schemas-microsoft-com:vml" Requires="v">
                  <p:oleObj spid="_x0000_s3627" name="" r:id="rId37" imgW="431800" imgH="203200" progId="Equation.3">
                    <p:embed/>
                  </p:oleObj>
                </mc:Choice>
                <mc:Fallback>
                  <p:oleObj name="" r:id="rId37" imgW="431800" imgH="203200" progId="Equation.3">
                    <p:embed/>
                    <p:pic>
                      <p:nvPicPr>
                        <p:cNvPr id="0" name="图片 3626"/>
                        <p:cNvPicPr/>
                        <p:nvPr/>
                      </p:nvPicPr>
                      <p:blipFill>
                        <a:blip r:embed="rId38"/>
                        <a:stretch>
                          <a:fillRect/>
                        </a:stretch>
                      </p:blipFill>
                      <p:spPr>
                        <a:xfrm>
                          <a:off x="6870700" y="3657600"/>
                          <a:ext cx="841375" cy="390525"/>
                        </a:xfrm>
                        <a:prstGeom prst="rect">
                          <a:avLst/>
                        </a:prstGeom>
                        <a:noFill/>
                        <a:ln w="38100">
                          <a:noFill/>
                          <a:miter/>
                        </a:ln>
                      </p:spPr>
                    </p:pic>
                  </p:oleObj>
                </mc:Fallback>
              </mc:AlternateContent>
            </a:graphicData>
          </a:graphic>
        </p:graphicFrame>
        <p:graphicFrame>
          <p:nvGraphicFramePr>
            <p:cNvPr id="141338" name="Object 22"/>
            <p:cNvGraphicFramePr>
              <a:graphicFrameLocks noChangeAspect="1"/>
            </p:cNvGraphicFramePr>
            <p:nvPr/>
          </p:nvGraphicFramePr>
          <p:xfrm>
            <a:off x="5880100" y="4038600"/>
            <a:ext cx="1116013" cy="439738"/>
          </p:xfrm>
          <a:graphic>
            <a:graphicData uri="http://schemas.openxmlformats.org/presentationml/2006/ole">
              <mc:AlternateContent xmlns:mc="http://schemas.openxmlformats.org/markup-compatibility/2006">
                <mc:Choice xmlns:v="urn:schemas-microsoft-com:vml" Requires="v">
                  <p:oleObj spid="_x0000_s3616" name="" r:id="rId39" imgW="571500" imgH="228600" progId="Equation.3">
                    <p:embed/>
                  </p:oleObj>
                </mc:Choice>
                <mc:Fallback>
                  <p:oleObj name="" r:id="rId39" imgW="571500" imgH="228600" progId="Equation.3">
                    <p:embed/>
                    <p:pic>
                      <p:nvPicPr>
                        <p:cNvPr id="0" name="图片 3615"/>
                        <p:cNvPicPr/>
                        <p:nvPr/>
                      </p:nvPicPr>
                      <p:blipFill>
                        <a:blip r:embed="rId40"/>
                        <a:stretch>
                          <a:fillRect/>
                        </a:stretch>
                      </p:blipFill>
                      <p:spPr>
                        <a:xfrm>
                          <a:off x="5880100" y="4038600"/>
                          <a:ext cx="1116013" cy="439738"/>
                        </a:xfrm>
                        <a:prstGeom prst="rect">
                          <a:avLst/>
                        </a:prstGeom>
                        <a:noFill/>
                        <a:ln w="38100">
                          <a:noFill/>
                          <a:miter/>
                        </a:ln>
                      </p:spPr>
                    </p:pic>
                  </p:oleObj>
                </mc:Fallback>
              </mc:AlternateContent>
            </a:graphicData>
          </a:graphic>
        </p:graphicFrame>
      </p:grpSp>
      <p:graphicFrame>
        <p:nvGraphicFramePr>
          <p:cNvPr id="141325" name="Object 24"/>
          <p:cNvGraphicFramePr>
            <a:graphicFrameLocks noChangeAspect="1"/>
          </p:cNvGraphicFramePr>
          <p:nvPr/>
        </p:nvGraphicFramePr>
        <p:xfrm>
          <a:off x="1571625" y="3143250"/>
          <a:ext cx="1044575" cy="350838"/>
        </p:xfrm>
        <a:graphic>
          <a:graphicData uri="http://schemas.openxmlformats.org/presentationml/2006/ole">
            <mc:AlternateContent xmlns:mc="http://schemas.openxmlformats.org/markup-compatibility/2006">
              <mc:Choice xmlns:v="urn:schemas-microsoft-com:vml" Requires="v">
                <p:oleObj spid="_x0000_s3623" name="" r:id="rId41" imgW="596900" imgH="203200" progId="Equation.3">
                  <p:embed/>
                </p:oleObj>
              </mc:Choice>
              <mc:Fallback>
                <p:oleObj name="" r:id="rId41" imgW="596900" imgH="203200" progId="Equation.3">
                  <p:embed/>
                  <p:pic>
                    <p:nvPicPr>
                      <p:cNvPr id="0" name="图片 3622"/>
                      <p:cNvPicPr/>
                      <p:nvPr/>
                    </p:nvPicPr>
                    <p:blipFill>
                      <a:blip r:embed="rId42"/>
                      <a:stretch>
                        <a:fillRect/>
                      </a:stretch>
                    </p:blipFill>
                    <p:spPr>
                      <a:xfrm>
                        <a:off x="1571625" y="3143250"/>
                        <a:ext cx="1044575" cy="350838"/>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5941"/>
                                        </p:tgtEl>
                                        <p:attrNameLst>
                                          <p:attrName>style.visibility</p:attrName>
                                        </p:attrNameLst>
                                      </p:cBhvr>
                                      <p:to>
                                        <p:strVal val="visible"/>
                                      </p:to>
                                    </p:set>
                                    <p:animEffect transition="in" filter="blinds(horizontal)">
                                      <p:cBhvr>
                                        <p:cTn id="7" dur="500"/>
                                        <p:tgtEl>
                                          <p:spTgt spid="295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5955"/>
                                        </p:tgtEl>
                                        <p:attrNameLst>
                                          <p:attrName>style.visibility</p:attrName>
                                        </p:attrNameLst>
                                      </p:cBhvr>
                                      <p:to>
                                        <p:strVal val="visible"/>
                                      </p:to>
                                    </p:set>
                                    <p:animEffect transition="in" filter="blinds(horizontal)">
                                      <p:cBhvr>
                                        <p:cTn id="12" dur="500"/>
                                        <p:tgtEl>
                                          <p:spTgt spid="29595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5956"/>
                                        </p:tgtEl>
                                        <p:attrNameLst>
                                          <p:attrName>style.visibility</p:attrName>
                                        </p:attrNameLst>
                                      </p:cBhvr>
                                      <p:to>
                                        <p:strVal val="visible"/>
                                      </p:to>
                                    </p:set>
                                    <p:animEffect transition="in" filter="blinds(horizontal)">
                                      <p:cBhvr>
                                        <p:cTn id="23" dur="500"/>
                                        <p:tgtEl>
                                          <p:spTgt spid="29595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1028"/>
          <p:cNvSpPr/>
          <p:nvPr/>
        </p:nvSpPr>
        <p:spPr>
          <a:xfrm>
            <a:off x="1838325" y="1214438"/>
            <a:ext cx="4876800" cy="620712"/>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30000"/>
              </a:lnSpc>
              <a:spcBef>
                <a:spcPct val="0"/>
              </a:spcBef>
              <a:buFontTx/>
              <a:buNone/>
            </a:pPr>
            <a:r>
              <a:rPr lang="en-US" altLang="zh-CN" sz="2000" b="1" dirty="0">
                <a:latin typeface="Arial" panose="020B0604020202020204" pitchFamily="34" charset="0"/>
              </a:rPr>
              <a:t>e</a:t>
            </a:r>
            <a:r>
              <a:rPr lang="en-US" altLang="zh-CN" sz="2000" b="1" baseline="-20000" dirty="0">
                <a:latin typeface="Arial" panose="020B0604020202020204" pitchFamily="34" charset="0"/>
              </a:rPr>
              <a:t>s</a:t>
            </a:r>
            <a:r>
              <a:rPr lang="en-US" altLang="zh-CN" sz="2000" b="1" dirty="0">
                <a:latin typeface="Arial" panose="020B0604020202020204" pitchFamily="34" charset="0"/>
              </a:rPr>
              <a:t>(t) </a:t>
            </a:r>
            <a:r>
              <a:rPr lang="zh-CN" altLang="en-US" sz="2000" b="1" dirty="0">
                <a:latin typeface="黑体" panose="02010609060101010101" pitchFamily="49" charset="-122"/>
                <a:ea typeface="黑体" panose="02010609060101010101" pitchFamily="49" charset="-122"/>
              </a:rPr>
              <a:t>是 </a:t>
            </a:r>
            <a:r>
              <a:rPr lang="en-US" altLang="zh-CN" sz="2000" b="1" dirty="0">
                <a:latin typeface="Arial" panose="020B0604020202020204" pitchFamily="34" charset="0"/>
              </a:rPr>
              <a:t>e(t) </a:t>
            </a:r>
            <a:r>
              <a:rPr lang="zh-CN" altLang="en-US" sz="2000" b="1" dirty="0">
                <a:latin typeface="黑体" panose="02010609060101010101" pitchFamily="49" charset="-122"/>
                <a:ea typeface="黑体" panose="02010609060101010101" pitchFamily="49" charset="-122"/>
              </a:rPr>
              <a:t>中的稳态分量 </a:t>
            </a:r>
            <a:endParaRPr lang="zh-CN" altLang="en-US" sz="2000" b="1" dirty="0">
              <a:latin typeface="黑体" panose="02010609060101010101" pitchFamily="49" charset="-122"/>
              <a:ea typeface="黑体" panose="02010609060101010101" pitchFamily="49" charset="-122"/>
            </a:endParaRPr>
          </a:p>
        </p:txBody>
      </p:sp>
      <p:grpSp>
        <p:nvGrpSpPr>
          <p:cNvPr id="142339" name="Group 1067"/>
          <p:cNvGrpSpPr/>
          <p:nvPr/>
        </p:nvGrpSpPr>
        <p:grpSpPr>
          <a:xfrm>
            <a:off x="531813" y="1928813"/>
            <a:ext cx="5040312" cy="744537"/>
            <a:chOff x="321" y="1264"/>
            <a:chExt cx="3175" cy="469"/>
          </a:xfrm>
        </p:grpSpPr>
        <p:sp>
          <p:nvSpPr>
            <p:cNvPr id="142353" name="Rectangle 1055"/>
            <p:cNvSpPr/>
            <p:nvPr/>
          </p:nvSpPr>
          <p:spPr>
            <a:xfrm>
              <a:off x="321" y="1333"/>
              <a:ext cx="1870" cy="336"/>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30000"/>
                </a:lnSpc>
                <a:spcBef>
                  <a:spcPct val="0"/>
                </a:spcBef>
                <a:buFontTx/>
                <a:buNone/>
              </a:pPr>
              <a:r>
                <a:rPr lang="zh-CN" altLang="en-US" sz="2200" b="1" dirty="0">
                  <a:latin typeface="黑体" panose="02010609060101010101" pitchFamily="49" charset="-122"/>
                  <a:ea typeface="黑体" panose="02010609060101010101" pitchFamily="49" charset="-122"/>
                </a:rPr>
                <a:t>以例</a:t>
              </a:r>
              <a:r>
                <a:rPr lang="en-US" altLang="zh-CN" sz="2200" b="1" dirty="0">
                  <a:latin typeface="黑体" panose="02010609060101010101" pitchFamily="49" charset="-122"/>
                  <a:ea typeface="黑体" panose="02010609060101010101" pitchFamily="49" charset="-122"/>
                </a:rPr>
                <a:t>2</a:t>
              </a:r>
              <a:r>
                <a:rPr lang="zh-CN" altLang="en-US" sz="2200" b="1" dirty="0">
                  <a:latin typeface="黑体" panose="02010609060101010101" pitchFamily="49" charset="-122"/>
                  <a:ea typeface="黑体" panose="02010609060101010101" pitchFamily="49" charset="-122"/>
                </a:rPr>
                <a:t>中系统</a:t>
              </a:r>
              <a:r>
                <a:rPr lang="en-US" altLang="zh-CN" sz="2200" b="1" dirty="0">
                  <a:latin typeface="黑体" panose="02010609060101010101" pitchFamily="49" charset="-122"/>
                  <a:ea typeface="黑体" panose="02010609060101010101" pitchFamily="49" charset="-122"/>
                </a:rPr>
                <a:t>(1)</a:t>
              </a:r>
              <a:r>
                <a:rPr lang="zh-CN" altLang="en-US" sz="2200" b="1" dirty="0">
                  <a:latin typeface="黑体" panose="02010609060101010101" pitchFamily="49" charset="-122"/>
                  <a:ea typeface="黑体" panose="02010609060101010101" pitchFamily="49" charset="-122"/>
                </a:rPr>
                <a:t>为例</a:t>
              </a:r>
              <a:endParaRPr lang="zh-CN" altLang="en-US" sz="2200" b="1" dirty="0">
                <a:latin typeface="黑体" panose="02010609060101010101" pitchFamily="49" charset="-122"/>
                <a:ea typeface="黑体" panose="02010609060101010101" pitchFamily="49" charset="-122"/>
              </a:endParaRPr>
            </a:p>
          </p:txBody>
        </p:sp>
        <p:graphicFrame>
          <p:nvGraphicFramePr>
            <p:cNvPr id="142354" name="Object 9"/>
            <p:cNvGraphicFramePr>
              <a:graphicFrameLocks noChangeAspect="1"/>
            </p:cNvGraphicFramePr>
            <p:nvPr/>
          </p:nvGraphicFramePr>
          <p:xfrm>
            <a:off x="2152" y="1264"/>
            <a:ext cx="1344" cy="469"/>
          </p:xfrm>
          <a:graphic>
            <a:graphicData uri="http://schemas.openxmlformats.org/presentationml/2006/ole">
              <mc:AlternateContent xmlns:mc="http://schemas.openxmlformats.org/markup-compatibility/2006">
                <mc:Choice xmlns:v="urn:schemas-microsoft-com:vml" Requires="v">
                  <p:oleObj spid="_x0000_s3615" name="" r:id="rId1" imgW="1167765" imgH="406400" progId="Equation.3">
                    <p:embed/>
                  </p:oleObj>
                </mc:Choice>
                <mc:Fallback>
                  <p:oleObj name="" r:id="rId1" imgW="1167765" imgH="406400" progId="Equation.3">
                    <p:embed/>
                    <p:pic>
                      <p:nvPicPr>
                        <p:cNvPr id="0" name="图片 3614"/>
                        <p:cNvPicPr/>
                        <p:nvPr/>
                      </p:nvPicPr>
                      <p:blipFill>
                        <a:blip r:embed="rId2"/>
                        <a:stretch>
                          <a:fillRect/>
                        </a:stretch>
                      </p:blipFill>
                      <p:spPr>
                        <a:xfrm>
                          <a:off x="2152" y="1264"/>
                          <a:ext cx="1344" cy="469"/>
                        </a:xfrm>
                        <a:prstGeom prst="rect">
                          <a:avLst/>
                        </a:prstGeom>
                        <a:noFill/>
                        <a:ln w="38100">
                          <a:noFill/>
                          <a:miter/>
                        </a:ln>
                      </p:spPr>
                    </p:pic>
                  </p:oleObj>
                </mc:Fallback>
              </mc:AlternateContent>
            </a:graphicData>
          </a:graphic>
        </p:graphicFrame>
      </p:grpSp>
      <p:graphicFrame>
        <p:nvGraphicFramePr>
          <p:cNvPr id="296996" name="Object 3"/>
          <p:cNvGraphicFramePr>
            <a:graphicFrameLocks noChangeAspect="1"/>
          </p:cNvGraphicFramePr>
          <p:nvPr/>
        </p:nvGraphicFramePr>
        <p:xfrm>
          <a:off x="762000" y="2786063"/>
          <a:ext cx="4724400" cy="752475"/>
        </p:xfrm>
        <a:graphic>
          <a:graphicData uri="http://schemas.openxmlformats.org/presentationml/2006/ole">
            <mc:AlternateContent xmlns:mc="http://schemas.openxmlformats.org/markup-compatibility/2006">
              <mc:Choice xmlns:v="urn:schemas-microsoft-com:vml" Requires="v">
                <p:oleObj spid="_x0000_s3617" name="" r:id="rId3" imgW="2794000" imgH="444500" progId="Equation.3">
                  <p:embed/>
                </p:oleObj>
              </mc:Choice>
              <mc:Fallback>
                <p:oleObj name="" r:id="rId3" imgW="2794000" imgH="444500" progId="Equation.3">
                  <p:embed/>
                  <p:pic>
                    <p:nvPicPr>
                      <p:cNvPr id="0" name="图片 3616"/>
                      <p:cNvPicPr/>
                      <p:nvPr/>
                    </p:nvPicPr>
                    <p:blipFill>
                      <a:blip r:embed="rId4"/>
                      <a:stretch>
                        <a:fillRect/>
                      </a:stretch>
                    </p:blipFill>
                    <p:spPr>
                      <a:xfrm>
                        <a:off x="762000" y="2786063"/>
                        <a:ext cx="4724400" cy="752475"/>
                      </a:xfrm>
                      <a:prstGeom prst="rect">
                        <a:avLst/>
                      </a:prstGeom>
                      <a:noFill/>
                      <a:ln w="38100">
                        <a:noFill/>
                        <a:miter/>
                      </a:ln>
                    </p:spPr>
                  </p:pic>
                </p:oleObj>
              </mc:Fallback>
            </mc:AlternateContent>
          </a:graphicData>
        </a:graphic>
      </p:graphicFrame>
      <p:graphicFrame>
        <p:nvGraphicFramePr>
          <p:cNvPr id="297000" name="Object 6"/>
          <p:cNvGraphicFramePr>
            <a:graphicFrameLocks noChangeAspect="1"/>
          </p:cNvGraphicFramePr>
          <p:nvPr/>
        </p:nvGraphicFramePr>
        <p:xfrm>
          <a:off x="762000" y="5524500"/>
          <a:ext cx="7010400" cy="1182688"/>
        </p:xfrm>
        <a:graphic>
          <a:graphicData uri="http://schemas.openxmlformats.org/presentationml/2006/ole">
            <mc:AlternateContent xmlns:mc="http://schemas.openxmlformats.org/markup-compatibility/2006">
              <mc:Choice xmlns:v="urn:schemas-microsoft-com:vml" Requires="v">
                <p:oleObj spid="_x0000_s3618" name="" r:id="rId5" imgW="3619500" imgH="609600" progId="Equation.3">
                  <p:embed/>
                </p:oleObj>
              </mc:Choice>
              <mc:Fallback>
                <p:oleObj name="" r:id="rId5" imgW="3619500" imgH="609600" progId="Equation.3">
                  <p:embed/>
                  <p:pic>
                    <p:nvPicPr>
                      <p:cNvPr id="0" name="图片 3617"/>
                      <p:cNvPicPr/>
                      <p:nvPr/>
                    </p:nvPicPr>
                    <p:blipFill>
                      <a:blip r:embed="rId6"/>
                      <a:stretch>
                        <a:fillRect/>
                      </a:stretch>
                    </p:blipFill>
                    <p:spPr>
                      <a:xfrm>
                        <a:off x="762000" y="5524500"/>
                        <a:ext cx="7010400" cy="1182688"/>
                      </a:xfrm>
                      <a:prstGeom prst="rect">
                        <a:avLst/>
                      </a:prstGeom>
                      <a:noFill/>
                      <a:ln w="38100">
                        <a:noFill/>
                        <a:miter/>
                      </a:ln>
                    </p:spPr>
                  </p:pic>
                </p:oleObj>
              </mc:Fallback>
            </mc:AlternateContent>
          </a:graphicData>
        </a:graphic>
      </p:graphicFrame>
      <p:graphicFrame>
        <p:nvGraphicFramePr>
          <p:cNvPr id="297001" name="Object 7"/>
          <p:cNvGraphicFramePr>
            <a:graphicFrameLocks noChangeAspect="1"/>
          </p:cNvGraphicFramePr>
          <p:nvPr/>
        </p:nvGraphicFramePr>
        <p:xfrm>
          <a:off x="990600" y="3714750"/>
          <a:ext cx="4495800" cy="793750"/>
        </p:xfrm>
        <a:graphic>
          <a:graphicData uri="http://schemas.openxmlformats.org/presentationml/2006/ole">
            <mc:AlternateContent xmlns:mc="http://schemas.openxmlformats.org/markup-compatibility/2006">
              <mc:Choice xmlns:v="urn:schemas-microsoft-com:vml" Requires="v">
                <p:oleObj spid="_x0000_s3620" name="" r:id="rId7" imgW="2451100" imgH="431800" progId="Equation.3">
                  <p:embed/>
                </p:oleObj>
              </mc:Choice>
              <mc:Fallback>
                <p:oleObj name="" r:id="rId7" imgW="2451100" imgH="431800" progId="Equation.3">
                  <p:embed/>
                  <p:pic>
                    <p:nvPicPr>
                      <p:cNvPr id="0" name="图片 3619"/>
                      <p:cNvPicPr/>
                      <p:nvPr/>
                    </p:nvPicPr>
                    <p:blipFill>
                      <a:blip r:embed="rId8"/>
                      <a:stretch>
                        <a:fillRect/>
                      </a:stretch>
                    </p:blipFill>
                    <p:spPr>
                      <a:xfrm>
                        <a:off x="990600" y="3714750"/>
                        <a:ext cx="4495800" cy="793750"/>
                      </a:xfrm>
                      <a:prstGeom prst="rect">
                        <a:avLst/>
                      </a:prstGeom>
                      <a:noFill/>
                      <a:ln w="38100">
                        <a:noFill/>
                        <a:miter/>
                      </a:ln>
                    </p:spPr>
                  </p:pic>
                </p:oleObj>
              </mc:Fallback>
            </mc:AlternateContent>
          </a:graphicData>
        </a:graphic>
      </p:graphicFrame>
      <p:graphicFrame>
        <p:nvGraphicFramePr>
          <p:cNvPr id="297002" name="Object 8"/>
          <p:cNvGraphicFramePr>
            <a:graphicFrameLocks noChangeAspect="1"/>
          </p:cNvGraphicFramePr>
          <p:nvPr/>
        </p:nvGraphicFramePr>
        <p:xfrm>
          <a:off x="762000" y="4591050"/>
          <a:ext cx="7162800" cy="895350"/>
        </p:xfrm>
        <a:graphic>
          <a:graphicData uri="http://schemas.openxmlformats.org/presentationml/2006/ole">
            <mc:AlternateContent xmlns:mc="http://schemas.openxmlformats.org/markup-compatibility/2006">
              <mc:Choice xmlns:v="urn:schemas-microsoft-com:vml" Requires="v">
                <p:oleObj spid="_x0000_s3621" name="" r:id="rId9" imgW="4076700" imgH="508000" progId="Equation.3">
                  <p:embed/>
                </p:oleObj>
              </mc:Choice>
              <mc:Fallback>
                <p:oleObj name="" r:id="rId9" imgW="4076700" imgH="508000" progId="Equation.3">
                  <p:embed/>
                  <p:pic>
                    <p:nvPicPr>
                      <p:cNvPr id="0" name="图片 3620"/>
                      <p:cNvPicPr/>
                      <p:nvPr/>
                    </p:nvPicPr>
                    <p:blipFill>
                      <a:blip r:embed="rId10"/>
                      <a:stretch>
                        <a:fillRect/>
                      </a:stretch>
                    </p:blipFill>
                    <p:spPr>
                      <a:xfrm>
                        <a:off x="762000" y="4591050"/>
                        <a:ext cx="7162800" cy="895350"/>
                      </a:xfrm>
                      <a:prstGeom prst="rect">
                        <a:avLst/>
                      </a:prstGeom>
                      <a:noFill/>
                      <a:ln w="38100">
                        <a:noFill/>
                        <a:miter/>
                      </a:ln>
                    </p:spPr>
                  </p:pic>
                </p:oleObj>
              </mc:Fallback>
            </mc:AlternateContent>
          </a:graphicData>
        </a:graphic>
      </p:graphicFrame>
      <p:grpSp>
        <p:nvGrpSpPr>
          <p:cNvPr id="3" name="组合 20"/>
          <p:cNvGrpSpPr/>
          <p:nvPr/>
        </p:nvGrpSpPr>
        <p:grpSpPr>
          <a:xfrm>
            <a:off x="5867400" y="2305050"/>
            <a:ext cx="3124200" cy="2114550"/>
            <a:chOff x="5867400" y="2305050"/>
            <a:chExt cx="3124200" cy="2114550"/>
          </a:xfrm>
        </p:grpSpPr>
        <p:grpSp>
          <p:nvGrpSpPr>
            <p:cNvPr id="142346" name="组合 19"/>
            <p:cNvGrpSpPr/>
            <p:nvPr/>
          </p:nvGrpSpPr>
          <p:grpSpPr>
            <a:xfrm>
              <a:off x="5867400" y="2305050"/>
              <a:ext cx="3124200" cy="2114550"/>
              <a:chOff x="5867400" y="2305050"/>
              <a:chExt cx="3124200" cy="2114550"/>
            </a:xfrm>
          </p:grpSpPr>
          <p:graphicFrame>
            <p:nvGraphicFramePr>
              <p:cNvPr id="142348" name="Object 2"/>
              <p:cNvGraphicFramePr>
                <a:graphicFrameLocks noChangeAspect="1"/>
              </p:cNvGraphicFramePr>
              <p:nvPr/>
            </p:nvGraphicFramePr>
            <p:xfrm>
              <a:off x="7391400" y="3665538"/>
              <a:ext cx="1066800" cy="754062"/>
            </p:xfrm>
            <a:graphic>
              <a:graphicData uri="http://schemas.openxmlformats.org/presentationml/2006/ole">
                <mc:AlternateContent xmlns:mc="http://schemas.openxmlformats.org/markup-compatibility/2006">
                  <mc:Choice xmlns:v="urn:schemas-microsoft-com:vml" Requires="v">
                    <p:oleObj spid="_x0000_s3622" name="" r:id="rId11" imgW="647700" imgH="457200" progId="Equation.3">
                      <p:embed/>
                    </p:oleObj>
                  </mc:Choice>
                  <mc:Fallback>
                    <p:oleObj name="" r:id="rId11" imgW="647700" imgH="457200" progId="Equation.3">
                      <p:embed/>
                      <p:pic>
                        <p:nvPicPr>
                          <p:cNvPr id="0" name="图片 3621"/>
                          <p:cNvPicPr/>
                          <p:nvPr/>
                        </p:nvPicPr>
                        <p:blipFill>
                          <a:blip r:embed="rId12"/>
                          <a:stretch>
                            <a:fillRect/>
                          </a:stretch>
                        </p:blipFill>
                        <p:spPr>
                          <a:xfrm>
                            <a:off x="7391400" y="3665538"/>
                            <a:ext cx="1066800" cy="754062"/>
                          </a:xfrm>
                          <a:prstGeom prst="rect">
                            <a:avLst/>
                          </a:prstGeom>
                          <a:noFill/>
                          <a:ln w="38100">
                            <a:noFill/>
                            <a:miter/>
                          </a:ln>
                        </p:spPr>
                      </p:pic>
                    </p:oleObj>
                  </mc:Fallback>
                </mc:AlternateContent>
              </a:graphicData>
            </a:graphic>
          </p:graphicFrame>
          <p:sp>
            <p:nvSpPr>
              <p:cNvPr id="142349" name="Rectangle 1058"/>
              <p:cNvSpPr/>
              <p:nvPr/>
            </p:nvSpPr>
            <p:spPr>
              <a:xfrm>
                <a:off x="5943600" y="3771900"/>
                <a:ext cx="1676400" cy="5334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30000"/>
                  </a:lnSpc>
                  <a:spcBef>
                    <a:spcPct val="0"/>
                  </a:spcBef>
                  <a:buFontTx/>
                  <a:buNone/>
                </a:pPr>
                <a:r>
                  <a:rPr lang="zh-CN" altLang="en-US" sz="1800" b="1" dirty="0">
                    <a:latin typeface="黑体" panose="02010609060101010101" pitchFamily="49" charset="-122"/>
                    <a:ea typeface="黑体" panose="02010609060101010101" pitchFamily="49" charset="-122"/>
                  </a:rPr>
                  <a:t>比较系数得</a:t>
                </a:r>
                <a:endParaRPr lang="zh-CN" altLang="en-US" sz="1800" b="1" dirty="0">
                  <a:latin typeface="黑体" panose="02010609060101010101" pitchFamily="49" charset="-122"/>
                  <a:ea typeface="黑体" panose="02010609060101010101" pitchFamily="49" charset="-122"/>
                </a:endParaRPr>
              </a:p>
            </p:txBody>
          </p:sp>
          <p:graphicFrame>
            <p:nvGraphicFramePr>
              <p:cNvPr id="142350" name="Object 4"/>
              <p:cNvGraphicFramePr>
                <a:graphicFrameLocks noChangeAspect="1"/>
              </p:cNvGraphicFramePr>
              <p:nvPr/>
            </p:nvGraphicFramePr>
            <p:xfrm>
              <a:off x="6019800" y="2305050"/>
              <a:ext cx="2590800" cy="649288"/>
            </p:xfrm>
            <a:graphic>
              <a:graphicData uri="http://schemas.openxmlformats.org/presentationml/2006/ole">
                <mc:AlternateContent xmlns:mc="http://schemas.openxmlformats.org/markup-compatibility/2006">
                  <mc:Choice xmlns:v="urn:schemas-microsoft-com:vml" Requires="v">
                    <p:oleObj spid="_x0000_s3624" name="" r:id="rId13" imgW="1727200" imgH="431800" progId="Equation.3">
                      <p:embed/>
                    </p:oleObj>
                  </mc:Choice>
                  <mc:Fallback>
                    <p:oleObj name="" r:id="rId13" imgW="1727200" imgH="431800" progId="Equation.3">
                      <p:embed/>
                      <p:pic>
                        <p:nvPicPr>
                          <p:cNvPr id="0" name="图片 3623"/>
                          <p:cNvPicPr/>
                          <p:nvPr/>
                        </p:nvPicPr>
                        <p:blipFill>
                          <a:blip r:embed="rId14"/>
                          <a:stretch>
                            <a:fillRect/>
                          </a:stretch>
                        </p:blipFill>
                        <p:spPr>
                          <a:xfrm>
                            <a:off x="6019800" y="2305050"/>
                            <a:ext cx="2590800" cy="649288"/>
                          </a:xfrm>
                          <a:prstGeom prst="rect">
                            <a:avLst/>
                          </a:prstGeom>
                          <a:noFill/>
                          <a:ln w="38100">
                            <a:noFill/>
                            <a:miter/>
                          </a:ln>
                        </p:spPr>
                      </p:pic>
                    </p:oleObj>
                  </mc:Fallback>
                </mc:AlternateContent>
              </a:graphicData>
            </a:graphic>
          </p:graphicFrame>
          <p:graphicFrame>
            <p:nvGraphicFramePr>
              <p:cNvPr id="142351" name="Object 5"/>
              <p:cNvGraphicFramePr>
                <a:graphicFrameLocks noChangeAspect="1"/>
              </p:cNvGraphicFramePr>
              <p:nvPr/>
            </p:nvGraphicFramePr>
            <p:xfrm>
              <a:off x="6019800" y="3009900"/>
              <a:ext cx="2971800" cy="638175"/>
            </p:xfrm>
            <a:graphic>
              <a:graphicData uri="http://schemas.openxmlformats.org/presentationml/2006/ole">
                <mc:AlternateContent xmlns:mc="http://schemas.openxmlformats.org/markup-compatibility/2006">
                  <mc:Choice xmlns:v="urn:schemas-microsoft-com:vml" Requires="v">
                    <p:oleObj spid="_x0000_s3625" name="" r:id="rId15" imgW="2019300" imgH="431800" progId="Equation.3">
                      <p:embed/>
                    </p:oleObj>
                  </mc:Choice>
                  <mc:Fallback>
                    <p:oleObj name="" r:id="rId15" imgW="2019300" imgH="431800" progId="Equation.3">
                      <p:embed/>
                      <p:pic>
                        <p:nvPicPr>
                          <p:cNvPr id="0" name="图片 3624"/>
                          <p:cNvPicPr/>
                          <p:nvPr/>
                        </p:nvPicPr>
                        <p:blipFill>
                          <a:blip r:embed="rId16"/>
                          <a:stretch>
                            <a:fillRect/>
                          </a:stretch>
                        </p:blipFill>
                        <p:spPr>
                          <a:xfrm>
                            <a:off x="6019800" y="3009900"/>
                            <a:ext cx="2971800" cy="638175"/>
                          </a:xfrm>
                          <a:prstGeom prst="rect">
                            <a:avLst/>
                          </a:prstGeom>
                          <a:noFill/>
                          <a:ln w="38100">
                            <a:noFill/>
                            <a:miter/>
                          </a:ln>
                        </p:spPr>
                      </p:pic>
                    </p:oleObj>
                  </mc:Fallback>
                </mc:AlternateContent>
              </a:graphicData>
            </a:graphic>
          </p:graphicFrame>
          <p:sp>
            <p:nvSpPr>
              <p:cNvPr id="142352" name="AutoShape 1068"/>
              <p:cNvSpPr/>
              <p:nvPr/>
            </p:nvSpPr>
            <p:spPr>
              <a:xfrm>
                <a:off x="5867400" y="2324100"/>
                <a:ext cx="152400" cy="2057400"/>
              </a:xfrm>
              <a:prstGeom prst="leftBrace">
                <a:avLst>
                  <a:gd name="adj1" fmla="val 112500"/>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pSp>
        <p:sp>
          <p:nvSpPr>
            <p:cNvPr id="142347" name="AutoShape 1069"/>
            <p:cNvSpPr/>
            <p:nvPr/>
          </p:nvSpPr>
          <p:spPr>
            <a:xfrm>
              <a:off x="7226300" y="3759200"/>
              <a:ext cx="152400" cy="609600"/>
            </a:xfrm>
            <a:prstGeom prst="leftBrace">
              <a:avLst>
                <a:gd name="adj1" fmla="val 33333"/>
                <a:gd name="adj2" fmla="val 50000"/>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pSp>
      <p:sp>
        <p:nvSpPr>
          <p:cNvPr id="142345" name="标题 18"/>
          <p:cNvSpPr>
            <a:spLocks noGrp="1"/>
          </p:cNvSpPr>
          <p:nvPr>
            <p:ph type="title"/>
          </p:nvPr>
        </p:nvSpPr>
        <p:spPr>
          <a:xfrm>
            <a:off x="1500188" y="274638"/>
            <a:ext cx="7186612" cy="1143000"/>
          </a:xfrm>
        </p:spPr>
        <p:txBody>
          <a:bodyPr vert="horz" wrap="square" lIns="91440" tIns="45720" rIns="91440" bIns="45720" anchor="ctr" anchorCtr="0"/>
          <a:p>
            <a:pPr algn="l" eaLnBrk="1" hangingPunct="1"/>
            <a:r>
              <a:rPr lang="zh-CN" altLang="en-US" sz="2800" b="1" dirty="0">
                <a:solidFill>
                  <a:srgbClr val="A50021"/>
                </a:solidFill>
              </a:rPr>
              <a:t>例</a:t>
            </a:r>
            <a:r>
              <a:rPr lang="en-US" altLang="zh-CN" sz="2800" b="1" dirty="0">
                <a:solidFill>
                  <a:srgbClr val="A50021"/>
                </a:solidFill>
              </a:rPr>
              <a:t>3</a:t>
            </a:r>
            <a:r>
              <a:rPr lang="zh-CN" altLang="en-US" sz="2800" b="1" dirty="0">
                <a:solidFill>
                  <a:srgbClr val="A50021"/>
                </a:solidFill>
              </a:rPr>
              <a:t>：稳态误差再考察</a:t>
            </a:r>
            <a:endParaRPr lang="zh-CN" altLang="en-US" sz="2800" b="1" dirty="0">
              <a:solidFill>
                <a:srgbClr val="A50021"/>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6"/>
                                        </p:tgtEl>
                                        <p:attrNameLst>
                                          <p:attrName>style.visibility</p:attrName>
                                        </p:attrNameLst>
                                      </p:cBhvr>
                                      <p:to>
                                        <p:strVal val="visible"/>
                                      </p:to>
                                    </p:set>
                                    <p:animEffect transition="in" filter="blinds(horizontal)">
                                      <p:cBhvr>
                                        <p:cTn id="7" dur="500"/>
                                        <p:tgtEl>
                                          <p:spTgt spid="2969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01"/>
                                        </p:tgtEl>
                                        <p:attrNameLst>
                                          <p:attrName>style.visibility</p:attrName>
                                        </p:attrNameLst>
                                      </p:cBhvr>
                                      <p:to>
                                        <p:strVal val="visible"/>
                                      </p:to>
                                    </p:set>
                                    <p:animEffect transition="in" filter="blinds(horizontal)">
                                      <p:cBhvr>
                                        <p:cTn id="12" dur="500"/>
                                        <p:tgtEl>
                                          <p:spTgt spid="29700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7002"/>
                                        </p:tgtEl>
                                        <p:attrNameLst>
                                          <p:attrName>style.visibility</p:attrName>
                                        </p:attrNameLst>
                                      </p:cBhvr>
                                      <p:to>
                                        <p:strVal val="visible"/>
                                      </p:to>
                                    </p:set>
                                    <p:animEffect transition="in" filter="blinds(horizontal)">
                                      <p:cBhvr>
                                        <p:cTn id="23" dur="500"/>
                                        <p:tgtEl>
                                          <p:spTgt spid="29700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97000"/>
                                        </p:tgtEl>
                                        <p:attrNameLst>
                                          <p:attrName>style.visibility</p:attrName>
                                        </p:attrNameLst>
                                      </p:cBhvr>
                                      <p:to>
                                        <p:strVal val="visible"/>
                                      </p:to>
                                    </p:set>
                                    <p:animEffect transition="in" filter="blinds(horizontal)">
                                      <p:cBhvr>
                                        <p:cTn id="28" dur="500"/>
                                        <p:tgtEl>
                                          <p:spTgt spid="297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j-cs"/>
              </a:rPr>
              <a:t>3.6.5</a:t>
            </a: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j-cs"/>
              </a:rPr>
              <a:t>  扰动作用下的稳态误差</a:t>
            </a:r>
            <a:endPar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j-cs"/>
            </a:endParaRPr>
          </a:p>
        </p:txBody>
      </p:sp>
      <p:sp>
        <p:nvSpPr>
          <p:cNvPr id="3" name="TextBox 2"/>
          <p:cNvSpPr txBox="1"/>
          <p:nvPr/>
        </p:nvSpPr>
        <p:spPr>
          <a:xfrm>
            <a:off x="714375" y="1357313"/>
            <a:ext cx="8215313" cy="1016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                    控制系统除承受输入信号作用外，还经常处于各种扰动作用下。控制系统在扰动作用下的稳态值，体现系统的抗干扰能力。</a:t>
            </a:r>
            <a:endParaRPr lang="zh-CN" altLang="en-US" sz="2000" b="1" dirty="0">
              <a:latin typeface="Arial" panose="020B0604020202020204" pitchFamily="34" charset="0"/>
            </a:endParaRPr>
          </a:p>
        </p:txBody>
      </p:sp>
      <p:pic>
        <p:nvPicPr>
          <p:cNvPr id="1475586" name="Picture 2"/>
          <p:cNvPicPr>
            <a:picLocks noChangeAspect="1" noChangeArrowheads="1"/>
          </p:cNvPicPr>
          <p:nvPr/>
        </p:nvPicPr>
        <p:blipFill>
          <a:blip r:embed="rId1"/>
          <a:srcRect l="-5769" t="-7679" r="-5289" b="-10069"/>
          <a:stretch>
            <a:fillRect/>
          </a:stretch>
        </p:blipFill>
        <p:spPr bwMode="auto">
          <a:xfrm>
            <a:off x="2000250" y="2571750"/>
            <a:ext cx="5500688" cy="3286125"/>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75586"/>
                                        </p:tgtEl>
                                        <p:attrNameLst>
                                          <p:attrName>style.visibility</p:attrName>
                                        </p:attrNameLst>
                                      </p:cBhvr>
                                      <p:to>
                                        <p:strVal val="visible"/>
                                      </p:to>
                                    </p:set>
                                    <p:animEffect transition="in" filter="blinds(horizontal)">
                                      <p:cBhvr>
                                        <p:cTn id="13" dur="500"/>
                                        <p:tgtEl>
                                          <p:spTgt spid="147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4386" name="Object 2"/>
          <p:cNvGraphicFramePr>
            <a:graphicFrameLocks noChangeAspect="1"/>
          </p:cNvGraphicFramePr>
          <p:nvPr/>
        </p:nvGraphicFramePr>
        <p:xfrm>
          <a:off x="2286000" y="500063"/>
          <a:ext cx="2133600" cy="330200"/>
        </p:xfrm>
        <a:graphic>
          <a:graphicData uri="http://schemas.openxmlformats.org/presentationml/2006/ole">
            <mc:AlternateContent xmlns:mc="http://schemas.openxmlformats.org/markup-compatibility/2006">
              <mc:Choice xmlns:v="urn:schemas-microsoft-com:vml" Requires="v">
                <p:oleObj spid="_x0000_s3638" name="" r:id="rId1" imgW="2133600" imgH="330200" progId="Equation.DSMT4">
                  <p:embed/>
                </p:oleObj>
              </mc:Choice>
              <mc:Fallback>
                <p:oleObj name="" r:id="rId1" imgW="2133600" imgH="330200" progId="Equation.DSMT4">
                  <p:embed/>
                  <p:pic>
                    <p:nvPicPr>
                      <p:cNvPr id="0" name="图片 3637"/>
                      <p:cNvPicPr/>
                      <p:nvPr/>
                    </p:nvPicPr>
                    <p:blipFill>
                      <a:blip r:embed="rId2"/>
                      <a:stretch>
                        <a:fillRect/>
                      </a:stretch>
                    </p:blipFill>
                    <p:spPr>
                      <a:xfrm>
                        <a:off x="2286000" y="500063"/>
                        <a:ext cx="2133600" cy="330200"/>
                      </a:xfrm>
                      <a:prstGeom prst="rect">
                        <a:avLst/>
                      </a:prstGeom>
                      <a:noFill/>
                      <a:ln w="38100">
                        <a:noFill/>
                        <a:miter/>
                      </a:ln>
                    </p:spPr>
                  </p:pic>
                </p:oleObj>
              </mc:Fallback>
            </mc:AlternateContent>
          </a:graphicData>
        </a:graphic>
      </p:graphicFrame>
      <p:graphicFrame>
        <p:nvGraphicFramePr>
          <p:cNvPr id="4" name="Object 3"/>
          <p:cNvGraphicFramePr>
            <a:graphicFrameLocks noChangeAspect="1"/>
          </p:cNvGraphicFramePr>
          <p:nvPr/>
        </p:nvGraphicFramePr>
        <p:xfrm>
          <a:off x="3000375" y="1000125"/>
          <a:ext cx="2857500" cy="685800"/>
        </p:xfrm>
        <a:graphic>
          <a:graphicData uri="http://schemas.openxmlformats.org/presentationml/2006/ole">
            <mc:AlternateContent xmlns:mc="http://schemas.openxmlformats.org/markup-compatibility/2006">
              <mc:Choice xmlns:v="urn:schemas-microsoft-com:vml" Requires="v">
                <p:oleObj spid="_x0000_s3630" name="" r:id="rId3" imgW="2857500" imgH="685800" progId="Equation.DSMT4">
                  <p:embed/>
                </p:oleObj>
              </mc:Choice>
              <mc:Fallback>
                <p:oleObj name="" r:id="rId3" imgW="2857500" imgH="685800" progId="Equation.DSMT4">
                  <p:embed/>
                  <p:pic>
                    <p:nvPicPr>
                      <p:cNvPr id="0" name="图片 3629"/>
                      <p:cNvPicPr/>
                      <p:nvPr/>
                    </p:nvPicPr>
                    <p:blipFill>
                      <a:blip r:embed="rId4"/>
                      <a:stretch>
                        <a:fillRect/>
                      </a:stretch>
                    </p:blipFill>
                    <p:spPr>
                      <a:xfrm>
                        <a:off x="3000375" y="1000125"/>
                        <a:ext cx="2857500" cy="685800"/>
                      </a:xfrm>
                      <a:prstGeom prst="rect">
                        <a:avLst/>
                      </a:prstGeom>
                      <a:noFill/>
                      <a:ln w="38100">
                        <a:noFill/>
                        <a:miter/>
                      </a:ln>
                    </p:spPr>
                  </p:pic>
                </p:oleObj>
              </mc:Fallback>
            </mc:AlternateContent>
          </a:graphicData>
        </a:graphic>
      </p:graphicFrame>
      <p:graphicFrame>
        <p:nvGraphicFramePr>
          <p:cNvPr id="5" name="Object 4"/>
          <p:cNvGraphicFramePr>
            <a:graphicFrameLocks noChangeAspect="1"/>
          </p:cNvGraphicFramePr>
          <p:nvPr/>
        </p:nvGraphicFramePr>
        <p:xfrm>
          <a:off x="3000375" y="1762125"/>
          <a:ext cx="4737100" cy="685800"/>
        </p:xfrm>
        <a:graphic>
          <a:graphicData uri="http://schemas.openxmlformats.org/presentationml/2006/ole">
            <mc:AlternateContent xmlns:mc="http://schemas.openxmlformats.org/markup-compatibility/2006">
              <mc:Choice xmlns:v="urn:schemas-microsoft-com:vml" Requires="v">
                <p:oleObj spid="_x0000_s3636" name="" r:id="rId5" imgW="4737100" imgH="685800" progId="Equation.DSMT4">
                  <p:embed/>
                </p:oleObj>
              </mc:Choice>
              <mc:Fallback>
                <p:oleObj name="" r:id="rId5" imgW="4737100" imgH="685800" progId="Equation.DSMT4">
                  <p:embed/>
                  <p:pic>
                    <p:nvPicPr>
                      <p:cNvPr id="0" name="图片 3635"/>
                      <p:cNvPicPr/>
                      <p:nvPr/>
                    </p:nvPicPr>
                    <p:blipFill>
                      <a:blip r:embed="rId6"/>
                      <a:stretch>
                        <a:fillRect/>
                      </a:stretch>
                    </p:blipFill>
                    <p:spPr>
                      <a:xfrm>
                        <a:off x="3000375" y="1762125"/>
                        <a:ext cx="4737100" cy="685800"/>
                      </a:xfrm>
                      <a:prstGeom prst="rect">
                        <a:avLst/>
                      </a:prstGeom>
                      <a:noFill/>
                      <a:ln w="38100">
                        <a:noFill/>
                        <a:miter/>
                      </a:ln>
                    </p:spPr>
                  </p:pic>
                </p:oleObj>
              </mc:Fallback>
            </mc:AlternateContent>
          </a:graphicData>
        </a:graphic>
      </p:graphicFrame>
      <p:graphicFrame>
        <p:nvGraphicFramePr>
          <p:cNvPr id="6" name="Object 5"/>
          <p:cNvGraphicFramePr>
            <a:graphicFrameLocks noChangeAspect="1"/>
          </p:cNvGraphicFramePr>
          <p:nvPr/>
        </p:nvGraphicFramePr>
        <p:xfrm>
          <a:off x="2286000" y="2670175"/>
          <a:ext cx="1943100" cy="330200"/>
        </p:xfrm>
        <a:graphic>
          <a:graphicData uri="http://schemas.openxmlformats.org/presentationml/2006/ole">
            <mc:AlternateContent xmlns:mc="http://schemas.openxmlformats.org/markup-compatibility/2006">
              <mc:Choice xmlns:v="urn:schemas-microsoft-com:vml" Requires="v">
                <p:oleObj spid="_x0000_s3633" name="" r:id="rId7" imgW="1943100" imgH="330200" progId="Equation.DSMT4">
                  <p:embed/>
                </p:oleObj>
              </mc:Choice>
              <mc:Fallback>
                <p:oleObj name="" r:id="rId7" imgW="1943100" imgH="330200" progId="Equation.DSMT4">
                  <p:embed/>
                  <p:pic>
                    <p:nvPicPr>
                      <p:cNvPr id="0" name="图片 3632"/>
                      <p:cNvPicPr/>
                      <p:nvPr/>
                    </p:nvPicPr>
                    <p:blipFill>
                      <a:blip r:embed="rId8"/>
                      <a:stretch>
                        <a:fillRect/>
                      </a:stretch>
                    </p:blipFill>
                    <p:spPr>
                      <a:xfrm>
                        <a:off x="2286000" y="2670175"/>
                        <a:ext cx="1943100" cy="330200"/>
                      </a:xfrm>
                      <a:prstGeom prst="rect">
                        <a:avLst/>
                      </a:prstGeom>
                      <a:noFill/>
                      <a:ln w="38100">
                        <a:noFill/>
                        <a:miter/>
                      </a:ln>
                    </p:spPr>
                  </p:pic>
                </p:oleObj>
              </mc:Fallback>
            </mc:AlternateContent>
          </a:graphicData>
        </a:graphic>
      </p:graphicFrame>
      <p:graphicFrame>
        <p:nvGraphicFramePr>
          <p:cNvPr id="7" name="Object 6"/>
          <p:cNvGraphicFramePr>
            <a:graphicFrameLocks noChangeAspect="1"/>
          </p:cNvGraphicFramePr>
          <p:nvPr/>
        </p:nvGraphicFramePr>
        <p:xfrm>
          <a:off x="3000375" y="3028950"/>
          <a:ext cx="1930400" cy="685800"/>
        </p:xfrm>
        <a:graphic>
          <a:graphicData uri="http://schemas.openxmlformats.org/presentationml/2006/ole">
            <mc:AlternateContent xmlns:mc="http://schemas.openxmlformats.org/markup-compatibility/2006">
              <mc:Choice xmlns:v="urn:schemas-microsoft-com:vml" Requires="v">
                <p:oleObj spid="_x0000_s3634" name="" r:id="rId9" imgW="1930400" imgH="685800" progId="Equation.DSMT4">
                  <p:embed/>
                </p:oleObj>
              </mc:Choice>
              <mc:Fallback>
                <p:oleObj name="" r:id="rId9" imgW="1930400" imgH="685800" progId="Equation.DSMT4">
                  <p:embed/>
                  <p:pic>
                    <p:nvPicPr>
                      <p:cNvPr id="0" name="图片 3633"/>
                      <p:cNvPicPr/>
                      <p:nvPr/>
                    </p:nvPicPr>
                    <p:blipFill>
                      <a:blip r:embed="rId10"/>
                      <a:stretch>
                        <a:fillRect/>
                      </a:stretch>
                    </p:blipFill>
                    <p:spPr>
                      <a:xfrm>
                        <a:off x="3000375" y="3028950"/>
                        <a:ext cx="1930400" cy="685800"/>
                      </a:xfrm>
                      <a:prstGeom prst="rect">
                        <a:avLst/>
                      </a:prstGeom>
                      <a:noFill/>
                      <a:ln w="38100">
                        <a:noFill/>
                        <a:miter/>
                      </a:ln>
                    </p:spPr>
                  </p:pic>
                </p:oleObj>
              </mc:Fallback>
            </mc:AlternateContent>
          </a:graphicData>
        </a:graphic>
      </p:graphicFrame>
      <p:graphicFrame>
        <p:nvGraphicFramePr>
          <p:cNvPr id="8" name="Object 7"/>
          <p:cNvGraphicFramePr>
            <a:graphicFrameLocks noChangeAspect="1"/>
          </p:cNvGraphicFramePr>
          <p:nvPr/>
        </p:nvGraphicFramePr>
        <p:xfrm>
          <a:off x="1682750" y="4214813"/>
          <a:ext cx="4279900" cy="685800"/>
        </p:xfrm>
        <a:graphic>
          <a:graphicData uri="http://schemas.openxmlformats.org/presentationml/2006/ole">
            <mc:AlternateContent xmlns:mc="http://schemas.openxmlformats.org/markup-compatibility/2006">
              <mc:Choice xmlns:v="urn:schemas-microsoft-com:vml" Requires="v">
                <p:oleObj spid="_x0000_s3628" name="" r:id="rId11" imgW="4279900" imgH="685800" progId="Equation.DSMT4">
                  <p:embed/>
                </p:oleObj>
              </mc:Choice>
              <mc:Fallback>
                <p:oleObj name="" r:id="rId11" imgW="4279900" imgH="685800" progId="Equation.DSMT4">
                  <p:embed/>
                  <p:pic>
                    <p:nvPicPr>
                      <p:cNvPr id="0" name="图片 3627"/>
                      <p:cNvPicPr/>
                      <p:nvPr/>
                    </p:nvPicPr>
                    <p:blipFill>
                      <a:blip r:embed="rId12"/>
                      <a:stretch>
                        <a:fillRect/>
                      </a:stretch>
                    </p:blipFill>
                    <p:spPr>
                      <a:xfrm>
                        <a:off x="1682750" y="4214813"/>
                        <a:ext cx="4279900" cy="685800"/>
                      </a:xfrm>
                      <a:prstGeom prst="rect">
                        <a:avLst/>
                      </a:prstGeom>
                      <a:noFill/>
                      <a:ln w="38100">
                        <a:noFill/>
                        <a:miter/>
                      </a:ln>
                    </p:spPr>
                  </p:pic>
                </p:oleObj>
              </mc:Fallback>
            </mc:AlternateContent>
          </a:graphicData>
        </a:graphic>
      </p:graphicFrame>
      <p:sp>
        <p:nvSpPr>
          <p:cNvPr id="9" name="TextBox 8"/>
          <p:cNvSpPr txBox="1"/>
          <p:nvPr/>
        </p:nvSpPr>
        <p:spPr>
          <a:xfrm>
            <a:off x="882650" y="3786188"/>
            <a:ext cx="14747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稳态误差为</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
          <p:cNvSpPr>
            <a:spLocks noGrp="1"/>
          </p:cNvSpPr>
          <p:nvPr>
            <p:ph type="title"/>
          </p:nvPr>
        </p:nvSpPr>
        <p:spPr>
          <a:xfrm>
            <a:off x="1428750" y="274638"/>
            <a:ext cx="7258050" cy="1143000"/>
          </a:xfrm>
        </p:spPr>
        <p:txBody>
          <a:bodyPr vert="horz" wrap="square" lIns="91440" tIns="45720" rIns="91440" bIns="45720" anchor="ctr" anchorCtr="0"/>
          <a:p>
            <a:pPr algn="l" eaLnBrk="1" hangingPunct="1"/>
            <a:r>
              <a:rPr lang="zh-CN" altLang="en-US" sz="2400" b="1" dirty="0">
                <a:solidFill>
                  <a:srgbClr val="A50021"/>
                </a:solidFill>
              </a:rPr>
              <a:t>例</a:t>
            </a:r>
            <a:r>
              <a:rPr lang="en-US" altLang="zh-CN" sz="2400" b="1" dirty="0">
                <a:solidFill>
                  <a:srgbClr val="A50021"/>
                </a:solidFill>
              </a:rPr>
              <a:t>1</a:t>
            </a:r>
            <a:r>
              <a:rPr lang="zh-CN" altLang="en-US" sz="2400" b="1" dirty="0">
                <a:solidFill>
                  <a:srgbClr val="A50021"/>
                </a:solidFill>
              </a:rPr>
              <a:t>：试计算以下两系统在单位阶跃扰动作用下的稳</a:t>
            </a:r>
            <a:br>
              <a:rPr lang="en-US" altLang="zh-CN" sz="2400" b="1" dirty="0">
                <a:solidFill>
                  <a:srgbClr val="A50021"/>
                </a:solidFill>
              </a:rPr>
            </a:br>
            <a:r>
              <a:rPr lang="zh-CN" altLang="en-US" sz="2400" b="1" dirty="0">
                <a:solidFill>
                  <a:srgbClr val="A50021"/>
                </a:solidFill>
              </a:rPr>
              <a:t>            态误差</a:t>
            </a:r>
            <a:endParaRPr lang="zh-CN" altLang="en-US" sz="2400" b="1" dirty="0">
              <a:solidFill>
                <a:srgbClr val="A50021"/>
              </a:solidFill>
            </a:endParaRPr>
          </a:p>
        </p:txBody>
      </p:sp>
      <p:pic>
        <p:nvPicPr>
          <p:cNvPr id="1477634" name="Picture 2"/>
          <p:cNvPicPr>
            <a:picLocks noChangeAspect="1" noChangeArrowheads="1"/>
          </p:cNvPicPr>
          <p:nvPr/>
        </p:nvPicPr>
        <p:blipFill>
          <a:blip r:embed="rId1"/>
          <a:srcRect l="-3333" t="-3043" r="-1667" b="-3449"/>
          <a:stretch>
            <a:fillRect/>
          </a:stretch>
        </p:blipFill>
        <p:spPr bwMode="auto">
          <a:xfrm>
            <a:off x="214313" y="1857375"/>
            <a:ext cx="4286250" cy="2643188"/>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pic>
        <p:nvPicPr>
          <p:cNvPr id="1477636" name="Picture 4"/>
          <p:cNvPicPr>
            <a:picLocks noChangeAspect="1" noChangeArrowheads="1"/>
          </p:cNvPicPr>
          <p:nvPr/>
        </p:nvPicPr>
        <p:blipFill>
          <a:blip r:embed="rId2"/>
          <a:srcRect l="-1724" r="-1724" b="-3054"/>
          <a:stretch>
            <a:fillRect/>
          </a:stretch>
        </p:blipFill>
        <p:spPr bwMode="auto">
          <a:xfrm>
            <a:off x="4714875" y="1857375"/>
            <a:ext cx="4286250" cy="2643188"/>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sp>
        <p:nvSpPr>
          <p:cNvPr id="6" name="TextBox 5"/>
          <p:cNvSpPr txBox="1"/>
          <p:nvPr/>
        </p:nvSpPr>
        <p:spPr>
          <a:xfrm>
            <a:off x="357188" y="4929188"/>
            <a:ext cx="80327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A50021"/>
                </a:solidFill>
                <a:latin typeface="Arial" panose="020B0604020202020204" pitchFamily="34" charset="0"/>
              </a:rPr>
              <a:t>解：</a:t>
            </a:r>
            <a:endParaRPr lang="zh-CN" altLang="en-US" sz="2400" b="1" dirty="0">
              <a:solidFill>
                <a:srgbClr val="A50021"/>
              </a:solidFill>
              <a:latin typeface="Arial" panose="020B0604020202020204" pitchFamily="34" charset="0"/>
            </a:endParaRPr>
          </a:p>
        </p:txBody>
      </p:sp>
      <p:sp>
        <p:nvSpPr>
          <p:cNvPr id="7" name="TextBox 6"/>
          <p:cNvSpPr txBox="1"/>
          <p:nvPr/>
        </p:nvSpPr>
        <p:spPr>
          <a:xfrm>
            <a:off x="1214438" y="5000625"/>
            <a:ext cx="22494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开环传递函数为：</a:t>
            </a:r>
            <a:endParaRPr lang="zh-CN" altLang="en-US" sz="2000" b="1" dirty="0">
              <a:latin typeface="Arial" panose="020B0604020202020204" pitchFamily="34" charset="0"/>
            </a:endParaRPr>
          </a:p>
        </p:txBody>
      </p:sp>
      <p:graphicFrame>
        <p:nvGraphicFramePr>
          <p:cNvPr id="8" name="Object 5"/>
          <p:cNvGraphicFramePr>
            <a:graphicFrameLocks noChangeAspect="1"/>
          </p:cNvGraphicFramePr>
          <p:nvPr/>
        </p:nvGraphicFramePr>
        <p:xfrm>
          <a:off x="2066925" y="5613400"/>
          <a:ext cx="1790700" cy="673100"/>
        </p:xfrm>
        <a:graphic>
          <a:graphicData uri="http://schemas.openxmlformats.org/presentationml/2006/ole">
            <mc:AlternateContent xmlns:mc="http://schemas.openxmlformats.org/markup-compatibility/2006">
              <mc:Choice xmlns:v="urn:schemas-microsoft-com:vml" Requires="v">
                <p:oleObj spid="_x0000_s3635" name="" r:id="rId3" imgW="1790700" imgH="673100" progId="Equation.DSMT4">
                  <p:embed/>
                </p:oleObj>
              </mc:Choice>
              <mc:Fallback>
                <p:oleObj name="" r:id="rId3" imgW="1790700" imgH="673100" progId="Equation.DSMT4">
                  <p:embed/>
                  <p:pic>
                    <p:nvPicPr>
                      <p:cNvPr id="0" name="图片 3634"/>
                      <p:cNvPicPr/>
                      <p:nvPr/>
                    </p:nvPicPr>
                    <p:blipFill>
                      <a:blip r:embed="rId4"/>
                      <a:stretch>
                        <a:fillRect/>
                      </a:stretch>
                    </p:blipFill>
                    <p:spPr>
                      <a:xfrm>
                        <a:off x="2066925" y="5613400"/>
                        <a:ext cx="1790700" cy="673100"/>
                      </a:xfrm>
                      <a:prstGeom prst="rect">
                        <a:avLst/>
                      </a:prstGeom>
                      <a:noFill/>
                      <a:ln w="38100">
                        <a:noFill/>
                        <a:miter/>
                      </a:ln>
                    </p:spPr>
                  </p:pic>
                </p:oleObj>
              </mc:Fallback>
            </mc:AlternateContent>
          </a:graphicData>
        </a:graphic>
      </p:graphicFrame>
      <p:sp>
        <p:nvSpPr>
          <p:cNvPr id="9" name="TextBox 8"/>
          <p:cNvSpPr txBox="1"/>
          <p:nvPr/>
        </p:nvSpPr>
        <p:spPr>
          <a:xfrm>
            <a:off x="4572000" y="5143500"/>
            <a:ext cx="4357688" cy="1016000"/>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rPr>
              <a:t>        两个系统在给定的输入作用下，有相同的误差系数和稳态误差</a:t>
            </a:r>
            <a:endPar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TextBox 2"/>
          <p:cNvSpPr txBox="1"/>
          <p:nvPr/>
        </p:nvSpPr>
        <p:spPr>
          <a:xfrm>
            <a:off x="1857375" y="500063"/>
            <a:ext cx="30067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在扰动作用下稳态误差：</a:t>
            </a:r>
            <a:endParaRPr lang="zh-CN" altLang="en-US" sz="2000" b="1" dirty="0">
              <a:latin typeface="Arial" panose="020B0604020202020204" pitchFamily="34" charset="0"/>
            </a:endParaRPr>
          </a:p>
        </p:txBody>
      </p:sp>
      <p:graphicFrame>
        <p:nvGraphicFramePr>
          <p:cNvPr id="4" name="Object 2"/>
          <p:cNvGraphicFramePr>
            <a:graphicFrameLocks noChangeAspect="1"/>
          </p:cNvGraphicFramePr>
          <p:nvPr/>
        </p:nvGraphicFramePr>
        <p:xfrm>
          <a:off x="2500313" y="1000125"/>
          <a:ext cx="1041400" cy="622300"/>
        </p:xfrm>
        <a:graphic>
          <a:graphicData uri="http://schemas.openxmlformats.org/presentationml/2006/ole">
            <mc:AlternateContent xmlns:mc="http://schemas.openxmlformats.org/markup-compatibility/2006">
              <mc:Choice xmlns:v="urn:schemas-microsoft-com:vml" Requires="v">
                <p:oleObj spid="_x0000_s3629" name="" r:id="rId1" imgW="1040765" imgH="622300" progId="Equation.DSMT4">
                  <p:embed/>
                </p:oleObj>
              </mc:Choice>
              <mc:Fallback>
                <p:oleObj name="" r:id="rId1" imgW="1040765" imgH="622300" progId="Equation.DSMT4">
                  <p:embed/>
                  <p:pic>
                    <p:nvPicPr>
                      <p:cNvPr id="0" name="图片 3628"/>
                      <p:cNvPicPr/>
                      <p:nvPr/>
                    </p:nvPicPr>
                    <p:blipFill>
                      <a:blip r:embed="rId2"/>
                      <a:stretch>
                        <a:fillRect/>
                      </a:stretch>
                    </p:blipFill>
                    <p:spPr>
                      <a:xfrm>
                        <a:off x="2500313" y="1000125"/>
                        <a:ext cx="1041400" cy="6223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501900" y="2428875"/>
          <a:ext cx="1498600" cy="622300"/>
        </p:xfrm>
        <a:graphic>
          <a:graphicData uri="http://schemas.openxmlformats.org/presentationml/2006/ole">
            <mc:AlternateContent xmlns:mc="http://schemas.openxmlformats.org/markup-compatibility/2006">
              <mc:Choice xmlns:v="urn:schemas-microsoft-com:vml" Requires="v">
                <p:oleObj spid="_x0000_s3632" name="" r:id="rId3" imgW="1497965" imgH="622300" progId="Equation.DSMT4">
                  <p:embed/>
                </p:oleObj>
              </mc:Choice>
              <mc:Fallback>
                <p:oleObj name="" r:id="rId3" imgW="1497965" imgH="622300" progId="Equation.DSMT4">
                  <p:embed/>
                  <p:pic>
                    <p:nvPicPr>
                      <p:cNvPr id="0" name="图片 3631"/>
                      <p:cNvPicPr/>
                      <p:nvPr/>
                    </p:nvPicPr>
                    <p:blipFill>
                      <a:blip r:embed="rId4"/>
                      <a:stretch>
                        <a:fillRect/>
                      </a:stretch>
                    </p:blipFill>
                    <p:spPr>
                      <a:xfrm>
                        <a:off x="2501900" y="2428875"/>
                        <a:ext cx="1498600" cy="622300"/>
                      </a:xfrm>
                      <a:prstGeom prst="rect">
                        <a:avLst/>
                      </a:prstGeom>
                      <a:noFill/>
                      <a:ln w="38100">
                        <a:noFill/>
                        <a:miter/>
                      </a:ln>
                    </p:spPr>
                  </p:pic>
                </p:oleObj>
              </mc:Fallback>
            </mc:AlternateContent>
          </a:graphicData>
        </a:graphic>
      </p:graphicFrame>
      <p:sp>
        <p:nvSpPr>
          <p:cNvPr id="6" name="TextBox 5"/>
          <p:cNvSpPr txBox="1"/>
          <p:nvPr/>
        </p:nvSpPr>
        <p:spPr>
          <a:xfrm>
            <a:off x="1928813" y="1857375"/>
            <a:ext cx="13525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对于系统</a:t>
            </a:r>
            <a:r>
              <a:rPr lang="en-US" altLang="zh-CN" sz="2000" b="1" dirty="0">
                <a:solidFill>
                  <a:srgbClr val="A50021"/>
                </a:solidFill>
                <a:latin typeface="Arial" panose="020B0604020202020204" pitchFamily="34" charset="0"/>
              </a:rPr>
              <a:t>1</a:t>
            </a:r>
            <a:endParaRPr lang="zh-CN" altLang="en-US" sz="2000" b="1" dirty="0">
              <a:solidFill>
                <a:srgbClr val="A50021"/>
              </a:solidFill>
              <a:latin typeface="Arial" panose="020B0604020202020204" pitchFamily="34" charset="0"/>
            </a:endParaRPr>
          </a:p>
        </p:txBody>
      </p:sp>
      <p:graphicFrame>
        <p:nvGraphicFramePr>
          <p:cNvPr id="7" name="Object 4"/>
          <p:cNvGraphicFramePr>
            <a:graphicFrameLocks noChangeAspect="1"/>
          </p:cNvGraphicFramePr>
          <p:nvPr/>
        </p:nvGraphicFramePr>
        <p:xfrm>
          <a:off x="2509838" y="3214688"/>
          <a:ext cx="2705100" cy="685800"/>
        </p:xfrm>
        <a:graphic>
          <a:graphicData uri="http://schemas.openxmlformats.org/presentationml/2006/ole">
            <mc:AlternateContent xmlns:mc="http://schemas.openxmlformats.org/markup-compatibility/2006">
              <mc:Choice xmlns:v="urn:schemas-microsoft-com:vml" Requires="v">
                <p:oleObj spid="_x0000_s3631" name="" r:id="rId5" imgW="2705100" imgH="685800" progId="Equation.DSMT4">
                  <p:embed/>
                </p:oleObj>
              </mc:Choice>
              <mc:Fallback>
                <p:oleObj name="" r:id="rId5" imgW="2705100" imgH="685800" progId="Equation.DSMT4">
                  <p:embed/>
                  <p:pic>
                    <p:nvPicPr>
                      <p:cNvPr id="0" name="图片 3630"/>
                      <p:cNvPicPr/>
                      <p:nvPr/>
                    </p:nvPicPr>
                    <p:blipFill>
                      <a:blip r:embed="rId6"/>
                      <a:stretch>
                        <a:fillRect/>
                      </a:stretch>
                    </p:blipFill>
                    <p:spPr>
                      <a:xfrm>
                        <a:off x="2509838" y="3214688"/>
                        <a:ext cx="2705100" cy="685800"/>
                      </a:xfrm>
                      <a:prstGeom prst="rect">
                        <a:avLst/>
                      </a:prstGeom>
                      <a:noFill/>
                      <a:ln w="38100">
                        <a:noFill/>
                        <a:miter/>
                      </a:ln>
                    </p:spPr>
                  </p:pic>
                </p:oleObj>
              </mc:Fallback>
            </mc:AlternateContent>
          </a:graphicData>
        </a:graphic>
      </p:graphicFrame>
      <p:graphicFrame>
        <p:nvGraphicFramePr>
          <p:cNvPr id="8" name="Object 5"/>
          <p:cNvGraphicFramePr>
            <a:graphicFrameLocks noChangeAspect="1"/>
          </p:cNvGraphicFramePr>
          <p:nvPr/>
        </p:nvGraphicFramePr>
        <p:xfrm>
          <a:off x="5291138" y="2928938"/>
          <a:ext cx="2781300" cy="1295400"/>
        </p:xfrm>
        <a:graphic>
          <a:graphicData uri="http://schemas.openxmlformats.org/presentationml/2006/ole">
            <mc:AlternateContent xmlns:mc="http://schemas.openxmlformats.org/markup-compatibility/2006">
              <mc:Choice xmlns:v="urn:schemas-microsoft-com:vml" Requires="v">
                <p:oleObj spid="_x0000_s3637" name="" r:id="rId7" imgW="2781300" imgH="1295400" progId="Equation.DSMT4">
                  <p:embed/>
                </p:oleObj>
              </mc:Choice>
              <mc:Fallback>
                <p:oleObj name="" r:id="rId7" imgW="2781300" imgH="1295400" progId="Equation.DSMT4">
                  <p:embed/>
                  <p:pic>
                    <p:nvPicPr>
                      <p:cNvPr id="0" name="图片 3636"/>
                      <p:cNvPicPr/>
                      <p:nvPr/>
                    </p:nvPicPr>
                    <p:blipFill>
                      <a:blip r:embed="rId8"/>
                      <a:stretch>
                        <a:fillRect/>
                      </a:stretch>
                    </p:blipFill>
                    <p:spPr>
                      <a:xfrm>
                        <a:off x="5291138" y="2928938"/>
                        <a:ext cx="2781300" cy="1295400"/>
                      </a:xfrm>
                      <a:prstGeom prst="rect">
                        <a:avLst/>
                      </a:prstGeom>
                      <a:noFill/>
                      <a:ln w="38100">
                        <a:noFill/>
                        <a:miter/>
                      </a:ln>
                    </p:spPr>
                  </p:pic>
                </p:oleObj>
              </mc:Fallback>
            </mc:AlternateContent>
          </a:graphicData>
        </a:graphic>
      </p:graphicFrame>
      <p:sp>
        <p:nvSpPr>
          <p:cNvPr id="9" name="TextBox 8"/>
          <p:cNvSpPr txBox="1"/>
          <p:nvPr/>
        </p:nvSpPr>
        <p:spPr>
          <a:xfrm>
            <a:off x="1928813" y="4029075"/>
            <a:ext cx="13589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对于系统</a:t>
            </a:r>
            <a:r>
              <a:rPr lang="en-US" altLang="zh-CN" sz="2000" b="1" dirty="0">
                <a:solidFill>
                  <a:srgbClr val="A50021"/>
                </a:solidFill>
                <a:latin typeface="Arial" panose="020B0604020202020204" pitchFamily="34" charset="0"/>
              </a:rPr>
              <a:t>2</a:t>
            </a:r>
            <a:endParaRPr lang="zh-CN" altLang="en-US" sz="2000" b="1" dirty="0">
              <a:solidFill>
                <a:srgbClr val="A50021"/>
              </a:solidFill>
              <a:latin typeface="Arial" panose="020B0604020202020204" pitchFamily="34" charset="0"/>
            </a:endParaRPr>
          </a:p>
        </p:txBody>
      </p:sp>
      <p:graphicFrame>
        <p:nvGraphicFramePr>
          <p:cNvPr id="1478662" name="Object 6"/>
          <p:cNvGraphicFramePr>
            <a:graphicFrameLocks noChangeAspect="1"/>
          </p:cNvGraphicFramePr>
          <p:nvPr/>
        </p:nvGraphicFramePr>
        <p:xfrm>
          <a:off x="2495550" y="4470400"/>
          <a:ext cx="1790700" cy="673100"/>
        </p:xfrm>
        <a:graphic>
          <a:graphicData uri="http://schemas.openxmlformats.org/presentationml/2006/ole">
            <mc:AlternateContent xmlns:mc="http://schemas.openxmlformats.org/markup-compatibility/2006">
              <mc:Choice xmlns:v="urn:schemas-microsoft-com:vml" Requires="v">
                <p:oleObj spid="_x0000_s3652" name="" r:id="rId9" imgW="1790700" imgH="673100" progId="Equation.DSMT4">
                  <p:embed/>
                </p:oleObj>
              </mc:Choice>
              <mc:Fallback>
                <p:oleObj name="" r:id="rId9" imgW="1790700" imgH="673100" progId="Equation.DSMT4">
                  <p:embed/>
                  <p:pic>
                    <p:nvPicPr>
                      <p:cNvPr id="0" name="图片 3651"/>
                      <p:cNvPicPr/>
                      <p:nvPr/>
                    </p:nvPicPr>
                    <p:blipFill>
                      <a:blip r:embed="rId10"/>
                      <a:stretch>
                        <a:fillRect/>
                      </a:stretch>
                    </p:blipFill>
                    <p:spPr>
                      <a:xfrm>
                        <a:off x="2495550" y="4470400"/>
                        <a:ext cx="1790700" cy="673100"/>
                      </a:xfrm>
                      <a:prstGeom prst="rect">
                        <a:avLst/>
                      </a:prstGeom>
                      <a:noFill/>
                      <a:ln w="38100">
                        <a:noFill/>
                        <a:miter/>
                      </a:ln>
                    </p:spPr>
                  </p:pic>
                </p:oleObj>
              </mc:Fallback>
            </mc:AlternateContent>
          </a:graphicData>
        </a:graphic>
      </p:graphicFrame>
      <p:graphicFrame>
        <p:nvGraphicFramePr>
          <p:cNvPr id="1478663" name="Object 7"/>
          <p:cNvGraphicFramePr>
            <a:graphicFrameLocks noChangeAspect="1"/>
          </p:cNvGraphicFramePr>
          <p:nvPr/>
        </p:nvGraphicFramePr>
        <p:xfrm>
          <a:off x="2500313" y="5172075"/>
          <a:ext cx="2705100" cy="685800"/>
        </p:xfrm>
        <a:graphic>
          <a:graphicData uri="http://schemas.openxmlformats.org/presentationml/2006/ole">
            <mc:AlternateContent xmlns:mc="http://schemas.openxmlformats.org/markup-compatibility/2006">
              <mc:Choice xmlns:v="urn:schemas-microsoft-com:vml" Requires="v">
                <p:oleObj spid="_x0000_s3653" name="" r:id="rId11" imgW="2705100" imgH="685800" progId="Equation.DSMT4">
                  <p:embed/>
                </p:oleObj>
              </mc:Choice>
              <mc:Fallback>
                <p:oleObj name="" r:id="rId11" imgW="2705100" imgH="685800" progId="Equation.DSMT4">
                  <p:embed/>
                  <p:pic>
                    <p:nvPicPr>
                      <p:cNvPr id="0" name="图片 3652"/>
                      <p:cNvPicPr/>
                      <p:nvPr/>
                    </p:nvPicPr>
                    <p:blipFill>
                      <a:blip r:embed="rId6"/>
                      <a:stretch>
                        <a:fillRect/>
                      </a:stretch>
                    </p:blipFill>
                    <p:spPr>
                      <a:xfrm>
                        <a:off x="2500313" y="5172075"/>
                        <a:ext cx="2705100" cy="685800"/>
                      </a:xfrm>
                      <a:prstGeom prst="rect">
                        <a:avLst/>
                      </a:prstGeom>
                      <a:noFill/>
                      <a:ln w="38100">
                        <a:noFill/>
                        <a:miter/>
                      </a:ln>
                    </p:spPr>
                  </p:pic>
                </p:oleObj>
              </mc:Fallback>
            </mc:AlternateContent>
          </a:graphicData>
        </a:graphic>
      </p:graphicFrame>
      <p:graphicFrame>
        <p:nvGraphicFramePr>
          <p:cNvPr id="1478664" name="Object 8"/>
          <p:cNvGraphicFramePr>
            <a:graphicFrameLocks noChangeAspect="1"/>
          </p:cNvGraphicFramePr>
          <p:nvPr/>
        </p:nvGraphicFramePr>
        <p:xfrm>
          <a:off x="5254625" y="4868863"/>
          <a:ext cx="3175000" cy="1346200"/>
        </p:xfrm>
        <a:graphic>
          <a:graphicData uri="http://schemas.openxmlformats.org/presentationml/2006/ole">
            <mc:AlternateContent xmlns:mc="http://schemas.openxmlformats.org/markup-compatibility/2006">
              <mc:Choice xmlns:v="urn:schemas-microsoft-com:vml" Requires="v">
                <p:oleObj spid="_x0000_s3641" name="" r:id="rId12" imgW="3175000" imgH="1346200" progId="Equation.DSMT4">
                  <p:embed/>
                </p:oleObj>
              </mc:Choice>
              <mc:Fallback>
                <p:oleObj name="" r:id="rId12" imgW="3175000" imgH="1346200" progId="Equation.DSMT4">
                  <p:embed/>
                  <p:pic>
                    <p:nvPicPr>
                      <p:cNvPr id="0" name="图片 3640"/>
                      <p:cNvPicPr/>
                      <p:nvPr/>
                    </p:nvPicPr>
                    <p:blipFill>
                      <a:blip r:embed="rId13"/>
                      <a:stretch>
                        <a:fillRect/>
                      </a:stretch>
                    </p:blipFill>
                    <p:spPr>
                      <a:xfrm>
                        <a:off x="5254625" y="4868863"/>
                        <a:ext cx="3175000" cy="13462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78662"/>
                                        </p:tgtEl>
                                        <p:attrNameLst>
                                          <p:attrName>style.visibility</p:attrName>
                                        </p:attrNameLst>
                                      </p:cBhvr>
                                      <p:to>
                                        <p:strVal val="visible"/>
                                      </p:to>
                                    </p:set>
                                    <p:animEffect transition="in" filter="blinds(horizontal)">
                                      <p:cBhvr>
                                        <p:cTn id="37" dur="500"/>
                                        <p:tgtEl>
                                          <p:spTgt spid="14786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78663"/>
                                        </p:tgtEl>
                                        <p:attrNameLst>
                                          <p:attrName>style.visibility</p:attrName>
                                        </p:attrNameLst>
                                      </p:cBhvr>
                                      <p:to>
                                        <p:strVal val="visible"/>
                                      </p:to>
                                    </p:set>
                                    <p:animEffect transition="in" filter="blinds(horizontal)">
                                      <p:cBhvr>
                                        <p:cTn id="42" dur="500"/>
                                        <p:tgtEl>
                                          <p:spTgt spid="147866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78664"/>
                                        </p:tgtEl>
                                        <p:attrNameLst>
                                          <p:attrName>style.visibility</p:attrName>
                                        </p:attrNameLst>
                                      </p:cBhvr>
                                      <p:to>
                                        <p:strVal val="visible"/>
                                      </p:to>
                                    </p:set>
                                    <p:animEffect transition="in" filter="blinds(horizontal)">
                                      <p:cBhvr>
                                        <p:cTn id="47" dur="500"/>
                                        <p:tgtEl>
                                          <p:spTgt spid="147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4"/>
          <p:cNvSpPr/>
          <p:nvPr/>
        </p:nvSpPr>
        <p:spPr>
          <a:xfrm>
            <a:off x="1785938" y="1000125"/>
            <a:ext cx="7215187" cy="10668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30000"/>
              </a:lnSpc>
              <a:spcBef>
                <a:spcPct val="0"/>
              </a:spcBef>
              <a:buFontTx/>
              <a:buNone/>
            </a:pPr>
            <a:r>
              <a:rPr lang="zh-CN" altLang="en-US" sz="2200" b="1" dirty="0">
                <a:latin typeface="黑体" panose="02010609060101010101" pitchFamily="49" charset="-122"/>
                <a:ea typeface="黑体" panose="02010609060101010101" pitchFamily="49" charset="-122"/>
              </a:rPr>
              <a:t>    系统结构图如图所示，已知 </a:t>
            </a:r>
            <a:r>
              <a:rPr lang="en-US" altLang="zh-CN" sz="2200" b="1" dirty="0">
                <a:latin typeface="黑体" panose="02010609060101010101" pitchFamily="49" charset="-122"/>
                <a:ea typeface="黑体" panose="02010609060101010101" pitchFamily="49" charset="-122"/>
              </a:rPr>
              <a:t>r(t)=n(t)=t</a:t>
            </a:r>
            <a:r>
              <a:rPr lang="zh-CN" altLang="en-US" sz="2200" b="1" dirty="0">
                <a:latin typeface="黑体" panose="02010609060101010101" pitchFamily="49" charset="-122"/>
                <a:ea typeface="黑体" panose="02010609060101010101" pitchFamily="49" charset="-122"/>
              </a:rPr>
              <a:t>，求系统的稳态误差。</a:t>
            </a:r>
            <a:endParaRPr lang="zh-CN" altLang="en-US" sz="2000" b="1" dirty="0">
              <a:latin typeface="Arial" panose="020B0604020202020204" pitchFamily="34" charset="0"/>
            </a:endParaRPr>
          </a:p>
        </p:txBody>
      </p:sp>
      <p:graphicFrame>
        <p:nvGraphicFramePr>
          <p:cNvPr id="147459" name="Object 2"/>
          <p:cNvGraphicFramePr>
            <a:graphicFrameLocks noChangeAspect="1"/>
          </p:cNvGraphicFramePr>
          <p:nvPr/>
        </p:nvGraphicFramePr>
        <p:xfrm>
          <a:off x="6096000" y="2286000"/>
          <a:ext cx="2790825" cy="1762125"/>
        </p:xfrm>
        <a:graphic>
          <a:graphicData uri="http://schemas.openxmlformats.org/presentationml/2006/ole">
            <mc:AlternateContent xmlns:mc="http://schemas.openxmlformats.org/markup-compatibility/2006">
              <mc:Choice xmlns:v="urn:schemas-microsoft-com:vml" Requires="v">
                <p:oleObj spid="_x0000_s3646" name="" r:id="rId1" imgW="3019425" imgH="1905000" progId="PBrush">
                  <p:embed/>
                </p:oleObj>
              </mc:Choice>
              <mc:Fallback>
                <p:oleObj name="" r:id="rId1" imgW="3019425" imgH="1905000" progId="PBrush">
                  <p:embed/>
                  <p:pic>
                    <p:nvPicPr>
                      <p:cNvPr id="0" name="图片 3645"/>
                      <p:cNvPicPr/>
                      <p:nvPr/>
                    </p:nvPicPr>
                    <p:blipFill>
                      <a:blip r:embed="rId2">
                        <a:clrChange>
                          <a:clrFrom>
                            <a:srgbClr val="FFFFFF"/>
                          </a:clrFrom>
                          <a:clrTo>
                            <a:srgbClr val="FFFFFF">
                              <a:alpha val="0"/>
                            </a:srgbClr>
                          </a:clrTo>
                        </a:clrChange>
                      </a:blip>
                      <a:stretch>
                        <a:fillRect/>
                      </a:stretch>
                    </p:blipFill>
                    <p:spPr>
                      <a:xfrm>
                        <a:off x="6096000" y="2286000"/>
                        <a:ext cx="2790825" cy="1762125"/>
                      </a:xfrm>
                      <a:prstGeom prst="rect">
                        <a:avLst/>
                      </a:prstGeom>
                      <a:noFill/>
                      <a:ln w="38100">
                        <a:noFill/>
                        <a:miter/>
                      </a:ln>
                    </p:spPr>
                  </p:pic>
                </p:oleObj>
              </mc:Fallback>
            </mc:AlternateContent>
          </a:graphicData>
        </a:graphic>
      </p:graphicFrame>
      <p:graphicFrame>
        <p:nvGraphicFramePr>
          <p:cNvPr id="260120" name="Object 3"/>
          <p:cNvGraphicFramePr>
            <a:graphicFrameLocks noChangeAspect="1"/>
          </p:cNvGraphicFramePr>
          <p:nvPr/>
        </p:nvGraphicFramePr>
        <p:xfrm>
          <a:off x="773113" y="2130425"/>
          <a:ext cx="4637087" cy="1009650"/>
        </p:xfrm>
        <a:graphic>
          <a:graphicData uri="http://schemas.openxmlformats.org/presentationml/2006/ole">
            <mc:AlternateContent xmlns:mc="http://schemas.openxmlformats.org/markup-compatibility/2006">
              <mc:Choice xmlns:v="urn:schemas-microsoft-com:vml" Requires="v">
                <p:oleObj spid="_x0000_s3654" name="" r:id="rId3" imgW="2806700" imgH="622300" progId="Equation.3">
                  <p:embed/>
                </p:oleObj>
              </mc:Choice>
              <mc:Fallback>
                <p:oleObj name="" r:id="rId3" imgW="2806700" imgH="622300" progId="Equation.3">
                  <p:embed/>
                  <p:pic>
                    <p:nvPicPr>
                      <p:cNvPr id="0" name="图片 3653"/>
                      <p:cNvPicPr/>
                      <p:nvPr/>
                    </p:nvPicPr>
                    <p:blipFill>
                      <a:blip r:embed="rId4"/>
                      <a:stretch>
                        <a:fillRect/>
                      </a:stretch>
                    </p:blipFill>
                    <p:spPr>
                      <a:xfrm>
                        <a:off x="773113" y="2130425"/>
                        <a:ext cx="4637087" cy="1009650"/>
                      </a:xfrm>
                      <a:prstGeom prst="rect">
                        <a:avLst/>
                      </a:prstGeom>
                      <a:noFill/>
                      <a:ln w="38100">
                        <a:noFill/>
                        <a:miter/>
                      </a:ln>
                    </p:spPr>
                  </p:pic>
                </p:oleObj>
              </mc:Fallback>
            </mc:AlternateContent>
          </a:graphicData>
        </a:graphic>
      </p:graphicFrame>
      <p:graphicFrame>
        <p:nvGraphicFramePr>
          <p:cNvPr id="260121" name="Object 4"/>
          <p:cNvGraphicFramePr>
            <a:graphicFrameLocks noChangeAspect="1"/>
          </p:cNvGraphicFramePr>
          <p:nvPr/>
        </p:nvGraphicFramePr>
        <p:xfrm>
          <a:off x="735013" y="3155950"/>
          <a:ext cx="2617787" cy="406400"/>
        </p:xfrm>
        <a:graphic>
          <a:graphicData uri="http://schemas.openxmlformats.org/presentationml/2006/ole">
            <mc:AlternateContent xmlns:mc="http://schemas.openxmlformats.org/markup-compatibility/2006">
              <mc:Choice xmlns:v="urn:schemas-microsoft-com:vml" Requires="v">
                <p:oleObj spid="_x0000_s3651" name="" r:id="rId5" imgW="1422400" imgH="228600" progId="Equation.3">
                  <p:embed/>
                </p:oleObj>
              </mc:Choice>
              <mc:Fallback>
                <p:oleObj name="" r:id="rId5" imgW="1422400" imgH="228600" progId="Equation.3">
                  <p:embed/>
                  <p:pic>
                    <p:nvPicPr>
                      <p:cNvPr id="0" name="图片 3650"/>
                      <p:cNvPicPr/>
                      <p:nvPr/>
                    </p:nvPicPr>
                    <p:blipFill>
                      <a:blip r:embed="rId6"/>
                      <a:stretch>
                        <a:fillRect/>
                      </a:stretch>
                    </p:blipFill>
                    <p:spPr>
                      <a:xfrm>
                        <a:off x="735013" y="3155950"/>
                        <a:ext cx="2617787" cy="406400"/>
                      </a:xfrm>
                      <a:prstGeom prst="rect">
                        <a:avLst/>
                      </a:prstGeom>
                      <a:noFill/>
                      <a:ln w="38100">
                        <a:noFill/>
                        <a:miter/>
                      </a:ln>
                    </p:spPr>
                  </p:pic>
                </p:oleObj>
              </mc:Fallback>
            </mc:AlternateContent>
          </a:graphicData>
        </a:graphic>
      </p:graphicFrame>
      <p:graphicFrame>
        <p:nvGraphicFramePr>
          <p:cNvPr id="260123" name="Object 5"/>
          <p:cNvGraphicFramePr>
            <a:graphicFrameLocks noChangeAspect="1"/>
          </p:cNvGraphicFramePr>
          <p:nvPr/>
        </p:nvGraphicFramePr>
        <p:xfrm>
          <a:off x="777875" y="3459163"/>
          <a:ext cx="5318125" cy="684212"/>
        </p:xfrm>
        <a:graphic>
          <a:graphicData uri="http://schemas.openxmlformats.org/presentationml/2006/ole">
            <mc:AlternateContent xmlns:mc="http://schemas.openxmlformats.org/markup-compatibility/2006">
              <mc:Choice xmlns:v="urn:schemas-microsoft-com:vml" Requires="v">
                <p:oleObj spid="_x0000_s3647" name="" r:id="rId7" imgW="3365500" imgH="431800" progId="Equation.3">
                  <p:embed/>
                </p:oleObj>
              </mc:Choice>
              <mc:Fallback>
                <p:oleObj name="" r:id="rId7" imgW="3365500" imgH="431800" progId="Equation.3">
                  <p:embed/>
                  <p:pic>
                    <p:nvPicPr>
                      <p:cNvPr id="0" name="图片 3646"/>
                      <p:cNvPicPr/>
                      <p:nvPr/>
                    </p:nvPicPr>
                    <p:blipFill>
                      <a:blip r:embed="rId8"/>
                      <a:stretch>
                        <a:fillRect/>
                      </a:stretch>
                    </p:blipFill>
                    <p:spPr>
                      <a:xfrm>
                        <a:off x="777875" y="3459163"/>
                        <a:ext cx="5318125" cy="684212"/>
                      </a:xfrm>
                      <a:prstGeom prst="rect">
                        <a:avLst/>
                      </a:prstGeom>
                      <a:noFill/>
                      <a:ln w="38100">
                        <a:noFill/>
                        <a:miter/>
                      </a:ln>
                    </p:spPr>
                  </p:pic>
                </p:oleObj>
              </mc:Fallback>
            </mc:AlternateContent>
          </a:graphicData>
        </a:graphic>
      </p:graphicFrame>
      <p:graphicFrame>
        <p:nvGraphicFramePr>
          <p:cNvPr id="260125" name="Object 6"/>
          <p:cNvGraphicFramePr>
            <a:graphicFrameLocks noChangeAspect="1"/>
          </p:cNvGraphicFramePr>
          <p:nvPr/>
        </p:nvGraphicFramePr>
        <p:xfrm>
          <a:off x="723900" y="4021138"/>
          <a:ext cx="5753100" cy="1360487"/>
        </p:xfrm>
        <a:graphic>
          <a:graphicData uri="http://schemas.openxmlformats.org/presentationml/2006/ole">
            <mc:AlternateContent xmlns:mc="http://schemas.openxmlformats.org/markup-compatibility/2006">
              <mc:Choice xmlns:v="urn:schemas-microsoft-com:vml" Requires="v">
                <p:oleObj spid="_x0000_s3639" name="" r:id="rId9" imgW="3454400" imgH="825500" progId="Equation.3">
                  <p:embed/>
                </p:oleObj>
              </mc:Choice>
              <mc:Fallback>
                <p:oleObj name="" r:id="rId9" imgW="3454400" imgH="825500" progId="Equation.3">
                  <p:embed/>
                  <p:pic>
                    <p:nvPicPr>
                      <p:cNvPr id="0" name="图片 3638"/>
                      <p:cNvPicPr/>
                      <p:nvPr/>
                    </p:nvPicPr>
                    <p:blipFill>
                      <a:blip r:embed="rId10"/>
                      <a:stretch>
                        <a:fillRect/>
                      </a:stretch>
                    </p:blipFill>
                    <p:spPr>
                      <a:xfrm>
                        <a:off x="723900" y="4021138"/>
                        <a:ext cx="5753100" cy="1360487"/>
                      </a:xfrm>
                      <a:prstGeom prst="rect">
                        <a:avLst/>
                      </a:prstGeom>
                      <a:noFill/>
                      <a:ln w="38100">
                        <a:noFill/>
                        <a:miter/>
                      </a:ln>
                    </p:spPr>
                  </p:pic>
                </p:oleObj>
              </mc:Fallback>
            </mc:AlternateContent>
          </a:graphicData>
        </a:graphic>
      </p:graphicFrame>
      <p:graphicFrame>
        <p:nvGraphicFramePr>
          <p:cNvPr id="260127" name="Object 7"/>
          <p:cNvGraphicFramePr>
            <a:graphicFrameLocks noChangeAspect="1"/>
          </p:cNvGraphicFramePr>
          <p:nvPr/>
        </p:nvGraphicFramePr>
        <p:xfrm>
          <a:off x="757238" y="5314950"/>
          <a:ext cx="6786562" cy="720725"/>
        </p:xfrm>
        <a:graphic>
          <a:graphicData uri="http://schemas.openxmlformats.org/presentationml/2006/ole">
            <mc:AlternateContent xmlns:mc="http://schemas.openxmlformats.org/markup-compatibility/2006">
              <mc:Choice xmlns:v="urn:schemas-microsoft-com:vml" Requires="v">
                <p:oleObj spid="_x0000_s3640" name="" r:id="rId11" imgW="4216400" imgH="444500" progId="Equation.3">
                  <p:embed/>
                </p:oleObj>
              </mc:Choice>
              <mc:Fallback>
                <p:oleObj name="" r:id="rId11" imgW="4216400" imgH="444500" progId="Equation.3">
                  <p:embed/>
                  <p:pic>
                    <p:nvPicPr>
                      <p:cNvPr id="0" name="图片 3639"/>
                      <p:cNvPicPr/>
                      <p:nvPr/>
                    </p:nvPicPr>
                    <p:blipFill>
                      <a:blip r:embed="rId12"/>
                      <a:stretch>
                        <a:fillRect/>
                      </a:stretch>
                    </p:blipFill>
                    <p:spPr>
                      <a:xfrm>
                        <a:off x="757238" y="5314950"/>
                        <a:ext cx="6786562" cy="720725"/>
                      </a:xfrm>
                      <a:prstGeom prst="rect">
                        <a:avLst/>
                      </a:prstGeom>
                      <a:noFill/>
                      <a:ln w="38100">
                        <a:noFill/>
                        <a:miter/>
                      </a:ln>
                    </p:spPr>
                  </p:pic>
                </p:oleObj>
              </mc:Fallback>
            </mc:AlternateContent>
          </a:graphicData>
        </a:graphic>
      </p:graphicFrame>
      <p:graphicFrame>
        <p:nvGraphicFramePr>
          <p:cNvPr id="260129" name="Object 8"/>
          <p:cNvGraphicFramePr>
            <a:graphicFrameLocks noChangeAspect="1"/>
          </p:cNvGraphicFramePr>
          <p:nvPr/>
        </p:nvGraphicFramePr>
        <p:xfrm>
          <a:off x="744538" y="5932488"/>
          <a:ext cx="2684462" cy="742950"/>
        </p:xfrm>
        <a:graphic>
          <a:graphicData uri="http://schemas.openxmlformats.org/presentationml/2006/ole">
            <mc:AlternateContent xmlns:mc="http://schemas.openxmlformats.org/markup-compatibility/2006">
              <mc:Choice xmlns:v="urn:schemas-microsoft-com:vml" Requires="v">
                <p:oleObj spid="_x0000_s3656" name="" r:id="rId13" imgW="1485265" imgH="406400" progId="Equation.3">
                  <p:embed/>
                </p:oleObj>
              </mc:Choice>
              <mc:Fallback>
                <p:oleObj name="" r:id="rId13" imgW="1485265" imgH="406400" progId="Equation.3">
                  <p:embed/>
                  <p:pic>
                    <p:nvPicPr>
                      <p:cNvPr id="0" name="图片 3655"/>
                      <p:cNvPicPr/>
                      <p:nvPr/>
                    </p:nvPicPr>
                    <p:blipFill>
                      <a:blip r:embed="rId14"/>
                      <a:stretch>
                        <a:fillRect/>
                      </a:stretch>
                    </p:blipFill>
                    <p:spPr>
                      <a:xfrm>
                        <a:off x="744538" y="5932488"/>
                        <a:ext cx="2684462" cy="742950"/>
                      </a:xfrm>
                      <a:prstGeom prst="rect">
                        <a:avLst/>
                      </a:prstGeom>
                      <a:gradFill rotWithShape="0">
                        <a:gsLst>
                          <a:gs pos="0">
                            <a:srgbClr val="BCEBBC"/>
                          </a:gs>
                          <a:gs pos="100000">
                            <a:srgbClr val="CCFFCC"/>
                          </a:gs>
                        </a:gsLst>
                        <a:lin ang="0" scaled="1"/>
                        <a:tileRect/>
                      </a:gradFill>
                      <a:ln w="38100">
                        <a:noFill/>
                        <a:miter/>
                      </a:ln>
                    </p:spPr>
                  </p:pic>
                </p:oleObj>
              </mc:Fallback>
            </mc:AlternateContent>
          </a:graphicData>
        </a:graphic>
      </p:graphicFrame>
      <p:sp>
        <p:nvSpPr>
          <p:cNvPr id="147466" name="标题 11"/>
          <p:cNvSpPr>
            <a:spLocks noGrp="1"/>
          </p:cNvSpPr>
          <p:nvPr>
            <p:ph type="title"/>
          </p:nvPr>
        </p:nvSpPr>
        <p:spPr>
          <a:xfrm>
            <a:off x="1428750" y="142875"/>
            <a:ext cx="7258050" cy="1143000"/>
          </a:xfrm>
        </p:spPr>
        <p:txBody>
          <a:bodyPr vert="horz" wrap="square" lIns="91440" tIns="45720" rIns="91440" bIns="45720" anchor="ctr" anchorCtr="0"/>
          <a:p>
            <a:pPr eaLnBrk="1" hangingPunct="1"/>
            <a:r>
              <a:rPr lang="zh-CN" altLang="en-US" sz="2400" b="1" dirty="0">
                <a:solidFill>
                  <a:srgbClr val="A50021"/>
                </a:solidFill>
                <a:latin typeface="黑体" panose="02010609060101010101" pitchFamily="49" charset="-122"/>
                <a:ea typeface="黑体" panose="02010609060101010101" pitchFamily="49" charset="-122"/>
              </a:rPr>
              <a:t>例</a:t>
            </a:r>
            <a:r>
              <a:rPr lang="en-US" altLang="zh-CN" sz="2400" b="1" dirty="0">
                <a:solidFill>
                  <a:srgbClr val="A50021"/>
                </a:solidFill>
                <a:latin typeface="黑体" panose="02010609060101010101" pitchFamily="49" charset="-122"/>
                <a:ea typeface="黑体" panose="02010609060101010101" pitchFamily="49" charset="-122"/>
              </a:rPr>
              <a:t>2</a:t>
            </a:r>
            <a:r>
              <a:rPr lang="zh-CN" altLang="en-US" sz="2400" b="1" dirty="0">
                <a:solidFill>
                  <a:srgbClr val="A50021"/>
                </a:solidFill>
                <a:latin typeface="黑体" panose="02010609060101010101" pitchFamily="49" charset="-122"/>
                <a:ea typeface="黑体" panose="02010609060101010101" pitchFamily="49" charset="-122"/>
              </a:rPr>
              <a:t>：给定输入作用和扰动作用下系统的稳态误差</a:t>
            </a:r>
            <a:endParaRPr lang="zh-CN" altLang="en-US" sz="2400" dirty="0">
              <a:solidFill>
                <a:srgbClr val="A50021"/>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120"/>
                                        </p:tgtEl>
                                        <p:attrNameLst>
                                          <p:attrName>style.visibility</p:attrName>
                                        </p:attrNameLst>
                                      </p:cBhvr>
                                      <p:to>
                                        <p:strVal val="visible"/>
                                      </p:to>
                                    </p:set>
                                    <p:animEffect transition="in" filter="blinds(horizontal)">
                                      <p:cBhvr>
                                        <p:cTn id="7" dur="500"/>
                                        <p:tgtEl>
                                          <p:spTgt spid="2601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121"/>
                                        </p:tgtEl>
                                        <p:attrNameLst>
                                          <p:attrName>style.visibility</p:attrName>
                                        </p:attrNameLst>
                                      </p:cBhvr>
                                      <p:to>
                                        <p:strVal val="visible"/>
                                      </p:to>
                                    </p:set>
                                    <p:animEffect transition="in" filter="blinds(horizontal)">
                                      <p:cBhvr>
                                        <p:cTn id="12" dur="500"/>
                                        <p:tgtEl>
                                          <p:spTgt spid="2601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0123"/>
                                        </p:tgtEl>
                                        <p:attrNameLst>
                                          <p:attrName>style.visibility</p:attrName>
                                        </p:attrNameLst>
                                      </p:cBhvr>
                                      <p:to>
                                        <p:strVal val="visible"/>
                                      </p:to>
                                    </p:set>
                                    <p:animEffect transition="in" filter="blinds(horizontal)">
                                      <p:cBhvr>
                                        <p:cTn id="17" dur="500"/>
                                        <p:tgtEl>
                                          <p:spTgt spid="2601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0125"/>
                                        </p:tgtEl>
                                        <p:attrNameLst>
                                          <p:attrName>style.visibility</p:attrName>
                                        </p:attrNameLst>
                                      </p:cBhvr>
                                      <p:to>
                                        <p:strVal val="visible"/>
                                      </p:to>
                                    </p:set>
                                    <p:animEffect transition="in" filter="blinds(horizontal)">
                                      <p:cBhvr>
                                        <p:cTn id="22" dur="500"/>
                                        <p:tgtEl>
                                          <p:spTgt spid="2601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0127"/>
                                        </p:tgtEl>
                                        <p:attrNameLst>
                                          <p:attrName>style.visibility</p:attrName>
                                        </p:attrNameLst>
                                      </p:cBhvr>
                                      <p:to>
                                        <p:strVal val="visible"/>
                                      </p:to>
                                    </p:set>
                                    <p:animEffect transition="in" filter="blinds(horizontal)">
                                      <p:cBhvr>
                                        <p:cTn id="27" dur="500"/>
                                        <p:tgtEl>
                                          <p:spTgt spid="2601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0129"/>
                                        </p:tgtEl>
                                        <p:attrNameLst>
                                          <p:attrName>style.visibility</p:attrName>
                                        </p:attrNameLst>
                                      </p:cBhvr>
                                      <p:to>
                                        <p:strVal val="visible"/>
                                      </p:to>
                                    </p:set>
                                    <p:animEffect transition="in" filter="blinds(horizontal)">
                                      <p:cBhvr>
                                        <p:cTn id="32" dur="500"/>
                                        <p:tgtEl>
                                          <p:spTgt spid="260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典型二阶系统的运动方程</a:t>
            </a:r>
            <a:br>
              <a:rPr lang="zh-CN" altLang="en-US" sz="2800" b="1" dirty="0">
                <a:solidFill>
                  <a:srgbClr val="A50021"/>
                </a:solidFill>
              </a:rPr>
            </a:br>
            <a:r>
              <a:rPr lang="en-US" altLang="zh-CN" sz="2800" b="1" dirty="0">
                <a:solidFill>
                  <a:srgbClr val="A50021"/>
                </a:solidFill>
                <a:latin typeface="Times New Roman" panose="02020603050405020304" pitchFamily="18" charset="0"/>
              </a:rPr>
              <a:t>Motion equation</a:t>
            </a:r>
            <a:endParaRPr lang="en-US" altLang="zh-CN" sz="2800" b="1" dirty="0">
              <a:solidFill>
                <a:srgbClr val="A50021"/>
              </a:solidFill>
              <a:latin typeface="Times New Roman" panose="02020603050405020304" pitchFamily="18" charset="0"/>
            </a:endParaRPr>
          </a:p>
        </p:txBody>
      </p:sp>
      <p:graphicFrame>
        <p:nvGraphicFramePr>
          <p:cNvPr id="320514" name="Object 2"/>
          <p:cNvGraphicFramePr>
            <a:graphicFrameLocks noChangeAspect="1"/>
          </p:cNvGraphicFramePr>
          <p:nvPr/>
        </p:nvGraphicFramePr>
        <p:xfrm>
          <a:off x="1071563" y="3143250"/>
          <a:ext cx="4813300" cy="944563"/>
        </p:xfrm>
        <a:graphic>
          <a:graphicData uri="http://schemas.openxmlformats.org/presentationml/2006/ole">
            <mc:AlternateContent xmlns:mc="http://schemas.openxmlformats.org/markup-compatibility/2006">
              <mc:Choice xmlns:v="urn:schemas-microsoft-com:vml" Requires="v">
                <p:oleObj spid="_x0000_s3155" name="" r:id="rId1" imgW="2298700" imgH="419100" progId="Equation.DSMT4">
                  <p:embed/>
                </p:oleObj>
              </mc:Choice>
              <mc:Fallback>
                <p:oleObj name="" r:id="rId1" imgW="2298700" imgH="419100" progId="Equation.DSMT4">
                  <p:embed/>
                  <p:pic>
                    <p:nvPicPr>
                      <p:cNvPr id="0" name="图片 3154"/>
                      <p:cNvPicPr/>
                      <p:nvPr/>
                    </p:nvPicPr>
                    <p:blipFill>
                      <a:blip r:embed="rId2"/>
                      <a:stretch>
                        <a:fillRect/>
                      </a:stretch>
                    </p:blipFill>
                    <p:spPr>
                      <a:xfrm>
                        <a:off x="1071563" y="3143250"/>
                        <a:ext cx="4813300" cy="944563"/>
                      </a:xfrm>
                      <a:prstGeom prst="rect">
                        <a:avLst/>
                      </a:prstGeom>
                      <a:solidFill>
                        <a:srgbClr val="FFFF00"/>
                      </a:solidFill>
                      <a:ln w="38100">
                        <a:noFill/>
                        <a:miter/>
                      </a:ln>
                    </p:spPr>
                  </p:pic>
                </p:oleObj>
              </mc:Fallback>
            </mc:AlternateContent>
          </a:graphicData>
        </a:graphic>
      </p:graphicFrame>
      <p:graphicFrame>
        <p:nvGraphicFramePr>
          <p:cNvPr id="320515" name="Object 3"/>
          <p:cNvGraphicFramePr>
            <a:graphicFrameLocks noChangeAspect="1"/>
          </p:cNvGraphicFramePr>
          <p:nvPr/>
        </p:nvGraphicFramePr>
        <p:xfrm>
          <a:off x="6357938" y="3357563"/>
          <a:ext cx="1166812" cy="488950"/>
        </p:xfrm>
        <a:graphic>
          <a:graphicData uri="http://schemas.openxmlformats.org/presentationml/2006/ole">
            <mc:AlternateContent xmlns:mc="http://schemas.openxmlformats.org/markup-compatibility/2006">
              <mc:Choice xmlns:v="urn:schemas-microsoft-com:vml" Requires="v">
                <p:oleObj spid="_x0000_s3160" name="" r:id="rId3" imgW="546100" imgH="228600" progId="Equation.DSMT4">
                  <p:embed/>
                </p:oleObj>
              </mc:Choice>
              <mc:Fallback>
                <p:oleObj name="" r:id="rId3" imgW="546100" imgH="228600" progId="Equation.DSMT4">
                  <p:embed/>
                  <p:pic>
                    <p:nvPicPr>
                      <p:cNvPr id="0" name="图片 3159"/>
                      <p:cNvPicPr/>
                      <p:nvPr/>
                    </p:nvPicPr>
                    <p:blipFill>
                      <a:blip r:embed="rId4"/>
                      <a:stretch>
                        <a:fillRect/>
                      </a:stretch>
                    </p:blipFill>
                    <p:spPr>
                      <a:xfrm>
                        <a:off x="6357938" y="3357563"/>
                        <a:ext cx="1166812" cy="488950"/>
                      </a:xfrm>
                      <a:prstGeom prst="rect">
                        <a:avLst/>
                      </a:prstGeom>
                      <a:noFill/>
                      <a:ln w="38100">
                        <a:noFill/>
                        <a:miter/>
                      </a:ln>
                    </p:spPr>
                  </p:pic>
                </p:oleObj>
              </mc:Fallback>
            </mc:AlternateContent>
          </a:graphicData>
        </a:graphic>
      </p:graphicFrame>
      <p:graphicFrame>
        <p:nvGraphicFramePr>
          <p:cNvPr id="17413" name="Object 4"/>
          <p:cNvGraphicFramePr>
            <a:graphicFrameLocks noChangeAspect="1"/>
          </p:cNvGraphicFramePr>
          <p:nvPr/>
        </p:nvGraphicFramePr>
        <p:xfrm>
          <a:off x="1143000" y="1928813"/>
          <a:ext cx="2501900" cy="723900"/>
        </p:xfrm>
        <a:graphic>
          <a:graphicData uri="http://schemas.openxmlformats.org/presentationml/2006/ole">
            <mc:AlternateContent xmlns:mc="http://schemas.openxmlformats.org/markup-compatibility/2006">
              <mc:Choice xmlns:v="urn:schemas-microsoft-com:vml" Requires="v">
                <p:oleObj spid="_x0000_s3154" name="" r:id="rId5" imgW="2501900" imgH="723900" progId="Equation.DSMT4">
                  <p:embed/>
                </p:oleObj>
              </mc:Choice>
              <mc:Fallback>
                <p:oleObj name="" r:id="rId5" imgW="2501900" imgH="723900" progId="Equation.DSMT4">
                  <p:embed/>
                  <p:pic>
                    <p:nvPicPr>
                      <p:cNvPr id="0" name="图片 3153"/>
                      <p:cNvPicPr/>
                      <p:nvPr/>
                    </p:nvPicPr>
                    <p:blipFill>
                      <a:blip r:embed="rId6"/>
                      <a:stretch>
                        <a:fillRect/>
                      </a:stretch>
                    </p:blipFill>
                    <p:spPr>
                      <a:xfrm>
                        <a:off x="1143000" y="1928813"/>
                        <a:ext cx="2501900" cy="723900"/>
                      </a:xfrm>
                      <a:prstGeom prst="rect">
                        <a:avLst/>
                      </a:prstGeom>
                      <a:noFill/>
                      <a:ln w="38100">
                        <a:noFill/>
                        <a:miter/>
                      </a:ln>
                    </p:spPr>
                  </p:pic>
                </p:oleObj>
              </mc:Fallback>
            </mc:AlternateContent>
          </a:graphicData>
        </a:graphic>
      </p:graphicFrame>
      <p:graphicFrame>
        <p:nvGraphicFramePr>
          <p:cNvPr id="320517" name="Object 5"/>
          <p:cNvGraphicFramePr>
            <a:graphicFrameLocks noChangeAspect="1"/>
          </p:cNvGraphicFramePr>
          <p:nvPr/>
        </p:nvGraphicFramePr>
        <p:xfrm>
          <a:off x="1851025" y="4705350"/>
          <a:ext cx="434975" cy="509588"/>
        </p:xfrm>
        <a:graphic>
          <a:graphicData uri="http://schemas.openxmlformats.org/presentationml/2006/ole">
            <mc:AlternateContent xmlns:mc="http://schemas.openxmlformats.org/markup-compatibility/2006">
              <mc:Choice xmlns:v="urn:schemas-microsoft-com:vml" Requires="v">
                <p:oleObj spid="_x0000_s3152" name="" r:id="rId7" imgW="152400" imgH="203200" progId="Equation.DSMT4">
                  <p:embed/>
                </p:oleObj>
              </mc:Choice>
              <mc:Fallback>
                <p:oleObj name="" r:id="rId7" imgW="152400" imgH="203200" progId="Equation.DSMT4">
                  <p:embed/>
                  <p:pic>
                    <p:nvPicPr>
                      <p:cNvPr id="0" name="图片 3151"/>
                      <p:cNvPicPr/>
                      <p:nvPr/>
                    </p:nvPicPr>
                    <p:blipFill>
                      <a:blip r:embed="rId8"/>
                      <a:stretch>
                        <a:fillRect/>
                      </a:stretch>
                    </p:blipFill>
                    <p:spPr>
                      <a:xfrm>
                        <a:off x="1851025" y="4705350"/>
                        <a:ext cx="434975" cy="509588"/>
                      </a:xfrm>
                      <a:prstGeom prst="rect">
                        <a:avLst/>
                      </a:prstGeom>
                      <a:noFill/>
                      <a:ln w="38100">
                        <a:noFill/>
                        <a:miter/>
                      </a:ln>
                    </p:spPr>
                  </p:pic>
                </p:oleObj>
              </mc:Fallback>
            </mc:AlternateContent>
          </a:graphicData>
        </a:graphic>
      </p:graphicFrame>
      <p:graphicFrame>
        <p:nvGraphicFramePr>
          <p:cNvPr id="320518" name="Object 6"/>
          <p:cNvGraphicFramePr>
            <a:graphicFrameLocks noChangeAspect="1"/>
          </p:cNvGraphicFramePr>
          <p:nvPr/>
        </p:nvGraphicFramePr>
        <p:xfrm>
          <a:off x="1857375" y="5286375"/>
          <a:ext cx="606425" cy="569913"/>
        </p:xfrm>
        <a:graphic>
          <a:graphicData uri="http://schemas.openxmlformats.org/presentationml/2006/ole">
            <mc:AlternateContent xmlns:mc="http://schemas.openxmlformats.org/markup-compatibility/2006">
              <mc:Choice xmlns:v="urn:schemas-microsoft-com:vml" Requires="v">
                <p:oleObj spid="_x0000_s3162" name="" r:id="rId9" imgW="292100" imgH="330200" progId="Equation.DSMT4">
                  <p:embed/>
                </p:oleObj>
              </mc:Choice>
              <mc:Fallback>
                <p:oleObj name="" r:id="rId9" imgW="292100" imgH="330200" progId="Equation.DSMT4">
                  <p:embed/>
                  <p:pic>
                    <p:nvPicPr>
                      <p:cNvPr id="0" name="图片 3161"/>
                      <p:cNvPicPr/>
                      <p:nvPr/>
                    </p:nvPicPr>
                    <p:blipFill>
                      <a:blip r:embed="rId10"/>
                      <a:stretch>
                        <a:fillRect/>
                      </a:stretch>
                    </p:blipFill>
                    <p:spPr>
                      <a:xfrm>
                        <a:off x="1857375" y="5286375"/>
                        <a:ext cx="606425" cy="569913"/>
                      </a:xfrm>
                      <a:prstGeom prst="rect">
                        <a:avLst/>
                      </a:prstGeom>
                      <a:noFill/>
                      <a:ln w="38100">
                        <a:noFill/>
                        <a:miter/>
                      </a:ln>
                    </p:spPr>
                  </p:pic>
                </p:oleObj>
              </mc:Fallback>
            </mc:AlternateContent>
          </a:graphicData>
        </a:graphic>
      </p:graphicFrame>
      <p:sp>
        <p:nvSpPr>
          <p:cNvPr id="9" name="TextBox 8"/>
          <p:cNvSpPr txBox="1"/>
          <p:nvPr/>
        </p:nvSpPr>
        <p:spPr>
          <a:xfrm>
            <a:off x="2428875" y="5357813"/>
            <a:ext cx="41862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latin typeface="Arial" panose="020B0604020202020204" pitchFamily="34" charset="0"/>
              </a:rPr>
              <a:t>：无阻尼振荡频率或自然频率</a:t>
            </a:r>
            <a:endParaRPr lang="zh-CN" altLang="en-US" sz="2400" b="1" dirty="0">
              <a:latin typeface="Arial" panose="020B0604020202020204" pitchFamily="34" charset="0"/>
            </a:endParaRPr>
          </a:p>
        </p:txBody>
      </p:sp>
      <p:sp>
        <p:nvSpPr>
          <p:cNvPr id="12" name="TextBox 11"/>
          <p:cNvSpPr txBox="1"/>
          <p:nvPr/>
        </p:nvSpPr>
        <p:spPr>
          <a:xfrm>
            <a:off x="2428875" y="4752975"/>
            <a:ext cx="20415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latin typeface="Arial" panose="020B0604020202020204" pitchFamily="34" charset="0"/>
              </a:rPr>
              <a:t>：系统阻尼比</a:t>
            </a:r>
            <a:endParaRPr lang="zh-CN" altLang="en-US" sz="24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0514"/>
                                        </p:tgtEl>
                                        <p:attrNameLst>
                                          <p:attrName>style.visibility</p:attrName>
                                        </p:attrNameLst>
                                      </p:cBhvr>
                                      <p:to>
                                        <p:strVal val="visible"/>
                                      </p:to>
                                    </p:set>
                                    <p:animEffect transition="in" filter="blinds(horizontal)">
                                      <p:cBhvr>
                                        <p:cTn id="7" dur="500"/>
                                        <p:tgtEl>
                                          <p:spTgt spid="320514"/>
                                        </p:tgtEl>
                                      </p:cBhvr>
                                    </p:animEffect>
                                  </p:childTnLst>
                                </p:cTn>
                              </p:par>
                              <p:par>
                                <p:cTn id="8" presetID="3" presetClass="entr" presetSubtype="10" fill="hold" nodeType="withEffect">
                                  <p:stCondLst>
                                    <p:cond delay="0"/>
                                  </p:stCondLst>
                                  <p:childTnLst>
                                    <p:set>
                                      <p:cBhvr>
                                        <p:cTn id="9" dur="1" fill="hold">
                                          <p:stCondLst>
                                            <p:cond delay="0"/>
                                          </p:stCondLst>
                                        </p:cTn>
                                        <p:tgtEl>
                                          <p:spTgt spid="320515"/>
                                        </p:tgtEl>
                                        <p:attrNameLst>
                                          <p:attrName>style.visibility</p:attrName>
                                        </p:attrNameLst>
                                      </p:cBhvr>
                                      <p:to>
                                        <p:strVal val="visible"/>
                                      </p:to>
                                    </p:set>
                                    <p:animEffect transition="in" filter="blinds(horizontal)">
                                      <p:cBhvr>
                                        <p:cTn id="10" dur="500"/>
                                        <p:tgtEl>
                                          <p:spTgt spid="3205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20517"/>
                                        </p:tgtEl>
                                        <p:attrNameLst>
                                          <p:attrName>style.visibility</p:attrName>
                                        </p:attrNameLst>
                                      </p:cBhvr>
                                      <p:to>
                                        <p:strVal val="visible"/>
                                      </p:to>
                                    </p:set>
                                    <p:animEffect transition="in" filter="randombar(horizontal)">
                                      <p:cBhvr>
                                        <p:cTn id="15" dur="500"/>
                                        <p:tgtEl>
                                          <p:spTgt spid="3205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20518"/>
                                        </p:tgtEl>
                                        <p:attrNameLst>
                                          <p:attrName>style.visibility</p:attrName>
                                        </p:attrNameLst>
                                      </p:cBhvr>
                                      <p:to>
                                        <p:strVal val="visible"/>
                                      </p:to>
                                    </p:set>
                                    <p:animEffect transition="in" filter="checkerboard(across)">
                                      <p:cBhvr>
                                        <p:cTn id="23" dur="500"/>
                                        <p:tgtEl>
                                          <p:spTgt spid="3205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A50021"/>
                </a:solidFill>
              </a:rPr>
              <a:t>3.6.6</a:t>
            </a:r>
            <a:r>
              <a:rPr lang="zh-CN" altLang="en-US" sz="2800" b="1" dirty="0">
                <a:solidFill>
                  <a:srgbClr val="A50021"/>
                </a:solidFill>
              </a:rPr>
              <a:t>  减小或消出稳态误差的措施</a:t>
            </a:r>
            <a:endParaRPr lang="zh-CN" altLang="en-US" sz="2800" b="1" dirty="0">
              <a:solidFill>
                <a:srgbClr val="A50021"/>
              </a:solidFill>
            </a:endParaRPr>
          </a:p>
        </p:txBody>
      </p:sp>
      <p:sp>
        <p:nvSpPr>
          <p:cNvPr id="4" name="TextBox 3"/>
          <p:cNvSpPr txBox="1"/>
          <p:nvPr/>
        </p:nvSpPr>
        <p:spPr>
          <a:xfrm>
            <a:off x="642938" y="2071688"/>
            <a:ext cx="7278688" cy="400050"/>
          </a:xfrm>
          <a:prstGeom prst="rect">
            <a:avLst/>
          </a:prstGeom>
          <a:noFill/>
          <a:effectLst>
            <a:outerShdw blurRad="50800" dist="38100" dir="10800000" algn="r" rotWithShape="0">
              <a:prstClr val="black">
                <a:alpha val="40000"/>
              </a:prstClr>
            </a:outerShdw>
          </a:effectLst>
        </p:spPr>
        <p:txBody>
          <a:bodyPr wrap="none">
            <a:spAutoFit/>
          </a:bodyPr>
          <a:lstStyle/>
          <a:p>
            <a:pPr marR="0" defTabSz="914400" eaLnBrk="1" hangingPunct="1">
              <a:buClrTx/>
              <a:buSzTx/>
              <a:buFontTx/>
              <a:buNone/>
              <a:defRPr/>
            </a:pPr>
            <a:r>
              <a:rPr kumimoji="0" lang="en-US" altLang="zh-CN" sz="2000" b="1" kern="1200" cap="none" spc="0" normalizeH="0" baseline="0" noProof="0" dirty="0">
                <a:solidFill>
                  <a:srgbClr val="A50021"/>
                </a:solidFill>
                <a:latin typeface="Arial" panose="020B0604020202020204" pitchFamily="34" charset="0"/>
                <a:ea typeface="宋体" panose="02010600030101010101" pitchFamily="2" charset="-122"/>
                <a:cs typeface="+mn-cs"/>
              </a:rPr>
              <a:t>(1) </a:t>
            </a:r>
            <a:r>
              <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rPr>
              <a:t>增大系统开环增益或扰动作用点之前系统的前向通道增益。</a:t>
            </a:r>
            <a:endPar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sp>
        <p:nvSpPr>
          <p:cNvPr id="5" name="TextBox 4"/>
          <p:cNvSpPr txBox="1"/>
          <p:nvPr/>
        </p:nvSpPr>
        <p:spPr>
          <a:xfrm>
            <a:off x="693738" y="3028950"/>
            <a:ext cx="6503988" cy="400050"/>
          </a:xfrm>
          <a:prstGeom prst="rect">
            <a:avLst/>
          </a:prstGeom>
          <a:noFill/>
          <a:effectLst>
            <a:outerShdw blurRad="50800" dist="38100" dir="10800000" algn="r" rotWithShape="0">
              <a:prstClr val="black">
                <a:alpha val="40000"/>
              </a:prstClr>
            </a:outerShdw>
          </a:effectLst>
        </p:spPr>
        <p:txBody>
          <a:bodyPr wrap="none">
            <a:spAutoFit/>
          </a:bodyPr>
          <a:lstStyle/>
          <a:p>
            <a:pPr marR="0" defTabSz="914400" eaLnBrk="1" hangingPunct="1">
              <a:buClrTx/>
              <a:buSzTx/>
              <a:buFontTx/>
              <a:buNone/>
              <a:defRPr/>
            </a:pPr>
            <a:r>
              <a:rPr kumimoji="0" lang="en-US" altLang="zh-CN" sz="2000" b="1" kern="1200" cap="none" spc="0" normalizeH="0" baseline="0" noProof="0" dirty="0">
                <a:solidFill>
                  <a:srgbClr val="A50021"/>
                </a:solidFill>
                <a:latin typeface="Arial" panose="020B0604020202020204" pitchFamily="34" charset="0"/>
                <a:ea typeface="宋体" panose="02010600030101010101" pitchFamily="2" charset="-122"/>
                <a:cs typeface="+mn-cs"/>
              </a:rPr>
              <a:t>(2) </a:t>
            </a:r>
            <a:r>
              <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rPr>
              <a:t>在系统的前向通道或主反馈通道设置串联积分环节。</a:t>
            </a:r>
            <a:endPar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4"/>
          <p:cNvSpPr/>
          <p:nvPr/>
        </p:nvSpPr>
        <p:spPr>
          <a:xfrm>
            <a:off x="1643063" y="1000125"/>
            <a:ext cx="52070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254000" eaLnBrk="1" hangingPunct="1">
              <a:spcBef>
                <a:spcPct val="0"/>
              </a:spcBef>
              <a:buFontTx/>
              <a:buNone/>
            </a:pPr>
            <a:r>
              <a:rPr lang="zh-CN" altLang="en-US" sz="2000" b="1" dirty="0">
                <a:latin typeface="Arial" panose="020B0604020202020204" pitchFamily="34" charset="0"/>
                <a:ea typeface="黑体" panose="02010609060101010101" pitchFamily="49" charset="-122"/>
              </a:rPr>
              <a:t>系统如图所示，已知    </a:t>
            </a:r>
            <a:r>
              <a:rPr lang="zh-CN" altLang="en-US" sz="2000" b="1" dirty="0">
                <a:latin typeface="Arial" panose="020B0604020202020204" pitchFamily="34" charset="0"/>
              </a:rPr>
              <a:t>                    ，</a:t>
            </a:r>
            <a:endParaRPr lang="zh-CN" altLang="en-US" sz="2000" dirty="0">
              <a:latin typeface="Arial" panose="020B0604020202020204" pitchFamily="34" charset="0"/>
            </a:endParaRPr>
          </a:p>
        </p:txBody>
      </p:sp>
      <p:graphicFrame>
        <p:nvGraphicFramePr>
          <p:cNvPr id="149507" name="Object 2"/>
          <p:cNvGraphicFramePr>
            <a:graphicFrameLocks noChangeAspect="1"/>
          </p:cNvGraphicFramePr>
          <p:nvPr/>
        </p:nvGraphicFramePr>
        <p:xfrm>
          <a:off x="4429125" y="857250"/>
          <a:ext cx="1447800" cy="787400"/>
        </p:xfrm>
        <a:graphic>
          <a:graphicData uri="http://schemas.openxmlformats.org/presentationml/2006/ole">
            <mc:AlternateContent xmlns:mc="http://schemas.openxmlformats.org/markup-compatibility/2006">
              <mc:Choice xmlns:v="urn:schemas-microsoft-com:vml" Requires="v">
                <p:oleObj spid="_x0000_s3648" name="" r:id="rId1" imgW="888365" imgH="482600" progId="Equation.3">
                  <p:embed/>
                </p:oleObj>
              </mc:Choice>
              <mc:Fallback>
                <p:oleObj name="" r:id="rId1" imgW="888365" imgH="482600" progId="Equation.3">
                  <p:embed/>
                  <p:pic>
                    <p:nvPicPr>
                      <p:cNvPr id="0" name="图片 3647"/>
                      <p:cNvPicPr/>
                      <p:nvPr/>
                    </p:nvPicPr>
                    <p:blipFill>
                      <a:blip r:embed="rId2"/>
                      <a:stretch>
                        <a:fillRect/>
                      </a:stretch>
                    </p:blipFill>
                    <p:spPr>
                      <a:xfrm>
                        <a:off x="4429125" y="857250"/>
                        <a:ext cx="1447800" cy="787400"/>
                      </a:xfrm>
                      <a:prstGeom prst="rect">
                        <a:avLst/>
                      </a:prstGeom>
                      <a:noFill/>
                      <a:ln w="38100">
                        <a:noFill/>
                        <a:miter/>
                      </a:ln>
                    </p:spPr>
                  </p:pic>
                </p:oleObj>
              </mc:Fallback>
            </mc:AlternateContent>
          </a:graphicData>
        </a:graphic>
      </p:graphicFrame>
      <p:sp>
        <p:nvSpPr>
          <p:cNvPr id="149508" name="Rectangle 6"/>
          <p:cNvSpPr/>
          <p:nvPr/>
        </p:nvSpPr>
        <p:spPr>
          <a:xfrm>
            <a:off x="214313" y="1928813"/>
            <a:ext cx="692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Arial" panose="020B0604020202020204" pitchFamily="34" charset="0"/>
                <a:ea typeface="黑体" panose="02010609060101010101" pitchFamily="49" charset="-122"/>
              </a:rPr>
              <a:t>解</a:t>
            </a:r>
            <a:r>
              <a:rPr lang="zh-CN" altLang="en-US" sz="2000" dirty="0">
                <a:latin typeface="Arial" panose="020B0604020202020204" pitchFamily="34" charset="0"/>
                <a:ea typeface="黑体" panose="02010609060101010101" pitchFamily="49" charset="-122"/>
              </a:rPr>
              <a:t>．</a:t>
            </a:r>
            <a:endParaRPr lang="zh-CN" altLang="en-US" sz="2000" dirty="0">
              <a:latin typeface="Arial" panose="020B0604020202020204" pitchFamily="34" charset="0"/>
            </a:endParaRPr>
          </a:p>
        </p:txBody>
      </p:sp>
      <p:graphicFrame>
        <p:nvGraphicFramePr>
          <p:cNvPr id="149509" name="Object 3"/>
          <p:cNvGraphicFramePr>
            <a:graphicFrameLocks noChangeAspect="1"/>
          </p:cNvGraphicFramePr>
          <p:nvPr/>
        </p:nvGraphicFramePr>
        <p:xfrm>
          <a:off x="5410200" y="1905000"/>
          <a:ext cx="3276600" cy="1552575"/>
        </p:xfrm>
        <a:graphic>
          <a:graphicData uri="http://schemas.openxmlformats.org/presentationml/2006/ole">
            <mc:AlternateContent xmlns:mc="http://schemas.openxmlformats.org/markup-compatibility/2006">
              <mc:Choice xmlns:v="urn:schemas-microsoft-com:vml" Requires="v">
                <p:oleObj spid="_x0000_s3642" name="" r:id="rId3" imgW="3314700" imgH="1571625" progId="PBrush">
                  <p:embed/>
                </p:oleObj>
              </mc:Choice>
              <mc:Fallback>
                <p:oleObj name="" r:id="rId3" imgW="3314700" imgH="1571625" progId="PBrush">
                  <p:embed/>
                  <p:pic>
                    <p:nvPicPr>
                      <p:cNvPr id="0" name="图片 3641"/>
                      <p:cNvPicPr/>
                      <p:nvPr/>
                    </p:nvPicPr>
                    <p:blipFill>
                      <a:blip r:embed="rId4">
                        <a:clrChange>
                          <a:clrFrom>
                            <a:srgbClr val="FFFFFF"/>
                          </a:clrFrom>
                          <a:clrTo>
                            <a:srgbClr val="FFFFFF">
                              <a:alpha val="0"/>
                            </a:srgbClr>
                          </a:clrTo>
                        </a:clrChange>
                      </a:blip>
                      <a:stretch>
                        <a:fillRect/>
                      </a:stretch>
                    </p:blipFill>
                    <p:spPr>
                      <a:xfrm>
                        <a:off x="5410200" y="1905000"/>
                        <a:ext cx="3276600" cy="1552575"/>
                      </a:xfrm>
                      <a:prstGeom prst="rect">
                        <a:avLst/>
                      </a:prstGeom>
                      <a:noFill/>
                      <a:ln w="38100">
                        <a:noFill/>
                        <a:miter/>
                      </a:ln>
                    </p:spPr>
                  </p:pic>
                </p:oleObj>
              </mc:Fallback>
            </mc:AlternateContent>
          </a:graphicData>
        </a:graphic>
      </p:graphicFrame>
      <p:sp>
        <p:nvSpPr>
          <p:cNvPr id="149510" name="Rectangle 8"/>
          <p:cNvSpPr/>
          <p:nvPr/>
        </p:nvSpPr>
        <p:spPr>
          <a:xfrm>
            <a:off x="6143625" y="928688"/>
            <a:ext cx="2590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ea typeface="黑体" panose="02010609060101010101" pitchFamily="49" charset="-122"/>
              </a:rPr>
              <a:t>求系统的稳态误差。</a:t>
            </a:r>
            <a:endParaRPr lang="zh-CN" altLang="en-US" sz="2000" b="1" dirty="0">
              <a:latin typeface="Arial" panose="020B0604020202020204" pitchFamily="34" charset="0"/>
              <a:ea typeface="黑体" panose="02010609060101010101" pitchFamily="49" charset="-122"/>
            </a:endParaRPr>
          </a:p>
        </p:txBody>
      </p:sp>
      <p:graphicFrame>
        <p:nvGraphicFramePr>
          <p:cNvPr id="286729" name="Object 4"/>
          <p:cNvGraphicFramePr>
            <a:graphicFrameLocks noChangeAspect="1"/>
          </p:cNvGraphicFramePr>
          <p:nvPr/>
        </p:nvGraphicFramePr>
        <p:xfrm>
          <a:off x="785813" y="1928813"/>
          <a:ext cx="2155825" cy="644525"/>
        </p:xfrm>
        <a:graphic>
          <a:graphicData uri="http://schemas.openxmlformats.org/presentationml/2006/ole">
            <mc:AlternateContent xmlns:mc="http://schemas.openxmlformats.org/markup-compatibility/2006">
              <mc:Choice xmlns:v="urn:schemas-microsoft-com:vml" Requires="v">
                <p:oleObj spid="_x0000_s3643" name="" r:id="rId5" imgW="1497965" imgH="444500" progId="Equation.3">
                  <p:embed/>
                </p:oleObj>
              </mc:Choice>
              <mc:Fallback>
                <p:oleObj name="" r:id="rId5" imgW="1497965" imgH="444500" progId="Equation.3">
                  <p:embed/>
                  <p:pic>
                    <p:nvPicPr>
                      <p:cNvPr id="0" name="图片 3642"/>
                      <p:cNvPicPr/>
                      <p:nvPr/>
                    </p:nvPicPr>
                    <p:blipFill>
                      <a:blip r:embed="rId6"/>
                      <a:stretch>
                        <a:fillRect/>
                      </a:stretch>
                    </p:blipFill>
                    <p:spPr>
                      <a:xfrm>
                        <a:off x="785813" y="1928813"/>
                        <a:ext cx="2155825" cy="644525"/>
                      </a:xfrm>
                      <a:prstGeom prst="rect">
                        <a:avLst/>
                      </a:prstGeom>
                      <a:noFill/>
                      <a:ln w="38100">
                        <a:noFill/>
                        <a:miter/>
                      </a:ln>
                    </p:spPr>
                  </p:pic>
                </p:oleObj>
              </mc:Fallback>
            </mc:AlternateContent>
          </a:graphicData>
        </a:graphic>
      </p:graphicFrame>
      <p:graphicFrame>
        <p:nvGraphicFramePr>
          <p:cNvPr id="286730" name="Object 5"/>
          <p:cNvGraphicFramePr>
            <a:graphicFrameLocks noChangeAspect="1"/>
          </p:cNvGraphicFramePr>
          <p:nvPr/>
        </p:nvGraphicFramePr>
        <p:xfrm>
          <a:off x="3343275" y="1908175"/>
          <a:ext cx="1466850" cy="735013"/>
        </p:xfrm>
        <a:graphic>
          <a:graphicData uri="http://schemas.openxmlformats.org/presentationml/2006/ole">
            <mc:AlternateContent xmlns:mc="http://schemas.openxmlformats.org/markup-compatibility/2006">
              <mc:Choice xmlns:v="urn:schemas-microsoft-com:vml" Requires="v">
                <p:oleObj spid="_x0000_s3649" name="" r:id="rId7" imgW="939800" imgH="469900" progId="Equation.3">
                  <p:embed/>
                </p:oleObj>
              </mc:Choice>
              <mc:Fallback>
                <p:oleObj name="" r:id="rId7" imgW="939800" imgH="469900" progId="Equation.3">
                  <p:embed/>
                  <p:pic>
                    <p:nvPicPr>
                      <p:cNvPr id="0" name="图片 3648"/>
                      <p:cNvPicPr/>
                      <p:nvPr/>
                    </p:nvPicPr>
                    <p:blipFill>
                      <a:blip r:embed="rId8"/>
                      <a:stretch>
                        <a:fillRect/>
                      </a:stretch>
                    </p:blipFill>
                    <p:spPr>
                      <a:xfrm>
                        <a:off x="3343275" y="1908175"/>
                        <a:ext cx="1466850" cy="735013"/>
                      </a:xfrm>
                      <a:prstGeom prst="rect">
                        <a:avLst/>
                      </a:prstGeom>
                      <a:noFill/>
                      <a:ln w="38100">
                        <a:noFill/>
                        <a:miter/>
                      </a:ln>
                    </p:spPr>
                  </p:pic>
                </p:oleObj>
              </mc:Fallback>
            </mc:AlternateContent>
          </a:graphicData>
        </a:graphic>
      </p:graphicFrame>
      <p:graphicFrame>
        <p:nvGraphicFramePr>
          <p:cNvPr id="286731" name="Object 6"/>
          <p:cNvGraphicFramePr>
            <a:graphicFrameLocks noChangeAspect="1"/>
          </p:cNvGraphicFramePr>
          <p:nvPr/>
        </p:nvGraphicFramePr>
        <p:xfrm>
          <a:off x="896938" y="2714625"/>
          <a:ext cx="3505200" cy="644525"/>
        </p:xfrm>
        <a:graphic>
          <a:graphicData uri="http://schemas.openxmlformats.org/presentationml/2006/ole">
            <mc:AlternateContent xmlns:mc="http://schemas.openxmlformats.org/markup-compatibility/2006">
              <mc:Choice xmlns:v="urn:schemas-microsoft-com:vml" Requires="v">
                <p:oleObj spid="_x0000_s3650" name="" r:id="rId9" imgW="2438400" imgH="444500" progId="Equation.3">
                  <p:embed/>
                </p:oleObj>
              </mc:Choice>
              <mc:Fallback>
                <p:oleObj name="" r:id="rId9" imgW="2438400" imgH="444500" progId="Equation.3">
                  <p:embed/>
                  <p:pic>
                    <p:nvPicPr>
                      <p:cNvPr id="0" name="图片 3649"/>
                      <p:cNvPicPr/>
                      <p:nvPr/>
                    </p:nvPicPr>
                    <p:blipFill>
                      <a:blip r:embed="rId10"/>
                      <a:stretch>
                        <a:fillRect/>
                      </a:stretch>
                    </p:blipFill>
                    <p:spPr>
                      <a:xfrm>
                        <a:off x="896938" y="2714625"/>
                        <a:ext cx="3505200" cy="644525"/>
                      </a:xfrm>
                      <a:prstGeom prst="rect">
                        <a:avLst/>
                      </a:prstGeom>
                      <a:noFill/>
                      <a:ln w="38100">
                        <a:noFill/>
                        <a:miter/>
                      </a:ln>
                    </p:spPr>
                  </p:pic>
                </p:oleObj>
              </mc:Fallback>
            </mc:AlternateContent>
          </a:graphicData>
        </a:graphic>
      </p:graphicFrame>
      <p:graphicFrame>
        <p:nvGraphicFramePr>
          <p:cNvPr id="286732" name="Object 7"/>
          <p:cNvGraphicFramePr>
            <a:graphicFrameLocks noChangeAspect="1"/>
          </p:cNvGraphicFramePr>
          <p:nvPr/>
        </p:nvGraphicFramePr>
        <p:xfrm>
          <a:off x="863600" y="3643313"/>
          <a:ext cx="3657600" cy="379412"/>
        </p:xfrm>
        <a:graphic>
          <a:graphicData uri="http://schemas.openxmlformats.org/presentationml/2006/ole">
            <mc:AlternateContent xmlns:mc="http://schemas.openxmlformats.org/markup-compatibility/2006">
              <mc:Choice xmlns:v="urn:schemas-microsoft-com:vml" Requires="v">
                <p:oleObj spid="_x0000_s3644" name="" r:id="rId11" imgW="2197100" imgH="228600" progId="Equation.3">
                  <p:embed/>
                </p:oleObj>
              </mc:Choice>
              <mc:Fallback>
                <p:oleObj name="" r:id="rId11" imgW="2197100" imgH="228600" progId="Equation.3">
                  <p:embed/>
                  <p:pic>
                    <p:nvPicPr>
                      <p:cNvPr id="0" name="图片 3643"/>
                      <p:cNvPicPr/>
                      <p:nvPr/>
                    </p:nvPicPr>
                    <p:blipFill>
                      <a:blip r:embed="rId12"/>
                      <a:stretch>
                        <a:fillRect/>
                      </a:stretch>
                    </p:blipFill>
                    <p:spPr>
                      <a:xfrm>
                        <a:off x="863600" y="3643313"/>
                        <a:ext cx="3657600" cy="379412"/>
                      </a:xfrm>
                      <a:prstGeom prst="rect">
                        <a:avLst/>
                      </a:prstGeom>
                      <a:noFill/>
                      <a:ln w="38100">
                        <a:noFill/>
                        <a:miter/>
                      </a:ln>
                    </p:spPr>
                  </p:pic>
                </p:oleObj>
              </mc:Fallback>
            </mc:AlternateContent>
          </a:graphicData>
        </a:graphic>
      </p:graphicFrame>
      <p:graphicFrame>
        <p:nvGraphicFramePr>
          <p:cNvPr id="286733" name="Object 8"/>
          <p:cNvGraphicFramePr>
            <a:graphicFrameLocks noChangeAspect="1"/>
          </p:cNvGraphicFramePr>
          <p:nvPr/>
        </p:nvGraphicFramePr>
        <p:xfrm>
          <a:off x="4724400" y="3481388"/>
          <a:ext cx="1371600" cy="733425"/>
        </p:xfrm>
        <a:graphic>
          <a:graphicData uri="http://schemas.openxmlformats.org/presentationml/2006/ole">
            <mc:AlternateContent xmlns:mc="http://schemas.openxmlformats.org/markup-compatibility/2006">
              <mc:Choice xmlns:v="urn:schemas-microsoft-com:vml" Requires="v">
                <p:oleObj spid="_x0000_s3645" name="" r:id="rId13" imgW="876300" imgH="469900" progId="Equation.3">
                  <p:embed/>
                </p:oleObj>
              </mc:Choice>
              <mc:Fallback>
                <p:oleObj name="" r:id="rId13" imgW="876300" imgH="469900" progId="Equation.3">
                  <p:embed/>
                  <p:pic>
                    <p:nvPicPr>
                      <p:cNvPr id="0" name="图片 3644"/>
                      <p:cNvPicPr/>
                      <p:nvPr/>
                    </p:nvPicPr>
                    <p:blipFill>
                      <a:blip r:embed="rId14"/>
                      <a:stretch>
                        <a:fillRect/>
                      </a:stretch>
                    </p:blipFill>
                    <p:spPr>
                      <a:xfrm>
                        <a:off x="4724400" y="3481388"/>
                        <a:ext cx="1371600" cy="733425"/>
                      </a:xfrm>
                      <a:prstGeom prst="rect">
                        <a:avLst/>
                      </a:prstGeom>
                      <a:noFill/>
                      <a:ln w="38100">
                        <a:noFill/>
                        <a:miter/>
                      </a:ln>
                    </p:spPr>
                  </p:pic>
                </p:oleObj>
              </mc:Fallback>
            </mc:AlternateContent>
          </a:graphicData>
        </a:graphic>
      </p:graphicFrame>
      <p:graphicFrame>
        <p:nvGraphicFramePr>
          <p:cNvPr id="286734" name="Object 9"/>
          <p:cNvGraphicFramePr>
            <a:graphicFrameLocks noChangeAspect="1"/>
          </p:cNvGraphicFramePr>
          <p:nvPr/>
        </p:nvGraphicFramePr>
        <p:xfrm>
          <a:off x="928688" y="4286250"/>
          <a:ext cx="6234112" cy="654050"/>
        </p:xfrm>
        <a:graphic>
          <a:graphicData uri="http://schemas.openxmlformats.org/presentationml/2006/ole">
            <mc:AlternateContent xmlns:mc="http://schemas.openxmlformats.org/markup-compatibility/2006">
              <mc:Choice xmlns:v="urn:schemas-microsoft-com:vml" Requires="v">
                <p:oleObj spid="_x0000_s3655" name="" r:id="rId15" imgW="4279900" imgH="444500" progId="Equation.3">
                  <p:embed/>
                </p:oleObj>
              </mc:Choice>
              <mc:Fallback>
                <p:oleObj name="" r:id="rId15" imgW="4279900" imgH="444500" progId="Equation.3">
                  <p:embed/>
                  <p:pic>
                    <p:nvPicPr>
                      <p:cNvPr id="0" name="图片 3654"/>
                      <p:cNvPicPr/>
                      <p:nvPr/>
                    </p:nvPicPr>
                    <p:blipFill>
                      <a:blip r:embed="rId16"/>
                      <a:stretch>
                        <a:fillRect/>
                      </a:stretch>
                    </p:blipFill>
                    <p:spPr>
                      <a:xfrm>
                        <a:off x="928688" y="4286250"/>
                        <a:ext cx="6234112" cy="654050"/>
                      </a:xfrm>
                      <a:prstGeom prst="rect">
                        <a:avLst/>
                      </a:prstGeom>
                      <a:noFill/>
                      <a:ln w="38100">
                        <a:noFill/>
                        <a:miter/>
                      </a:ln>
                    </p:spPr>
                  </p:pic>
                </p:oleObj>
              </mc:Fallback>
            </mc:AlternateContent>
          </a:graphicData>
        </a:graphic>
      </p:graphicFrame>
      <p:graphicFrame>
        <p:nvGraphicFramePr>
          <p:cNvPr id="286735" name="Object 10"/>
          <p:cNvGraphicFramePr>
            <a:graphicFrameLocks noChangeAspect="1"/>
          </p:cNvGraphicFramePr>
          <p:nvPr/>
        </p:nvGraphicFramePr>
        <p:xfrm>
          <a:off x="901700" y="5072063"/>
          <a:ext cx="4133850" cy="668337"/>
        </p:xfrm>
        <a:graphic>
          <a:graphicData uri="http://schemas.openxmlformats.org/presentationml/2006/ole">
            <mc:AlternateContent xmlns:mc="http://schemas.openxmlformats.org/markup-compatibility/2006">
              <mc:Choice xmlns:v="urn:schemas-microsoft-com:vml" Requires="v">
                <p:oleObj spid="_x0000_s3665" name="" r:id="rId17" imgW="2730500" imgH="444500" progId="Equation.3">
                  <p:embed/>
                </p:oleObj>
              </mc:Choice>
              <mc:Fallback>
                <p:oleObj name="" r:id="rId17" imgW="2730500" imgH="444500" progId="Equation.3">
                  <p:embed/>
                  <p:pic>
                    <p:nvPicPr>
                      <p:cNvPr id="0" name="图片 3664"/>
                      <p:cNvPicPr/>
                      <p:nvPr/>
                    </p:nvPicPr>
                    <p:blipFill>
                      <a:blip r:embed="rId18"/>
                      <a:stretch>
                        <a:fillRect/>
                      </a:stretch>
                    </p:blipFill>
                    <p:spPr>
                      <a:xfrm>
                        <a:off x="901700" y="5072063"/>
                        <a:ext cx="4133850" cy="668337"/>
                      </a:xfrm>
                      <a:prstGeom prst="rect">
                        <a:avLst/>
                      </a:prstGeom>
                      <a:noFill/>
                      <a:ln w="38100">
                        <a:noFill/>
                        <a:miter/>
                      </a:ln>
                    </p:spPr>
                  </p:pic>
                </p:oleObj>
              </mc:Fallback>
            </mc:AlternateContent>
          </a:graphicData>
        </a:graphic>
      </p:graphicFrame>
      <p:graphicFrame>
        <p:nvGraphicFramePr>
          <p:cNvPr id="286736" name="Object 11"/>
          <p:cNvGraphicFramePr>
            <a:graphicFrameLocks noChangeAspect="1"/>
          </p:cNvGraphicFramePr>
          <p:nvPr/>
        </p:nvGraphicFramePr>
        <p:xfrm>
          <a:off x="901700" y="6000750"/>
          <a:ext cx="2755900" cy="471488"/>
        </p:xfrm>
        <a:graphic>
          <a:graphicData uri="http://schemas.openxmlformats.org/presentationml/2006/ole">
            <mc:AlternateContent xmlns:mc="http://schemas.openxmlformats.org/markup-compatibility/2006">
              <mc:Choice xmlns:v="urn:schemas-microsoft-com:vml" Requires="v">
                <p:oleObj spid="_x0000_s3659" name="" r:id="rId19" imgW="1612900" imgH="279400" progId="Equation.3">
                  <p:embed/>
                </p:oleObj>
              </mc:Choice>
              <mc:Fallback>
                <p:oleObj name="" r:id="rId19" imgW="1612900" imgH="279400" progId="Equation.3">
                  <p:embed/>
                  <p:pic>
                    <p:nvPicPr>
                      <p:cNvPr id="0" name="图片 3658"/>
                      <p:cNvPicPr/>
                      <p:nvPr/>
                    </p:nvPicPr>
                    <p:blipFill>
                      <a:blip r:embed="rId20"/>
                      <a:stretch>
                        <a:fillRect/>
                      </a:stretch>
                    </p:blipFill>
                    <p:spPr>
                      <a:xfrm>
                        <a:off x="901700" y="6000750"/>
                        <a:ext cx="2755900" cy="471488"/>
                      </a:xfrm>
                      <a:prstGeom prst="rect">
                        <a:avLst/>
                      </a:prstGeom>
                      <a:noFill/>
                      <a:ln w="38100">
                        <a:noFill/>
                        <a:miter/>
                      </a:ln>
                    </p:spPr>
                  </p:pic>
                </p:oleObj>
              </mc:Fallback>
            </mc:AlternateContent>
          </a:graphicData>
        </a:graphic>
      </p:graphicFrame>
      <p:graphicFrame>
        <p:nvGraphicFramePr>
          <p:cNvPr id="286738" name="Object 12"/>
          <p:cNvGraphicFramePr>
            <a:graphicFrameLocks noChangeAspect="1"/>
          </p:cNvGraphicFramePr>
          <p:nvPr/>
        </p:nvGraphicFramePr>
        <p:xfrm>
          <a:off x="5029200" y="5062538"/>
          <a:ext cx="3124200" cy="723900"/>
        </p:xfrm>
        <a:graphic>
          <a:graphicData uri="http://schemas.openxmlformats.org/presentationml/2006/ole">
            <mc:AlternateContent xmlns:mc="http://schemas.openxmlformats.org/markup-compatibility/2006">
              <mc:Choice xmlns:v="urn:schemas-microsoft-com:vml" Requires="v">
                <p:oleObj spid="_x0000_s3664" name="" r:id="rId21" imgW="1905000" imgH="444500" progId="Equation.3">
                  <p:embed/>
                </p:oleObj>
              </mc:Choice>
              <mc:Fallback>
                <p:oleObj name="" r:id="rId21" imgW="1905000" imgH="444500" progId="Equation.3">
                  <p:embed/>
                  <p:pic>
                    <p:nvPicPr>
                      <p:cNvPr id="0" name="图片 3663"/>
                      <p:cNvPicPr/>
                      <p:nvPr/>
                    </p:nvPicPr>
                    <p:blipFill>
                      <a:blip r:embed="rId22"/>
                      <a:stretch>
                        <a:fillRect/>
                      </a:stretch>
                    </p:blipFill>
                    <p:spPr>
                      <a:xfrm>
                        <a:off x="5029200" y="5062538"/>
                        <a:ext cx="3124200" cy="723900"/>
                      </a:xfrm>
                      <a:prstGeom prst="rect">
                        <a:avLst/>
                      </a:prstGeom>
                      <a:noFill/>
                      <a:ln w="38100">
                        <a:noFill/>
                        <a:miter/>
                      </a:ln>
                    </p:spPr>
                  </p:pic>
                </p:oleObj>
              </mc:Fallback>
            </mc:AlternateContent>
          </a:graphicData>
        </a:graphic>
      </p:graphicFrame>
      <p:graphicFrame>
        <p:nvGraphicFramePr>
          <p:cNvPr id="286739" name="Object 13"/>
          <p:cNvGraphicFramePr>
            <a:graphicFrameLocks noChangeAspect="1"/>
          </p:cNvGraphicFramePr>
          <p:nvPr/>
        </p:nvGraphicFramePr>
        <p:xfrm>
          <a:off x="7848600" y="5824538"/>
          <a:ext cx="714375" cy="747712"/>
        </p:xfrm>
        <a:graphic>
          <a:graphicData uri="http://schemas.openxmlformats.org/presentationml/2006/ole">
            <mc:AlternateContent xmlns:mc="http://schemas.openxmlformats.org/markup-compatibility/2006">
              <mc:Choice xmlns:v="urn:schemas-microsoft-com:vml" Requires="v">
                <p:oleObj spid="_x0000_s3667" name="" r:id="rId23" imgW="419100" imgH="444500" progId="Equation.3">
                  <p:embed/>
                </p:oleObj>
              </mc:Choice>
              <mc:Fallback>
                <p:oleObj name="" r:id="rId23" imgW="419100" imgH="444500" progId="Equation.3">
                  <p:embed/>
                  <p:pic>
                    <p:nvPicPr>
                      <p:cNvPr id="0" name="图片 3666"/>
                      <p:cNvPicPr/>
                      <p:nvPr/>
                    </p:nvPicPr>
                    <p:blipFill>
                      <a:blip r:embed="rId24"/>
                      <a:stretch>
                        <a:fillRect/>
                      </a:stretch>
                    </p:blipFill>
                    <p:spPr>
                      <a:xfrm>
                        <a:off x="7848600" y="5824538"/>
                        <a:ext cx="714375" cy="747712"/>
                      </a:xfrm>
                      <a:prstGeom prst="rect">
                        <a:avLst/>
                      </a:prstGeom>
                      <a:noFill/>
                      <a:ln w="38100">
                        <a:noFill/>
                        <a:miter/>
                      </a:ln>
                    </p:spPr>
                  </p:pic>
                </p:oleObj>
              </mc:Fallback>
            </mc:AlternateContent>
          </a:graphicData>
        </a:graphic>
      </p:graphicFrame>
      <p:graphicFrame>
        <p:nvGraphicFramePr>
          <p:cNvPr id="286741" name="Object 14"/>
          <p:cNvGraphicFramePr>
            <a:graphicFrameLocks noChangeAspect="1"/>
          </p:cNvGraphicFramePr>
          <p:nvPr/>
        </p:nvGraphicFramePr>
        <p:xfrm>
          <a:off x="3665538" y="5857875"/>
          <a:ext cx="4144962" cy="723900"/>
        </p:xfrm>
        <a:graphic>
          <a:graphicData uri="http://schemas.openxmlformats.org/presentationml/2006/ole">
            <mc:AlternateContent xmlns:mc="http://schemas.openxmlformats.org/markup-compatibility/2006">
              <mc:Choice xmlns:v="urn:schemas-microsoft-com:vml" Requires="v">
                <p:oleObj spid="_x0000_s3658" name="" r:id="rId25" imgW="2527300" imgH="444500" progId="Equation.3">
                  <p:embed/>
                </p:oleObj>
              </mc:Choice>
              <mc:Fallback>
                <p:oleObj name="" r:id="rId25" imgW="2527300" imgH="444500" progId="Equation.3">
                  <p:embed/>
                  <p:pic>
                    <p:nvPicPr>
                      <p:cNvPr id="0" name="图片 3657"/>
                      <p:cNvPicPr/>
                      <p:nvPr/>
                    </p:nvPicPr>
                    <p:blipFill>
                      <a:blip r:embed="rId26"/>
                      <a:stretch>
                        <a:fillRect/>
                      </a:stretch>
                    </p:blipFill>
                    <p:spPr>
                      <a:xfrm>
                        <a:off x="3665538" y="5857875"/>
                        <a:ext cx="4144962" cy="723900"/>
                      </a:xfrm>
                      <a:prstGeom prst="rect">
                        <a:avLst/>
                      </a:prstGeom>
                      <a:noFill/>
                      <a:ln w="38100">
                        <a:noFill/>
                        <a:miter/>
                      </a:ln>
                    </p:spPr>
                  </p:pic>
                </p:oleObj>
              </mc:Fallback>
            </mc:AlternateContent>
          </a:graphicData>
        </a:graphic>
      </p:graphicFrame>
      <p:sp>
        <p:nvSpPr>
          <p:cNvPr id="21" name="标题 20"/>
          <p:cNvSpPr>
            <a:spLocks noGrp="1"/>
          </p:cNvSpPr>
          <p:nvPr>
            <p:ph type="title"/>
          </p:nvPr>
        </p:nvSpPr>
        <p:spPr>
          <a:xfrm>
            <a:off x="1643063" y="214313"/>
            <a:ext cx="7043738" cy="72548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A50021"/>
                </a:solidFill>
                <a:effectLst/>
                <a:uLnTx/>
                <a:uFillTx/>
                <a:latin typeface="+mn-ea"/>
                <a:ea typeface="+mn-ea"/>
                <a:cs typeface="+mj-cs"/>
              </a:rPr>
              <a:t>例：改善系统稳态精度的措施</a:t>
            </a:r>
            <a:endParaRPr kumimoji="0" lang="zh-CN" altLang="en-US" sz="2400" b="1" i="0" u="none" strike="noStrike" kern="1200" cap="none" spc="0" normalizeH="0" baseline="0" noProof="0" dirty="0">
              <a:ln>
                <a:noFill/>
              </a:ln>
              <a:solidFill>
                <a:srgbClr val="A50021"/>
              </a:solidFill>
              <a:effectLst/>
              <a:uLnTx/>
              <a:uFillTx/>
              <a:latin typeface="+mn-ea"/>
              <a:ea typeface="+mn-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29"/>
                                        </p:tgtEl>
                                        <p:attrNameLst>
                                          <p:attrName>style.visibility</p:attrName>
                                        </p:attrNameLst>
                                      </p:cBhvr>
                                      <p:to>
                                        <p:strVal val="visible"/>
                                      </p:to>
                                    </p:set>
                                    <p:animEffect transition="in" filter="blinds(horizontal)">
                                      <p:cBhvr>
                                        <p:cTn id="7" dur="500"/>
                                        <p:tgtEl>
                                          <p:spTgt spid="2867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30"/>
                                        </p:tgtEl>
                                        <p:attrNameLst>
                                          <p:attrName>style.visibility</p:attrName>
                                        </p:attrNameLst>
                                      </p:cBhvr>
                                      <p:to>
                                        <p:strVal val="visible"/>
                                      </p:to>
                                    </p:set>
                                    <p:animEffect transition="in" filter="blinds(horizontal)">
                                      <p:cBhvr>
                                        <p:cTn id="12" dur="500"/>
                                        <p:tgtEl>
                                          <p:spTgt spid="2867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31"/>
                                        </p:tgtEl>
                                        <p:attrNameLst>
                                          <p:attrName>style.visibility</p:attrName>
                                        </p:attrNameLst>
                                      </p:cBhvr>
                                      <p:to>
                                        <p:strVal val="visible"/>
                                      </p:to>
                                    </p:set>
                                    <p:animEffect transition="in" filter="blinds(horizontal)">
                                      <p:cBhvr>
                                        <p:cTn id="17" dur="500"/>
                                        <p:tgtEl>
                                          <p:spTgt spid="2867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6732"/>
                                        </p:tgtEl>
                                        <p:attrNameLst>
                                          <p:attrName>style.visibility</p:attrName>
                                        </p:attrNameLst>
                                      </p:cBhvr>
                                      <p:to>
                                        <p:strVal val="visible"/>
                                      </p:to>
                                    </p:set>
                                    <p:animEffect transition="in" filter="blinds(horizontal)">
                                      <p:cBhvr>
                                        <p:cTn id="22" dur="500"/>
                                        <p:tgtEl>
                                          <p:spTgt spid="2867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6733"/>
                                        </p:tgtEl>
                                        <p:attrNameLst>
                                          <p:attrName>style.visibility</p:attrName>
                                        </p:attrNameLst>
                                      </p:cBhvr>
                                      <p:to>
                                        <p:strVal val="visible"/>
                                      </p:to>
                                    </p:set>
                                    <p:animEffect transition="in" filter="blinds(horizontal)">
                                      <p:cBhvr>
                                        <p:cTn id="27" dur="500"/>
                                        <p:tgtEl>
                                          <p:spTgt spid="2867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6734"/>
                                        </p:tgtEl>
                                        <p:attrNameLst>
                                          <p:attrName>style.visibility</p:attrName>
                                        </p:attrNameLst>
                                      </p:cBhvr>
                                      <p:to>
                                        <p:strVal val="visible"/>
                                      </p:to>
                                    </p:set>
                                    <p:animEffect transition="in" filter="blinds(horizontal)">
                                      <p:cBhvr>
                                        <p:cTn id="32" dur="500"/>
                                        <p:tgtEl>
                                          <p:spTgt spid="2867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6735"/>
                                        </p:tgtEl>
                                        <p:attrNameLst>
                                          <p:attrName>style.visibility</p:attrName>
                                        </p:attrNameLst>
                                      </p:cBhvr>
                                      <p:to>
                                        <p:strVal val="visible"/>
                                      </p:to>
                                    </p:set>
                                    <p:animEffect transition="in" filter="blinds(horizontal)">
                                      <p:cBhvr>
                                        <p:cTn id="37" dur="500"/>
                                        <p:tgtEl>
                                          <p:spTgt spid="2867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6738"/>
                                        </p:tgtEl>
                                        <p:attrNameLst>
                                          <p:attrName>style.visibility</p:attrName>
                                        </p:attrNameLst>
                                      </p:cBhvr>
                                      <p:to>
                                        <p:strVal val="visible"/>
                                      </p:to>
                                    </p:set>
                                    <p:animEffect transition="in" filter="blinds(horizontal)">
                                      <p:cBhvr>
                                        <p:cTn id="42" dur="500"/>
                                        <p:tgtEl>
                                          <p:spTgt spid="2867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86736"/>
                                        </p:tgtEl>
                                        <p:attrNameLst>
                                          <p:attrName>style.visibility</p:attrName>
                                        </p:attrNameLst>
                                      </p:cBhvr>
                                      <p:to>
                                        <p:strVal val="visible"/>
                                      </p:to>
                                    </p:set>
                                    <p:animEffect transition="in" filter="blinds(horizontal)">
                                      <p:cBhvr>
                                        <p:cTn id="47" dur="500"/>
                                        <p:tgtEl>
                                          <p:spTgt spid="2867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6741"/>
                                        </p:tgtEl>
                                        <p:attrNameLst>
                                          <p:attrName>style.visibility</p:attrName>
                                        </p:attrNameLst>
                                      </p:cBhvr>
                                      <p:to>
                                        <p:strVal val="visible"/>
                                      </p:to>
                                    </p:set>
                                    <p:animEffect transition="in" filter="blinds(horizontal)">
                                      <p:cBhvr>
                                        <p:cTn id="52" dur="500"/>
                                        <p:tgtEl>
                                          <p:spTgt spid="2867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86739"/>
                                        </p:tgtEl>
                                        <p:attrNameLst>
                                          <p:attrName>style.visibility</p:attrName>
                                        </p:attrNameLst>
                                      </p:cBhvr>
                                      <p:to>
                                        <p:strVal val="visible"/>
                                      </p:to>
                                    </p:set>
                                    <p:animEffect transition="in" filter="blinds(horizontal)">
                                      <p:cBhvr>
                                        <p:cTn id="57" dur="500"/>
                                        <p:tgtEl>
                                          <p:spTgt spid="28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A50021"/>
                </a:solidFill>
              </a:rPr>
              <a:t>3.6.7</a:t>
            </a:r>
            <a:r>
              <a:rPr lang="zh-CN" altLang="en-US" sz="2800" b="1" dirty="0">
                <a:solidFill>
                  <a:srgbClr val="A50021"/>
                </a:solidFill>
              </a:rPr>
              <a:t>  离散时间系统的稳态误差</a:t>
            </a:r>
            <a:endParaRPr lang="zh-CN" altLang="en-US" sz="2800" b="1" dirty="0">
              <a:solidFill>
                <a:srgbClr val="A50021"/>
              </a:solidFill>
            </a:endParaRPr>
          </a:p>
        </p:txBody>
      </p:sp>
      <p:pic>
        <p:nvPicPr>
          <p:cNvPr id="1506306" name="Picture 2"/>
          <p:cNvPicPr>
            <a:picLocks noChangeAspect="1" noChangeArrowheads="1"/>
          </p:cNvPicPr>
          <p:nvPr/>
        </p:nvPicPr>
        <p:blipFill>
          <a:blip r:embed="rId1"/>
          <a:srcRect l="-4473" t="-8108" r="-5866" b="-13514"/>
          <a:stretch>
            <a:fillRect/>
          </a:stretch>
        </p:blipFill>
        <p:spPr bwMode="auto">
          <a:xfrm>
            <a:off x="2071688" y="1285875"/>
            <a:ext cx="5286375" cy="2143125"/>
          </a:xfrm>
          <a:prstGeom prst="rect">
            <a:avLst/>
          </a:prstGeom>
          <a:solidFill>
            <a:schemeClr val="bg1"/>
          </a:solidFill>
          <a:ln w="9525">
            <a:solidFill>
              <a:schemeClr val="tx1">
                <a:lumMod val="50000"/>
                <a:lumOff val="50000"/>
              </a:schemeClr>
            </a:solidFill>
            <a:miter lim="800000"/>
            <a:headEnd/>
            <a:tailEnd/>
          </a:ln>
          <a:effectLst>
            <a:outerShdw blurRad="50800" dist="38100" dir="10800000" algn="r" rotWithShape="0">
              <a:prstClr val="black">
                <a:alpha val="40000"/>
              </a:prstClr>
            </a:outerShdw>
          </a:effectLst>
        </p:spPr>
      </p:pic>
      <p:graphicFrame>
        <p:nvGraphicFramePr>
          <p:cNvPr id="5" name="Object 3"/>
          <p:cNvGraphicFramePr>
            <a:graphicFrameLocks noChangeAspect="1"/>
          </p:cNvGraphicFramePr>
          <p:nvPr/>
        </p:nvGraphicFramePr>
        <p:xfrm>
          <a:off x="1285875" y="3857625"/>
          <a:ext cx="4064000" cy="330200"/>
        </p:xfrm>
        <a:graphic>
          <a:graphicData uri="http://schemas.openxmlformats.org/presentationml/2006/ole">
            <mc:AlternateContent xmlns:mc="http://schemas.openxmlformats.org/markup-compatibility/2006">
              <mc:Choice xmlns:v="urn:schemas-microsoft-com:vml" Requires="v">
                <p:oleObj spid="_x0000_s3668" name="" r:id="rId2" imgW="4064000" imgH="330200" progId="Equation.DSMT4">
                  <p:embed/>
                </p:oleObj>
              </mc:Choice>
              <mc:Fallback>
                <p:oleObj name="" r:id="rId2" imgW="4064000" imgH="330200" progId="Equation.DSMT4">
                  <p:embed/>
                  <p:pic>
                    <p:nvPicPr>
                      <p:cNvPr id="0" name="图片 3667"/>
                      <p:cNvPicPr/>
                      <p:nvPr/>
                    </p:nvPicPr>
                    <p:blipFill>
                      <a:blip r:embed="rId3"/>
                      <a:stretch>
                        <a:fillRect/>
                      </a:stretch>
                    </p:blipFill>
                    <p:spPr>
                      <a:xfrm>
                        <a:off x="1285875" y="3857625"/>
                        <a:ext cx="4064000" cy="3302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1258888" y="4314825"/>
          <a:ext cx="3670300" cy="685800"/>
        </p:xfrm>
        <a:graphic>
          <a:graphicData uri="http://schemas.openxmlformats.org/presentationml/2006/ole">
            <mc:AlternateContent xmlns:mc="http://schemas.openxmlformats.org/markup-compatibility/2006">
              <mc:Choice xmlns:v="urn:schemas-microsoft-com:vml" Requires="v">
                <p:oleObj spid="_x0000_s3673" name="" r:id="rId4" imgW="3670300" imgH="685800" progId="Equation.DSMT4">
                  <p:embed/>
                </p:oleObj>
              </mc:Choice>
              <mc:Fallback>
                <p:oleObj name="" r:id="rId4" imgW="3670300" imgH="685800" progId="Equation.DSMT4">
                  <p:embed/>
                  <p:pic>
                    <p:nvPicPr>
                      <p:cNvPr id="0" name="图片 3672"/>
                      <p:cNvPicPr/>
                      <p:nvPr/>
                    </p:nvPicPr>
                    <p:blipFill>
                      <a:blip r:embed="rId5"/>
                      <a:stretch>
                        <a:fillRect/>
                      </a:stretch>
                    </p:blipFill>
                    <p:spPr>
                      <a:xfrm>
                        <a:off x="1258888" y="4314825"/>
                        <a:ext cx="3670300" cy="6858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1308100" y="5214938"/>
          <a:ext cx="5549900" cy="393700"/>
        </p:xfrm>
        <a:graphic>
          <a:graphicData uri="http://schemas.openxmlformats.org/presentationml/2006/ole">
            <mc:AlternateContent xmlns:mc="http://schemas.openxmlformats.org/markup-compatibility/2006">
              <mc:Choice xmlns:v="urn:schemas-microsoft-com:vml" Requires="v">
                <p:oleObj spid="_x0000_s3660" name="" r:id="rId6" imgW="5549900" imgH="393700" progId="Equation.DSMT4">
                  <p:embed/>
                </p:oleObj>
              </mc:Choice>
              <mc:Fallback>
                <p:oleObj name="" r:id="rId6" imgW="5549900" imgH="393700" progId="Equation.DSMT4">
                  <p:embed/>
                  <p:pic>
                    <p:nvPicPr>
                      <p:cNvPr id="0" name="图片 3659"/>
                      <p:cNvPicPr/>
                      <p:nvPr/>
                    </p:nvPicPr>
                    <p:blipFill>
                      <a:blip r:embed="rId7"/>
                      <a:stretch>
                        <a:fillRect/>
                      </a:stretch>
                    </p:blipFill>
                    <p:spPr>
                      <a:xfrm>
                        <a:off x="1308100" y="5214938"/>
                        <a:ext cx="5549900" cy="393700"/>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1357313" y="5672138"/>
          <a:ext cx="2679700" cy="685800"/>
        </p:xfrm>
        <a:graphic>
          <a:graphicData uri="http://schemas.openxmlformats.org/presentationml/2006/ole">
            <mc:AlternateContent xmlns:mc="http://schemas.openxmlformats.org/markup-compatibility/2006">
              <mc:Choice xmlns:v="urn:schemas-microsoft-com:vml" Requires="v">
                <p:oleObj spid="_x0000_s3661" name="" r:id="rId8" imgW="2679700" imgH="685800" progId="Equation.DSMT4">
                  <p:embed/>
                </p:oleObj>
              </mc:Choice>
              <mc:Fallback>
                <p:oleObj name="" r:id="rId8" imgW="2679700" imgH="685800" progId="Equation.DSMT4">
                  <p:embed/>
                  <p:pic>
                    <p:nvPicPr>
                      <p:cNvPr id="0" name="图片 3660"/>
                      <p:cNvPicPr/>
                      <p:nvPr/>
                    </p:nvPicPr>
                    <p:blipFill>
                      <a:blip r:embed="rId9"/>
                      <a:stretch>
                        <a:fillRect/>
                      </a:stretch>
                    </p:blipFill>
                    <p:spPr>
                      <a:xfrm>
                        <a:off x="1357313" y="5672138"/>
                        <a:ext cx="2679700" cy="6858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TextBox 3"/>
          <p:cNvSpPr txBox="1"/>
          <p:nvPr/>
        </p:nvSpPr>
        <p:spPr>
          <a:xfrm>
            <a:off x="1785938" y="500063"/>
            <a:ext cx="7143750" cy="1477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        如果</a:t>
            </a:r>
            <a:r>
              <a:rPr lang="zh-CN" altLang="en-US" sz="2000" b="1" dirty="0">
                <a:solidFill>
                  <a:srgbClr val="FF0000"/>
                </a:solidFill>
                <a:latin typeface="Arial" panose="020B0604020202020204" pitchFamily="34" charset="0"/>
              </a:rPr>
              <a:t>系统稳定</a:t>
            </a:r>
            <a:r>
              <a:rPr lang="zh-CN" altLang="en-US" sz="2000" b="1" dirty="0">
                <a:latin typeface="Arial" panose="020B0604020202020204" pitchFamily="34" charset="0"/>
              </a:rPr>
              <a:t>，即闭环脉冲传递函数或误差脉冲传递函数的全部极点位于</a:t>
            </a:r>
            <a:r>
              <a:rPr lang="en-US" altLang="zh-CN" sz="2000" b="1" dirty="0">
                <a:latin typeface="Arial" panose="020B0604020202020204" pitchFamily="34" charset="0"/>
              </a:rPr>
              <a:t>Z</a:t>
            </a:r>
            <a:r>
              <a:rPr lang="zh-CN" altLang="en-US" sz="2000" b="1" dirty="0">
                <a:latin typeface="Arial" panose="020B0604020202020204" pitchFamily="34" charset="0"/>
              </a:rPr>
              <a:t>平面以原点为圆心的单位圆内，利用</a:t>
            </a:r>
            <a:r>
              <a:rPr lang="en-US" altLang="zh-CN" sz="2000" b="1" dirty="0">
                <a:latin typeface="Arial" panose="020B0604020202020204" pitchFamily="34" charset="0"/>
              </a:rPr>
              <a:t>z</a:t>
            </a:r>
            <a:r>
              <a:rPr lang="zh-CN" altLang="en-US" sz="2000" b="1" dirty="0">
                <a:latin typeface="Arial" panose="020B0604020202020204" pitchFamily="34" charset="0"/>
              </a:rPr>
              <a:t>变换的终值定理计算稳态误差：</a:t>
            </a:r>
            <a:endParaRPr lang="zh-CN" altLang="en-US" sz="2000" b="1" dirty="0">
              <a:latin typeface="Arial" panose="020B0604020202020204" pitchFamily="34" charset="0"/>
            </a:endParaRPr>
          </a:p>
        </p:txBody>
      </p:sp>
      <p:graphicFrame>
        <p:nvGraphicFramePr>
          <p:cNvPr id="5" name="Object 2"/>
          <p:cNvGraphicFramePr>
            <a:graphicFrameLocks noChangeAspect="1"/>
          </p:cNvGraphicFramePr>
          <p:nvPr/>
        </p:nvGraphicFramePr>
        <p:xfrm>
          <a:off x="2051050" y="2143125"/>
          <a:ext cx="3543300" cy="419100"/>
        </p:xfrm>
        <a:graphic>
          <a:graphicData uri="http://schemas.openxmlformats.org/presentationml/2006/ole">
            <mc:AlternateContent xmlns:mc="http://schemas.openxmlformats.org/markup-compatibility/2006">
              <mc:Choice xmlns:v="urn:schemas-microsoft-com:vml" Requires="v">
                <p:oleObj spid="_x0000_s3674" name="" r:id="rId1" imgW="3543300" imgH="419100" progId="Equation.DSMT4">
                  <p:embed/>
                </p:oleObj>
              </mc:Choice>
              <mc:Fallback>
                <p:oleObj name="" r:id="rId1" imgW="3543300" imgH="419100" progId="Equation.DSMT4">
                  <p:embed/>
                  <p:pic>
                    <p:nvPicPr>
                      <p:cNvPr id="0" name="图片 3673"/>
                      <p:cNvPicPr/>
                      <p:nvPr/>
                    </p:nvPicPr>
                    <p:blipFill>
                      <a:blip r:embed="rId2"/>
                      <a:stretch>
                        <a:fillRect/>
                      </a:stretch>
                    </p:blipFill>
                    <p:spPr>
                      <a:xfrm>
                        <a:off x="2051050" y="2143125"/>
                        <a:ext cx="3543300" cy="419100"/>
                      </a:xfrm>
                      <a:prstGeom prst="rect">
                        <a:avLst/>
                      </a:prstGeom>
                      <a:noFill/>
                      <a:ln w="38100">
                        <a:noFill/>
                        <a:miter/>
                      </a:ln>
                    </p:spPr>
                  </p:pic>
                </p:oleObj>
              </mc:Fallback>
            </mc:AlternateContent>
          </a:graphicData>
        </a:graphic>
      </p:graphicFrame>
      <p:graphicFrame>
        <p:nvGraphicFramePr>
          <p:cNvPr id="1507331" name="Object 3"/>
          <p:cNvGraphicFramePr>
            <a:graphicFrameLocks noChangeAspect="1"/>
          </p:cNvGraphicFramePr>
          <p:nvPr/>
        </p:nvGraphicFramePr>
        <p:xfrm>
          <a:off x="2071688" y="2786063"/>
          <a:ext cx="2921000" cy="419100"/>
        </p:xfrm>
        <a:graphic>
          <a:graphicData uri="http://schemas.openxmlformats.org/presentationml/2006/ole">
            <mc:AlternateContent xmlns:mc="http://schemas.openxmlformats.org/markup-compatibility/2006">
              <mc:Choice xmlns:v="urn:schemas-microsoft-com:vml" Requires="v">
                <p:oleObj spid="_x0000_s3666" name="" r:id="rId3" imgW="2921000" imgH="419100" progId="Equation.DSMT4">
                  <p:embed/>
                </p:oleObj>
              </mc:Choice>
              <mc:Fallback>
                <p:oleObj name="" r:id="rId3" imgW="2921000" imgH="419100" progId="Equation.DSMT4">
                  <p:embed/>
                  <p:pic>
                    <p:nvPicPr>
                      <p:cNvPr id="0" name="图片 3665"/>
                      <p:cNvPicPr/>
                      <p:nvPr/>
                    </p:nvPicPr>
                    <p:blipFill>
                      <a:blip r:embed="rId4"/>
                      <a:stretch>
                        <a:fillRect/>
                      </a:stretch>
                    </p:blipFill>
                    <p:spPr>
                      <a:xfrm>
                        <a:off x="2071688" y="2786063"/>
                        <a:ext cx="2921000" cy="419100"/>
                      </a:xfrm>
                      <a:prstGeom prst="rect">
                        <a:avLst/>
                      </a:prstGeom>
                      <a:noFill/>
                      <a:ln w="38100">
                        <a:noFill/>
                        <a:miter/>
                      </a:ln>
                    </p:spPr>
                  </p:pic>
                </p:oleObj>
              </mc:Fallback>
            </mc:AlternateContent>
          </a:graphicData>
        </a:graphic>
      </p:graphicFrame>
      <p:graphicFrame>
        <p:nvGraphicFramePr>
          <p:cNvPr id="1507332" name="Object 4"/>
          <p:cNvGraphicFramePr>
            <a:graphicFrameLocks noChangeAspect="1"/>
          </p:cNvGraphicFramePr>
          <p:nvPr/>
        </p:nvGraphicFramePr>
        <p:xfrm>
          <a:off x="2627313" y="3243263"/>
          <a:ext cx="2730500" cy="685800"/>
        </p:xfrm>
        <a:graphic>
          <a:graphicData uri="http://schemas.openxmlformats.org/presentationml/2006/ole">
            <mc:AlternateContent xmlns:mc="http://schemas.openxmlformats.org/markup-compatibility/2006">
              <mc:Choice xmlns:v="urn:schemas-microsoft-com:vml" Requires="v">
                <p:oleObj spid="_x0000_s3657" name="" r:id="rId5" imgW="2730500" imgH="685800" progId="Equation.DSMT4">
                  <p:embed/>
                </p:oleObj>
              </mc:Choice>
              <mc:Fallback>
                <p:oleObj name="" r:id="rId5" imgW="2730500" imgH="685800" progId="Equation.DSMT4">
                  <p:embed/>
                  <p:pic>
                    <p:nvPicPr>
                      <p:cNvPr id="0" name="图片 3656"/>
                      <p:cNvPicPr/>
                      <p:nvPr/>
                    </p:nvPicPr>
                    <p:blipFill>
                      <a:blip r:embed="rId6"/>
                      <a:stretch>
                        <a:fillRect/>
                      </a:stretch>
                    </p:blipFill>
                    <p:spPr>
                      <a:xfrm>
                        <a:off x="2627313" y="3243263"/>
                        <a:ext cx="2730500" cy="685800"/>
                      </a:xfrm>
                      <a:prstGeom prst="rect">
                        <a:avLst/>
                      </a:prstGeom>
                      <a:noFill/>
                      <a:ln w="38100">
                        <a:noFill/>
                        <a:miter/>
                      </a:ln>
                    </p:spPr>
                  </p:pic>
                </p:oleObj>
              </mc:Fallback>
            </mc:AlternateContent>
          </a:graphicData>
        </a:graphic>
      </p:graphicFrame>
      <p:sp>
        <p:nvSpPr>
          <p:cNvPr id="8" name="TextBox 7"/>
          <p:cNvSpPr txBox="1"/>
          <p:nvPr/>
        </p:nvSpPr>
        <p:spPr>
          <a:xfrm>
            <a:off x="714375" y="4143375"/>
            <a:ext cx="5314950" cy="400050"/>
          </a:xfrm>
          <a:prstGeom prst="rect">
            <a:avLst/>
          </a:prstGeom>
          <a:noFill/>
          <a:effectLst>
            <a:outerShdw blurRad="50800" dist="38100" dir="10800000" algn="r" rotWithShape="0">
              <a:prstClr val="black">
                <a:alpha val="40000"/>
              </a:prstClr>
            </a:outerShdw>
          </a:effectLst>
        </p:spPr>
        <p:txBody>
          <a:bodyPr wrap="none">
            <a:spAutoFit/>
          </a:bodyPr>
          <a:lstStyle/>
          <a:p>
            <a:pPr marR="0" defTabSz="914400" eaLnBrk="1" hangingPunct="1">
              <a:buClrTx/>
              <a:buSzTx/>
              <a:buFontTx/>
              <a:buNone/>
              <a:defRPr/>
            </a:pPr>
            <a:r>
              <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rPr>
              <a:t>影响稳定的离散时间系统的稳态误差的因素：</a:t>
            </a:r>
            <a:endPar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sp>
        <p:nvSpPr>
          <p:cNvPr id="9" name="TextBox 8"/>
          <p:cNvSpPr txBox="1"/>
          <p:nvPr/>
        </p:nvSpPr>
        <p:spPr>
          <a:xfrm>
            <a:off x="1643063" y="4714875"/>
            <a:ext cx="2976562" cy="955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Tx/>
              <a:buAutoNum type="arabicParenBoth"/>
            </a:pPr>
            <a:r>
              <a:rPr lang="zh-CN" altLang="en-US" sz="2000" b="1" dirty="0">
                <a:latin typeface="Times New Roman" panose="02020603050405020304" pitchFamily="18" charset="0"/>
              </a:rPr>
              <a:t>系统本身的特性</a:t>
            </a:r>
            <a:r>
              <a:rPr lang="en-US" altLang="zh-CN" sz="2000" b="1" dirty="0">
                <a:latin typeface="Times New Roman" panose="02020603050405020304" pitchFamily="18" charset="0"/>
              </a:rPr>
              <a:t>G</a:t>
            </a:r>
            <a:r>
              <a:rPr lang="en-US" altLang="zh-CN" sz="2000" b="1" baseline="-25000" dirty="0">
                <a:latin typeface="Times New Roman" panose="02020603050405020304" pitchFamily="18" charset="0"/>
              </a:rPr>
              <a:t>0</a:t>
            </a:r>
            <a:r>
              <a:rPr lang="en-US" altLang="zh-CN" sz="2000" b="1" dirty="0">
                <a:latin typeface="Times New Roman" panose="02020603050405020304" pitchFamily="18" charset="0"/>
              </a:rPr>
              <a:t>(z)</a:t>
            </a:r>
            <a:endParaRPr lang="en-US" altLang="zh-CN" sz="2000" b="1" dirty="0">
              <a:latin typeface="Times New Roman" panose="02020603050405020304" pitchFamily="18" charset="0"/>
            </a:endParaRPr>
          </a:p>
          <a:p>
            <a:pPr marL="342900" lvl="0" indent="-342900" eaLnBrk="1" hangingPunct="1">
              <a:lnSpc>
                <a:spcPct val="150000"/>
              </a:lnSpc>
              <a:spcBef>
                <a:spcPct val="0"/>
              </a:spcBef>
              <a:buFontTx/>
              <a:buAutoNum type="arabicParenBoth"/>
            </a:pPr>
            <a:r>
              <a:rPr lang="zh-CN" altLang="en-US" sz="2000" b="1" dirty="0">
                <a:latin typeface="Times New Roman" panose="02020603050405020304" pitchFamily="18" charset="0"/>
              </a:rPr>
              <a:t>输入信号</a:t>
            </a:r>
            <a:r>
              <a:rPr lang="en-US" altLang="zh-CN" sz="2000" b="1" dirty="0">
                <a:latin typeface="Times New Roman" panose="02020603050405020304" pitchFamily="18" charset="0"/>
              </a:rPr>
              <a:t>R(z)</a:t>
            </a:r>
            <a:endParaRPr lang="zh-CN" altLang="en-US" sz="2000" b="1" dirty="0">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07331"/>
                                        </p:tgtEl>
                                        <p:attrNameLst>
                                          <p:attrName>style.visibility</p:attrName>
                                        </p:attrNameLst>
                                      </p:cBhvr>
                                      <p:to>
                                        <p:strVal val="visible"/>
                                      </p:to>
                                    </p:set>
                                    <p:animEffect transition="in" filter="blinds(horizontal)">
                                      <p:cBhvr>
                                        <p:cTn id="12" dur="500"/>
                                        <p:tgtEl>
                                          <p:spTgt spid="15073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07332"/>
                                        </p:tgtEl>
                                        <p:attrNameLst>
                                          <p:attrName>style.visibility</p:attrName>
                                        </p:attrNameLst>
                                      </p:cBhvr>
                                      <p:to>
                                        <p:strVal val="visible"/>
                                      </p:to>
                                    </p:set>
                                    <p:animEffect transition="in" filter="blinds(horizontal)">
                                      <p:cBhvr>
                                        <p:cTn id="17" dur="500"/>
                                        <p:tgtEl>
                                          <p:spTgt spid="15073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
          <p:cNvSpPr>
            <a:spLocks noGrp="1"/>
          </p:cNvSpPr>
          <p:nvPr>
            <p:ph type="title"/>
          </p:nvPr>
        </p:nvSpPr>
        <p:spPr>
          <a:xfrm>
            <a:off x="1500188" y="274638"/>
            <a:ext cx="7186612" cy="1143000"/>
          </a:xfrm>
        </p:spPr>
        <p:txBody>
          <a:bodyPr vert="horz" wrap="square" lIns="91440" tIns="45720" rIns="91440" bIns="45720" anchor="ctr" anchorCtr="0"/>
          <a:p>
            <a:pPr algn="l" eaLnBrk="1" hangingPunct="1"/>
            <a:r>
              <a:rPr lang="en-US" altLang="zh-CN" sz="2400" b="1" dirty="0">
                <a:solidFill>
                  <a:srgbClr val="A50021"/>
                </a:solidFill>
              </a:rPr>
              <a:t>(A) </a:t>
            </a:r>
            <a:r>
              <a:rPr lang="zh-CN" altLang="en-US" sz="2400" b="1" dirty="0">
                <a:solidFill>
                  <a:srgbClr val="A50021"/>
                </a:solidFill>
              </a:rPr>
              <a:t>阶跃输入</a:t>
            </a:r>
            <a:endParaRPr lang="zh-CN" altLang="en-US" sz="2400" b="1" dirty="0">
              <a:solidFill>
                <a:srgbClr val="A50021"/>
              </a:solidFill>
            </a:endParaRPr>
          </a:p>
        </p:txBody>
      </p:sp>
      <p:graphicFrame>
        <p:nvGraphicFramePr>
          <p:cNvPr id="4" name="Object 2"/>
          <p:cNvGraphicFramePr>
            <a:graphicFrameLocks noChangeAspect="1"/>
          </p:cNvGraphicFramePr>
          <p:nvPr/>
        </p:nvGraphicFramePr>
        <p:xfrm>
          <a:off x="2428875" y="1285875"/>
          <a:ext cx="1600200" cy="1003300"/>
        </p:xfrm>
        <a:graphic>
          <a:graphicData uri="http://schemas.openxmlformats.org/presentationml/2006/ole">
            <mc:AlternateContent xmlns:mc="http://schemas.openxmlformats.org/markup-compatibility/2006">
              <mc:Choice xmlns:v="urn:schemas-microsoft-com:vml" Requires="v">
                <p:oleObj spid="_x0000_s3663" name="" r:id="rId1" imgW="1600200" imgH="1003300" progId="Equation.DSMT4">
                  <p:embed/>
                </p:oleObj>
              </mc:Choice>
              <mc:Fallback>
                <p:oleObj name="" r:id="rId1" imgW="1600200" imgH="1003300" progId="Equation.DSMT4">
                  <p:embed/>
                  <p:pic>
                    <p:nvPicPr>
                      <p:cNvPr id="0" name="图片 3662"/>
                      <p:cNvPicPr/>
                      <p:nvPr/>
                    </p:nvPicPr>
                    <p:blipFill>
                      <a:blip r:embed="rId2"/>
                      <a:stretch>
                        <a:fillRect/>
                      </a:stretch>
                    </p:blipFill>
                    <p:spPr>
                      <a:xfrm>
                        <a:off x="2428875" y="1285875"/>
                        <a:ext cx="1600200" cy="10033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1365250" y="2457450"/>
          <a:ext cx="3492500" cy="685800"/>
        </p:xfrm>
        <a:graphic>
          <a:graphicData uri="http://schemas.openxmlformats.org/presentationml/2006/ole">
            <mc:AlternateContent xmlns:mc="http://schemas.openxmlformats.org/markup-compatibility/2006">
              <mc:Choice xmlns:v="urn:schemas-microsoft-com:vml" Requires="v">
                <p:oleObj spid="_x0000_s3672" name="" r:id="rId3" imgW="3492500" imgH="685800" progId="Equation.DSMT4">
                  <p:embed/>
                </p:oleObj>
              </mc:Choice>
              <mc:Fallback>
                <p:oleObj name="" r:id="rId3" imgW="3492500" imgH="685800" progId="Equation.DSMT4">
                  <p:embed/>
                  <p:pic>
                    <p:nvPicPr>
                      <p:cNvPr id="0" name="图片 3671"/>
                      <p:cNvPicPr/>
                      <p:nvPr/>
                    </p:nvPicPr>
                    <p:blipFill>
                      <a:blip r:embed="rId4"/>
                      <a:stretch>
                        <a:fillRect/>
                      </a:stretch>
                    </p:blipFill>
                    <p:spPr>
                      <a:xfrm>
                        <a:off x="1365250" y="2457450"/>
                        <a:ext cx="3492500" cy="6858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4929188" y="2457450"/>
          <a:ext cx="1587500" cy="685800"/>
        </p:xfrm>
        <a:graphic>
          <a:graphicData uri="http://schemas.openxmlformats.org/presentationml/2006/ole">
            <mc:AlternateContent xmlns:mc="http://schemas.openxmlformats.org/markup-compatibility/2006">
              <mc:Choice xmlns:v="urn:schemas-microsoft-com:vml" Requires="v">
                <p:oleObj spid="_x0000_s3662" name="" r:id="rId5" imgW="1587500" imgH="685800" progId="Equation.DSMT4">
                  <p:embed/>
                </p:oleObj>
              </mc:Choice>
              <mc:Fallback>
                <p:oleObj name="" r:id="rId5" imgW="1587500" imgH="685800" progId="Equation.DSMT4">
                  <p:embed/>
                  <p:pic>
                    <p:nvPicPr>
                      <p:cNvPr id="0" name="图片 3661"/>
                      <p:cNvPicPr/>
                      <p:nvPr/>
                    </p:nvPicPr>
                    <p:blipFill>
                      <a:blip r:embed="rId6"/>
                      <a:stretch>
                        <a:fillRect/>
                      </a:stretch>
                    </p:blipFill>
                    <p:spPr>
                      <a:xfrm>
                        <a:off x="4929188" y="2457450"/>
                        <a:ext cx="1587500" cy="6858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6643688" y="2428875"/>
          <a:ext cx="1587500" cy="850900"/>
        </p:xfrm>
        <a:graphic>
          <a:graphicData uri="http://schemas.openxmlformats.org/presentationml/2006/ole">
            <mc:AlternateContent xmlns:mc="http://schemas.openxmlformats.org/markup-compatibility/2006">
              <mc:Choice xmlns:v="urn:schemas-microsoft-com:vml" Requires="v">
                <p:oleObj spid="_x0000_s3670" name="" r:id="rId7" imgW="1587500" imgH="850900" progId="Equation.DSMT4">
                  <p:embed/>
                </p:oleObj>
              </mc:Choice>
              <mc:Fallback>
                <p:oleObj name="" r:id="rId7" imgW="1587500" imgH="850900" progId="Equation.DSMT4">
                  <p:embed/>
                  <p:pic>
                    <p:nvPicPr>
                      <p:cNvPr id="0" name="图片 3669"/>
                      <p:cNvPicPr/>
                      <p:nvPr/>
                    </p:nvPicPr>
                    <p:blipFill>
                      <a:blip r:embed="rId8"/>
                      <a:stretch>
                        <a:fillRect/>
                      </a:stretch>
                    </p:blipFill>
                    <p:spPr>
                      <a:xfrm>
                        <a:off x="6643688" y="2428875"/>
                        <a:ext cx="1587500" cy="850900"/>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1892300" y="3214688"/>
          <a:ext cx="965200" cy="685800"/>
        </p:xfrm>
        <a:graphic>
          <a:graphicData uri="http://schemas.openxmlformats.org/presentationml/2006/ole">
            <mc:AlternateContent xmlns:mc="http://schemas.openxmlformats.org/markup-compatibility/2006">
              <mc:Choice xmlns:v="urn:schemas-microsoft-com:vml" Requires="v">
                <p:oleObj spid="_x0000_s3669" name="" r:id="rId9" imgW="965200" imgH="685800" progId="Equation.DSMT4">
                  <p:embed/>
                </p:oleObj>
              </mc:Choice>
              <mc:Fallback>
                <p:oleObj name="" r:id="rId9" imgW="965200" imgH="685800" progId="Equation.DSMT4">
                  <p:embed/>
                  <p:pic>
                    <p:nvPicPr>
                      <p:cNvPr id="0" name="图片 3668"/>
                      <p:cNvPicPr/>
                      <p:nvPr/>
                    </p:nvPicPr>
                    <p:blipFill>
                      <a:blip r:embed="rId10"/>
                      <a:stretch>
                        <a:fillRect/>
                      </a:stretch>
                    </p:blipFill>
                    <p:spPr>
                      <a:xfrm>
                        <a:off x="1892300" y="3214688"/>
                        <a:ext cx="965200" cy="685800"/>
                      </a:xfrm>
                      <a:prstGeom prst="rect">
                        <a:avLst/>
                      </a:prstGeom>
                      <a:noFill/>
                      <a:ln w="38100">
                        <a:noFill/>
                        <a:miter/>
                      </a:ln>
                    </p:spPr>
                  </p:pic>
                </p:oleObj>
              </mc:Fallback>
            </mc:AlternateContent>
          </a:graphicData>
        </a:graphic>
      </p:graphicFrame>
      <p:graphicFrame>
        <p:nvGraphicFramePr>
          <p:cNvPr id="1508359" name="Object 7"/>
          <p:cNvGraphicFramePr>
            <a:graphicFrameLocks noChangeAspect="1"/>
          </p:cNvGraphicFramePr>
          <p:nvPr/>
        </p:nvGraphicFramePr>
        <p:xfrm>
          <a:off x="1400175" y="4143375"/>
          <a:ext cx="1600200" cy="482600"/>
        </p:xfrm>
        <a:graphic>
          <a:graphicData uri="http://schemas.openxmlformats.org/presentationml/2006/ole">
            <mc:AlternateContent xmlns:mc="http://schemas.openxmlformats.org/markup-compatibility/2006">
              <mc:Choice xmlns:v="urn:schemas-microsoft-com:vml" Requires="v">
                <p:oleObj spid="_x0000_s3671" name="" r:id="rId11" imgW="1600200" imgH="482600" progId="Equation.DSMT4">
                  <p:embed/>
                </p:oleObj>
              </mc:Choice>
              <mc:Fallback>
                <p:oleObj name="" r:id="rId11" imgW="1600200" imgH="482600" progId="Equation.DSMT4">
                  <p:embed/>
                  <p:pic>
                    <p:nvPicPr>
                      <p:cNvPr id="0" name="图片 3670"/>
                      <p:cNvPicPr/>
                      <p:nvPr/>
                    </p:nvPicPr>
                    <p:blipFill>
                      <a:blip r:embed="rId12"/>
                      <a:stretch>
                        <a:fillRect/>
                      </a:stretch>
                    </p:blipFill>
                    <p:spPr>
                      <a:xfrm>
                        <a:off x="1400175" y="4143375"/>
                        <a:ext cx="1600200" cy="482600"/>
                      </a:xfrm>
                      <a:prstGeom prst="rect">
                        <a:avLst/>
                      </a:prstGeom>
                      <a:noFill/>
                      <a:ln w="38100">
                        <a:noFill/>
                        <a:miter/>
                      </a:ln>
                    </p:spPr>
                  </p:pic>
                </p:oleObj>
              </mc:Fallback>
            </mc:AlternateContent>
          </a:graphicData>
        </a:graphic>
      </p:graphicFrame>
      <p:sp>
        <p:nvSpPr>
          <p:cNvPr id="10" name="TextBox 9"/>
          <p:cNvSpPr txBox="1"/>
          <p:nvPr/>
        </p:nvSpPr>
        <p:spPr>
          <a:xfrm>
            <a:off x="3643313" y="4143375"/>
            <a:ext cx="27495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FF0000"/>
                </a:solidFill>
                <a:latin typeface="Arial" panose="020B0604020202020204" pitchFamily="34" charset="0"/>
              </a:rPr>
              <a:t>系统静态位置误差系数</a:t>
            </a:r>
            <a:endParaRPr lang="zh-CN" altLang="en-US" sz="2000" b="1" dirty="0">
              <a:solidFill>
                <a:srgbClr val="FF0000"/>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08359"/>
                                        </p:tgtEl>
                                        <p:attrNameLst>
                                          <p:attrName>style.visibility</p:attrName>
                                        </p:attrNameLst>
                                      </p:cBhvr>
                                      <p:to>
                                        <p:strVal val="visible"/>
                                      </p:to>
                                    </p:set>
                                    <p:animEffect transition="in" filter="blinds(horizontal)">
                                      <p:cBhvr>
                                        <p:cTn id="32" dur="500"/>
                                        <p:tgtEl>
                                          <p:spTgt spid="15083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
          <p:cNvSpPr>
            <a:spLocks noGrp="1"/>
          </p:cNvSpPr>
          <p:nvPr>
            <p:ph type="title"/>
          </p:nvPr>
        </p:nvSpPr>
        <p:spPr>
          <a:xfrm>
            <a:off x="1643063" y="357188"/>
            <a:ext cx="7043737" cy="846137"/>
          </a:xfrm>
        </p:spPr>
        <p:txBody>
          <a:bodyPr vert="horz" wrap="square" lIns="91440" tIns="45720" rIns="91440" bIns="45720" anchor="ctr" anchorCtr="0"/>
          <a:p>
            <a:pPr algn="l" eaLnBrk="1" hangingPunct="1"/>
            <a:r>
              <a:rPr lang="en-US" altLang="zh-CN" sz="2400" b="1" dirty="0">
                <a:solidFill>
                  <a:srgbClr val="A50021"/>
                </a:solidFill>
              </a:rPr>
              <a:t>(B) </a:t>
            </a:r>
            <a:r>
              <a:rPr lang="zh-CN" altLang="en-US" sz="2400" b="1" dirty="0">
                <a:solidFill>
                  <a:srgbClr val="A50021"/>
                </a:solidFill>
              </a:rPr>
              <a:t>斜坡输入</a:t>
            </a:r>
            <a:endParaRPr lang="zh-CN" altLang="en-US" sz="2400" b="1" dirty="0">
              <a:solidFill>
                <a:srgbClr val="A50021"/>
              </a:solidFill>
            </a:endParaRPr>
          </a:p>
        </p:txBody>
      </p:sp>
      <p:graphicFrame>
        <p:nvGraphicFramePr>
          <p:cNvPr id="1509378" name="Object 2"/>
          <p:cNvGraphicFramePr>
            <a:graphicFrameLocks noChangeAspect="1"/>
          </p:cNvGraphicFramePr>
          <p:nvPr/>
        </p:nvGraphicFramePr>
        <p:xfrm>
          <a:off x="2211388" y="1273175"/>
          <a:ext cx="1892300" cy="1028700"/>
        </p:xfrm>
        <a:graphic>
          <a:graphicData uri="http://schemas.openxmlformats.org/presentationml/2006/ole">
            <mc:AlternateContent xmlns:mc="http://schemas.openxmlformats.org/markup-compatibility/2006">
              <mc:Choice xmlns:v="urn:schemas-microsoft-com:vml" Requires="v">
                <p:oleObj spid="_x0000_s3685" name="" r:id="rId1" imgW="1892300" imgH="1028700" progId="Equation.DSMT4">
                  <p:embed/>
                </p:oleObj>
              </mc:Choice>
              <mc:Fallback>
                <p:oleObj name="" r:id="rId1" imgW="1892300" imgH="1028700" progId="Equation.DSMT4">
                  <p:embed/>
                  <p:pic>
                    <p:nvPicPr>
                      <p:cNvPr id="0" name="图片 3684"/>
                      <p:cNvPicPr/>
                      <p:nvPr/>
                    </p:nvPicPr>
                    <p:blipFill>
                      <a:blip r:embed="rId2"/>
                      <a:stretch>
                        <a:fillRect/>
                      </a:stretch>
                    </p:blipFill>
                    <p:spPr>
                      <a:xfrm>
                        <a:off x="2211388" y="1273175"/>
                        <a:ext cx="1892300" cy="10287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287588" y="2357438"/>
          <a:ext cx="3784600" cy="685800"/>
        </p:xfrm>
        <a:graphic>
          <a:graphicData uri="http://schemas.openxmlformats.org/presentationml/2006/ole">
            <mc:AlternateContent xmlns:mc="http://schemas.openxmlformats.org/markup-compatibility/2006">
              <mc:Choice xmlns:v="urn:schemas-microsoft-com:vml" Requires="v">
                <p:oleObj spid="_x0000_s3686" name="" r:id="rId3" imgW="3784600" imgH="685800" progId="Equation.DSMT4">
                  <p:embed/>
                </p:oleObj>
              </mc:Choice>
              <mc:Fallback>
                <p:oleObj name="" r:id="rId3" imgW="3784600" imgH="685800" progId="Equation.DSMT4">
                  <p:embed/>
                  <p:pic>
                    <p:nvPicPr>
                      <p:cNvPr id="0" name="图片 3685"/>
                      <p:cNvPicPr/>
                      <p:nvPr/>
                    </p:nvPicPr>
                    <p:blipFill>
                      <a:blip r:embed="rId4"/>
                      <a:stretch>
                        <a:fillRect/>
                      </a:stretch>
                    </p:blipFill>
                    <p:spPr>
                      <a:xfrm>
                        <a:off x="2287588" y="2357438"/>
                        <a:ext cx="3784600" cy="685800"/>
                      </a:xfrm>
                      <a:prstGeom prst="rect">
                        <a:avLst/>
                      </a:prstGeom>
                      <a:noFill/>
                      <a:ln w="38100">
                        <a:noFill/>
                        <a:miter/>
                      </a:ln>
                    </p:spPr>
                  </p:pic>
                </p:oleObj>
              </mc:Fallback>
            </mc:AlternateContent>
          </a:graphicData>
        </a:graphic>
      </p:graphicFrame>
      <p:graphicFrame>
        <p:nvGraphicFramePr>
          <p:cNvPr id="1509380" name="Object 4"/>
          <p:cNvGraphicFramePr>
            <a:graphicFrameLocks noChangeAspect="1"/>
          </p:cNvGraphicFramePr>
          <p:nvPr/>
        </p:nvGraphicFramePr>
        <p:xfrm>
          <a:off x="2857500" y="3028950"/>
          <a:ext cx="2743200" cy="685800"/>
        </p:xfrm>
        <a:graphic>
          <a:graphicData uri="http://schemas.openxmlformats.org/presentationml/2006/ole">
            <mc:AlternateContent xmlns:mc="http://schemas.openxmlformats.org/markup-compatibility/2006">
              <mc:Choice xmlns:v="urn:schemas-microsoft-com:vml" Requires="v">
                <p:oleObj spid="_x0000_s3678" name="" r:id="rId5" imgW="2743200" imgH="685800" progId="Equation.DSMT4">
                  <p:embed/>
                </p:oleObj>
              </mc:Choice>
              <mc:Fallback>
                <p:oleObj name="" r:id="rId5" imgW="2743200" imgH="685800" progId="Equation.DSMT4">
                  <p:embed/>
                  <p:pic>
                    <p:nvPicPr>
                      <p:cNvPr id="0" name="图片 3677"/>
                      <p:cNvPicPr/>
                      <p:nvPr/>
                    </p:nvPicPr>
                    <p:blipFill>
                      <a:blip r:embed="rId6"/>
                      <a:stretch>
                        <a:fillRect/>
                      </a:stretch>
                    </p:blipFill>
                    <p:spPr>
                      <a:xfrm>
                        <a:off x="2857500" y="3028950"/>
                        <a:ext cx="2743200" cy="685800"/>
                      </a:xfrm>
                      <a:prstGeom prst="rect">
                        <a:avLst/>
                      </a:prstGeom>
                      <a:noFill/>
                      <a:ln w="38100">
                        <a:noFill/>
                        <a:miter/>
                      </a:ln>
                    </p:spPr>
                  </p:pic>
                </p:oleObj>
              </mc:Fallback>
            </mc:AlternateContent>
          </a:graphicData>
        </a:graphic>
      </p:graphicFrame>
      <p:graphicFrame>
        <p:nvGraphicFramePr>
          <p:cNvPr id="1509381" name="Object 5"/>
          <p:cNvGraphicFramePr>
            <a:graphicFrameLocks noChangeAspect="1"/>
          </p:cNvGraphicFramePr>
          <p:nvPr/>
        </p:nvGraphicFramePr>
        <p:xfrm>
          <a:off x="2870200" y="3770313"/>
          <a:ext cx="2400300" cy="774700"/>
        </p:xfrm>
        <a:graphic>
          <a:graphicData uri="http://schemas.openxmlformats.org/presentationml/2006/ole">
            <mc:AlternateContent xmlns:mc="http://schemas.openxmlformats.org/markup-compatibility/2006">
              <mc:Choice xmlns:v="urn:schemas-microsoft-com:vml" Requires="v">
                <p:oleObj spid="_x0000_s3684" name="" r:id="rId7" imgW="2400300" imgH="774700" progId="Equation.DSMT4">
                  <p:embed/>
                </p:oleObj>
              </mc:Choice>
              <mc:Fallback>
                <p:oleObj name="" r:id="rId7" imgW="2400300" imgH="774700" progId="Equation.DSMT4">
                  <p:embed/>
                  <p:pic>
                    <p:nvPicPr>
                      <p:cNvPr id="0" name="图片 3683"/>
                      <p:cNvPicPr/>
                      <p:nvPr/>
                    </p:nvPicPr>
                    <p:blipFill>
                      <a:blip r:embed="rId8"/>
                      <a:stretch>
                        <a:fillRect/>
                      </a:stretch>
                    </p:blipFill>
                    <p:spPr>
                      <a:xfrm>
                        <a:off x="2870200" y="3770313"/>
                        <a:ext cx="2400300" cy="774700"/>
                      </a:xfrm>
                      <a:prstGeom prst="rect">
                        <a:avLst/>
                      </a:prstGeom>
                      <a:noFill/>
                      <a:ln w="38100">
                        <a:noFill/>
                        <a:miter/>
                      </a:ln>
                    </p:spPr>
                  </p:pic>
                </p:oleObj>
              </mc:Fallback>
            </mc:AlternateContent>
          </a:graphicData>
        </a:graphic>
      </p:graphicFrame>
      <p:graphicFrame>
        <p:nvGraphicFramePr>
          <p:cNvPr id="1509382" name="Object 6"/>
          <p:cNvGraphicFramePr>
            <a:graphicFrameLocks noChangeAspect="1"/>
          </p:cNvGraphicFramePr>
          <p:nvPr/>
        </p:nvGraphicFramePr>
        <p:xfrm>
          <a:off x="2444750" y="4694238"/>
          <a:ext cx="2413000" cy="622300"/>
        </p:xfrm>
        <a:graphic>
          <a:graphicData uri="http://schemas.openxmlformats.org/presentationml/2006/ole">
            <mc:AlternateContent xmlns:mc="http://schemas.openxmlformats.org/markup-compatibility/2006">
              <mc:Choice xmlns:v="urn:schemas-microsoft-com:vml" Requires="v">
                <p:oleObj spid="_x0000_s3679" name="" r:id="rId9" imgW="2413000" imgH="622300" progId="Equation.DSMT4">
                  <p:embed/>
                </p:oleObj>
              </mc:Choice>
              <mc:Fallback>
                <p:oleObj name="" r:id="rId9" imgW="2413000" imgH="622300" progId="Equation.DSMT4">
                  <p:embed/>
                  <p:pic>
                    <p:nvPicPr>
                      <p:cNvPr id="0" name="图片 3678"/>
                      <p:cNvPicPr/>
                      <p:nvPr/>
                    </p:nvPicPr>
                    <p:blipFill>
                      <a:blip r:embed="rId10"/>
                      <a:stretch>
                        <a:fillRect/>
                      </a:stretch>
                    </p:blipFill>
                    <p:spPr>
                      <a:xfrm>
                        <a:off x="2444750" y="4694238"/>
                        <a:ext cx="2413000" cy="622300"/>
                      </a:xfrm>
                      <a:prstGeom prst="rect">
                        <a:avLst/>
                      </a:prstGeom>
                      <a:noFill/>
                      <a:ln w="38100">
                        <a:noFill/>
                        <a:miter/>
                      </a:ln>
                    </p:spPr>
                  </p:pic>
                </p:oleObj>
              </mc:Fallback>
            </mc:AlternateContent>
          </a:graphicData>
        </a:graphic>
      </p:graphicFrame>
      <p:sp>
        <p:nvSpPr>
          <p:cNvPr id="9" name="TextBox 8"/>
          <p:cNvSpPr txBox="1"/>
          <p:nvPr/>
        </p:nvSpPr>
        <p:spPr>
          <a:xfrm>
            <a:off x="5214938" y="4786313"/>
            <a:ext cx="27654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FF0000"/>
                </a:solidFill>
                <a:latin typeface="Arial" panose="020B0604020202020204" pitchFamily="34" charset="0"/>
              </a:rPr>
              <a:t>系统静态速度误差系数</a:t>
            </a:r>
            <a:endParaRPr lang="zh-CN" altLang="en-US" sz="2000" b="1" dirty="0">
              <a:solidFill>
                <a:srgbClr val="FF0000"/>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9378"/>
                                        </p:tgtEl>
                                        <p:attrNameLst>
                                          <p:attrName>style.visibility</p:attrName>
                                        </p:attrNameLst>
                                      </p:cBhvr>
                                      <p:to>
                                        <p:strVal val="visible"/>
                                      </p:to>
                                    </p:set>
                                    <p:animEffect transition="in" filter="blinds(horizontal)">
                                      <p:cBhvr>
                                        <p:cTn id="7" dur="500"/>
                                        <p:tgtEl>
                                          <p:spTgt spid="15093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09380"/>
                                        </p:tgtEl>
                                        <p:attrNameLst>
                                          <p:attrName>style.visibility</p:attrName>
                                        </p:attrNameLst>
                                      </p:cBhvr>
                                      <p:to>
                                        <p:strVal val="visible"/>
                                      </p:to>
                                    </p:set>
                                    <p:animEffect transition="in" filter="blinds(horizontal)">
                                      <p:cBhvr>
                                        <p:cTn id="17" dur="500"/>
                                        <p:tgtEl>
                                          <p:spTgt spid="15093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09381"/>
                                        </p:tgtEl>
                                        <p:attrNameLst>
                                          <p:attrName>style.visibility</p:attrName>
                                        </p:attrNameLst>
                                      </p:cBhvr>
                                      <p:to>
                                        <p:strVal val="visible"/>
                                      </p:to>
                                    </p:set>
                                    <p:animEffect transition="in" filter="blinds(horizontal)">
                                      <p:cBhvr>
                                        <p:cTn id="22" dur="500"/>
                                        <p:tgtEl>
                                          <p:spTgt spid="15093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09382"/>
                                        </p:tgtEl>
                                        <p:attrNameLst>
                                          <p:attrName>style.visibility</p:attrName>
                                        </p:attrNameLst>
                                      </p:cBhvr>
                                      <p:to>
                                        <p:strVal val="visible"/>
                                      </p:to>
                                    </p:set>
                                    <p:animEffect transition="in" filter="blinds(horizontal)">
                                      <p:cBhvr>
                                        <p:cTn id="27" dur="500"/>
                                        <p:tgtEl>
                                          <p:spTgt spid="15093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标题 1"/>
          <p:cNvSpPr>
            <a:spLocks noGrp="1"/>
          </p:cNvSpPr>
          <p:nvPr>
            <p:ph type="title"/>
          </p:nvPr>
        </p:nvSpPr>
        <p:spPr>
          <a:xfrm>
            <a:off x="1571625" y="274638"/>
            <a:ext cx="7115175" cy="1143000"/>
          </a:xfrm>
        </p:spPr>
        <p:txBody>
          <a:bodyPr vert="horz" wrap="square" lIns="91440" tIns="45720" rIns="91440" bIns="45720" anchor="ctr" anchorCtr="0"/>
          <a:p>
            <a:pPr algn="l" eaLnBrk="1" hangingPunct="1"/>
            <a:r>
              <a:rPr lang="en-US" altLang="zh-CN" sz="2400" b="1" dirty="0">
                <a:solidFill>
                  <a:srgbClr val="A50021"/>
                </a:solidFill>
              </a:rPr>
              <a:t>(c) </a:t>
            </a:r>
            <a:r>
              <a:rPr lang="zh-CN" altLang="en-US" sz="2400" b="1" dirty="0">
                <a:solidFill>
                  <a:srgbClr val="A50021"/>
                </a:solidFill>
              </a:rPr>
              <a:t>抛物线</a:t>
            </a:r>
            <a:r>
              <a:rPr lang="en-US" altLang="zh-CN" sz="2400" b="1" dirty="0">
                <a:solidFill>
                  <a:srgbClr val="A50021"/>
                </a:solidFill>
              </a:rPr>
              <a:t>(</a:t>
            </a:r>
            <a:r>
              <a:rPr lang="zh-CN" altLang="en-US" sz="2400" b="1" dirty="0">
                <a:solidFill>
                  <a:srgbClr val="A50021"/>
                </a:solidFill>
              </a:rPr>
              <a:t>加速度</a:t>
            </a:r>
            <a:r>
              <a:rPr lang="en-US" altLang="zh-CN" sz="2400" b="1" dirty="0">
                <a:solidFill>
                  <a:srgbClr val="A50021"/>
                </a:solidFill>
              </a:rPr>
              <a:t>)</a:t>
            </a:r>
            <a:r>
              <a:rPr lang="zh-CN" altLang="en-US" sz="2400" b="1" dirty="0">
                <a:solidFill>
                  <a:srgbClr val="A50021"/>
                </a:solidFill>
              </a:rPr>
              <a:t>输入</a:t>
            </a:r>
            <a:endParaRPr lang="zh-CN" altLang="en-US" sz="2400" b="1" dirty="0">
              <a:solidFill>
                <a:srgbClr val="A50021"/>
              </a:solidFill>
            </a:endParaRPr>
          </a:p>
        </p:txBody>
      </p:sp>
      <p:graphicFrame>
        <p:nvGraphicFramePr>
          <p:cNvPr id="1510402" name="Object 2"/>
          <p:cNvGraphicFramePr>
            <a:graphicFrameLocks noChangeAspect="1"/>
          </p:cNvGraphicFramePr>
          <p:nvPr/>
        </p:nvGraphicFramePr>
        <p:xfrm>
          <a:off x="2071688" y="1187450"/>
          <a:ext cx="2171700" cy="1384300"/>
        </p:xfrm>
        <a:graphic>
          <a:graphicData uri="http://schemas.openxmlformats.org/presentationml/2006/ole">
            <mc:AlternateContent xmlns:mc="http://schemas.openxmlformats.org/markup-compatibility/2006">
              <mc:Choice xmlns:v="urn:schemas-microsoft-com:vml" Requires="v">
                <p:oleObj spid="_x0000_s3682" name="" r:id="rId1" imgW="2171700" imgH="1384300" progId="Equation.DSMT4">
                  <p:embed/>
                </p:oleObj>
              </mc:Choice>
              <mc:Fallback>
                <p:oleObj name="" r:id="rId1" imgW="2171700" imgH="1384300" progId="Equation.DSMT4">
                  <p:embed/>
                  <p:pic>
                    <p:nvPicPr>
                      <p:cNvPr id="0" name="图片 3681"/>
                      <p:cNvPicPr/>
                      <p:nvPr/>
                    </p:nvPicPr>
                    <p:blipFill>
                      <a:blip r:embed="rId2"/>
                      <a:stretch>
                        <a:fillRect/>
                      </a:stretch>
                    </p:blipFill>
                    <p:spPr>
                      <a:xfrm>
                        <a:off x="2071688" y="1187450"/>
                        <a:ext cx="2171700" cy="13843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120900" y="2646363"/>
          <a:ext cx="4165600" cy="711200"/>
        </p:xfrm>
        <a:graphic>
          <a:graphicData uri="http://schemas.openxmlformats.org/presentationml/2006/ole">
            <mc:AlternateContent xmlns:mc="http://schemas.openxmlformats.org/markup-compatibility/2006">
              <mc:Choice xmlns:v="urn:schemas-microsoft-com:vml" Requires="v">
                <p:oleObj spid="_x0000_s3681" name="" r:id="rId3" imgW="4165600" imgH="711200" progId="Equation.DSMT4">
                  <p:embed/>
                </p:oleObj>
              </mc:Choice>
              <mc:Fallback>
                <p:oleObj name="" r:id="rId3" imgW="4165600" imgH="711200" progId="Equation.DSMT4">
                  <p:embed/>
                  <p:pic>
                    <p:nvPicPr>
                      <p:cNvPr id="0" name="图片 3680"/>
                      <p:cNvPicPr/>
                      <p:nvPr/>
                    </p:nvPicPr>
                    <p:blipFill>
                      <a:blip r:embed="rId4"/>
                      <a:stretch>
                        <a:fillRect/>
                      </a:stretch>
                    </p:blipFill>
                    <p:spPr>
                      <a:xfrm>
                        <a:off x="2120900" y="2646363"/>
                        <a:ext cx="4165600" cy="711200"/>
                      </a:xfrm>
                      <a:prstGeom prst="rect">
                        <a:avLst/>
                      </a:prstGeom>
                      <a:noFill/>
                      <a:ln w="38100">
                        <a:noFill/>
                        <a:miter/>
                      </a:ln>
                    </p:spPr>
                  </p:pic>
                </p:oleObj>
              </mc:Fallback>
            </mc:AlternateContent>
          </a:graphicData>
        </a:graphic>
      </p:graphicFrame>
      <p:graphicFrame>
        <p:nvGraphicFramePr>
          <p:cNvPr id="1510404" name="Object 4"/>
          <p:cNvGraphicFramePr>
            <a:graphicFrameLocks noChangeAspect="1"/>
          </p:cNvGraphicFramePr>
          <p:nvPr/>
        </p:nvGraphicFramePr>
        <p:xfrm>
          <a:off x="2692400" y="3440113"/>
          <a:ext cx="3352800" cy="774700"/>
        </p:xfrm>
        <a:graphic>
          <a:graphicData uri="http://schemas.openxmlformats.org/presentationml/2006/ole">
            <mc:AlternateContent xmlns:mc="http://schemas.openxmlformats.org/markup-compatibility/2006">
              <mc:Choice xmlns:v="urn:schemas-microsoft-com:vml" Requires="v">
                <p:oleObj spid="_x0000_s3683" name="" r:id="rId5" imgW="3352800" imgH="774700" progId="Equation.DSMT4">
                  <p:embed/>
                </p:oleObj>
              </mc:Choice>
              <mc:Fallback>
                <p:oleObj name="" r:id="rId5" imgW="3352800" imgH="774700" progId="Equation.DSMT4">
                  <p:embed/>
                  <p:pic>
                    <p:nvPicPr>
                      <p:cNvPr id="0" name="图片 3682"/>
                      <p:cNvPicPr/>
                      <p:nvPr/>
                    </p:nvPicPr>
                    <p:blipFill>
                      <a:blip r:embed="rId6"/>
                      <a:stretch>
                        <a:fillRect/>
                      </a:stretch>
                    </p:blipFill>
                    <p:spPr>
                      <a:xfrm>
                        <a:off x="2692400" y="3440113"/>
                        <a:ext cx="3352800" cy="774700"/>
                      </a:xfrm>
                      <a:prstGeom prst="rect">
                        <a:avLst/>
                      </a:prstGeom>
                      <a:noFill/>
                      <a:ln w="38100">
                        <a:noFill/>
                        <a:miter/>
                      </a:ln>
                    </p:spPr>
                  </p:pic>
                </p:oleObj>
              </mc:Fallback>
            </mc:AlternateContent>
          </a:graphicData>
        </a:graphic>
      </p:graphicFrame>
      <p:graphicFrame>
        <p:nvGraphicFramePr>
          <p:cNvPr id="1510405" name="Object 5"/>
          <p:cNvGraphicFramePr>
            <a:graphicFrameLocks noChangeAspect="1"/>
          </p:cNvGraphicFramePr>
          <p:nvPr/>
        </p:nvGraphicFramePr>
        <p:xfrm>
          <a:off x="2779713" y="4214813"/>
          <a:ext cx="2578100" cy="800100"/>
        </p:xfrm>
        <a:graphic>
          <a:graphicData uri="http://schemas.openxmlformats.org/presentationml/2006/ole">
            <mc:AlternateContent xmlns:mc="http://schemas.openxmlformats.org/markup-compatibility/2006">
              <mc:Choice xmlns:v="urn:schemas-microsoft-com:vml" Requires="v">
                <p:oleObj spid="_x0000_s3680" name="" r:id="rId7" imgW="2578100" imgH="800100" progId="Equation.DSMT4">
                  <p:embed/>
                </p:oleObj>
              </mc:Choice>
              <mc:Fallback>
                <p:oleObj name="" r:id="rId7" imgW="2578100" imgH="800100" progId="Equation.DSMT4">
                  <p:embed/>
                  <p:pic>
                    <p:nvPicPr>
                      <p:cNvPr id="0" name="图片 3679"/>
                      <p:cNvPicPr/>
                      <p:nvPr/>
                    </p:nvPicPr>
                    <p:blipFill>
                      <a:blip r:embed="rId8"/>
                      <a:stretch>
                        <a:fillRect/>
                      </a:stretch>
                    </p:blipFill>
                    <p:spPr>
                      <a:xfrm>
                        <a:off x="2779713" y="4214813"/>
                        <a:ext cx="2578100" cy="800100"/>
                      </a:xfrm>
                      <a:prstGeom prst="rect">
                        <a:avLst/>
                      </a:prstGeom>
                      <a:noFill/>
                      <a:ln w="38100">
                        <a:noFill/>
                        <a:miter/>
                      </a:ln>
                    </p:spPr>
                  </p:pic>
                </p:oleObj>
              </mc:Fallback>
            </mc:AlternateContent>
          </a:graphicData>
        </a:graphic>
      </p:graphicFrame>
      <p:graphicFrame>
        <p:nvGraphicFramePr>
          <p:cNvPr id="1510406" name="Object 6"/>
          <p:cNvGraphicFramePr>
            <a:graphicFrameLocks noChangeAspect="1"/>
          </p:cNvGraphicFramePr>
          <p:nvPr/>
        </p:nvGraphicFramePr>
        <p:xfrm>
          <a:off x="2214563" y="5214938"/>
          <a:ext cx="2628900" cy="622300"/>
        </p:xfrm>
        <a:graphic>
          <a:graphicData uri="http://schemas.openxmlformats.org/presentationml/2006/ole">
            <mc:AlternateContent xmlns:mc="http://schemas.openxmlformats.org/markup-compatibility/2006">
              <mc:Choice xmlns:v="urn:schemas-microsoft-com:vml" Requires="v">
                <p:oleObj spid="_x0000_s3675" name="" r:id="rId9" imgW="2628900" imgH="622300" progId="Equation.DSMT4">
                  <p:embed/>
                </p:oleObj>
              </mc:Choice>
              <mc:Fallback>
                <p:oleObj name="" r:id="rId9" imgW="2628900" imgH="622300" progId="Equation.DSMT4">
                  <p:embed/>
                  <p:pic>
                    <p:nvPicPr>
                      <p:cNvPr id="0" name="图片 3674"/>
                      <p:cNvPicPr/>
                      <p:nvPr/>
                    </p:nvPicPr>
                    <p:blipFill>
                      <a:blip r:embed="rId10"/>
                      <a:stretch>
                        <a:fillRect/>
                      </a:stretch>
                    </p:blipFill>
                    <p:spPr>
                      <a:xfrm>
                        <a:off x="2214563" y="5214938"/>
                        <a:ext cx="2628900" cy="622300"/>
                      </a:xfrm>
                      <a:prstGeom prst="rect">
                        <a:avLst/>
                      </a:prstGeom>
                      <a:noFill/>
                      <a:ln w="38100">
                        <a:noFill/>
                        <a:miter/>
                      </a:ln>
                    </p:spPr>
                  </p:pic>
                </p:oleObj>
              </mc:Fallback>
            </mc:AlternateContent>
          </a:graphicData>
        </a:graphic>
      </p:graphicFrame>
      <p:sp>
        <p:nvSpPr>
          <p:cNvPr id="9" name="TextBox 8"/>
          <p:cNvSpPr txBox="1"/>
          <p:nvPr/>
        </p:nvSpPr>
        <p:spPr>
          <a:xfrm>
            <a:off x="5214938" y="5314950"/>
            <a:ext cx="30241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FF0000"/>
                </a:solidFill>
                <a:latin typeface="Arial" panose="020B0604020202020204" pitchFamily="34" charset="0"/>
              </a:rPr>
              <a:t>系统静态加速度误差系数</a:t>
            </a:r>
            <a:endParaRPr lang="zh-CN" altLang="en-US" sz="2000" b="1" dirty="0">
              <a:solidFill>
                <a:srgbClr val="FF0000"/>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0402"/>
                                        </p:tgtEl>
                                        <p:attrNameLst>
                                          <p:attrName>style.visibility</p:attrName>
                                        </p:attrNameLst>
                                      </p:cBhvr>
                                      <p:to>
                                        <p:strVal val="visible"/>
                                      </p:to>
                                    </p:set>
                                    <p:animEffect transition="in" filter="blinds(horizontal)">
                                      <p:cBhvr>
                                        <p:cTn id="7" dur="500"/>
                                        <p:tgtEl>
                                          <p:spTgt spid="15104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10404"/>
                                        </p:tgtEl>
                                        <p:attrNameLst>
                                          <p:attrName>style.visibility</p:attrName>
                                        </p:attrNameLst>
                                      </p:cBhvr>
                                      <p:to>
                                        <p:strVal val="visible"/>
                                      </p:to>
                                    </p:set>
                                    <p:animEffect transition="in" filter="blinds(horizontal)">
                                      <p:cBhvr>
                                        <p:cTn id="17" dur="500"/>
                                        <p:tgtEl>
                                          <p:spTgt spid="15104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10405"/>
                                        </p:tgtEl>
                                        <p:attrNameLst>
                                          <p:attrName>style.visibility</p:attrName>
                                        </p:attrNameLst>
                                      </p:cBhvr>
                                      <p:to>
                                        <p:strVal val="visible"/>
                                      </p:to>
                                    </p:set>
                                    <p:animEffect transition="in" filter="blinds(horizontal)">
                                      <p:cBhvr>
                                        <p:cTn id="22" dur="500"/>
                                        <p:tgtEl>
                                          <p:spTgt spid="15104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10406"/>
                                        </p:tgtEl>
                                        <p:attrNameLst>
                                          <p:attrName>style.visibility</p:attrName>
                                        </p:attrNameLst>
                                      </p:cBhvr>
                                      <p:to>
                                        <p:strVal val="visible"/>
                                      </p:to>
                                    </p:set>
                                    <p:animEffect transition="in" filter="blinds(horizontal)">
                                      <p:cBhvr>
                                        <p:cTn id="27" dur="500"/>
                                        <p:tgtEl>
                                          <p:spTgt spid="151040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离散系统的型别与静态误差系数</a:t>
            </a:r>
            <a:endParaRPr lang="zh-CN" altLang="en-US" sz="2800" b="1" dirty="0">
              <a:solidFill>
                <a:srgbClr val="A50021"/>
              </a:solidFill>
            </a:endParaRPr>
          </a:p>
        </p:txBody>
      </p:sp>
      <p:sp>
        <p:nvSpPr>
          <p:cNvPr id="155651" name="TextBox 3"/>
          <p:cNvSpPr txBox="1"/>
          <p:nvPr/>
        </p:nvSpPr>
        <p:spPr>
          <a:xfrm>
            <a:off x="428625" y="1857375"/>
            <a:ext cx="8143875" cy="957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Times New Roman" panose="02020603050405020304" pitchFamily="18" charset="0"/>
              </a:rPr>
              <a:t>        开环脉冲传递函数有</a:t>
            </a:r>
            <a:r>
              <a:rPr lang="el-GR" altLang="zh-CN" sz="2000" b="1" dirty="0">
                <a:latin typeface="Times New Roman" panose="02020603050405020304" pitchFamily="18" charset="0"/>
              </a:rPr>
              <a:t>ν</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z=1</a:t>
            </a:r>
            <a:r>
              <a:rPr lang="zh-CN" altLang="en-US" sz="2000" b="1" dirty="0">
                <a:latin typeface="Times New Roman" panose="02020603050405020304" pitchFamily="18" charset="0"/>
              </a:rPr>
              <a:t>的极点，</a:t>
            </a:r>
            <a:r>
              <a:rPr lang="el-GR" altLang="zh-CN" sz="2000" b="1" dirty="0">
                <a:latin typeface="Times New Roman" panose="02020603050405020304" pitchFamily="18" charset="0"/>
              </a:rPr>
              <a:t>ν</a:t>
            </a:r>
            <a:r>
              <a:rPr lang="en-US" altLang="zh-CN" sz="2000" b="1" dirty="0">
                <a:latin typeface="Times New Roman" panose="02020603050405020304" pitchFamily="18" charset="0"/>
              </a:rPr>
              <a:t>=0,1,2,3,</a:t>
            </a:r>
            <a:r>
              <a:rPr lang="en-US" altLang="zh-CN" sz="2000" b="1" dirty="0">
                <a:latin typeface="Times New Roman" panose="02020603050405020304" pitchFamily="18" charset="0"/>
                <a:ea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的系统，对应</a:t>
            </a:r>
            <a:r>
              <a:rPr lang="en-US" altLang="zh-CN" sz="2000" b="1" dirty="0">
                <a:latin typeface="Times New Roman" panose="02020603050405020304" pitchFamily="18" charset="0"/>
                <a:cs typeface="Times New Roman" panose="02020603050405020304" pitchFamily="18" charset="0"/>
              </a:rPr>
              <a:t>0,I,II</a:t>
            </a:r>
            <a:r>
              <a:rPr lang="zh-CN" altLang="en-US" sz="2000" b="1" dirty="0">
                <a:latin typeface="Times New Roman" panose="02020603050405020304" pitchFamily="18" charset="0"/>
                <a:cs typeface="Times New Roman" panose="02020603050405020304" pitchFamily="18" charset="0"/>
              </a:rPr>
              <a:t>型系统。</a:t>
            </a:r>
            <a:endParaRPr lang="zh-CN" altLang="en-US" sz="2000" b="1" dirty="0">
              <a:latin typeface="Times New Roman" panose="02020603050405020304" pitchFamily="18" charset="0"/>
            </a:endParaRPr>
          </a:p>
        </p:txBody>
      </p:sp>
      <p:graphicFrame>
        <p:nvGraphicFramePr>
          <p:cNvPr id="5" name="表格 4"/>
          <p:cNvGraphicFramePr>
            <a:graphicFrameLocks noGrp="1"/>
          </p:cNvGraphicFramePr>
          <p:nvPr/>
        </p:nvGraphicFramePr>
        <p:xfrm>
          <a:off x="857250" y="3071813"/>
          <a:ext cx="7429500" cy="3130550"/>
        </p:xfrm>
        <a:graphic>
          <a:graphicData uri="http://schemas.openxmlformats.org/drawingml/2006/table">
            <a:tbl>
              <a:tblPr firstRow="1" bandRow="1">
                <a:tableStyleId>{5C22544A-7EE6-4342-B048-85BDC9FD1C3A}</a:tableStyleId>
              </a:tblPr>
              <a:tblGrid>
                <a:gridCol w="2047721"/>
                <a:gridCol w="1667029"/>
                <a:gridCol w="1857375"/>
                <a:gridCol w="1857375"/>
              </a:tblGrid>
              <a:tr h="1053690">
                <a:tc>
                  <a:txBody>
                    <a:bodyPr/>
                    <a:lstStyle/>
                    <a:p>
                      <a:r>
                        <a:rPr lang="zh-CN" altLang="en-US" sz="1800" dirty="0"/>
                        <a:t>稳定系统的型别</a:t>
                      </a:r>
                      <a:endParaRPr lang="zh-CN" altLang="en-US" sz="1800" dirty="0"/>
                    </a:p>
                  </a:txBody>
                  <a:tcPr marL="91439" marR="91439" marT="45729" marB="45729" anchor="ctr"/>
                </a:tc>
                <a:tc>
                  <a:txBody>
                    <a:bodyPr/>
                    <a:lstStyle/>
                    <a:p>
                      <a:r>
                        <a:rPr lang="zh-CN" altLang="en-US" sz="1800" dirty="0"/>
                        <a:t>位置误差</a:t>
                      </a:r>
                      <a:endParaRPr lang="en-US" altLang="zh-CN" sz="1800" dirty="0"/>
                    </a:p>
                    <a:p>
                      <a:endParaRPr lang="zh-CN" altLang="en-US" sz="1800" dirty="0"/>
                    </a:p>
                  </a:txBody>
                  <a:tcPr marL="91439" marR="91439" marT="45729" marB="45729" anchorCtr="1"/>
                </a:tc>
                <a:tc>
                  <a:txBody>
                    <a:bodyPr/>
                    <a:lstStyle/>
                    <a:p>
                      <a:r>
                        <a:rPr lang="zh-CN" altLang="en-US" sz="1800" dirty="0"/>
                        <a:t>速度误差</a:t>
                      </a:r>
                      <a:endParaRPr lang="en-US" altLang="zh-CN" sz="1800" dirty="0"/>
                    </a:p>
                    <a:p>
                      <a:endParaRPr lang="zh-CN" altLang="en-US" sz="1800" dirty="0"/>
                    </a:p>
                    <a:p>
                      <a:endParaRPr lang="zh-CN" altLang="en-US" sz="1800" dirty="0"/>
                    </a:p>
                  </a:txBody>
                  <a:tcPr marL="91439" marR="91439" marT="45729" marB="45729" anchorCtr="1"/>
                </a:tc>
                <a:tc>
                  <a:txBody>
                    <a:bodyPr/>
                    <a:lstStyle/>
                    <a:p>
                      <a:r>
                        <a:rPr lang="zh-CN" altLang="en-US" sz="1800" dirty="0"/>
                        <a:t>加速度误差</a:t>
                      </a:r>
                      <a:endParaRPr lang="zh-CN" altLang="en-US" sz="1800" dirty="0"/>
                    </a:p>
                  </a:txBody>
                  <a:tcPr marL="91439" marR="91439" marT="45729" marB="45729" anchorCtr="1"/>
                </a:tc>
              </a:tr>
              <a:tr h="732613">
                <a:tc>
                  <a:txBody>
                    <a:bodyPr/>
                    <a:lstStyle/>
                    <a:p>
                      <a:r>
                        <a:rPr lang="en-US" altLang="zh-CN" sz="2000" b="1" dirty="0"/>
                        <a:t>0</a:t>
                      </a:r>
                      <a:r>
                        <a:rPr lang="zh-CN" altLang="en-US" sz="2000" b="1" dirty="0"/>
                        <a:t>型</a:t>
                      </a:r>
                      <a:endParaRPr lang="zh-CN" altLang="en-US" sz="2000" b="1" dirty="0"/>
                    </a:p>
                  </a:txBody>
                  <a:tcPr marL="91439" marR="91439" marT="45729" marB="45729" anchor="ctr" anchorCtr="1"/>
                </a:tc>
                <a:tc>
                  <a:txBody>
                    <a:bodyPr/>
                    <a:lstStyle/>
                    <a:p>
                      <a:endParaRPr lang="zh-CN" altLang="en-US" sz="1800" dirty="0"/>
                    </a:p>
                  </a:txBody>
                  <a:tcPr marL="91439" marR="91439" marT="45729" marB="45729"/>
                </a:tc>
                <a:tc>
                  <a:txBody>
                    <a:bodyPr/>
                    <a:lstStyle/>
                    <a:p>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txBody>
                  <a:tcPr marL="91439" marR="91439" marT="45729" marB="45729" anchor="ctr" anchorCtr="1"/>
                </a:tc>
                <a:tc>
                  <a:txBody>
                    <a:bodyPr/>
                    <a:lstStyle/>
                    <a:p>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txBody>
                  <a:tcPr marL="91439" marR="91439" marT="45729" marB="45729" anchor="ctr" anchorCtr="1"/>
                </a:tc>
              </a:tr>
              <a:tr h="643069">
                <a:tc>
                  <a:txBody>
                    <a:bodyPr/>
                    <a:lstStyle/>
                    <a:p>
                      <a:r>
                        <a:rPr lang="en-US" altLang="zh-CN" sz="2000" b="1" dirty="0"/>
                        <a:t>I</a:t>
                      </a:r>
                      <a:r>
                        <a:rPr lang="zh-CN" altLang="en-US" sz="2000" b="1" dirty="0"/>
                        <a:t>型</a:t>
                      </a:r>
                      <a:endParaRPr lang="zh-CN" altLang="en-US" sz="2000" b="1" dirty="0"/>
                    </a:p>
                  </a:txBody>
                  <a:tcPr marL="91439" marR="91439" marT="45729" marB="45729" anchor="ctr" anchorCtr="1"/>
                </a:tc>
                <a:tc>
                  <a:txBody>
                    <a:bodyPr/>
                    <a:lstStyle/>
                    <a:p>
                      <a:r>
                        <a:rPr lang="en-US" altLang="zh-CN" sz="2000" b="1" dirty="0"/>
                        <a:t>0</a:t>
                      </a:r>
                      <a:endParaRPr lang="zh-CN" altLang="en-US" sz="2000" b="1" dirty="0"/>
                    </a:p>
                  </a:txBody>
                  <a:tcPr marL="91439" marR="91439" marT="45729" marB="45729" anchor="ctr" anchorCtr="1"/>
                </a:tc>
                <a:tc>
                  <a:txBody>
                    <a:bodyPr/>
                    <a:lstStyle/>
                    <a:p>
                      <a:endParaRPr lang="zh-CN" altLang="en-US" sz="1800" dirty="0"/>
                    </a:p>
                  </a:txBody>
                  <a:tcPr marL="91439" marR="91439" marT="45729" marB="45729"/>
                </a:tc>
                <a:tc>
                  <a:txBody>
                    <a:bodyPr/>
                    <a:lstStyle/>
                    <a:p>
                      <a:r>
                        <a:rPr lang="zh-CN" altLang="en-US" sz="2000" b="1" dirty="0">
                          <a:latin typeface="Times New Roman" panose="02020603050405020304"/>
                          <a:cs typeface="Times New Roman" panose="02020603050405020304"/>
                        </a:rPr>
                        <a:t>∞</a:t>
                      </a:r>
                      <a:endParaRPr lang="zh-CN" altLang="en-US" sz="2000" b="1" dirty="0"/>
                    </a:p>
                  </a:txBody>
                  <a:tcPr marL="91439" marR="91439" marT="45729" marB="45729" anchor="b" anchorCtr="1"/>
                </a:tc>
              </a:tr>
              <a:tr h="701178">
                <a:tc>
                  <a:txBody>
                    <a:bodyPr/>
                    <a:lstStyle/>
                    <a:p>
                      <a:endParaRPr lang="en-US" altLang="zh-CN" sz="2000" b="1" dirty="0"/>
                    </a:p>
                    <a:p>
                      <a:r>
                        <a:rPr lang="en-US" altLang="zh-CN" sz="2000" b="1" dirty="0"/>
                        <a:t>II</a:t>
                      </a:r>
                      <a:r>
                        <a:rPr lang="zh-CN" altLang="en-US" sz="2000" b="1" dirty="0"/>
                        <a:t>型</a:t>
                      </a:r>
                      <a:endParaRPr lang="zh-CN" altLang="en-US" sz="2000" b="1" dirty="0"/>
                    </a:p>
                  </a:txBody>
                  <a:tcPr marL="91439" marR="91439" marT="45729" marB="45729" anchor="ctr" anchorCtr="1"/>
                </a:tc>
                <a:tc>
                  <a:txBody>
                    <a:bodyPr/>
                    <a:lstStyle/>
                    <a:p>
                      <a:r>
                        <a:rPr lang="en-US" altLang="zh-CN" sz="2000" b="1" dirty="0"/>
                        <a:t>0</a:t>
                      </a:r>
                      <a:endParaRPr lang="zh-CN" altLang="en-US" sz="2000" b="1" dirty="0"/>
                    </a:p>
                  </a:txBody>
                  <a:tcPr marL="91439" marR="91439" marT="45729" marB="45729" anchor="ctr" anchorCtr="1"/>
                </a:tc>
                <a:tc>
                  <a:txBody>
                    <a:bodyPr/>
                    <a:lstStyle/>
                    <a:p>
                      <a:r>
                        <a:rPr lang="en-US" altLang="zh-CN" sz="2000" b="1" dirty="0"/>
                        <a:t>0</a:t>
                      </a:r>
                      <a:endParaRPr lang="zh-CN" altLang="en-US" sz="2000" b="1" dirty="0"/>
                    </a:p>
                  </a:txBody>
                  <a:tcPr marL="91439" marR="91439" marT="45729" marB="45729" anchor="ctr" anchorCtr="1"/>
                </a:tc>
                <a:tc>
                  <a:txBody>
                    <a:bodyPr/>
                    <a:lstStyle/>
                    <a:p>
                      <a:endParaRPr lang="zh-CN" altLang="en-US" sz="1800" dirty="0"/>
                    </a:p>
                  </a:txBody>
                  <a:tcPr marL="91439" marR="91439" marT="45729" marB="45729"/>
                </a:tc>
              </a:tr>
            </a:tbl>
          </a:graphicData>
        </a:graphic>
      </p:graphicFrame>
      <p:graphicFrame>
        <p:nvGraphicFramePr>
          <p:cNvPr id="155679" name="Object 2"/>
          <p:cNvGraphicFramePr>
            <a:graphicFrameLocks noChangeAspect="1"/>
          </p:cNvGraphicFramePr>
          <p:nvPr/>
        </p:nvGraphicFramePr>
        <p:xfrm>
          <a:off x="3071813" y="3500438"/>
          <a:ext cx="1384300" cy="292100"/>
        </p:xfrm>
        <a:graphic>
          <a:graphicData uri="http://schemas.openxmlformats.org/presentationml/2006/ole">
            <mc:AlternateContent xmlns:mc="http://schemas.openxmlformats.org/markup-compatibility/2006">
              <mc:Choice xmlns:v="urn:schemas-microsoft-com:vml" Requires="v">
                <p:oleObj spid="_x0000_s3676" name="" r:id="rId1" imgW="1384300" imgH="292100" progId="Equation.DSMT4">
                  <p:embed/>
                </p:oleObj>
              </mc:Choice>
              <mc:Fallback>
                <p:oleObj name="" r:id="rId1" imgW="1384300" imgH="292100" progId="Equation.DSMT4">
                  <p:embed/>
                  <p:pic>
                    <p:nvPicPr>
                      <p:cNvPr id="0" name="图片 3675"/>
                      <p:cNvPicPr/>
                      <p:nvPr/>
                    </p:nvPicPr>
                    <p:blipFill>
                      <a:blip r:embed="rId2"/>
                      <a:stretch>
                        <a:fillRect/>
                      </a:stretch>
                    </p:blipFill>
                    <p:spPr>
                      <a:xfrm>
                        <a:off x="3071813" y="3500438"/>
                        <a:ext cx="1384300" cy="292100"/>
                      </a:xfrm>
                      <a:prstGeom prst="rect">
                        <a:avLst/>
                      </a:prstGeom>
                      <a:noFill/>
                      <a:ln w="38100">
                        <a:noFill/>
                        <a:miter/>
                      </a:ln>
                    </p:spPr>
                  </p:pic>
                </p:oleObj>
              </mc:Fallback>
            </mc:AlternateContent>
          </a:graphicData>
        </a:graphic>
      </p:graphicFrame>
      <p:graphicFrame>
        <p:nvGraphicFramePr>
          <p:cNvPr id="155680" name="Object 3"/>
          <p:cNvGraphicFramePr>
            <a:graphicFrameLocks noChangeAspect="1"/>
          </p:cNvGraphicFramePr>
          <p:nvPr/>
        </p:nvGraphicFramePr>
        <p:xfrm>
          <a:off x="5000625" y="3500438"/>
          <a:ext cx="965200" cy="292100"/>
        </p:xfrm>
        <a:graphic>
          <a:graphicData uri="http://schemas.openxmlformats.org/presentationml/2006/ole">
            <mc:AlternateContent xmlns:mc="http://schemas.openxmlformats.org/markup-compatibility/2006">
              <mc:Choice xmlns:v="urn:schemas-microsoft-com:vml" Requires="v">
                <p:oleObj spid="_x0000_s3677" name="" r:id="rId3" imgW="965200" imgH="292100" progId="Equation.DSMT4">
                  <p:embed/>
                </p:oleObj>
              </mc:Choice>
              <mc:Fallback>
                <p:oleObj name="" r:id="rId3" imgW="965200" imgH="292100" progId="Equation.DSMT4">
                  <p:embed/>
                  <p:pic>
                    <p:nvPicPr>
                      <p:cNvPr id="0" name="图片 3676"/>
                      <p:cNvPicPr/>
                      <p:nvPr/>
                    </p:nvPicPr>
                    <p:blipFill>
                      <a:blip r:embed="rId4"/>
                      <a:stretch>
                        <a:fillRect/>
                      </a:stretch>
                    </p:blipFill>
                    <p:spPr>
                      <a:xfrm>
                        <a:off x="5000625" y="3500438"/>
                        <a:ext cx="965200" cy="292100"/>
                      </a:xfrm>
                      <a:prstGeom prst="rect">
                        <a:avLst/>
                      </a:prstGeom>
                      <a:noFill/>
                      <a:ln w="38100">
                        <a:noFill/>
                        <a:miter/>
                      </a:ln>
                    </p:spPr>
                  </p:pic>
                </p:oleObj>
              </mc:Fallback>
            </mc:AlternateContent>
          </a:graphicData>
        </a:graphic>
      </p:graphicFrame>
      <p:graphicFrame>
        <p:nvGraphicFramePr>
          <p:cNvPr id="155681" name="Object 4"/>
          <p:cNvGraphicFramePr>
            <a:graphicFrameLocks noChangeAspect="1"/>
          </p:cNvGraphicFramePr>
          <p:nvPr/>
        </p:nvGraphicFramePr>
        <p:xfrm>
          <a:off x="6715125" y="3357563"/>
          <a:ext cx="1333500" cy="622300"/>
        </p:xfrm>
        <a:graphic>
          <a:graphicData uri="http://schemas.openxmlformats.org/presentationml/2006/ole">
            <mc:AlternateContent xmlns:mc="http://schemas.openxmlformats.org/markup-compatibility/2006">
              <mc:Choice xmlns:v="urn:schemas-microsoft-com:vml" Requires="v">
                <p:oleObj spid="_x0000_s3690" name="" r:id="rId5" imgW="1333500" imgH="622300" progId="Equation.DSMT4">
                  <p:embed/>
                </p:oleObj>
              </mc:Choice>
              <mc:Fallback>
                <p:oleObj name="" r:id="rId5" imgW="1333500" imgH="622300" progId="Equation.DSMT4">
                  <p:embed/>
                  <p:pic>
                    <p:nvPicPr>
                      <p:cNvPr id="0" name="图片 3689"/>
                      <p:cNvPicPr/>
                      <p:nvPr/>
                    </p:nvPicPr>
                    <p:blipFill>
                      <a:blip r:embed="rId6"/>
                      <a:stretch>
                        <a:fillRect/>
                      </a:stretch>
                    </p:blipFill>
                    <p:spPr>
                      <a:xfrm>
                        <a:off x="6715125" y="3357563"/>
                        <a:ext cx="1333500" cy="622300"/>
                      </a:xfrm>
                      <a:prstGeom prst="rect">
                        <a:avLst/>
                      </a:prstGeom>
                      <a:noFill/>
                      <a:ln w="38100">
                        <a:noFill/>
                        <a:miter/>
                      </a:ln>
                    </p:spPr>
                  </p:pic>
                </p:oleObj>
              </mc:Fallback>
            </mc:AlternateContent>
          </a:graphicData>
        </a:graphic>
      </p:graphicFrame>
      <p:graphicFrame>
        <p:nvGraphicFramePr>
          <p:cNvPr id="155682" name="Object 5"/>
          <p:cNvGraphicFramePr>
            <a:graphicFrameLocks noChangeAspect="1"/>
          </p:cNvGraphicFramePr>
          <p:nvPr/>
        </p:nvGraphicFramePr>
        <p:xfrm>
          <a:off x="3357563" y="4143375"/>
          <a:ext cx="762000" cy="685800"/>
        </p:xfrm>
        <a:graphic>
          <a:graphicData uri="http://schemas.openxmlformats.org/presentationml/2006/ole">
            <mc:AlternateContent xmlns:mc="http://schemas.openxmlformats.org/markup-compatibility/2006">
              <mc:Choice xmlns:v="urn:schemas-microsoft-com:vml" Requires="v">
                <p:oleObj spid="_x0000_s3691" name="" r:id="rId7" imgW="762000" imgH="685800" progId="Equation.DSMT4">
                  <p:embed/>
                </p:oleObj>
              </mc:Choice>
              <mc:Fallback>
                <p:oleObj name="" r:id="rId7" imgW="762000" imgH="685800" progId="Equation.DSMT4">
                  <p:embed/>
                  <p:pic>
                    <p:nvPicPr>
                      <p:cNvPr id="0" name="图片 3690"/>
                      <p:cNvPicPr/>
                      <p:nvPr/>
                    </p:nvPicPr>
                    <p:blipFill>
                      <a:blip r:embed="rId8"/>
                      <a:stretch>
                        <a:fillRect/>
                      </a:stretch>
                    </p:blipFill>
                    <p:spPr>
                      <a:xfrm>
                        <a:off x="3357563" y="4143375"/>
                        <a:ext cx="762000" cy="685800"/>
                      </a:xfrm>
                      <a:prstGeom prst="rect">
                        <a:avLst/>
                      </a:prstGeom>
                      <a:noFill/>
                      <a:ln w="38100">
                        <a:noFill/>
                        <a:miter/>
                      </a:ln>
                    </p:spPr>
                  </p:pic>
                </p:oleObj>
              </mc:Fallback>
            </mc:AlternateContent>
          </a:graphicData>
        </a:graphic>
      </p:graphicFrame>
      <p:graphicFrame>
        <p:nvGraphicFramePr>
          <p:cNvPr id="155683" name="Object 6"/>
          <p:cNvGraphicFramePr>
            <a:graphicFrameLocks noChangeAspect="1"/>
          </p:cNvGraphicFramePr>
          <p:nvPr/>
        </p:nvGraphicFramePr>
        <p:xfrm>
          <a:off x="5249863" y="4857750"/>
          <a:ext cx="393700" cy="685800"/>
        </p:xfrm>
        <a:graphic>
          <a:graphicData uri="http://schemas.openxmlformats.org/presentationml/2006/ole">
            <mc:AlternateContent xmlns:mc="http://schemas.openxmlformats.org/markup-compatibility/2006">
              <mc:Choice xmlns:v="urn:schemas-microsoft-com:vml" Requires="v">
                <p:oleObj spid="_x0000_s3688" name="" r:id="rId9" imgW="393700" imgH="685800" progId="Equation.DSMT4">
                  <p:embed/>
                </p:oleObj>
              </mc:Choice>
              <mc:Fallback>
                <p:oleObj name="" r:id="rId9" imgW="393700" imgH="685800" progId="Equation.DSMT4">
                  <p:embed/>
                  <p:pic>
                    <p:nvPicPr>
                      <p:cNvPr id="0" name="图片 3687"/>
                      <p:cNvPicPr/>
                      <p:nvPr/>
                    </p:nvPicPr>
                    <p:blipFill>
                      <a:blip r:embed="rId10"/>
                      <a:stretch>
                        <a:fillRect/>
                      </a:stretch>
                    </p:blipFill>
                    <p:spPr>
                      <a:xfrm>
                        <a:off x="5249863" y="4857750"/>
                        <a:ext cx="393700" cy="685800"/>
                      </a:xfrm>
                      <a:prstGeom prst="rect">
                        <a:avLst/>
                      </a:prstGeom>
                      <a:noFill/>
                      <a:ln w="38100">
                        <a:noFill/>
                        <a:miter/>
                      </a:ln>
                    </p:spPr>
                  </p:pic>
                </p:oleObj>
              </mc:Fallback>
            </mc:AlternateContent>
          </a:graphicData>
        </a:graphic>
      </p:graphicFrame>
      <p:graphicFrame>
        <p:nvGraphicFramePr>
          <p:cNvPr id="155684" name="Object 7"/>
          <p:cNvGraphicFramePr>
            <a:graphicFrameLocks noChangeAspect="1"/>
          </p:cNvGraphicFramePr>
          <p:nvPr/>
        </p:nvGraphicFramePr>
        <p:xfrm>
          <a:off x="7143750" y="5500688"/>
          <a:ext cx="393700" cy="685800"/>
        </p:xfrm>
        <a:graphic>
          <a:graphicData uri="http://schemas.openxmlformats.org/presentationml/2006/ole">
            <mc:AlternateContent xmlns:mc="http://schemas.openxmlformats.org/markup-compatibility/2006">
              <mc:Choice xmlns:v="urn:schemas-microsoft-com:vml" Requires="v">
                <p:oleObj spid="_x0000_s3689" name="" r:id="rId11" imgW="393700" imgH="685800" progId="Equation.DSMT4">
                  <p:embed/>
                </p:oleObj>
              </mc:Choice>
              <mc:Fallback>
                <p:oleObj name="" r:id="rId11" imgW="393700" imgH="685800" progId="Equation.DSMT4">
                  <p:embed/>
                  <p:pic>
                    <p:nvPicPr>
                      <p:cNvPr id="0" name="图片 3688"/>
                      <p:cNvPicPr/>
                      <p:nvPr/>
                    </p:nvPicPr>
                    <p:blipFill>
                      <a:blip r:embed="rId12"/>
                      <a:stretch>
                        <a:fillRect/>
                      </a:stretch>
                    </p:blipFill>
                    <p:spPr>
                      <a:xfrm>
                        <a:off x="7143750" y="5500688"/>
                        <a:ext cx="393700" cy="685800"/>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56674" name="Rectangle 2"/>
          <p:cNvSpPr>
            <a:spLocks noGrp="1"/>
          </p:cNvSpPr>
          <p:nvPr>
            <p:ph type="title"/>
          </p:nvPr>
        </p:nvSpPr>
        <p:spPr>
          <a:xfrm>
            <a:off x="50800" y="914400"/>
            <a:ext cx="8991600" cy="547688"/>
          </a:xfrm>
          <a:gradFill rotWithShape="0">
            <a:gsLst>
              <a:gs pos="0">
                <a:srgbClr val="3366FF">
                  <a:alpha val="100000"/>
                </a:srgbClr>
              </a:gs>
              <a:gs pos="100000">
                <a:srgbClr val="FFFF99">
                  <a:alpha val="100000"/>
                </a:srgbClr>
              </a:gs>
            </a:gsLst>
            <a:lin ang="5400000" scaled="1"/>
            <a:tileRect/>
          </a:gradFill>
        </p:spPr>
        <p:txBody>
          <a:bodyPr vert="horz" wrap="square" lIns="91440" tIns="45720" rIns="91440" bIns="45720" anchor="ctr" anchorCtr="0"/>
          <a:p>
            <a:pPr eaLnBrk="1" hangingPunct="1"/>
            <a:r>
              <a:rPr lang="en-US" altLang="zh-CN" sz="3200" dirty="0">
                <a:latin typeface="华文新魏" panose="02010800040101010101" pitchFamily="2" charset="-122"/>
                <a:ea typeface="华文新魏" panose="02010800040101010101" pitchFamily="2" charset="-122"/>
              </a:rPr>
              <a:t>§3.7               </a:t>
            </a:r>
            <a:r>
              <a:rPr lang="zh-CN" altLang="en-US" sz="3200" dirty="0">
                <a:latin typeface="华文新魏" panose="02010800040101010101" pitchFamily="2" charset="-122"/>
                <a:ea typeface="华文新魏" panose="02010800040101010101" pitchFamily="2" charset="-122"/>
              </a:rPr>
              <a:t>线性系统时域校正</a:t>
            </a:r>
            <a:endParaRPr lang="zh-CN" altLang="en-US" sz="2400" dirty="0">
              <a:latin typeface="华文新魏" panose="02010800040101010101" pitchFamily="2" charset="-122"/>
              <a:ea typeface="华文新魏" panose="02010800040101010101" pitchFamily="2" charset="-122"/>
            </a:endParaRPr>
          </a:p>
        </p:txBody>
      </p:sp>
      <p:sp>
        <p:nvSpPr>
          <p:cNvPr id="156675" name="Rectangle 3"/>
          <p:cNvSpPr>
            <a:spLocks noGrp="1"/>
          </p:cNvSpPr>
          <p:nvPr>
            <p:ph idx="1"/>
          </p:nvPr>
        </p:nvSpPr>
        <p:spPr>
          <a:xfrm>
            <a:off x="0" y="1524000"/>
            <a:ext cx="9144000" cy="5334000"/>
          </a:xfrm>
          <a:gradFill rotWithShape="1">
            <a:gsLst>
              <a:gs pos="0">
                <a:srgbClr val="FFFF99">
                  <a:alpha val="100000"/>
                </a:srgbClr>
              </a:gs>
              <a:gs pos="50000">
                <a:srgbClr val="FFFFF1">
                  <a:alpha val="100000"/>
                </a:srgbClr>
              </a:gs>
              <a:gs pos="100000">
                <a:srgbClr val="FFFF99">
                  <a:alpha val="100000"/>
                </a:srgbClr>
              </a:gs>
            </a:gsLst>
            <a:lin ang="5400000" scaled="1"/>
            <a:tileRect/>
          </a:gradFill>
          <a:ln>
            <a:solidFill>
              <a:srgbClr val="009900">
                <a:alpha val="100000"/>
              </a:srgbClr>
            </a:solidFill>
            <a:miter lim="800000"/>
          </a:ln>
        </p:spPr>
        <p:txBody>
          <a:bodyPr vert="horz" wrap="square" lIns="91440" tIns="45720" rIns="91440" bIns="45720" anchor="t" anchorCtr="0"/>
          <a:p>
            <a:pPr eaLnBrk="1" hangingPunct="1">
              <a:buFontTx/>
              <a:buNone/>
            </a:pPr>
            <a:endParaRPr lang="zh-CN" altLang="zh-CN" sz="2400" dirty="0">
              <a:latin typeface="华文新魏" panose="02010800040101010101" pitchFamily="2" charset="-122"/>
              <a:ea typeface="黑体" panose="02010609060101010101" pitchFamily="49" charset="-122"/>
            </a:endParaRPr>
          </a:p>
        </p:txBody>
      </p:sp>
      <p:sp>
        <p:nvSpPr>
          <p:cNvPr id="156676" name="Rectangle 4"/>
          <p:cNvSpPr/>
          <p:nvPr/>
        </p:nvSpPr>
        <p:spPr>
          <a:xfrm>
            <a:off x="165100" y="1524000"/>
            <a:ext cx="8686800" cy="15240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20000"/>
              </a:lnSpc>
              <a:spcBef>
                <a:spcPct val="0"/>
              </a:spcBef>
              <a:buFontTx/>
              <a:buNone/>
            </a:pPr>
            <a:r>
              <a:rPr lang="zh-CN" altLang="en-US" sz="1800" b="1" dirty="0">
                <a:solidFill>
                  <a:schemeClr val="tx2"/>
                </a:solidFill>
                <a:latin typeface="黑体" panose="02010609060101010101" pitchFamily="49" charset="-122"/>
                <a:ea typeface="黑体" panose="02010609060101010101" pitchFamily="49" charset="-122"/>
              </a:rPr>
              <a:t>校正：</a:t>
            </a:r>
            <a:r>
              <a:rPr lang="zh-CN" altLang="en-US" sz="1800" b="1" dirty="0">
                <a:solidFill>
                  <a:srgbClr val="3333FF"/>
                </a:solidFill>
                <a:latin typeface="黑体" panose="02010609060101010101" pitchFamily="49" charset="-122"/>
                <a:ea typeface="黑体" panose="02010609060101010101" pitchFamily="49" charset="-122"/>
              </a:rPr>
              <a:t>采用适当方式，在系统中加入一些参数和结构可调</a:t>
            </a:r>
            <a:endParaRPr lang="zh-CN" altLang="en-US" sz="1800" b="1" dirty="0">
              <a:solidFill>
                <a:srgbClr val="3333FF"/>
              </a:solidFill>
              <a:latin typeface="黑体" panose="02010609060101010101" pitchFamily="49" charset="-122"/>
              <a:ea typeface="黑体" panose="02010609060101010101" pitchFamily="49" charset="-122"/>
            </a:endParaRPr>
          </a:p>
          <a:p>
            <a:pPr marL="0" lvl="0" indent="0" algn="just" eaLnBrk="1" hangingPunct="1">
              <a:lnSpc>
                <a:spcPct val="120000"/>
              </a:lnSpc>
              <a:spcBef>
                <a:spcPct val="0"/>
              </a:spcBef>
              <a:buFontTx/>
              <a:buNone/>
            </a:pPr>
            <a:r>
              <a:rPr lang="zh-CN" altLang="en-US" sz="1800" b="1" dirty="0">
                <a:solidFill>
                  <a:srgbClr val="3333FF"/>
                </a:solidFill>
                <a:latin typeface="黑体" panose="02010609060101010101" pitchFamily="49" charset="-122"/>
                <a:ea typeface="黑体" panose="02010609060101010101" pitchFamily="49" charset="-122"/>
              </a:rPr>
              <a:t>      整的装置（校正装置），用以改变系统结构，进一</a:t>
            </a:r>
            <a:endParaRPr lang="zh-CN" altLang="en-US" sz="1800" b="1" dirty="0">
              <a:solidFill>
                <a:srgbClr val="3333FF"/>
              </a:solidFill>
              <a:latin typeface="黑体" panose="02010609060101010101" pitchFamily="49" charset="-122"/>
              <a:ea typeface="黑体" panose="02010609060101010101" pitchFamily="49" charset="-122"/>
            </a:endParaRPr>
          </a:p>
          <a:p>
            <a:pPr marL="0" lvl="0" indent="0" algn="just" eaLnBrk="1" hangingPunct="1">
              <a:lnSpc>
                <a:spcPct val="120000"/>
              </a:lnSpc>
              <a:spcBef>
                <a:spcPct val="0"/>
              </a:spcBef>
              <a:buFontTx/>
              <a:buNone/>
            </a:pPr>
            <a:r>
              <a:rPr lang="zh-CN" altLang="en-US" sz="1800" b="1" dirty="0">
                <a:solidFill>
                  <a:srgbClr val="3333FF"/>
                </a:solidFill>
                <a:latin typeface="黑体" panose="02010609060101010101" pitchFamily="49" charset="-122"/>
                <a:ea typeface="黑体" panose="02010609060101010101" pitchFamily="49" charset="-122"/>
              </a:rPr>
              <a:t>      步提高系统的性能，使系统满足指标要求。</a:t>
            </a:r>
            <a:endParaRPr lang="zh-CN" altLang="en-US" sz="1800" b="1" dirty="0">
              <a:solidFill>
                <a:srgbClr val="3333FF"/>
              </a:solidFill>
              <a:latin typeface="黑体" panose="02010609060101010101" pitchFamily="49" charset="-122"/>
              <a:ea typeface="黑体" panose="02010609060101010101" pitchFamily="49" charset="-122"/>
            </a:endParaRPr>
          </a:p>
        </p:txBody>
      </p:sp>
      <p:sp>
        <p:nvSpPr>
          <p:cNvPr id="156677" name="Rectangle 5"/>
          <p:cNvSpPr/>
          <p:nvPr/>
        </p:nvSpPr>
        <p:spPr>
          <a:xfrm>
            <a:off x="609600" y="6019800"/>
            <a:ext cx="6781800" cy="5334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800" b="1" dirty="0">
                <a:solidFill>
                  <a:schemeClr val="tx2"/>
                </a:solidFill>
                <a:latin typeface="宋体" panose="02010600030101010101" pitchFamily="2" charset="-122"/>
                <a:ea typeface="黑体" panose="02010609060101010101" pitchFamily="49" charset="-122"/>
              </a:rPr>
              <a:t>校正方式：</a:t>
            </a:r>
            <a:r>
              <a:rPr lang="zh-CN" altLang="en-US" sz="1800" b="1" dirty="0">
                <a:solidFill>
                  <a:srgbClr val="3333FF"/>
                </a:solidFill>
                <a:latin typeface="宋体" panose="02010600030101010101" pitchFamily="2" charset="-122"/>
                <a:ea typeface="黑体" panose="02010609060101010101" pitchFamily="49" charset="-122"/>
              </a:rPr>
              <a:t> </a:t>
            </a:r>
            <a:r>
              <a:rPr lang="zh-CN" altLang="en-US" sz="1800" b="1" dirty="0">
                <a:solidFill>
                  <a:srgbClr val="FF0000"/>
                </a:solidFill>
                <a:latin typeface="宋体" panose="02010600030101010101" pitchFamily="2" charset="-122"/>
                <a:ea typeface="黑体" panose="02010609060101010101" pitchFamily="49" charset="-122"/>
              </a:rPr>
              <a:t>串联校正， 反馈校正， 复合校正</a:t>
            </a:r>
            <a:endParaRPr lang="zh-CN" altLang="en-US" sz="1800" b="1" dirty="0">
              <a:solidFill>
                <a:srgbClr val="FF0000"/>
              </a:solidFill>
              <a:latin typeface="华文新魏" panose="02010800040101010101" pitchFamily="2" charset="-122"/>
              <a:ea typeface="黑体" panose="02010609060101010101" pitchFamily="49" charset="-122"/>
            </a:endParaRPr>
          </a:p>
        </p:txBody>
      </p:sp>
      <p:graphicFrame>
        <p:nvGraphicFramePr>
          <p:cNvPr id="156678" name="Object 2"/>
          <p:cNvGraphicFramePr>
            <a:graphicFrameLocks noChangeAspect="1"/>
          </p:cNvGraphicFramePr>
          <p:nvPr/>
        </p:nvGraphicFramePr>
        <p:xfrm>
          <a:off x="1219200" y="2778125"/>
          <a:ext cx="6705600" cy="3451225"/>
        </p:xfrm>
        <a:graphic>
          <a:graphicData uri="http://schemas.openxmlformats.org/presentationml/2006/ole">
            <mc:AlternateContent xmlns:mc="http://schemas.openxmlformats.org/markup-compatibility/2006">
              <mc:Choice xmlns:v="urn:schemas-microsoft-com:vml" Requires="v">
                <p:oleObj spid="_x0000_s3687" name="" r:id="rId1" imgW="5476875" imgH="2819400" progId="PBrush">
                  <p:embed/>
                </p:oleObj>
              </mc:Choice>
              <mc:Fallback>
                <p:oleObj name="" r:id="rId1" imgW="5476875" imgH="2819400" progId="PBrush">
                  <p:embed/>
                  <p:pic>
                    <p:nvPicPr>
                      <p:cNvPr id="0" name="图片 3686"/>
                      <p:cNvPicPr/>
                      <p:nvPr/>
                    </p:nvPicPr>
                    <p:blipFill>
                      <a:blip r:embed="rId2">
                        <a:clrChange>
                          <a:clrFrom>
                            <a:srgbClr val="C0C0C0"/>
                          </a:clrFrom>
                          <a:clrTo>
                            <a:srgbClr val="C0C0C0">
                              <a:alpha val="0"/>
                            </a:srgbClr>
                          </a:clrTo>
                        </a:clrChange>
                      </a:blip>
                      <a:stretch>
                        <a:fillRect/>
                      </a:stretch>
                    </p:blipFill>
                    <p:spPr>
                      <a:xfrm>
                        <a:off x="1219200" y="2778125"/>
                        <a:ext cx="6705600" cy="3451225"/>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4"/>
          <p:cNvSpPr txBox="1">
            <a:spLocks noGrp="1"/>
          </p:cNvSpPr>
          <p:nvPr>
            <p:ph type="sldNum" sz="quarter" idx="4"/>
          </p:nvPr>
        </p:nvSpPr>
        <p:spPr>
          <a:xfrm>
            <a:off x="3124200" y="6356350"/>
            <a:ext cx="2895600" cy="365125"/>
          </a:xfrm>
          <a:noFill/>
          <a:ln>
            <a:noFill/>
          </a:ln>
        </p:spPr>
        <p:txBody>
          <a:bodyPr anchor="ctr" anchorCtr="0"/>
          <a:p>
            <a:pPr marL="0" indent="0" algn="ctr" eaLnBrk="1" hangingPunct="1">
              <a:spcBef>
                <a:spcPct val="0"/>
              </a:spcBef>
              <a:buFontTx/>
              <a:buNone/>
            </a:pP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8435" name="Rectangle 2"/>
          <p:cNvSpPr>
            <a:spLocks noGrp="1"/>
          </p:cNvSpPr>
          <p:nvPr>
            <p:ph type="title"/>
          </p:nvPr>
        </p:nvSpPr>
        <p:spPr>
          <a:xfrm>
            <a:off x="1428750" y="428625"/>
            <a:ext cx="7358063" cy="720725"/>
          </a:xfrm>
        </p:spPr>
        <p:txBody>
          <a:bodyPr vert="horz" wrap="square" lIns="91440" tIns="45720" rIns="91440" bIns="45720" anchor="ctr" anchorCtr="0"/>
          <a:p>
            <a:pPr eaLnBrk="1" hangingPunct="1"/>
            <a:r>
              <a:rPr lang="zh-CN" altLang="en-US" sz="2800" b="1" dirty="0">
                <a:solidFill>
                  <a:srgbClr val="A50021"/>
                </a:solidFill>
              </a:rPr>
              <a:t>典型二阶系统结构图</a:t>
            </a:r>
            <a:br>
              <a:rPr lang="zh-CN" altLang="en-US" sz="2800" b="1" dirty="0">
                <a:solidFill>
                  <a:srgbClr val="A50021"/>
                </a:solidFill>
              </a:rPr>
            </a:br>
            <a:r>
              <a:rPr lang="en-US" altLang="zh-CN" sz="2800" b="1" dirty="0">
                <a:solidFill>
                  <a:srgbClr val="A50021"/>
                </a:solidFill>
                <a:latin typeface="Times New Roman" panose="02020603050405020304" pitchFamily="18" charset="0"/>
              </a:rPr>
              <a:t>system block diagram</a:t>
            </a:r>
            <a:endParaRPr lang="en-US" altLang="zh-CN" sz="2800" b="1" dirty="0">
              <a:solidFill>
                <a:srgbClr val="A50021"/>
              </a:solidFill>
              <a:latin typeface="Times New Roman" panose="02020603050405020304" pitchFamily="18" charset="0"/>
            </a:endParaRPr>
          </a:p>
        </p:txBody>
      </p:sp>
      <p:grpSp>
        <p:nvGrpSpPr>
          <p:cNvPr id="2" name="Group 9"/>
          <p:cNvGrpSpPr/>
          <p:nvPr/>
        </p:nvGrpSpPr>
        <p:grpSpPr>
          <a:xfrm>
            <a:off x="1928813" y="1352550"/>
            <a:ext cx="5500687" cy="2505075"/>
            <a:chOff x="1006" y="1144"/>
            <a:chExt cx="4423" cy="2212"/>
          </a:xfrm>
        </p:grpSpPr>
        <p:graphicFrame>
          <p:nvGraphicFramePr>
            <p:cNvPr id="18441" name="Object 2"/>
            <p:cNvGraphicFramePr>
              <a:graphicFrameLocks noChangeAspect="1"/>
            </p:cNvGraphicFramePr>
            <p:nvPr/>
          </p:nvGraphicFramePr>
          <p:xfrm>
            <a:off x="1006" y="1144"/>
            <a:ext cx="4423" cy="2212"/>
          </p:xfrm>
          <a:graphic>
            <a:graphicData uri="http://schemas.openxmlformats.org/presentationml/2006/ole">
              <mc:AlternateContent xmlns:mc="http://schemas.openxmlformats.org/markup-compatibility/2006">
                <mc:Choice xmlns:v="urn:schemas-microsoft-com:vml" Requires="v">
                  <p:oleObj spid="_x0000_s3156" name="" r:id="rId1" imgW="3146425" imgH="1631315" progId="Visio.Drawing.11">
                    <p:embed/>
                  </p:oleObj>
                </mc:Choice>
                <mc:Fallback>
                  <p:oleObj name="" r:id="rId1" imgW="3146425" imgH="1631315" progId="Visio.Drawing.11">
                    <p:embed/>
                    <p:pic>
                      <p:nvPicPr>
                        <p:cNvPr id="0" name="图片 3155"/>
                        <p:cNvPicPr/>
                        <p:nvPr/>
                      </p:nvPicPr>
                      <p:blipFill>
                        <a:blip r:embed="rId2"/>
                        <a:stretch>
                          <a:fillRect/>
                        </a:stretch>
                      </p:blipFill>
                      <p:spPr>
                        <a:xfrm>
                          <a:off x="1006" y="1144"/>
                          <a:ext cx="4423" cy="2212"/>
                        </a:xfrm>
                        <a:prstGeom prst="rect">
                          <a:avLst/>
                        </a:prstGeom>
                        <a:noFill/>
                        <a:ln w="38100">
                          <a:noFill/>
                          <a:miter/>
                        </a:ln>
                      </p:spPr>
                    </p:pic>
                  </p:oleObj>
                </mc:Fallback>
              </mc:AlternateContent>
            </a:graphicData>
          </a:graphic>
        </p:graphicFrame>
        <p:graphicFrame>
          <p:nvGraphicFramePr>
            <p:cNvPr id="18442" name="Object 3"/>
            <p:cNvGraphicFramePr>
              <a:graphicFrameLocks noChangeAspect="1"/>
            </p:cNvGraphicFramePr>
            <p:nvPr/>
          </p:nvGraphicFramePr>
          <p:xfrm>
            <a:off x="3008" y="1649"/>
            <a:ext cx="1123" cy="624"/>
          </p:xfrm>
          <a:graphic>
            <a:graphicData uri="http://schemas.openxmlformats.org/presentationml/2006/ole">
              <mc:AlternateContent xmlns:mc="http://schemas.openxmlformats.org/markup-compatibility/2006">
                <mc:Choice xmlns:v="urn:schemas-microsoft-com:vml" Requires="v">
                  <p:oleObj spid="_x0000_s3153" name="" r:id="rId3" imgW="762000" imgH="457200" progId="Equation.DSMT4">
                    <p:embed/>
                  </p:oleObj>
                </mc:Choice>
                <mc:Fallback>
                  <p:oleObj name="" r:id="rId3" imgW="762000" imgH="457200" progId="Equation.DSMT4">
                    <p:embed/>
                    <p:pic>
                      <p:nvPicPr>
                        <p:cNvPr id="0" name="图片 3152"/>
                        <p:cNvPicPr/>
                        <p:nvPr/>
                      </p:nvPicPr>
                      <p:blipFill>
                        <a:blip r:embed="rId4"/>
                        <a:stretch>
                          <a:fillRect/>
                        </a:stretch>
                      </p:blipFill>
                      <p:spPr>
                        <a:xfrm>
                          <a:off x="3008" y="1649"/>
                          <a:ext cx="1123" cy="624"/>
                        </a:xfrm>
                        <a:prstGeom prst="rect">
                          <a:avLst/>
                        </a:prstGeom>
                        <a:solidFill>
                          <a:schemeClr val="accent1"/>
                        </a:solidFill>
                        <a:ln w="28575" cap="flat" cmpd="sng">
                          <a:solidFill>
                            <a:schemeClr val="tx1"/>
                          </a:solidFill>
                          <a:prstDash val="solid"/>
                          <a:miter/>
                          <a:headEnd type="none" w="med" len="med"/>
                          <a:tailEnd type="none" w="med" len="med"/>
                        </a:ln>
                      </p:spPr>
                    </p:pic>
                  </p:oleObj>
                </mc:Fallback>
              </mc:AlternateContent>
            </a:graphicData>
          </a:graphic>
        </p:graphicFrame>
      </p:grpSp>
      <p:sp>
        <p:nvSpPr>
          <p:cNvPr id="8" name="Text Box 3"/>
          <p:cNvSpPr txBox="1"/>
          <p:nvPr/>
        </p:nvSpPr>
        <p:spPr>
          <a:xfrm>
            <a:off x="681038" y="3038475"/>
            <a:ext cx="3606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400" b="1" dirty="0">
                <a:latin typeface="Arial" panose="020B0604020202020204" pitchFamily="34" charset="0"/>
              </a:rPr>
              <a:t>开环传递函数：</a:t>
            </a:r>
            <a:endParaRPr lang="zh-CN" altLang="en-US" sz="2400" b="1" dirty="0">
              <a:latin typeface="Arial" panose="020B0604020202020204" pitchFamily="34" charset="0"/>
            </a:endParaRPr>
          </a:p>
        </p:txBody>
      </p:sp>
      <p:graphicFrame>
        <p:nvGraphicFramePr>
          <p:cNvPr id="9" name="Object 4"/>
          <p:cNvGraphicFramePr>
            <a:graphicFrameLocks noChangeAspect="1"/>
          </p:cNvGraphicFramePr>
          <p:nvPr/>
        </p:nvGraphicFramePr>
        <p:xfrm>
          <a:off x="2625725" y="5000625"/>
          <a:ext cx="3233738" cy="866775"/>
        </p:xfrm>
        <a:graphic>
          <a:graphicData uri="http://schemas.openxmlformats.org/presentationml/2006/ole">
            <mc:AlternateContent xmlns:mc="http://schemas.openxmlformats.org/markup-compatibility/2006">
              <mc:Choice xmlns:v="urn:schemas-microsoft-com:vml" Requires="v">
                <p:oleObj spid="_x0000_s3163" name="" r:id="rId5" imgW="2235200" imgH="660400" progId="Equation.DSMT4">
                  <p:embed/>
                </p:oleObj>
              </mc:Choice>
              <mc:Fallback>
                <p:oleObj name="" r:id="rId5" imgW="2235200" imgH="660400" progId="Equation.DSMT4">
                  <p:embed/>
                  <p:pic>
                    <p:nvPicPr>
                      <p:cNvPr id="0" name="图片 3162"/>
                      <p:cNvPicPr/>
                      <p:nvPr/>
                    </p:nvPicPr>
                    <p:blipFill>
                      <a:blip r:embed="rId6"/>
                      <a:stretch>
                        <a:fillRect/>
                      </a:stretch>
                    </p:blipFill>
                    <p:spPr>
                      <a:xfrm>
                        <a:off x="2625725" y="5000625"/>
                        <a:ext cx="3233738" cy="866775"/>
                      </a:xfrm>
                      <a:prstGeom prst="rect">
                        <a:avLst/>
                      </a:prstGeom>
                      <a:noFill/>
                      <a:ln w="38100">
                        <a:noFill/>
                        <a:miter/>
                      </a:ln>
                    </p:spPr>
                  </p:pic>
                </p:oleObj>
              </mc:Fallback>
            </mc:AlternateContent>
          </a:graphicData>
        </a:graphic>
      </p:graphicFrame>
      <p:graphicFrame>
        <p:nvGraphicFramePr>
          <p:cNvPr id="10" name="Object 5"/>
          <p:cNvGraphicFramePr>
            <a:graphicFrameLocks noChangeAspect="1"/>
          </p:cNvGraphicFramePr>
          <p:nvPr/>
        </p:nvGraphicFramePr>
        <p:xfrm>
          <a:off x="2617788" y="3571875"/>
          <a:ext cx="2408237" cy="903288"/>
        </p:xfrm>
        <a:graphic>
          <a:graphicData uri="http://schemas.openxmlformats.org/presentationml/2006/ole">
            <mc:AlternateContent xmlns:mc="http://schemas.openxmlformats.org/markup-compatibility/2006">
              <mc:Choice xmlns:v="urn:schemas-microsoft-com:vml" Requires="v">
                <p:oleObj spid="_x0000_s3161" name="" r:id="rId7" imgW="1219200" imgH="457200" progId="Equation.DSMT4">
                  <p:embed/>
                </p:oleObj>
              </mc:Choice>
              <mc:Fallback>
                <p:oleObj name="" r:id="rId7" imgW="1219200" imgH="457200" progId="Equation.DSMT4">
                  <p:embed/>
                  <p:pic>
                    <p:nvPicPr>
                      <p:cNvPr id="0" name="图片 3160"/>
                      <p:cNvPicPr/>
                      <p:nvPr/>
                    </p:nvPicPr>
                    <p:blipFill>
                      <a:blip r:embed="rId8"/>
                      <a:stretch>
                        <a:fillRect/>
                      </a:stretch>
                    </p:blipFill>
                    <p:spPr>
                      <a:xfrm>
                        <a:off x="2617788" y="3571875"/>
                        <a:ext cx="2408237" cy="903288"/>
                      </a:xfrm>
                      <a:prstGeom prst="rect">
                        <a:avLst/>
                      </a:prstGeom>
                      <a:noFill/>
                      <a:ln w="38100">
                        <a:noFill/>
                        <a:miter/>
                      </a:ln>
                    </p:spPr>
                  </p:pic>
                </p:oleObj>
              </mc:Fallback>
            </mc:AlternateContent>
          </a:graphicData>
        </a:graphic>
      </p:graphicFrame>
      <p:sp>
        <p:nvSpPr>
          <p:cNvPr id="11" name="Text Box 6"/>
          <p:cNvSpPr txBox="1"/>
          <p:nvPr/>
        </p:nvSpPr>
        <p:spPr>
          <a:xfrm>
            <a:off x="681038" y="4538663"/>
            <a:ext cx="3462337"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400" b="1" dirty="0">
                <a:latin typeface="Arial" panose="020B0604020202020204" pitchFamily="34" charset="0"/>
              </a:rPr>
              <a:t>闭环传递函数：</a:t>
            </a:r>
            <a:endParaRPr lang="zh-CN" altLang="en-US" sz="24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4"/>
          <p:cNvSpPr txBox="1">
            <a:spLocks noGrp="1"/>
          </p:cNvSpPr>
          <p:nvPr>
            <p:ph type="sldNum" sz="quarter" idx="4"/>
          </p:nvPr>
        </p:nvSpPr>
        <p:spPr>
          <a:xfrm>
            <a:off x="3124200" y="6356350"/>
            <a:ext cx="2895600" cy="365125"/>
          </a:xfrm>
          <a:noFill/>
          <a:ln>
            <a:noFill/>
          </a:ln>
        </p:spPr>
        <p:txBody>
          <a:bodyPr anchor="ctr" anchorCtr="0"/>
          <a:p>
            <a:pPr marL="0" indent="0" algn="ctr" eaLnBrk="1" hangingPunct="1">
              <a:spcBef>
                <a:spcPct val="0"/>
              </a:spcBef>
              <a:buFontTx/>
              <a:buNone/>
            </a:pP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19459" name="标题 8"/>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典型二阶系统特征方程</a:t>
            </a:r>
            <a:br>
              <a:rPr lang="zh-CN" altLang="en-US" sz="2800" b="1" dirty="0">
                <a:solidFill>
                  <a:srgbClr val="A50021"/>
                </a:solidFill>
              </a:rPr>
            </a:br>
            <a:r>
              <a:rPr lang="en-US" altLang="zh-CN" sz="2800" b="1" dirty="0">
                <a:solidFill>
                  <a:srgbClr val="A50021"/>
                </a:solidFill>
              </a:rPr>
              <a:t>system </a:t>
            </a:r>
            <a:r>
              <a:rPr lang="en-US" altLang="zh-CN" sz="2800" b="1" dirty="0">
                <a:solidFill>
                  <a:srgbClr val="A50021"/>
                </a:solidFill>
                <a:latin typeface="Times New Roman" panose="02020603050405020304" pitchFamily="18" charset="0"/>
              </a:rPr>
              <a:t>characteristic equation</a:t>
            </a:r>
            <a:endParaRPr lang="en-US" altLang="zh-CN" sz="2800" dirty="0">
              <a:latin typeface="Times New Roman" panose="02020603050405020304" pitchFamily="18" charset="0"/>
            </a:endParaRPr>
          </a:p>
        </p:txBody>
      </p:sp>
      <p:graphicFrame>
        <p:nvGraphicFramePr>
          <p:cNvPr id="311300" name="Object 4"/>
          <p:cNvGraphicFramePr>
            <a:graphicFrameLocks noChangeAspect="1"/>
          </p:cNvGraphicFramePr>
          <p:nvPr/>
        </p:nvGraphicFramePr>
        <p:xfrm>
          <a:off x="2500313" y="1571625"/>
          <a:ext cx="3338512" cy="590550"/>
        </p:xfrm>
        <a:graphic>
          <a:graphicData uri="http://schemas.openxmlformats.org/presentationml/2006/ole">
            <mc:AlternateContent xmlns:mc="http://schemas.openxmlformats.org/markup-compatibility/2006">
              <mc:Choice xmlns:v="urn:schemas-microsoft-com:vml" Requires="v">
                <p:oleObj spid="_x0000_s3159" name="" r:id="rId1" imgW="1244600" imgH="241300" progId="Equation.DSMT4">
                  <p:embed/>
                </p:oleObj>
              </mc:Choice>
              <mc:Fallback>
                <p:oleObj name="" r:id="rId1" imgW="1244600" imgH="241300" progId="Equation.DSMT4">
                  <p:embed/>
                  <p:pic>
                    <p:nvPicPr>
                      <p:cNvPr id="0" name="图片 3158"/>
                      <p:cNvPicPr/>
                      <p:nvPr/>
                    </p:nvPicPr>
                    <p:blipFill>
                      <a:blip r:embed="rId2"/>
                      <a:stretch>
                        <a:fillRect/>
                      </a:stretch>
                    </p:blipFill>
                    <p:spPr>
                      <a:xfrm>
                        <a:off x="2500313" y="1571625"/>
                        <a:ext cx="3338512" cy="590550"/>
                      </a:xfrm>
                      <a:prstGeom prst="rect">
                        <a:avLst/>
                      </a:prstGeom>
                      <a:noFill/>
                      <a:ln w="38100">
                        <a:noFill/>
                        <a:miter/>
                      </a:ln>
                    </p:spPr>
                  </p:pic>
                </p:oleObj>
              </mc:Fallback>
            </mc:AlternateContent>
          </a:graphicData>
        </a:graphic>
      </p:graphicFrame>
      <p:grpSp>
        <p:nvGrpSpPr>
          <p:cNvPr id="2" name="Group 41"/>
          <p:cNvGrpSpPr/>
          <p:nvPr/>
        </p:nvGrpSpPr>
        <p:grpSpPr>
          <a:xfrm>
            <a:off x="1214438" y="3143250"/>
            <a:ext cx="6335712" cy="658813"/>
            <a:chOff x="204" y="2024"/>
            <a:chExt cx="3991" cy="415"/>
          </a:xfrm>
        </p:grpSpPr>
        <p:sp>
          <p:nvSpPr>
            <p:cNvPr id="19463" name="Text Box 31"/>
            <p:cNvSpPr txBox="1"/>
            <p:nvPr/>
          </p:nvSpPr>
          <p:spPr>
            <a:xfrm>
              <a:off x="204" y="2024"/>
              <a:ext cx="3991" cy="365"/>
            </a:xfrm>
            <a:prstGeom prst="rect">
              <a:avLst/>
            </a:prstGeom>
            <a:gradFill rotWithShape="0">
              <a:gsLst>
                <a:gs pos="0">
                  <a:srgbClr val="FF8200">
                    <a:alpha val="100000"/>
                  </a:srgbClr>
                </a:gs>
                <a:gs pos="10001">
                  <a:srgbClr val="FF0000">
                    <a:alpha val="100000"/>
                  </a:srgbClr>
                </a:gs>
                <a:gs pos="35001">
                  <a:srgbClr val="BA0066">
                    <a:alpha val="100000"/>
                  </a:srgbClr>
                </a:gs>
                <a:gs pos="70000">
                  <a:srgbClr val="66008F">
                    <a:alpha val="100000"/>
                  </a:srgbClr>
                </a:gs>
                <a:gs pos="100000">
                  <a:srgbClr val="000082">
                    <a:alpha val="100000"/>
                  </a:srgbClr>
                </a:gs>
              </a:gsLst>
              <a:lin ang="5400000" scaled="1"/>
              <a:tileRect/>
            </a:gra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b="1" dirty="0">
                  <a:solidFill>
                    <a:schemeClr val="bg1"/>
                  </a:solidFill>
                  <a:latin typeface="Times New Roman" panose="02020603050405020304" pitchFamily="18" charset="0"/>
                </a:rPr>
                <a:t>s</a:t>
              </a:r>
              <a:r>
                <a:rPr lang="en-US" altLang="zh-CN" b="1" baseline="-25000" dirty="0">
                  <a:solidFill>
                    <a:schemeClr val="bg1"/>
                  </a:solidFill>
                  <a:latin typeface="Times New Roman" panose="02020603050405020304" pitchFamily="18" charset="0"/>
                </a:rPr>
                <a:t>1</a:t>
              </a:r>
              <a:r>
                <a:rPr lang="en-US" altLang="zh-CN" b="1" dirty="0">
                  <a:solidFill>
                    <a:schemeClr val="bg1"/>
                  </a:solidFill>
                  <a:latin typeface="Times New Roman" panose="02020603050405020304" pitchFamily="18" charset="0"/>
                </a:rPr>
                <a:t>,s</a:t>
              </a:r>
              <a:r>
                <a:rPr lang="en-US" altLang="zh-CN" b="1" baseline="-25000" dirty="0">
                  <a:solidFill>
                    <a:schemeClr val="bg1"/>
                  </a:solidFill>
                  <a:latin typeface="Times New Roman" panose="02020603050405020304" pitchFamily="18" charset="0"/>
                </a:rPr>
                <a:t>2</a:t>
              </a:r>
              <a:r>
                <a:rPr lang="zh-CN" altLang="en-US" b="1" dirty="0">
                  <a:solidFill>
                    <a:schemeClr val="bg1"/>
                  </a:solidFill>
                  <a:latin typeface="Arial" panose="020B0604020202020204" pitchFamily="34" charset="0"/>
                </a:rPr>
                <a:t>完全取决于    </a:t>
              </a:r>
              <a:r>
                <a:rPr lang="zh-CN" altLang="en-US" b="1" dirty="0">
                  <a:solidFill>
                    <a:schemeClr val="bg1"/>
                  </a:solidFill>
                  <a:latin typeface="Arial" panose="020B0604020202020204" pitchFamily="34" charset="0"/>
                  <a:sym typeface="Symbol" panose="05050102010706020507" pitchFamily="18" charset="2"/>
                </a:rPr>
                <a:t>，</a:t>
              </a:r>
              <a:r>
                <a:rPr lang="en-US" altLang="zh-CN" b="1" baseline="-16000" dirty="0">
                  <a:solidFill>
                    <a:schemeClr val="bg1"/>
                  </a:solidFill>
                  <a:latin typeface="Arial" panose="020B0604020202020204" pitchFamily="34" charset="0"/>
                  <a:sym typeface="Symbol" panose="05050102010706020507" pitchFamily="18" charset="2"/>
                </a:rPr>
                <a:t>n</a:t>
              </a:r>
              <a:r>
                <a:rPr lang="zh-CN" altLang="en-US" b="1" dirty="0">
                  <a:solidFill>
                    <a:schemeClr val="bg1"/>
                  </a:solidFill>
                  <a:latin typeface="Arial" panose="020B0604020202020204" pitchFamily="34" charset="0"/>
                  <a:sym typeface="Symbol" panose="05050102010706020507" pitchFamily="18" charset="2"/>
                </a:rPr>
                <a:t>两个参数。</a:t>
              </a:r>
              <a:endParaRPr lang="zh-CN" altLang="en-US" b="1" baseline="-16000" dirty="0">
                <a:solidFill>
                  <a:schemeClr val="bg1"/>
                </a:solidFill>
                <a:latin typeface="Arial" panose="020B0604020202020204" pitchFamily="34" charset="0"/>
              </a:endParaRPr>
            </a:p>
          </p:txBody>
        </p:sp>
        <p:graphicFrame>
          <p:nvGraphicFramePr>
            <p:cNvPr id="19464" name="Object 5"/>
            <p:cNvGraphicFramePr>
              <a:graphicFrameLocks noChangeAspect="1"/>
            </p:cNvGraphicFramePr>
            <p:nvPr/>
          </p:nvGraphicFramePr>
          <p:xfrm>
            <a:off x="1942" y="2025"/>
            <a:ext cx="311" cy="414"/>
          </p:xfrm>
          <a:graphic>
            <a:graphicData uri="http://schemas.openxmlformats.org/presentationml/2006/ole">
              <mc:AlternateContent xmlns:mc="http://schemas.openxmlformats.org/markup-compatibility/2006">
                <mc:Choice xmlns:v="urn:schemas-microsoft-com:vml" Requires="v">
                  <p:oleObj spid="_x0000_s3157" name="" r:id="rId3" imgW="152400" imgH="203200" progId="Equation.DSMT4">
                    <p:embed/>
                  </p:oleObj>
                </mc:Choice>
                <mc:Fallback>
                  <p:oleObj name="" r:id="rId3" imgW="152400" imgH="203200" progId="Equation.DSMT4">
                    <p:embed/>
                    <p:pic>
                      <p:nvPicPr>
                        <p:cNvPr id="0" name="图片 3156"/>
                        <p:cNvPicPr/>
                        <p:nvPr/>
                      </p:nvPicPr>
                      <p:blipFill>
                        <a:blip r:embed="rId4"/>
                        <a:stretch>
                          <a:fillRect/>
                        </a:stretch>
                      </p:blipFill>
                      <p:spPr>
                        <a:xfrm>
                          <a:off x="1942" y="2025"/>
                          <a:ext cx="311" cy="414"/>
                        </a:xfrm>
                        <a:prstGeom prst="rect">
                          <a:avLst/>
                        </a:prstGeom>
                        <a:noFill/>
                        <a:ln w="38100">
                          <a:noFill/>
                          <a:miter/>
                        </a:ln>
                      </p:spPr>
                    </p:pic>
                  </p:oleObj>
                </mc:Fallback>
              </mc:AlternateContent>
            </a:graphicData>
          </a:graphic>
        </p:graphicFrame>
      </p:grpSp>
      <p:graphicFrame>
        <p:nvGraphicFramePr>
          <p:cNvPr id="15" name="Object 8"/>
          <p:cNvGraphicFramePr>
            <a:graphicFrameLocks noChangeAspect="1"/>
          </p:cNvGraphicFramePr>
          <p:nvPr/>
        </p:nvGraphicFramePr>
        <p:xfrm>
          <a:off x="2500313" y="2428875"/>
          <a:ext cx="2781300" cy="500063"/>
        </p:xfrm>
        <a:graphic>
          <a:graphicData uri="http://schemas.openxmlformats.org/presentationml/2006/ole">
            <mc:AlternateContent xmlns:mc="http://schemas.openxmlformats.org/markup-compatibility/2006">
              <mc:Choice xmlns:v="urn:schemas-microsoft-com:vml" Requires="v">
                <p:oleObj spid="_x0000_s3158" name="" r:id="rId5" imgW="2260600" imgH="406400" progId="Equation.DSMT4">
                  <p:embed/>
                </p:oleObj>
              </mc:Choice>
              <mc:Fallback>
                <p:oleObj name="" r:id="rId5" imgW="2260600" imgH="406400" progId="Equation.DSMT4">
                  <p:embed/>
                  <p:pic>
                    <p:nvPicPr>
                      <p:cNvPr id="0" name="图片 3157"/>
                      <p:cNvPicPr/>
                      <p:nvPr/>
                    </p:nvPicPr>
                    <p:blipFill>
                      <a:blip r:embed="rId6"/>
                      <a:stretch>
                        <a:fillRect/>
                      </a:stretch>
                    </p:blipFill>
                    <p:spPr>
                      <a:xfrm>
                        <a:off x="2500313" y="2428875"/>
                        <a:ext cx="2781300" cy="500063"/>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1300"/>
                                        </p:tgtEl>
                                        <p:attrNameLst>
                                          <p:attrName>style.visibility</p:attrName>
                                        </p:attrNameLst>
                                      </p:cBhvr>
                                      <p:to>
                                        <p:strVal val="visible"/>
                                      </p:to>
                                    </p:set>
                                    <p:animEffect transition="in" filter="slide(fromBottom)">
                                      <p:cBhvr>
                                        <p:cTn id="7" dur="500"/>
                                        <p:tgtEl>
                                          <p:spTgt spid="3113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1"/>
          <p:cNvSpPr>
            <a:spLocks noGrp="1"/>
          </p:cNvSpPr>
          <p:nvPr>
            <p:ph type="title"/>
          </p:nvPr>
        </p:nvSpPr>
        <p:spPr>
          <a:xfrm>
            <a:off x="2286000" y="274638"/>
            <a:ext cx="6400800" cy="1143000"/>
          </a:xfrm>
        </p:spPr>
        <p:txBody>
          <a:bodyPr vert="horz" wrap="square" lIns="91440" tIns="45720" rIns="91440" bIns="45720" anchor="ctr" anchorCtr="0"/>
          <a:p>
            <a:pPr algn="l" eaLnBrk="1" hangingPunct="1"/>
            <a:r>
              <a:rPr lang="en-US" altLang="zh-CN" sz="2800" b="1" dirty="0">
                <a:solidFill>
                  <a:srgbClr val="A50021"/>
                </a:solidFill>
              </a:rPr>
              <a:t>(1)</a:t>
            </a:r>
            <a:r>
              <a:rPr lang="zh-CN" altLang="en-US" sz="2800" b="1" dirty="0">
                <a:solidFill>
                  <a:srgbClr val="A50021"/>
                </a:solidFill>
              </a:rPr>
              <a:t>特征根分析</a:t>
            </a:r>
            <a:r>
              <a:rPr lang="en-US" altLang="zh-CN" sz="2800" b="1" dirty="0">
                <a:solidFill>
                  <a:srgbClr val="A50021"/>
                </a:solidFill>
              </a:rPr>
              <a:t> -</a:t>
            </a:r>
            <a:r>
              <a:rPr lang="zh-CN" altLang="en-US" sz="2800" b="1" dirty="0">
                <a:solidFill>
                  <a:srgbClr val="A50021"/>
                </a:solidFill>
              </a:rPr>
              <a:t>欠阻尼</a:t>
            </a:r>
            <a:r>
              <a:rPr lang="en-US" altLang="zh-CN" sz="2800" b="1" dirty="0">
                <a:solidFill>
                  <a:srgbClr val="A50021"/>
                </a:solidFill>
              </a:rPr>
              <a:t>(0&lt;</a:t>
            </a:r>
            <a:r>
              <a:rPr lang="el-GR" altLang="zh-CN" sz="2800" b="1" dirty="0">
                <a:solidFill>
                  <a:srgbClr val="A50021"/>
                </a:solidFill>
                <a:latin typeface="Times New Roman" panose="02020603050405020304" pitchFamily="18" charset="0"/>
                <a:cs typeface="Times New Roman" panose="02020603050405020304" pitchFamily="18" charset="0"/>
              </a:rPr>
              <a:t>ζ</a:t>
            </a:r>
            <a:r>
              <a:rPr lang="en-US" altLang="zh-CN" sz="2800" b="1" dirty="0">
                <a:solidFill>
                  <a:srgbClr val="A50021"/>
                </a:solidFill>
                <a:latin typeface="Times New Roman" panose="02020603050405020304" pitchFamily="18" charset="0"/>
                <a:cs typeface="Times New Roman" panose="02020603050405020304" pitchFamily="18" charset="0"/>
              </a:rPr>
              <a:t>&lt;1</a:t>
            </a:r>
            <a:r>
              <a:rPr lang="en-US" altLang="zh-CN" sz="2800" b="1" dirty="0">
                <a:solidFill>
                  <a:srgbClr val="A50021"/>
                </a:solidFill>
              </a:rPr>
              <a:t>)</a:t>
            </a:r>
            <a:br>
              <a:rPr lang="en-US" altLang="zh-CN" sz="2800" b="1" dirty="0">
                <a:solidFill>
                  <a:srgbClr val="A50021"/>
                </a:solidFill>
              </a:rPr>
            </a:br>
            <a:r>
              <a:rPr lang="en-US" altLang="zh-CN" sz="2800" b="1" dirty="0">
                <a:solidFill>
                  <a:srgbClr val="A50021"/>
                </a:solidFill>
              </a:rPr>
              <a:t>                         </a:t>
            </a:r>
            <a:r>
              <a:rPr lang="en-US" altLang="zh-CN" sz="2800" b="1" dirty="0">
                <a:solidFill>
                  <a:srgbClr val="3333CC"/>
                </a:solidFill>
                <a:latin typeface="Times New Roman" panose="02020603050405020304" pitchFamily="18" charset="0"/>
              </a:rPr>
              <a:t>under damped</a:t>
            </a:r>
            <a:endParaRPr lang="zh-CN" altLang="en-US" sz="2800" b="1" dirty="0">
              <a:solidFill>
                <a:srgbClr val="3333CC"/>
              </a:solidFill>
              <a:latin typeface="Times New Roman" panose="02020603050405020304" pitchFamily="18" charset="0"/>
            </a:endParaRPr>
          </a:p>
        </p:txBody>
      </p:sp>
      <p:sp>
        <p:nvSpPr>
          <p:cNvPr id="20483" name="灯片编号占位符 4"/>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zh-CN" sz="1200" dirty="0">
                <a:solidFill>
                  <a:srgbClr val="898989"/>
                </a:solidFill>
              </a:rPr>
            </a:fld>
            <a:endParaRPr lang="en-US" altLang="zh-CN" sz="1200" dirty="0">
              <a:solidFill>
                <a:srgbClr val="898989"/>
              </a:solidFill>
            </a:endParaRPr>
          </a:p>
        </p:txBody>
      </p:sp>
      <p:grpSp>
        <p:nvGrpSpPr>
          <p:cNvPr id="2" name="Group 12"/>
          <p:cNvGrpSpPr/>
          <p:nvPr/>
        </p:nvGrpSpPr>
        <p:grpSpPr>
          <a:xfrm>
            <a:off x="2357438" y="2857500"/>
            <a:ext cx="3717925" cy="3406775"/>
            <a:chOff x="2488" y="1799"/>
            <a:chExt cx="2342" cy="2146"/>
          </a:xfrm>
        </p:grpSpPr>
        <p:sp>
          <p:nvSpPr>
            <p:cNvPr id="20486" name="AutoShape 9"/>
            <p:cNvSpPr>
              <a:spLocks noChangeAspect="1" noTextEdit="1"/>
            </p:cNvSpPr>
            <p:nvPr/>
          </p:nvSpPr>
          <p:spPr>
            <a:xfrm>
              <a:off x="2488" y="1799"/>
              <a:ext cx="2342" cy="2085"/>
            </a:xfrm>
            <a:prstGeom prst="rect">
              <a:avLst/>
            </a:prstGeom>
            <a:solidFill>
              <a:srgbClr val="FFFF00"/>
            </a:solidFill>
            <a:ln w="9525">
              <a:noFill/>
            </a:ln>
          </p:spPr>
          <p:txBody>
            <a:bodyPr/>
            <a:p>
              <a:endParaRPr lang="zh-CN" altLang="en-US"/>
            </a:p>
          </p:txBody>
        </p:sp>
        <p:pic>
          <p:nvPicPr>
            <p:cNvPr id="65547" name="Picture 11"/>
            <p:cNvPicPr>
              <a:picLocks noChangeAspect="1" noChangeArrowheads="1"/>
            </p:cNvPicPr>
            <p:nvPr/>
          </p:nvPicPr>
          <p:blipFill>
            <a:blip r:embed="rId1"/>
            <a:srcRect/>
            <a:stretch>
              <a:fillRect/>
            </a:stretch>
          </p:blipFill>
          <p:spPr bwMode="auto">
            <a:xfrm>
              <a:off x="2488" y="1799"/>
              <a:ext cx="2342" cy="2146"/>
            </a:xfrm>
            <a:prstGeom prst="rect">
              <a:avLst/>
            </a:prstGeom>
            <a:ln>
              <a:noFill/>
            </a:ln>
            <a:effectLst>
              <a:outerShdw blurRad="292100" dist="139700" dir="2700000" algn="tl" rotWithShape="0">
                <a:srgbClr val="333333">
                  <a:alpha val="65000"/>
                </a:srgbClr>
              </a:outerShdw>
            </a:effectLst>
          </p:spPr>
        </p:pic>
      </p:grpSp>
      <p:graphicFrame>
        <p:nvGraphicFramePr>
          <p:cNvPr id="546816" name="Object 2"/>
          <p:cNvGraphicFramePr>
            <a:graphicFrameLocks noChangeAspect="1"/>
          </p:cNvGraphicFramePr>
          <p:nvPr/>
        </p:nvGraphicFramePr>
        <p:xfrm>
          <a:off x="2143125" y="1571625"/>
          <a:ext cx="4572000" cy="728663"/>
        </p:xfrm>
        <a:graphic>
          <a:graphicData uri="http://schemas.openxmlformats.org/presentationml/2006/ole">
            <mc:AlternateContent xmlns:mc="http://schemas.openxmlformats.org/markup-compatibility/2006">
              <mc:Choice xmlns:v="urn:schemas-microsoft-com:vml" Requires="v">
                <p:oleObj spid="_x0000_s3166" name="" r:id="rId2" imgW="1600200" imgH="292100" progId="Equation.DSMT4">
                  <p:embed/>
                </p:oleObj>
              </mc:Choice>
              <mc:Fallback>
                <p:oleObj name="" r:id="rId2" imgW="1600200" imgH="292100" progId="Equation.DSMT4">
                  <p:embed/>
                  <p:pic>
                    <p:nvPicPr>
                      <p:cNvPr id="0" name="图片 3165"/>
                      <p:cNvPicPr/>
                      <p:nvPr/>
                    </p:nvPicPr>
                    <p:blipFill>
                      <a:blip r:embed="rId3"/>
                      <a:stretch>
                        <a:fillRect/>
                      </a:stretch>
                    </p:blipFill>
                    <p:spPr>
                      <a:xfrm>
                        <a:off x="2143125" y="1571625"/>
                        <a:ext cx="4572000" cy="728663"/>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46816"/>
                                        </p:tgtEl>
                                        <p:attrNameLst>
                                          <p:attrName>style.visibility</p:attrName>
                                        </p:attrNameLst>
                                      </p:cBhvr>
                                      <p:to>
                                        <p:strVal val="visible"/>
                                      </p:to>
                                    </p:set>
                                    <p:animEffect transition="in" filter="slide(fromBottom)">
                                      <p:cBhvr>
                                        <p:cTn id="7" dur="500"/>
                                        <p:tgtEl>
                                          <p:spTgt spid="54681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2643188" y="2286000"/>
            <a:ext cx="4000500" cy="4071938"/>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07" name="灯片编号占位符 4"/>
          <p:cNvSpPr txBox="1">
            <a:spLocks noGrp="1"/>
          </p:cNvSpPr>
          <p:nvPr>
            <p:ph type="sldNum" sz="quarter" idx="4"/>
          </p:nvPr>
        </p:nvSpPr>
        <p:spPr>
          <a:xfrm>
            <a:off x="3124200" y="6356350"/>
            <a:ext cx="2895600" cy="365125"/>
          </a:xfrm>
          <a:noFill/>
          <a:ln>
            <a:noFill/>
          </a:ln>
        </p:spPr>
        <p:txBody>
          <a:bodyPr anchor="ctr" anchorCtr="0"/>
          <a:p>
            <a:pPr marL="0" indent="0" algn="ctr" eaLnBrk="1" hangingPunct="1">
              <a:spcBef>
                <a:spcPct val="0"/>
              </a:spcBef>
              <a:buFontTx/>
              <a:buNone/>
            </a:pPr>
            <a:fld id="{9A0DB2DC-4C9A-4742-B13C-FB6460FD3503}" type="slidenum">
              <a:rPr lang="en-US" altLang="zh-CN" sz="1200" dirty="0">
                <a:solidFill>
                  <a:srgbClr val="898989"/>
                </a:solidFill>
              </a:rPr>
            </a:fld>
            <a:endParaRPr lang="en-US" altLang="zh-CN" sz="1200" dirty="0">
              <a:solidFill>
                <a:srgbClr val="898989"/>
              </a:solidFill>
            </a:endParaRPr>
          </a:p>
        </p:txBody>
      </p:sp>
      <p:graphicFrame>
        <p:nvGraphicFramePr>
          <p:cNvPr id="547841" name="Object 3"/>
          <p:cNvGraphicFramePr>
            <a:graphicFrameLocks noChangeAspect="1"/>
          </p:cNvGraphicFramePr>
          <p:nvPr/>
        </p:nvGraphicFramePr>
        <p:xfrm>
          <a:off x="2786063" y="2428875"/>
          <a:ext cx="3786187" cy="3786188"/>
        </p:xfrm>
        <a:graphic>
          <a:graphicData uri="http://schemas.openxmlformats.org/presentationml/2006/ole">
            <mc:AlternateContent xmlns:mc="http://schemas.openxmlformats.org/markup-compatibility/2006">
              <mc:Choice xmlns:v="urn:schemas-microsoft-com:vml" Requires="v">
                <p:oleObj spid="_x0000_s3170" name="" r:id="rId1" imgW="2338705" imgH="941705" progId="">
                  <p:embed/>
                </p:oleObj>
              </mc:Choice>
              <mc:Fallback>
                <p:oleObj name="" r:id="rId1" imgW="2338705" imgH="941705" progId="">
                  <p:embed/>
                  <p:pic>
                    <p:nvPicPr>
                      <p:cNvPr id="0" name="图片 3169"/>
                      <p:cNvPicPr/>
                      <p:nvPr/>
                    </p:nvPicPr>
                    <p:blipFill>
                      <a:blip r:embed="rId2"/>
                      <a:stretch>
                        <a:fillRect/>
                      </a:stretch>
                    </p:blipFill>
                    <p:spPr>
                      <a:xfrm>
                        <a:off x="2786063" y="2428875"/>
                        <a:ext cx="3786187" cy="3786188"/>
                      </a:xfrm>
                      <a:prstGeom prst="rect">
                        <a:avLst/>
                      </a:prstGeom>
                      <a:noFill/>
                      <a:ln w="38100">
                        <a:noFill/>
                        <a:miter/>
                      </a:ln>
                    </p:spPr>
                  </p:pic>
                </p:oleObj>
              </mc:Fallback>
            </mc:AlternateContent>
          </a:graphicData>
        </a:graphic>
      </p:graphicFrame>
      <p:sp>
        <p:nvSpPr>
          <p:cNvPr id="21509" name="标题 8"/>
          <p:cNvSpPr>
            <a:spLocks noGrp="1"/>
          </p:cNvSpPr>
          <p:nvPr>
            <p:ph type="title"/>
          </p:nvPr>
        </p:nvSpPr>
        <p:spPr>
          <a:xfrm>
            <a:off x="2000250" y="357188"/>
            <a:ext cx="6943725" cy="928687"/>
          </a:xfrm>
        </p:spPr>
        <p:txBody>
          <a:bodyPr vert="horz" wrap="square" lIns="91440" tIns="45720" rIns="91440" bIns="45720" anchor="ctr" anchorCtr="0"/>
          <a:p>
            <a:pPr algn="l" eaLnBrk="1" hangingPunct="1"/>
            <a:r>
              <a:rPr lang="en-US" altLang="zh-CN" sz="2800" b="1" dirty="0">
                <a:solidFill>
                  <a:srgbClr val="A50021"/>
                </a:solidFill>
                <a:latin typeface="宋体" panose="02010600030101010101" pitchFamily="2" charset="-122"/>
                <a:sym typeface="Symbol" panose="05050102010706020507" pitchFamily="18" charset="2"/>
              </a:rPr>
              <a:t>(2)</a:t>
            </a:r>
            <a:r>
              <a:rPr lang="zh-CN" altLang="en-US" sz="2800" b="1" dirty="0">
                <a:solidFill>
                  <a:srgbClr val="A50021"/>
                </a:solidFill>
                <a:latin typeface="宋体" panose="02010600030101010101" pitchFamily="2" charset="-122"/>
                <a:sym typeface="Symbol" panose="05050102010706020507" pitchFamily="18" charset="2"/>
              </a:rPr>
              <a:t>特征根分析</a:t>
            </a:r>
            <a:r>
              <a:rPr lang="en-US" altLang="zh-CN" sz="2800" b="1" dirty="0">
                <a:solidFill>
                  <a:srgbClr val="A50021"/>
                </a:solidFill>
                <a:latin typeface="宋体" panose="02010600030101010101" pitchFamily="2" charset="-122"/>
                <a:sym typeface="Symbol" panose="05050102010706020507" pitchFamily="18" charset="2"/>
              </a:rPr>
              <a:t>-</a:t>
            </a:r>
            <a:r>
              <a:rPr lang="zh-CN" altLang="en-US" sz="2800" b="1" dirty="0">
                <a:solidFill>
                  <a:srgbClr val="A50021"/>
                </a:solidFill>
                <a:latin typeface="宋体" panose="02010600030101010101" pitchFamily="2" charset="-122"/>
                <a:sym typeface="Symbol" panose="05050102010706020507" pitchFamily="18" charset="2"/>
              </a:rPr>
              <a:t>临界阻尼</a:t>
            </a:r>
            <a:r>
              <a:rPr lang="en-US" altLang="zh-CN" sz="2800" b="1" dirty="0">
                <a:solidFill>
                  <a:srgbClr val="A50021"/>
                </a:solidFill>
                <a:latin typeface="宋体" panose="02010600030101010101" pitchFamily="2" charset="-122"/>
                <a:sym typeface="Symbol" panose="05050102010706020507" pitchFamily="18" charset="2"/>
              </a:rPr>
              <a:t>(</a:t>
            </a:r>
            <a:r>
              <a:rPr lang="el-GR" altLang="zh-CN" sz="2800" b="1" dirty="0">
                <a:solidFill>
                  <a:srgbClr val="A50021"/>
                </a:solidFill>
                <a:latin typeface="Times New Roman" panose="02020603050405020304" pitchFamily="18" charset="0"/>
                <a:cs typeface="Times New Roman" panose="02020603050405020304" pitchFamily="18" charset="0"/>
                <a:sym typeface="Symbol" panose="05050102010706020507" pitchFamily="18" charset="2"/>
              </a:rPr>
              <a:t>ζ</a:t>
            </a:r>
            <a:r>
              <a:rPr lang="en-US" altLang="zh-CN" sz="2800" b="1" dirty="0">
                <a:solidFill>
                  <a:srgbClr val="A50021"/>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dirty="0">
                <a:solidFill>
                  <a:srgbClr val="A50021"/>
                </a:solidFill>
                <a:latin typeface="宋体" panose="02010600030101010101" pitchFamily="2" charset="-122"/>
                <a:sym typeface="Symbol" panose="05050102010706020507" pitchFamily="18" charset="2"/>
              </a:rPr>
              <a:t>)</a:t>
            </a:r>
            <a:br>
              <a:rPr lang="en-US" altLang="zh-CN" sz="2800" b="1" dirty="0">
                <a:solidFill>
                  <a:srgbClr val="A50021"/>
                </a:solidFill>
                <a:latin typeface="宋体" panose="02010600030101010101" pitchFamily="2" charset="-122"/>
                <a:sym typeface="Symbol" panose="05050102010706020507" pitchFamily="18" charset="2"/>
              </a:rPr>
            </a:br>
            <a:r>
              <a:rPr lang="en-US" altLang="zh-CN" sz="2800" b="1" dirty="0">
                <a:solidFill>
                  <a:srgbClr val="A50021"/>
                </a:solidFill>
                <a:latin typeface="宋体" panose="02010600030101010101" pitchFamily="2" charset="-122"/>
                <a:sym typeface="Symbol" panose="05050102010706020507" pitchFamily="18" charset="2"/>
              </a:rPr>
              <a:t>              </a:t>
            </a:r>
            <a:r>
              <a:rPr lang="en-US" altLang="zh-CN" sz="2800" b="1" dirty="0">
                <a:solidFill>
                  <a:srgbClr val="3333CC"/>
                </a:solidFill>
                <a:latin typeface="Times New Roman" panose="02020603050405020304" pitchFamily="18" charset="0"/>
                <a:sym typeface="Symbol" panose="05050102010706020507" pitchFamily="18" charset="2"/>
              </a:rPr>
              <a:t>critically damped</a:t>
            </a:r>
            <a:endParaRPr lang="zh-CN" altLang="en-US" sz="2800" b="1" dirty="0">
              <a:solidFill>
                <a:srgbClr val="3333CC"/>
              </a:solidFill>
              <a:latin typeface="Times New Roman" panose="02020603050405020304" pitchFamily="18" charset="0"/>
            </a:endParaRPr>
          </a:p>
        </p:txBody>
      </p:sp>
      <p:graphicFrame>
        <p:nvGraphicFramePr>
          <p:cNvPr id="314373" name="Object 5"/>
          <p:cNvGraphicFramePr>
            <a:graphicFrameLocks noChangeAspect="1"/>
          </p:cNvGraphicFramePr>
          <p:nvPr/>
        </p:nvGraphicFramePr>
        <p:xfrm>
          <a:off x="2928938" y="1500188"/>
          <a:ext cx="1851025" cy="601662"/>
        </p:xfrm>
        <a:graphic>
          <a:graphicData uri="http://schemas.openxmlformats.org/presentationml/2006/ole">
            <mc:AlternateContent xmlns:mc="http://schemas.openxmlformats.org/markup-compatibility/2006">
              <mc:Choice xmlns:v="urn:schemas-microsoft-com:vml" Requires="v">
                <p:oleObj spid="_x0000_s3167" name="" r:id="rId3" imgW="647700" imgH="241300" progId="Equation.DSMT4">
                  <p:embed/>
                </p:oleObj>
              </mc:Choice>
              <mc:Fallback>
                <p:oleObj name="" r:id="rId3" imgW="647700" imgH="241300" progId="Equation.DSMT4">
                  <p:embed/>
                  <p:pic>
                    <p:nvPicPr>
                      <p:cNvPr id="0" name="图片 3166"/>
                      <p:cNvPicPr/>
                      <p:nvPr/>
                    </p:nvPicPr>
                    <p:blipFill>
                      <a:blip r:embed="rId4"/>
                      <a:stretch>
                        <a:fillRect/>
                      </a:stretch>
                    </p:blipFill>
                    <p:spPr>
                      <a:xfrm>
                        <a:off x="2928938" y="1500188"/>
                        <a:ext cx="1851025" cy="601662"/>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4373"/>
                                        </p:tgtEl>
                                        <p:attrNameLst>
                                          <p:attrName>style.visibility</p:attrName>
                                        </p:attrNameLst>
                                      </p:cBhvr>
                                      <p:to>
                                        <p:strVal val="visible"/>
                                      </p:to>
                                    </p:set>
                                    <p:animEffect transition="in" filter="slide(fromBottom)">
                                      <p:cBhvr>
                                        <p:cTn id="7" dur="500"/>
                                        <p:tgtEl>
                                          <p:spTgt spid="314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547841"/>
                                        </p:tgtEl>
                                        <p:attrNameLst>
                                          <p:attrName>style.visibility</p:attrName>
                                        </p:attrNameLst>
                                      </p:cBhvr>
                                      <p:to>
                                        <p:strVal val="visible"/>
                                      </p:to>
                                    </p:set>
                                    <p:animEffect transition="in" filter="blinds(horizontal)">
                                      <p:cBhvr>
                                        <p:cTn id="15" dur="500"/>
                                        <p:tgtEl>
                                          <p:spTgt spid="547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2286000" y="2571750"/>
            <a:ext cx="3714750" cy="3643313"/>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531" name="灯片编号占位符 4"/>
          <p:cNvSpPr txBox="1">
            <a:spLocks noGrp="1"/>
          </p:cNvSpPr>
          <p:nvPr>
            <p:ph type="sldNum" sz="quarter" idx="4"/>
          </p:nvPr>
        </p:nvSpPr>
        <p:spPr>
          <a:xfrm>
            <a:off x="3124200" y="6356350"/>
            <a:ext cx="2895600" cy="365125"/>
          </a:xfrm>
          <a:noFill/>
          <a:ln>
            <a:noFill/>
          </a:ln>
        </p:spPr>
        <p:txBody>
          <a:bodyPr anchor="ctr" anchorCtr="0"/>
          <a:p>
            <a:pPr marL="0" indent="0" algn="ctr" eaLnBrk="1" hangingPunct="1">
              <a:spcBef>
                <a:spcPct val="0"/>
              </a:spcBef>
              <a:buFontTx/>
              <a:buNone/>
            </a:pPr>
            <a:fld id="{9A0DB2DC-4C9A-4742-B13C-FB6460FD3503}" type="slidenum">
              <a:rPr lang="en-US" altLang="zh-CN" sz="1200" dirty="0">
                <a:solidFill>
                  <a:srgbClr val="898989"/>
                </a:solidFill>
              </a:rPr>
            </a:fld>
            <a:endParaRPr lang="en-US" altLang="zh-CN" sz="1200" dirty="0">
              <a:solidFill>
                <a:srgbClr val="898989"/>
              </a:solidFill>
            </a:endParaRPr>
          </a:p>
        </p:txBody>
      </p:sp>
      <p:graphicFrame>
        <p:nvGraphicFramePr>
          <p:cNvPr id="548864" name="Object 2"/>
          <p:cNvGraphicFramePr>
            <a:graphicFrameLocks noChangeAspect="1"/>
          </p:cNvGraphicFramePr>
          <p:nvPr/>
        </p:nvGraphicFramePr>
        <p:xfrm>
          <a:off x="2000250" y="1571625"/>
          <a:ext cx="4132263" cy="669925"/>
        </p:xfrm>
        <a:graphic>
          <a:graphicData uri="http://schemas.openxmlformats.org/presentationml/2006/ole">
            <mc:AlternateContent xmlns:mc="http://schemas.openxmlformats.org/markup-compatibility/2006">
              <mc:Choice xmlns:v="urn:schemas-microsoft-com:vml" Requires="v">
                <p:oleObj spid="_x0000_s3164" name="" r:id="rId1" imgW="1524000" imgH="292100" progId="Equation.DSMT4">
                  <p:embed/>
                </p:oleObj>
              </mc:Choice>
              <mc:Fallback>
                <p:oleObj name="" r:id="rId1" imgW="1524000" imgH="292100" progId="Equation.DSMT4">
                  <p:embed/>
                  <p:pic>
                    <p:nvPicPr>
                      <p:cNvPr id="0" name="图片 3163"/>
                      <p:cNvPicPr/>
                      <p:nvPr/>
                    </p:nvPicPr>
                    <p:blipFill>
                      <a:blip r:embed="rId2"/>
                      <a:stretch>
                        <a:fillRect/>
                      </a:stretch>
                    </p:blipFill>
                    <p:spPr>
                      <a:xfrm>
                        <a:off x="2000250" y="1571625"/>
                        <a:ext cx="4132263" cy="669925"/>
                      </a:xfrm>
                      <a:prstGeom prst="rect">
                        <a:avLst/>
                      </a:prstGeom>
                      <a:noFill/>
                      <a:ln w="38100">
                        <a:noFill/>
                        <a:miter/>
                      </a:ln>
                    </p:spPr>
                  </p:pic>
                </p:oleObj>
              </mc:Fallback>
            </mc:AlternateContent>
          </a:graphicData>
        </a:graphic>
      </p:graphicFrame>
      <p:graphicFrame>
        <p:nvGraphicFramePr>
          <p:cNvPr id="548865" name="Object 3"/>
          <p:cNvGraphicFramePr>
            <a:graphicFrameLocks noChangeAspect="1"/>
          </p:cNvGraphicFramePr>
          <p:nvPr/>
        </p:nvGraphicFramePr>
        <p:xfrm>
          <a:off x="2428875" y="2782888"/>
          <a:ext cx="3373438" cy="3260725"/>
        </p:xfrm>
        <a:graphic>
          <a:graphicData uri="http://schemas.openxmlformats.org/presentationml/2006/ole">
            <mc:AlternateContent xmlns:mc="http://schemas.openxmlformats.org/markup-compatibility/2006">
              <mc:Choice xmlns:v="urn:schemas-microsoft-com:vml" Requires="v">
                <p:oleObj spid="_x0000_s3165" name="" r:id="rId3" imgW="2389505" imgH="962025" progId="">
                  <p:embed/>
                </p:oleObj>
              </mc:Choice>
              <mc:Fallback>
                <p:oleObj name="" r:id="rId3" imgW="2389505" imgH="962025" progId="">
                  <p:embed/>
                  <p:pic>
                    <p:nvPicPr>
                      <p:cNvPr id="0" name="图片 3164"/>
                      <p:cNvPicPr/>
                      <p:nvPr/>
                    </p:nvPicPr>
                    <p:blipFill>
                      <a:blip r:embed="rId4"/>
                      <a:stretch>
                        <a:fillRect/>
                      </a:stretch>
                    </p:blipFill>
                    <p:spPr>
                      <a:xfrm>
                        <a:off x="2428875" y="2782888"/>
                        <a:ext cx="3373438" cy="3260725"/>
                      </a:xfrm>
                      <a:prstGeom prst="rect">
                        <a:avLst/>
                      </a:prstGeom>
                      <a:noFill/>
                      <a:ln w="38100">
                        <a:noFill/>
                        <a:miter/>
                      </a:ln>
                    </p:spPr>
                  </p:pic>
                </p:oleObj>
              </mc:Fallback>
            </mc:AlternateContent>
          </a:graphicData>
        </a:graphic>
      </p:graphicFrame>
      <p:sp>
        <p:nvSpPr>
          <p:cNvPr id="22534" name="标题 8"/>
          <p:cNvSpPr>
            <a:spLocks noGrp="1"/>
          </p:cNvSpPr>
          <p:nvPr>
            <p:ph type="title"/>
          </p:nvPr>
        </p:nvSpPr>
        <p:spPr>
          <a:xfrm>
            <a:off x="1500188" y="274638"/>
            <a:ext cx="7186612" cy="1143000"/>
          </a:xfrm>
        </p:spPr>
        <p:txBody>
          <a:bodyPr vert="horz" wrap="square" lIns="91440" tIns="45720" rIns="91440" bIns="45720" anchor="ctr" anchorCtr="0"/>
          <a:p>
            <a:pPr algn="l" eaLnBrk="1" hangingPunct="1"/>
            <a:r>
              <a:rPr lang="en-US" altLang="zh-CN" sz="2800" b="1" dirty="0">
                <a:solidFill>
                  <a:srgbClr val="A50021"/>
                </a:solidFill>
                <a:latin typeface="宋体" panose="02010600030101010101" pitchFamily="2" charset="-122"/>
                <a:sym typeface="Symbol" panose="05050102010706020507" pitchFamily="18" charset="2"/>
              </a:rPr>
              <a:t>(3)</a:t>
            </a:r>
            <a:r>
              <a:rPr lang="zh-CN" altLang="en-US" sz="2800" b="1" dirty="0">
                <a:solidFill>
                  <a:srgbClr val="A50021"/>
                </a:solidFill>
                <a:latin typeface="宋体" panose="02010600030101010101" pitchFamily="2" charset="-122"/>
                <a:sym typeface="Symbol" panose="05050102010706020507" pitchFamily="18" charset="2"/>
              </a:rPr>
              <a:t>特征根分析</a:t>
            </a:r>
            <a:r>
              <a:rPr lang="en-US" altLang="zh-CN" sz="2800" b="1" dirty="0">
                <a:solidFill>
                  <a:srgbClr val="A50021"/>
                </a:solidFill>
                <a:latin typeface="宋体" panose="02010600030101010101" pitchFamily="2" charset="-122"/>
                <a:sym typeface="Symbol" panose="05050102010706020507" pitchFamily="18" charset="2"/>
              </a:rPr>
              <a:t>-</a:t>
            </a:r>
            <a:r>
              <a:rPr lang="zh-CN" altLang="en-US" sz="2800" b="1" dirty="0">
                <a:solidFill>
                  <a:srgbClr val="A50021"/>
                </a:solidFill>
                <a:latin typeface="宋体" panose="02010600030101010101" pitchFamily="2" charset="-122"/>
                <a:sym typeface="Symbol" panose="05050102010706020507" pitchFamily="18" charset="2"/>
              </a:rPr>
              <a:t>过阻尼</a:t>
            </a:r>
            <a:r>
              <a:rPr lang="en-US" altLang="zh-CN" sz="2800" b="1" dirty="0">
                <a:solidFill>
                  <a:srgbClr val="A50021"/>
                </a:solidFill>
                <a:latin typeface="宋体" panose="02010600030101010101" pitchFamily="2" charset="-122"/>
                <a:sym typeface="Symbol" panose="05050102010706020507" pitchFamily="18" charset="2"/>
              </a:rPr>
              <a:t>(</a:t>
            </a:r>
            <a:r>
              <a:rPr lang="el-GR" altLang="zh-CN" sz="2800" b="1" dirty="0">
                <a:solidFill>
                  <a:srgbClr val="A50021"/>
                </a:solidFill>
                <a:latin typeface="Times New Roman" panose="02020603050405020304" pitchFamily="18" charset="0"/>
                <a:cs typeface="Times New Roman" panose="02020603050405020304" pitchFamily="18" charset="0"/>
                <a:sym typeface="Symbol" panose="05050102010706020507" pitchFamily="18" charset="2"/>
              </a:rPr>
              <a:t>ζ</a:t>
            </a:r>
            <a:r>
              <a:rPr lang="en-US" altLang="zh-CN" sz="2800" b="1" dirty="0">
                <a:solidFill>
                  <a:srgbClr val="A50021"/>
                </a:solidFill>
                <a:latin typeface="Times New Roman" panose="02020603050405020304" pitchFamily="18" charset="0"/>
                <a:cs typeface="Times New Roman" panose="02020603050405020304" pitchFamily="18" charset="0"/>
                <a:sym typeface="Symbol" panose="05050102010706020507" pitchFamily="18" charset="2"/>
              </a:rPr>
              <a:t>&gt;1</a:t>
            </a:r>
            <a:r>
              <a:rPr lang="en-US" altLang="zh-CN" sz="2800" b="1" dirty="0">
                <a:solidFill>
                  <a:srgbClr val="A50021"/>
                </a:solidFill>
                <a:latin typeface="宋体" panose="02010600030101010101" pitchFamily="2" charset="-122"/>
                <a:sym typeface="Symbol" panose="05050102010706020507" pitchFamily="18" charset="2"/>
              </a:rPr>
              <a:t>)</a:t>
            </a:r>
            <a:br>
              <a:rPr lang="en-US" altLang="zh-CN" sz="2800" b="1" dirty="0">
                <a:solidFill>
                  <a:srgbClr val="A50021"/>
                </a:solidFill>
                <a:latin typeface="宋体" panose="02010600030101010101" pitchFamily="2" charset="-122"/>
                <a:sym typeface="Symbol" panose="05050102010706020507" pitchFamily="18" charset="2"/>
              </a:rPr>
            </a:br>
            <a:r>
              <a:rPr lang="en-US" altLang="zh-CN" sz="2800" b="1" dirty="0">
                <a:solidFill>
                  <a:srgbClr val="A50021"/>
                </a:solidFill>
                <a:latin typeface="宋体" panose="02010600030101010101" pitchFamily="2" charset="-122"/>
                <a:sym typeface="Symbol" panose="05050102010706020507" pitchFamily="18" charset="2"/>
              </a:rPr>
              <a:t>              </a:t>
            </a:r>
            <a:r>
              <a:rPr lang="en-US" altLang="zh-CN" sz="2800" b="1" dirty="0">
                <a:solidFill>
                  <a:srgbClr val="3333CC"/>
                </a:solidFill>
                <a:latin typeface="Times New Roman" panose="02020603050405020304" pitchFamily="18" charset="0"/>
                <a:sym typeface="Symbol" panose="05050102010706020507" pitchFamily="18" charset="2"/>
              </a:rPr>
              <a:t>over damped</a:t>
            </a:r>
            <a:endParaRPr lang="zh-CN" altLang="en-US" sz="2800" b="1" dirty="0">
              <a:solidFill>
                <a:srgbClr val="3333CC"/>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8864"/>
                                        </p:tgtEl>
                                        <p:attrNameLst>
                                          <p:attrName>style.visibility</p:attrName>
                                        </p:attrNameLst>
                                      </p:cBhvr>
                                      <p:to>
                                        <p:strVal val="visible"/>
                                      </p:to>
                                    </p:set>
                                    <p:animEffect transition="in" filter="blinds(horizontal)">
                                      <p:cBhvr>
                                        <p:cTn id="7" dur="500"/>
                                        <p:tgtEl>
                                          <p:spTgt spid="5488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8865"/>
                                        </p:tgtEl>
                                        <p:attrNameLst>
                                          <p:attrName>style.visibility</p:attrName>
                                        </p:attrNameLst>
                                      </p:cBhvr>
                                      <p:to>
                                        <p:strVal val="visible"/>
                                      </p:to>
                                    </p:set>
                                    <p:animEffect transition="in" filter="blinds(horizontal)">
                                      <p:cBhvr>
                                        <p:cTn id="12" dur="500"/>
                                        <p:tgtEl>
                                          <p:spTgt spid="54886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C00000"/>
                </a:solidFill>
                <a:latin typeface="黑体" panose="02010609060101010101" pitchFamily="49" charset="-122"/>
                <a:ea typeface="黑体" panose="02010609060101010101" pitchFamily="49" charset="-122"/>
              </a:rPr>
              <a:t>第</a:t>
            </a:r>
            <a:r>
              <a:rPr lang="en-US" altLang="zh-CN" sz="2800" b="1" dirty="0">
                <a:solidFill>
                  <a:srgbClr val="C00000"/>
                </a:solidFill>
                <a:latin typeface="黑体" panose="02010609060101010101" pitchFamily="49" charset="-122"/>
                <a:ea typeface="黑体" panose="02010609060101010101" pitchFamily="49" charset="-122"/>
              </a:rPr>
              <a:t>3</a:t>
            </a:r>
            <a:r>
              <a:rPr lang="zh-CN" altLang="en-US" sz="2800" b="1" dirty="0">
                <a:solidFill>
                  <a:srgbClr val="C00000"/>
                </a:solidFill>
                <a:latin typeface="黑体" panose="02010609060101010101" pitchFamily="49" charset="-122"/>
                <a:ea typeface="黑体" panose="02010609060101010101" pitchFamily="49" charset="-122"/>
              </a:rPr>
              <a:t>章  线性系统的时域特性分析</a:t>
            </a:r>
            <a:br>
              <a:rPr lang="zh-CN" altLang="en-US" sz="2800" b="1" dirty="0">
                <a:solidFill>
                  <a:srgbClr val="C00000"/>
                </a:solidFill>
                <a:latin typeface="黑体" panose="02010609060101010101" pitchFamily="49" charset="-122"/>
                <a:ea typeface="黑体" panose="02010609060101010101" pitchFamily="49" charset="-122"/>
              </a:rPr>
            </a:br>
            <a:r>
              <a:rPr lang="en-US" altLang="zh-CN" sz="2400" b="1" dirty="0">
                <a:latin typeface="Times New Roman" panose="02020603050405020304" pitchFamily="18" charset="0"/>
                <a:ea typeface="黑体" panose="02010609060101010101" pitchFamily="49" charset="-122"/>
              </a:rPr>
              <a:t>Analysis for control system in time domain</a:t>
            </a:r>
            <a:endParaRPr lang="en-US" altLang="zh-CN" sz="2400" b="1" dirty="0">
              <a:latin typeface="Times New Roman" panose="02020603050405020304" pitchFamily="18" charset="0"/>
              <a:ea typeface="黑体" panose="02010609060101010101" pitchFamily="49" charset="-122"/>
            </a:endParaRPr>
          </a:p>
        </p:txBody>
      </p:sp>
      <p:sp>
        <p:nvSpPr>
          <p:cNvPr id="6" name="TextBox 5"/>
          <p:cNvSpPr txBox="1"/>
          <p:nvPr/>
        </p:nvSpPr>
        <p:spPr>
          <a:xfrm>
            <a:off x="714375" y="1857375"/>
            <a:ext cx="40735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b="1" dirty="0">
                <a:solidFill>
                  <a:srgbClr val="C00000"/>
                </a:solidFill>
                <a:latin typeface="宋体" panose="02010600030101010101" pitchFamily="2" charset="-122"/>
              </a:rPr>
              <a:t>3.1</a:t>
            </a:r>
            <a:r>
              <a:rPr lang="zh-CN" altLang="en-US" sz="2400" b="1" dirty="0">
                <a:solidFill>
                  <a:srgbClr val="C00000"/>
                </a:solidFill>
                <a:latin typeface="宋体" panose="02010600030101010101" pitchFamily="2" charset="-122"/>
              </a:rPr>
              <a:t> 引言</a:t>
            </a:r>
            <a:r>
              <a:rPr lang="en-US" altLang="zh-CN" sz="2400" b="1" dirty="0">
                <a:solidFill>
                  <a:srgbClr val="C00000"/>
                </a:solidFill>
                <a:latin typeface="宋体" panose="02010600030101010101" pitchFamily="2" charset="-122"/>
              </a:rPr>
              <a:t>(</a:t>
            </a:r>
            <a:r>
              <a:rPr lang="en-US" altLang="zh-CN" sz="2400" b="1" dirty="0">
                <a:solidFill>
                  <a:srgbClr val="C00000"/>
                </a:solidFill>
                <a:latin typeface="Times New Roman" panose="02020603050405020304" pitchFamily="18" charset="0"/>
              </a:rPr>
              <a:t>Introduction</a:t>
            </a:r>
            <a:r>
              <a:rPr lang="en-US" altLang="zh-CN" sz="2400" b="1" dirty="0">
                <a:solidFill>
                  <a:srgbClr val="C00000"/>
                </a:solidFill>
                <a:latin typeface="宋体" panose="02010600030101010101" pitchFamily="2" charset="-122"/>
              </a:rPr>
              <a:t>)</a:t>
            </a:r>
            <a:endParaRPr lang="en-US" altLang="zh-CN" sz="2400" b="1" dirty="0">
              <a:solidFill>
                <a:srgbClr val="C00000"/>
              </a:solidFill>
              <a:latin typeface="宋体" panose="02010600030101010101" pitchFamily="2" charset="-122"/>
            </a:endParaRPr>
          </a:p>
        </p:txBody>
      </p:sp>
      <p:sp>
        <p:nvSpPr>
          <p:cNvPr id="7" name="TextBox 6"/>
          <p:cNvSpPr txBox="1"/>
          <p:nvPr/>
        </p:nvSpPr>
        <p:spPr>
          <a:xfrm>
            <a:off x="755650" y="2420938"/>
            <a:ext cx="708501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FF0000"/>
                </a:solidFill>
                <a:latin typeface="Arial" panose="020B0604020202020204" pitchFamily="34" charset="0"/>
              </a:rPr>
              <a:t>时域响应</a:t>
            </a:r>
            <a:r>
              <a:rPr lang="zh-CN" altLang="en-US" sz="2000" b="1" dirty="0">
                <a:latin typeface="Arial" panose="020B0604020202020204" pitchFamily="34" charset="0"/>
              </a:rPr>
              <a:t>：系统受外加作用所引起的随时间变化的输出信号。</a:t>
            </a:r>
            <a:endParaRPr lang="en-US" altLang="zh-CN" sz="2000" b="1" dirty="0">
              <a:latin typeface="Arial" panose="020B0604020202020204" pitchFamily="34" charset="0"/>
            </a:endParaRPr>
          </a:p>
        </p:txBody>
      </p:sp>
      <p:sp>
        <p:nvSpPr>
          <p:cNvPr id="8" name="矩形 7"/>
          <p:cNvSpPr/>
          <p:nvPr/>
        </p:nvSpPr>
        <p:spPr>
          <a:xfrm>
            <a:off x="812800" y="5619750"/>
            <a:ext cx="1692275" cy="1128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800" b="1" dirty="0">
                <a:latin typeface="Arial" panose="020B0604020202020204" pitchFamily="34" charset="0"/>
              </a:rPr>
              <a:t>时域响应</a:t>
            </a:r>
            <a:endParaRPr lang="zh-CN" altLang="en-US" sz="2800" b="1" dirty="0">
              <a:latin typeface="Arial" panose="020B0604020202020204" pitchFamily="34" charset="0"/>
            </a:endParaRPr>
          </a:p>
          <a:p>
            <a:pPr marL="0" lvl="0" indent="0" algn="ctr" eaLnBrk="1" hangingPunct="1">
              <a:spcBef>
                <a:spcPct val="0"/>
              </a:spcBef>
              <a:buFontTx/>
              <a:buNone/>
            </a:pPr>
            <a:r>
              <a:rPr lang="en-US" altLang="zh-CN" sz="2000" b="1" dirty="0">
                <a:latin typeface="Times New Roman" panose="02020603050405020304" pitchFamily="18" charset="0"/>
              </a:rPr>
              <a:t>Time domain </a:t>
            </a:r>
            <a:endParaRPr lang="en-US" altLang="zh-CN" sz="2000" b="1" dirty="0">
              <a:latin typeface="Times New Roman" panose="02020603050405020304" pitchFamily="18" charset="0"/>
            </a:endParaRPr>
          </a:p>
          <a:p>
            <a:pPr marL="0" lvl="0" indent="0" algn="ctr" eaLnBrk="1" hangingPunct="1">
              <a:spcBef>
                <a:spcPct val="0"/>
              </a:spcBef>
              <a:buFontTx/>
              <a:buNone/>
            </a:pPr>
            <a:r>
              <a:rPr lang="en-US" altLang="zh-CN" sz="2000" b="1" dirty="0">
                <a:latin typeface="Times New Roman" panose="02020603050405020304" pitchFamily="18" charset="0"/>
              </a:rPr>
              <a:t>response</a:t>
            </a:r>
            <a:endParaRPr lang="en-US" altLang="zh-CN" sz="2000" dirty="0">
              <a:latin typeface="Times New Roman" panose="02020603050405020304" pitchFamily="18" charset="0"/>
            </a:endParaRPr>
          </a:p>
        </p:txBody>
      </p:sp>
      <p:sp>
        <p:nvSpPr>
          <p:cNvPr id="9" name="TextBox 8"/>
          <p:cNvSpPr txBox="1"/>
          <p:nvPr/>
        </p:nvSpPr>
        <p:spPr>
          <a:xfrm>
            <a:off x="2384425" y="5610225"/>
            <a:ext cx="3684588"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rPr>
              <a:t>  瞬态响应</a:t>
            </a:r>
            <a:r>
              <a:rPr lang="en-US" altLang="zh-CN"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rPr>
              <a:t>动态响应</a:t>
            </a:r>
            <a:r>
              <a:rPr lang="en-US" altLang="zh-CN" sz="2800" b="1" dirty="0">
                <a:solidFill>
                  <a:srgbClr val="FF0000"/>
                </a:solidFill>
                <a:latin typeface="Arial" panose="020B0604020202020204" pitchFamily="34" charset="0"/>
              </a:rPr>
              <a:t>)</a:t>
            </a:r>
            <a:endParaRPr lang="en-US" altLang="zh-CN" sz="2800" b="1" dirty="0">
              <a:solidFill>
                <a:srgbClr val="FF0000"/>
              </a:solidFill>
              <a:latin typeface="Arial" panose="020B0604020202020204" pitchFamily="34" charset="0"/>
            </a:endParaRPr>
          </a:p>
          <a:p>
            <a:pPr marL="0" lvl="0" indent="0" algn="ctr" eaLnBrk="1" hangingPunct="1">
              <a:spcBef>
                <a:spcPct val="0"/>
              </a:spcBef>
              <a:buFontTx/>
              <a:buNone/>
            </a:pPr>
            <a:r>
              <a:rPr lang="en-US" altLang="zh-CN" sz="2000" b="1" dirty="0">
                <a:solidFill>
                  <a:srgbClr val="FF0000"/>
                </a:solidFill>
                <a:latin typeface="Times New Roman" panose="02020603050405020304" pitchFamily="18" charset="0"/>
              </a:rPr>
              <a:t>Transient response</a:t>
            </a:r>
            <a:endParaRPr lang="en-US" altLang="zh-CN" sz="2000" b="1" dirty="0">
              <a:solidFill>
                <a:srgbClr val="FF0000"/>
              </a:solidFill>
              <a:latin typeface="Times New Roman" panose="02020603050405020304" pitchFamily="18" charset="0"/>
            </a:endParaRPr>
          </a:p>
        </p:txBody>
      </p:sp>
      <p:sp>
        <p:nvSpPr>
          <p:cNvPr id="10" name="TextBox 9"/>
          <p:cNvSpPr txBox="1"/>
          <p:nvPr/>
        </p:nvSpPr>
        <p:spPr>
          <a:xfrm>
            <a:off x="6099175" y="5619750"/>
            <a:ext cx="2432050" cy="8239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800" b="1" dirty="0">
                <a:solidFill>
                  <a:srgbClr val="C00000"/>
                </a:solidFill>
                <a:latin typeface="Arial" panose="020B0604020202020204" pitchFamily="34" charset="0"/>
              </a:rPr>
              <a:t>+</a:t>
            </a:r>
            <a:r>
              <a:rPr lang="zh-CN" altLang="en-US" sz="2800" b="1" dirty="0">
                <a:solidFill>
                  <a:srgbClr val="C00000"/>
                </a:solidFill>
                <a:latin typeface="Arial" panose="020B0604020202020204" pitchFamily="34" charset="0"/>
              </a:rPr>
              <a:t>稳态响应</a:t>
            </a:r>
            <a:endParaRPr lang="zh-CN" altLang="en-US" sz="2800" b="1" dirty="0">
              <a:solidFill>
                <a:srgbClr val="C00000"/>
              </a:solidFill>
              <a:latin typeface="Arial" panose="020B0604020202020204" pitchFamily="34" charset="0"/>
            </a:endParaRPr>
          </a:p>
          <a:p>
            <a:pPr marL="0" lvl="0" indent="0" eaLnBrk="1" hangingPunct="1">
              <a:spcBef>
                <a:spcPct val="0"/>
              </a:spcBef>
              <a:buFontTx/>
              <a:buNone/>
            </a:pPr>
            <a:r>
              <a:rPr lang="en-US" altLang="zh-CN" sz="2000" b="1" dirty="0">
                <a:solidFill>
                  <a:srgbClr val="FF0000"/>
                </a:solidFill>
                <a:latin typeface="Times New Roman" panose="02020603050405020304" pitchFamily="18" charset="0"/>
              </a:rPr>
              <a:t>Steady-sate response</a:t>
            </a:r>
            <a:endParaRPr lang="en-US" altLang="zh-CN" sz="2000" b="1" dirty="0">
              <a:solidFill>
                <a:srgbClr val="FF0000"/>
              </a:solidFill>
              <a:latin typeface="Times New Roman" panose="02020603050405020304" pitchFamily="18" charset="0"/>
            </a:endParaRPr>
          </a:p>
        </p:txBody>
      </p:sp>
      <p:grpSp>
        <p:nvGrpSpPr>
          <p:cNvPr id="3" name="Group 126"/>
          <p:cNvGrpSpPr/>
          <p:nvPr/>
        </p:nvGrpSpPr>
        <p:grpSpPr>
          <a:xfrm>
            <a:off x="1857375" y="3214688"/>
            <a:ext cx="4865688" cy="2170112"/>
            <a:chOff x="295" y="911"/>
            <a:chExt cx="4937" cy="3020"/>
          </a:xfrm>
        </p:grpSpPr>
        <p:sp>
          <p:nvSpPr>
            <p:cNvPr id="5129" name="Line 9"/>
            <p:cNvSpPr/>
            <p:nvPr/>
          </p:nvSpPr>
          <p:spPr>
            <a:xfrm>
              <a:off x="554" y="3518"/>
              <a:ext cx="4511" cy="1"/>
            </a:xfrm>
            <a:prstGeom prst="line">
              <a:avLst/>
            </a:prstGeom>
            <a:ln w="28575" cap="flat" cmpd="sng">
              <a:solidFill>
                <a:srgbClr val="000000"/>
              </a:solidFill>
              <a:prstDash val="solid"/>
              <a:headEnd type="none" w="med" len="med"/>
              <a:tailEnd type="none" w="med" len="med"/>
            </a:ln>
          </p:spPr>
        </p:sp>
        <p:sp>
          <p:nvSpPr>
            <p:cNvPr id="5130" name="Freeform 10"/>
            <p:cNvSpPr/>
            <p:nvPr/>
          </p:nvSpPr>
          <p:spPr>
            <a:xfrm>
              <a:off x="5047" y="3464"/>
              <a:ext cx="185" cy="126"/>
            </a:xfrm>
            <a:custGeom>
              <a:avLst/>
              <a:gdLst>
                <a:gd name="txL" fmla="*/ 0 w 185"/>
                <a:gd name="txT" fmla="*/ 0 h 126"/>
                <a:gd name="txR" fmla="*/ 185 w 185"/>
                <a:gd name="txB" fmla="*/ 126 h 126"/>
              </a:gdLst>
              <a:ahLst/>
              <a:cxnLst>
                <a:cxn ang="0">
                  <a:pos x="0" y="0"/>
                </a:cxn>
                <a:cxn ang="0">
                  <a:pos x="185" y="54"/>
                </a:cxn>
                <a:cxn ang="0">
                  <a:pos x="0" y="126"/>
                </a:cxn>
                <a:cxn ang="0">
                  <a:pos x="0" y="0"/>
                </a:cxn>
              </a:cxnLst>
              <a:rect l="txL" t="txT" r="txR" b="txB"/>
              <a:pathLst>
                <a:path w="185" h="126">
                  <a:moveTo>
                    <a:pt x="0" y="0"/>
                  </a:moveTo>
                  <a:lnTo>
                    <a:pt x="185" y="54"/>
                  </a:lnTo>
                  <a:lnTo>
                    <a:pt x="0" y="126"/>
                  </a:lnTo>
                  <a:lnTo>
                    <a:pt x="0" y="0"/>
                  </a:lnTo>
                  <a:close/>
                </a:path>
              </a:pathLst>
            </a:custGeom>
            <a:solidFill>
              <a:srgbClr val="000000">
                <a:alpha val="100000"/>
              </a:srgbClr>
            </a:solidFill>
            <a:ln w="9525">
              <a:noFill/>
            </a:ln>
          </p:spPr>
          <p:txBody>
            <a:bodyPr/>
            <a:p>
              <a:endParaRPr lang="zh-CN" altLang="en-US"/>
            </a:p>
          </p:txBody>
        </p:sp>
        <p:sp>
          <p:nvSpPr>
            <p:cNvPr id="5131" name="Line 11"/>
            <p:cNvSpPr/>
            <p:nvPr/>
          </p:nvSpPr>
          <p:spPr>
            <a:xfrm>
              <a:off x="832" y="1199"/>
              <a:ext cx="1" cy="2732"/>
            </a:xfrm>
            <a:prstGeom prst="line">
              <a:avLst/>
            </a:prstGeom>
            <a:ln w="28575" cap="flat" cmpd="sng">
              <a:solidFill>
                <a:srgbClr val="000000"/>
              </a:solidFill>
              <a:prstDash val="solid"/>
              <a:headEnd type="none" w="med" len="med"/>
              <a:tailEnd type="none" w="med" len="med"/>
            </a:ln>
          </p:spPr>
        </p:sp>
        <p:sp>
          <p:nvSpPr>
            <p:cNvPr id="5132" name="Freeform 12"/>
            <p:cNvSpPr/>
            <p:nvPr/>
          </p:nvSpPr>
          <p:spPr>
            <a:xfrm>
              <a:off x="776" y="1055"/>
              <a:ext cx="111" cy="162"/>
            </a:xfrm>
            <a:custGeom>
              <a:avLst/>
              <a:gdLst>
                <a:gd name="txL" fmla="*/ 0 w 111"/>
                <a:gd name="txT" fmla="*/ 0 h 162"/>
                <a:gd name="txR" fmla="*/ 111 w 111"/>
                <a:gd name="txB" fmla="*/ 162 h 162"/>
              </a:gdLst>
              <a:ahLst/>
              <a:cxnLst>
                <a:cxn ang="0">
                  <a:pos x="0" y="162"/>
                </a:cxn>
                <a:cxn ang="0">
                  <a:pos x="56" y="0"/>
                </a:cxn>
                <a:cxn ang="0">
                  <a:pos x="111" y="162"/>
                </a:cxn>
                <a:cxn ang="0">
                  <a:pos x="0" y="162"/>
                </a:cxn>
              </a:cxnLst>
              <a:rect l="txL" t="txT" r="txR" b="txB"/>
              <a:pathLst>
                <a:path w="111" h="162">
                  <a:moveTo>
                    <a:pt x="0" y="162"/>
                  </a:moveTo>
                  <a:lnTo>
                    <a:pt x="56" y="0"/>
                  </a:lnTo>
                  <a:lnTo>
                    <a:pt x="111" y="162"/>
                  </a:lnTo>
                  <a:lnTo>
                    <a:pt x="0" y="162"/>
                  </a:lnTo>
                  <a:close/>
                </a:path>
              </a:pathLst>
            </a:custGeom>
            <a:solidFill>
              <a:srgbClr val="000000">
                <a:alpha val="100000"/>
              </a:srgbClr>
            </a:solidFill>
            <a:ln w="9525">
              <a:noFill/>
            </a:ln>
          </p:spPr>
          <p:txBody>
            <a:bodyPr/>
            <a:p>
              <a:endParaRPr lang="zh-CN" altLang="en-US"/>
            </a:p>
          </p:txBody>
        </p:sp>
        <p:sp>
          <p:nvSpPr>
            <p:cNvPr id="5133" name="Line 13"/>
            <p:cNvSpPr/>
            <p:nvPr/>
          </p:nvSpPr>
          <p:spPr>
            <a:xfrm>
              <a:off x="832" y="2008"/>
              <a:ext cx="3882" cy="1"/>
            </a:xfrm>
            <a:prstGeom prst="line">
              <a:avLst/>
            </a:prstGeom>
            <a:ln w="28575" cap="flat" cmpd="sng">
              <a:solidFill>
                <a:srgbClr val="FF00FF"/>
              </a:solidFill>
              <a:prstDash val="solid"/>
              <a:headEnd type="none" w="med" len="med"/>
              <a:tailEnd type="none" w="med" len="med"/>
            </a:ln>
          </p:spPr>
        </p:sp>
        <p:sp>
          <p:nvSpPr>
            <p:cNvPr id="5134" name="Freeform 14"/>
            <p:cNvSpPr/>
            <p:nvPr/>
          </p:nvSpPr>
          <p:spPr>
            <a:xfrm>
              <a:off x="832" y="1540"/>
              <a:ext cx="1497" cy="1996"/>
            </a:xfrm>
            <a:custGeom>
              <a:avLst/>
              <a:gdLst>
                <a:gd name="txL" fmla="*/ 0 w 1497"/>
                <a:gd name="txT" fmla="*/ 0 h 1996"/>
                <a:gd name="txR" fmla="*/ 1497 w 1497"/>
                <a:gd name="txB" fmla="*/ 1996 h 1996"/>
              </a:gdLst>
              <a:ahLst/>
              <a:cxnLst>
                <a:cxn ang="0">
                  <a:pos x="1497" y="504"/>
                </a:cxn>
                <a:cxn ang="0">
                  <a:pos x="1331" y="593"/>
                </a:cxn>
                <a:cxn ang="0">
                  <a:pos x="1201" y="629"/>
                </a:cxn>
                <a:cxn ang="0">
                  <a:pos x="1090" y="593"/>
                </a:cxn>
                <a:cxn ang="0">
                  <a:pos x="998" y="522"/>
                </a:cxn>
                <a:cxn ang="0">
                  <a:pos x="924" y="432"/>
                </a:cxn>
                <a:cxn ang="0">
                  <a:pos x="869" y="324"/>
                </a:cxn>
                <a:cxn ang="0">
                  <a:pos x="813" y="216"/>
                </a:cxn>
                <a:cxn ang="0">
                  <a:pos x="758" y="108"/>
                </a:cxn>
                <a:cxn ang="0">
                  <a:pos x="721" y="36"/>
                </a:cxn>
                <a:cxn ang="0">
                  <a:pos x="665" y="0"/>
                </a:cxn>
                <a:cxn ang="0">
                  <a:pos x="610" y="18"/>
                </a:cxn>
                <a:cxn ang="0">
                  <a:pos x="554" y="108"/>
                </a:cxn>
                <a:cxn ang="0">
                  <a:pos x="480" y="270"/>
                </a:cxn>
                <a:cxn ang="0">
                  <a:pos x="388" y="522"/>
                </a:cxn>
                <a:cxn ang="0">
                  <a:pos x="277" y="899"/>
                </a:cxn>
                <a:cxn ang="0">
                  <a:pos x="148" y="1385"/>
                </a:cxn>
                <a:cxn ang="0">
                  <a:pos x="0" y="1996"/>
                </a:cxn>
              </a:cxnLst>
              <a:rect l="txL" t="txT" r="txR" b="txB"/>
              <a:pathLst>
                <a:path w="1497" h="1996">
                  <a:moveTo>
                    <a:pt x="1497" y="504"/>
                  </a:moveTo>
                  <a:lnTo>
                    <a:pt x="1331" y="593"/>
                  </a:lnTo>
                  <a:lnTo>
                    <a:pt x="1201" y="629"/>
                  </a:lnTo>
                  <a:lnTo>
                    <a:pt x="1090" y="593"/>
                  </a:lnTo>
                  <a:lnTo>
                    <a:pt x="998" y="522"/>
                  </a:lnTo>
                  <a:lnTo>
                    <a:pt x="924" y="432"/>
                  </a:lnTo>
                  <a:lnTo>
                    <a:pt x="869" y="324"/>
                  </a:lnTo>
                  <a:lnTo>
                    <a:pt x="813" y="216"/>
                  </a:lnTo>
                  <a:lnTo>
                    <a:pt x="758" y="108"/>
                  </a:lnTo>
                  <a:lnTo>
                    <a:pt x="721" y="36"/>
                  </a:lnTo>
                  <a:lnTo>
                    <a:pt x="665" y="0"/>
                  </a:lnTo>
                  <a:lnTo>
                    <a:pt x="610" y="18"/>
                  </a:lnTo>
                  <a:lnTo>
                    <a:pt x="554" y="108"/>
                  </a:lnTo>
                  <a:lnTo>
                    <a:pt x="480" y="270"/>
                  </a:lnTo>
                  <a:lnTo>
                    <a:pt x="388" y="522"/>
                  </a:lnTo>
                  <a:lnTo>
                    <a:pt x="277" y="899"/>
                  </a:lnTo>
                  <a:lnTo>
                    <a:pt x="148" y="1385"/>
                  </a:lnTo>
                  <a:lnTo>
                    <a:pt x="0" y="1996"/>
                  </a:lnTo>
                </a:path>
              </a:pathLst>
            </a:custGeom>
            <a:noFill/>
            <a:ln w="58738" cap="flat" cmpd="sng">
              <a:solidFill>
                <a:srgbClr val="000000">
                  <a:alpha val="100000"/>
                </a:srgbClr>
              </a:solidFill>
              <a:prstDash val="solid"/>
              <a:round/>
              <a:headEnd type="none" w="med" len="med"/>
              <a:tailEnd type="none" w="med" len="med"/>
            </a:ln>
          </p:spPr>
          <p:txBody>
            <a:bodyPr/>
            <a:p>
              <a:endParaRPr lang="zh-CN" altLang="en-US"/>
            </a:p>
          </p:txBody>
        </p:sp>
        <p:sp>
          <p:nvSpPr>
            <p:cNvPr id="5135" name="Freeform 15"/>
            <p:cNvSpPr/>
            <p:nvPr/>
          </p:nvSpPr>
          <p:spPr>
            <a:xfrm>
              <a:off x="2329" y="1918"/>
              <a:ext cx="943" cy="179"/>
            </a:xfrm>
            <a:custGeom>
              <a:avLst/>
              <a:gdLst>
                <a:gd name="txL" fmla="*/ 0 w 943"/>
                <a:gd name="txT" fmla="*/ 0 h 179"/>
                <a:gd name="txR" fmla="*/ 943 w 943"/>
                <a:gd name="txB" fmla="*/ 179 h 179"/>
              </a:gdLst>
              <a:ahLst/>
              <a:cxnLst>
                <a:cxn ang="0">
                  <a:pos x="943" y="108"/>
                </a:cxn>
                <a:cxn ang="0">
                  <a:pos x="869" y="144"/>
                </a:cxn>
                <a:cxn ang="0">
                  <a:pos x="814" y="179"/>
                </a:cxn>
                <a:cxn ang="0">
                  <a:pos x="740" y="179"/>
                </a:cxn>
                <a:cxn ang="0">
                  <a:pos x="647" y="161"/>
                </a:cxn>
                <a:cxn ang="0">
                  <a:pos x="573" y="126"/>
                </a:cxn>
                <a:cxn ang="0">
                  <a:pos x="407" y="36"/>
                </a:cxn>
                <a:cxn ang="0">
                  <a:pos x="333" y="0"/>
                </a:cxn>
                <a:cxn ang="0">
                  <a:pos x="240" y="0"/>
                </a:cxn>
                <a:cxn ang="0">
                  <a:pos x="166" y="18"/>
                </a:cxn>
                <a:cxn ang="0">
                  <a:pos x="74" y="54"/>
                </a:cxn>
                <a:cxn ang="0">
                  <a:pos x="0" y="126"/>
                </a:cxn>
              </a:cxnLst>
              <a:rect l="txL" t="txT" r="txR" b="txB"/>
              <a:pathLst>
                <a:path w="943" h="179">
                  <a:moveTo>
                    <a:pt x="943" y="108"/>
                  </a:moveTo>
                  <a:lnTo>
                    <a:pt x="869" y="144"/>
                  </a:lnTo>
                  <a:lnTo>
                    <a:pt x="814" y="179"/>
                  </a:lnTo>
                  <a:lnTo>
                    <a:pt x="740" y="179"/>
                  </a:lnTo>
                  <a:lnTo>
                    <a:pt x="647" y="161"/>
                  </a:lnTo>
                  <a:lnTo>
                    <a:pt x="573" y="126"/>
                  </a:lnTo>
                  <a:lnTo>
                    <a:pt x="407" y="36"/>
                  </a:lnTo>
                  <a:lnTo>
                    <a:pt x="333" y="0"/>
                  </a:lnTo>
                  <a:lnTo>
                    <a:pt x="240" y="0"/>
                  </a:lnTo>
                  <a:lnTo>
                    <a:pt x="166" y="18"/>
                  </a:lnTo>
                  <a:lnTo>
                    <a:pt x="74" y="54"/>
                  </a:lnTo>
                  <a:lnTo>
                    <a:pt x="0" y="126"/>
                  </a:lnTo>
                </a:path>
              </a:pathLst>
            </a:custGeom>
            <a:noFill/>
            <a:ln w="58738" cap="flat" cmpd="sng">
              <a:solidFill>
                <a:srgbClr val="000000">
                  <a:alpha val="100000"/>
                </a:srgbClr>
              </a:solidFill>
              <a:prstDash val="solid"/>
              <a:round/>
              <a:headEnd type="none" w="med" len="med"/>
              <a:tailEnd type="none" w="med" len="med"/>
            </a:ln>
          </p:spPr>
          <p:txBody>
            <a:bodyPr/>
            <a:p>
              <a:endParaRPr lang="zh-CN" altLang="en-US"/>
            </a:p>
          </p:txBody>
        </p:sp>
        <p:sp>
          <p:nvSpPr>
            <p:cNvPr id="5136" name="Freeform 16"/>
            <p:cNvSpPr/>
            <p:nvPr/>
          </p:nvSpPr>
          <p:spPr>
            <a:xfrm>
              <a:off x="3272" y="1954"/>
              <a:ext cx="924" cy="108"/>
            </a:xfrm>
            <a:custGeom>
              <a:avLst/>
              <a:gdLst>
                <a:gd name="txL" fmla="*/ 0 w 924"/>
                <a:gd name="txT" fmla="*/ 0 h 108"/>
                <a:gd name="txR" fmla="*/ 924 w 924"/>
                <a:gd name="txB" fmla="*/ 108 h 108"/>
              </a:gdLst>
              <a:ahLst/>
              <a:cxnLst>
                <a:cxn ang="0">
                  <a:pos x="924" y="18"/>
                </a:cxn>
                <a:cxn ang="0">
                  <a:pos x="795" y="72"/>
                </a:cxn>
                <a:cxn ang="0">
                  <a:pos x="684" y="90"/>
                </a:cxn>
                <a:cxn ang="0">
                  <a:pos x="592" y="108"/>
                </a:cxn>
                <a:cxn ang="0">
                  <a:pos x="518" y="90"/>
                </a:cxn>
                <a:cxn ang="0">
                  <a:pos x="370" y="0"/>
                </a:cxn>
                <a:cxn ang="0">
                  <a:pos x="277" y="0"/>
                </a:cxn>
                <a:cxn ang="0">
                  <a:pos x="185" y="0"/>
                </a:cxn>
                <a:cxn ang="0">
                  <a:pos x="92" y="36"/>
                </a:cxn>
                <a:cxn ang="0">
                  <a:pos x="0" y="90"/>
                </a:cxn>
              </a:cxnLst>
              <a:rect l="txL" t="txT" r="txR" b="txB"/>
              <a:pathLst>
                <a:path w="924" h="108">
                  <a:moveTo>
                    <a:pt x="924" y="18"/>
                  </a:moveTo>
                  <a:lnTo>
                    <a:pt x="795" y="72"/>
                  </a:lnTo>
                  <a:lnTo>
                    <a:pt x="684" y="90"/>
                  </a:lnTo>
                  <a:lnTo>
                    <a:pt x="592" y="108"/>
                  </a:lnTo>
                  <a:lnTo>
                    <a:pt x="518" y="90"/>
                  </a:lnTo>
                  <a:lnTo>
                    <a:pt x="370" y="0"/>
                  </a:lnTo>
                  <a:lnTo>
                    <a:pt x="277" y="0"/>
                  </a:lnTo>
                  <a:lnTo>
                    <a:pt x="185" y="0"/>
                  </a:lnTo>
                  <a:lnTo>
                    <a:pt x="92" y="36"/>
                  </a:lnTo>
                  <a:lnTo>
                    <a:pt x="0" y="90"/>
                  </a:lnTo>
                </a:path>
              </a:pathLst>
            </a:custGeom>
            <a:noFill/>
            <a:ln w="58738" cap="flat" cmpd="sng">
              <a:solidFill>
                <a:srgbClr val="000000">
                  <a:alpha val="100000"/>
                </a:srgbClr>
              </a:solidFill>
              <a:prstDash val="solid"/>
              <a:round/>
              <a:headEnd type="none" w="med" len="med"/>
              <a:tailEnd type="none" w="med" len="med"/>
            </a:ln>
          </p:spPr>
          <p:txBody>
            <a:bodyPr/>
            <a:p>
              <a:endParaRPr lang="zh-CN" altLang="en-US"/>
            </a:p>
          </p:txBody>
        </p:sp>
        <p:sp>
          <p:nvSpPr>
            <p:cNvPr id="5137" name="Line 17"/>
            <p:cNvSpPr/>
            <p:nvPr/>
          </p:nvSpPr>
          <p:spPr>
            <a:xfrm>
              <a:off x="1479" y="1540"/>
              <a:ext cx="1" cy="72"/>
            </a:xfrm>
            <a:prstGeom prst="line">
              <a:avLst/>
            </a:prstGeom>
            <a:ln w="58738" cap="flat" cmpd="sng">
              <a:solidFill>
                <a:srgbClr val="0000FF"/>
              </a:solidFill>
              <a:prstDash val="solid"/>
              <a:headEnd type="none" w="med" len="med"/>
              <a:tailEnd type="none" w="med" len="med"/>
            </a:ln>
          </p:spPr>
        </p:sp>
        <p:sp>
          <p:nvSpPr>
            <p:cNvPr id="5138" name="Line 18"/>
            <p:cNvSpPr/>
            <p:nvPr/>
          </p:nvSpPr>
          <p:spPr>
            <a:xfrm>
              <a:off x="1479" y="1684"/>
              <a:ext cx="1" cy="72"/>
            </a:xfrm>
            <a:prstGeom prst="line">
              <a:avLst/>
            </a:prstGeom>
            <a:ln w="58738" cap="flat" cmpd="sng">
              <a:solidFill>
                <a:srgbClr val="0000FF"/>
              </a:solidFill>
              <a:prstDash val="solid"/>
              <a:headEnd type="none" w="med" len="med"/>
              <a:tailEnd type="none" w="med" len="med"/>
            </a:ln>
          </p:spPr>
        </p:sp>
        <p:sp>
          <p:nvSpPr>
            <p:cNvPr id="5139" name="Line 19"/>
            <p:cNvSpPr/>
            <p:nvPr/>
          </p:nvSpPr>
          <p:spPr>
            <a:xfrm>
              <a:off x="1479" y="1828"/>
              <a:ext cx="1" cy="72"/>
            </a:xfrm>
            <a:prstGeom prst="line">
              <a:avLst/>
            </a:prstGeom>
            <a:ln w="58738" cap="flat" cmpd="sng">
              <a:solidFill>
                <a:srgbClr val="0000FF"/>
              </a:solidFill>
              <a:prstDash val="solid"/>
              <a:headEnd type="none" w="med" len="med"/>
              <a:tailEnd type="none" w="med" len="med"/>
            </a:ln>
          </p:spPr>
        </p:sp>
        <p:sp>
          <p:nvSpPr>
            <p:cNvPr id="5140" name="Line 20"/>
            <p:cNvSpPr/>
            <p:nvPr/>
          </p:nvSpPr>
          <p:spPr>
            <a:xfrm>
              <a:off x="1479" y="1972"/>
              <a:ext cx="1" cy="72"/>
            </a:xfrm>
            <a:prstGeom prst="line">
              <a:avLst/>
            </a:prstGeom>
            <a:ln w="58738" cap="flat" cmpd="sng">
              <a:solidFill>
                <a:srgbClr val="0000FF"/>
              </a:solidFill>
              <a:prstDash val="solid"/>
              <a:headEnd type="none" w="med" len="med"/>
              <a:tailEnd type="none" w="med" len="med"/>
            </a:ln>
          </p:spPr>
        </p:sp>
        <p:sp>
          <p:nvSpPr>
            <p:cNvPr id="5141" name="Line 21"/>
            <p:cNvSpPr/>
            <p:nvPr/>
          </p:nvSpPr>
          <p:spPr>
            <a:xfrm>
              <a:off x="1479" y="2115"/>
              <a:ext cx="1" cy="72"/>
            </a:xfrm>
            <a:prstGeom prst="line">
              <a:avLst/>
            </a:prstGeom>
            <a:ln w="58738" cap="flat" cmpd="sng">
              <a:solidFill>
                <a:srgbClr val="0000FF"/>
              </a:solidFill>
              <a:prstDash val="solid"/>
              <a:headEnd type="none" w="med" len="med"/>
              <a:tailEnd type="none" w="med" len="med"/>
            </a:ln>
          </p:spPr>
        </p:sp>
        <p:sp>
          <p:nvSpPr>
            <p:cNvPr id="5142" name="Line 22"/>
            <p:cNvSpPr/>
            <p:nvPr/>
          </p:nvSpPr>
          <p:spPr>
            <a:xfrm>
              <a:off x="1479" y="2259"/>
              <a:ext cx="1" cy="72"/>
            </a:xfrm>
            <a:prstGeom prst="line">
              <a:avLst/>
            </a:prstGeom>
            <a:ln w="58738" cap="flat" cmpd="sng">
              <a:solidFill>
                <a:srgbClr val="0000FF"/>
              </a:solidFill>
              <a:prstDash val="solid"/>
              <a:headEnd type="none" w="med" len="med"/>
              <a:tailEnd type="none" w="med" len="med"/>
            </a:ln>
          </p:spPr>
        </p:sp>
        <p:sp>
          <p:nvSpPr>
            <p:cNvPr id="5143" name="Line 23"/>
            <p:cNvSpPr/>
            <p:nvPr/>
          </p:nvSpPr>
          <p:spPr>
            <a:xfrm>
              <a:off x="1479" y="2403"/>
              <a:ext cx="1" cy="72"/>
            </a:xfrm>
            <a:prstGeom prst="line">
              <a:avLst/>
            </a:prstGeom>
            <a:ln w="58738" cap="flat" cmpd="sng">
              <a:solidFill>
                <a:srgbClr val="0000FF"/>
              </a:solidFill>
              <a:prstDash val="solid"/>
              <a:headEnd type="none" w="med" len="med"/>
              <a:tailEnd type="none" w="med" len="med"/>
            </a:ln>
          </p:spPr>
        </p:sp>
        <p:sp>
          <p:nvSpPr>
            <p:cNvPr id="5144" name="Line 24"/>
            <p:cNvSpPr/>
            <p:nvPr/>
          </p:nvSpPr>
          <p:spPr>
            <a:xfrm>
              <a:off x="1479" y="2547"/>
              <a:ext cx="1" cy="72"/>
            </a:xfrm>
            <a:prstGeom prst="line">
              <a:avLst/>
            </a:prstGeom>
            <a:ln w="58738" cap="flat" cmpd="sng">
              <a:solidFill>
                <a:srgbClr val="0000FF"/>
              </a:solidFill>
              <a:prstDash val="solid"/>
              <a:headEnd type="none" w="med" len="med"/>
              <a:tailEnd type="none" w="med" len="med"/>
            </a:ln>
          </p:spPr>
        </p:sp>
        <p:sp>
          <p:nvSpPr>
            <p:cNvPr id="5145" name="Line 25"/>
            <p:cNvSpPr/>
            <p:nvPr/>
          </p:nvSpPr>
          <p:spPr>
            <a:xfrm>
              <a:off x="1479" y="2691"/>
              <a:ext cx="1" cy="72"/>
            </a:xfrm>
            <a:prstGeom prst="line">
              <a:avLst/>
            </a:prstGeom>
            <a:ln w="58738" cap="flat" cmpd="sng">
              <a:solidFill>
                <a:srgbClr val="0000FF"/>
              </a:solidFill>
              <a:prstDash val="solid"/>
              <a:headEnd type="none" w="med" len="med"/>
              <a:tailEnd type="none" w="med" len="med"/>
            </a:ln>
          </p:spPr>
        </p:sp>
        <p:sp>
          <p:nvSpPr>
            <p:cNvPr id="5146" name="Line 26"/>
            <p:cNvSpPr/>
            <p:nvPr/>
          </p:nvSpPr>
          <p:spPr>
            <a:xfrm>
              <a:off x="1479" y="2835"/>
              <a:ext cx="1" cy="72"/>
            </a:xfrm>
            <a:prstGeom prst="line">
              <a:avLst/>
            </a:prstGeom>
            <a:ln w="58738" cap="flat" cmpd="sng">
              <a:solidFill>
                <a:srgbClr val="0000FF"/>
              </a:solidFill>
              <a:prstDash val="solid"/>
              <a:headEnd type="none" w="med" len="med"/>
              <a:tailEnd type="none" w="med" len="med"/>
            </a:ln>
          </p:spPr>
        </p:sp>
        <p:sp>
          <p:nvSpPr>
            <p:cNvPr id="5147" name="Line 27"/>
            <p:cNvSpPr/>
            <p:nvPr/>
          </p:nvSpPr>
          <p:spPr>
            <a:xfrm>
              <a:off x="1479" y="2978"/>
              <a:ext cx="1" cy="72"/>
            </a:xfrm>
            <a:prstGeom prst="line">
              <a:avLst/>
            </a:prstGeom>
            <a:ln w="58738" cap="flat" cmpd="sng">
              <a:solidFill>
                <a:srgbClr val="0000FF"/>
              </a:solidFill>
              <a:prstDash val="solid"/>
              <a:headEnd type="none" w="med" len="med"/>
              <a:tailEnd type="none" w="med" len="med"/>
            </a:ln>
          </p:spPr>
        </p:sp>
        <p:sp>
          <p:nvSpPr>
            <p:cNvPr id="5148" name="Line 28"/>
            <p:cNvSpPr/>
            <p:nvPr/>
          </p:nvSpPr>
          <p:spPr>
            <a:xfrm>
              <a:off x="1479" y="3122"/>
              <a:ext cx="1" cy="72"/>
            </a:xfrm>
            <a:prstGeom prst="line">
              <a:avLst/>
            </a:prstGeom>
            <a:ln w="58738" cap="flat" cmpd="sng">
              <a:solidFill>
                <a:srgbClr val="0000FF"/>
              </a:solidFill>
              <a:prstDash val="solid"/>
              <a:headEnd type="none" w="med" len="med"/>
              <a:tailEnd type="none" w="med" len="med"/>
            </a:ln>
          </p:spPr>
        </p:sp>
        <p:sp>
          <p:nvSpPr>
            <p:cNvPr id="5149" name="Line 29"/>
            <p:cNvSpPr/>
            <p:nvPr/>
          </p:nvSpPr>
          <p:spPr>
            <a:xfrm>
              <a:off x="1479" y="3266"/>
              <a:ext cx="1" cy="72"/>
            </a:xfrm>
            <a:prstGeom prst="line">
              <a:avLst/>
            </a:prstGeom>
            <a:ln w="58738" cap="flat" cmpd="sng">
              <a:solidFill>
                <a:srgbClr val="0000FF"/>
              </a:solidFill>
              <a:prstDash val="solid"/>
              <a:headEnd type="none" w="med" len="med"/>
              <a:tailEnd type="none" w="med" len="med"/>
            </a:ln>
          </p:spPr>
        </p:sp>
        <p:sp>
          <p:nvSpPr>
            <p:cNvPr id="5150" name="Line 30"/>
            <p:cNvSpPr/>
            <p:nvPr/>
          </p:nvSpPr>
          <p:spPr>
            <a:xfrm>
              <a:off x="1479" y="3410"/>
              <a:ext cx="1" cy="72"/>
            </a:xfrm>
            <a:prstGeom prst="line">
              <a:avLst/>
            </a:prstGeom>
            <a:ln w="58738" cap="flat" cmpd="sng">
              <a:solidFill>
                <a:srgbClr val="0000FF"/>
              </a:solidFill>
              <a:prstDash val="solid"/>
              <a:headEnd type="none" w="med" len="med"/>
              <a:tailEnd type="none" w="med" len="med"/>
            </a:ln>
          </p:spPr>
        </p:sp>
        <p:sp>
          <p:nvSpPr>
            <p:cNvPr id="5151" name="Line 31"/>
            <p:cNvSpPr/>
            <p:nvPr/>
          </p:nvSpPr>
          <p:spPr>
            <a:xfrm>
              <a:off x="3217" y="2079"/>
              <a:ext cx="1" cy="72"/>
            </a:xfrm>
            <a:prstGeom prst="line">
              <a:avLst/>
            </a:prstGeom>
            <a:ln w="58738" cap="flat" cmpd="sng">
              <a:solidFill>
                <a:srgbClr val="0000FF"/>
              </a:solidFill>
              <a:prstDash val="solid"/>
              <a:headEnd type="none" w="med" len="med"/>
              <a:tailEnd type="none" w="med" len="med"/>
            </a:ln>
          </p:spPr>
        </p:sp>
        <p:sp>
          <p:nvSpPr>
            <p:cNvPr id="5152" name="Line 32"/>
            <p:cNvSpPr/>
            <p:nvPr/>
          </p:nvSpPr>
          <p:spPr>
            <a:xfrm>
              <a:off x="3217" y="2223"/>
              <a:ext cx="1" cy="72"/>
            </a:xfrm>
            <a:prstGeom prst="line">
              <a:avLst/>
            </a:prstGeom>
            <a:ln w="58738" cap="flat" cmpd="sng">
              <a:solidFill>
                <a:srgbClr val="0000FF"/>
              </a:solidFill>
              <a:prstDash val="solid"/>
              <a:headEnd type="none" w="med" len="med"/>
              <a:tailEnd type="none" w="med" len="med"/>
            </a:ln>
          </p:spPr>
        </p:sp>
        <p:sp>
          <p:nvSpPr>
            <p:cNvPr id="5153" name="Line 33"/>
            <p:cNvSpPr/>
            <p:nvPr/>
          </p:nvSpPr>
          <p:spPr>
            <a:xfrm>
              <a:off x="3217" y="2367"/>
              <a:ext cx="1" cy="72"/>
            </a:xfrm>
            <a:prstGeom prst="line">
              <a:avLst/>
            </a:prstGeom>
            <a:ln w="58738" cap="flat" cmpd="sng">
              <a:solidFill>
                <a:srgbClr val="0000FF"/>
              </a:solidFill>
              <a:prstDash val="solid"/>
              <a:headEnd type="none" w="med" len="med"/>
              <a:tailEnd type="none" w="med" len="med"/>
            </a:ln>
          </p:spPr>
        </p:sp>
        <p:sp>
          <p:nvSpPr>
            <p:cNvPr id="5154" name="Line 34"/>
            <p:cNvSpPr/>
            <p:nvPr/>
          </p:nvSpPr>
          <p:spPr>
            <a:xfrm>
              <a:off x="3217" y="2511"/>
              <a:ext cx="1" cy="72"/>
            </a:xfrm>
            <a:prstGeom prst="line">
              <a:avLst/>
            </a:prstGeom>
            <a:ln w="58738" cap="flat" cmpd="sng">
              <a:solidFill>
                <a:srgbClr val="0000FF"/>
              </a:solidFill>
              <a:prstDash val="solid"/>
              <a:headEnd type="none" w="med" len="med"/>
              <a:tailEnd type="none" w="med" len="med"/>
            </a:ln>
          </p:spPr>
        </p:sp>
        <p:sp>
          <p:nvSpPr>
            <p:cNvPr id="5155" name="Line 35"/>
            <p:cNvSpPr/>
            <p:nvPr/>
          </p:nvSpPr>
          <p:spPr>
            <a:xfrm>
              <a:off x="3217" y="2655"/>
              <a:ext cx="1" cy="72"/>
            </a:xfrm>
            <a:prstGeom prst="line">
              <a:avLst/>
            </a:prstGeom>
            <a:ln w="58738" cap="flat" cmpd="sng">
              <a:solidFill>
                <a:srgbClr val="0000FF"/>
              </a:solidFill>
              <a:prstDash val="solid"/>
              <a:headEnd type="none" w="med" len="med"/>
              <a:tailEnd type="none" w="med" len="med"/>
            </a:ln>
          </p:spPr>
        </p:sp>
        <p:sp>
          <p:nvSpPr>
            <p:cNvPr id="5156" name="Line 36"/>
            <p:cNvSpPr/>
            <p:nvPr/>
          </p:nvSpPr>
          <p:spPr>
            <a:xfrm>
              <a:off x="3217" y="2799"/>
              <a:ext cx="1" cy="72"/>
            </a:xfrm>
            <a:prstGeom prst="line">
              <a:avLst/>
            </a:prstGeom>
            <a:ln w="58738" cap="flat" cmpd="sng">
              <a:solidFill>
                <a:srgbClr val="0000FF"/>
              </a:solidFill>
              <a:prstDash val="solid"/>
              <a:headEnd type="none" w="med" len="med"/>
              <a:tailEnd type="none" w="med" len="med"/>
            </a:ln>
          </p:spPr>
        </p:sp>
        <p:sp>
          <p:nvSpPr>
            <p:cNvPr id="5157" name="Line 37"/>
            <p:cNvSpPr/>
            <p:nvPr/>
          </p:nvSpPr>
          <p:spPr>
            <a:xfrm>
              <a:off x="3217" y="2942"/>
              <a:ext cx="1" cy="72"/>
            </a:xfrm>
            <a:prstGeom prst="line">
              <a:avLst/>
            </a:prstGeom>
            <a:ln w="58738" cap="flat" cmpd="sng">
              <a:solidFill>
                <a:srgbClr val="0000FF"/>
              </a:solidFill>
              <a:prstDash val="solid"/>
              <a:headEnd type="none" w="med" len="med"/>
              <a:tailEnd type="none" w="med" len="med"/>
            </a:ln>
          </p:spPr>
        </p:sp>
        <p:sp>
          <p:nvSpPr>
            <p:cNvPr id="5158" name="Line 38"/>
            <p:cNvSpPr/>
            <p:nvPr/>
          </p:nvSpPr>
          <p:spPr>
            <a:xfrm>
              <a:off x="3217" y="3086"/>
              <a:ext cx="1" cy="72"/>
            </a:xfrm>
            <a:prstGeom prst="line">
              <a:avLst/>
            </a:prstGeom>
            <a:ln w="58738" cap="flat" cmpd="sng">
              <a:solidFill>
                <a:srgbClr val="0000FF"/>
              </a:solidFill>
              <a:prstDash val="solid"/>
              <a:headEnd type="none" w="med" len="med"/>
              <a:tailEnd type="none" w="med" len="med"/>
            </a:ln>
          </p:spPr>
        </p:sp>
        <p:sp>
          <p:nvSpPr>
            <p:cNvPr id="5159" name="Line 39"/>
            <p:cNvSpPr/>
            <p:nvPr/>
          </p:nvSpPr>
          <p:spPr>
            <a:xfrm>
              <a:off x="3217" y="3230"/>
              <a:ext cx="1" cy="72"/>
            </a:xfrm>
            <a:prstGeom prst="line">
              <a:avLst/>
            </a:prstGeom>
            <a:ln w="58738" cap="flat" cmpd="sng">
              <a:solidFill>
                <a:srgbClr val="0000FF"/>
              </a:solidFill>
              <a:prstDash val="solid"/>
              <a:headEnd type="none" w="med" len="med"/>
              <a:tailEnd type="none" w="med" len="med"/>
            </a:ln>
          </p:spPr>
        </p:sp>
        <p:sp>
          <p:nvSpPr>
            <p:cNvPr id="5160" name="Line 40"/>
            <p:cNvSpPr/>
            <p:nvPr/>
          </p:nvSpPr>
          <p:spPr>
            <a:xfrm>
              <a:off x="3217" y="3374"/>
              <a:ext cx="1" cy="72"/>
            </a:xfrm>
            <a:prstGeom prst="line">
              <a:avLst/>
            </a:prstGeom>
            <a:ln w="58738" cap="flat" cmpd="sng">
              <a:solidFill>
                <a:srgbClr val="0000FF"/>
              </a:solidFill>
              <a:prstDash val="solid"/>
              <a:headEnd type="none" w="med" len="med"/>
              <a:tailEnd type="none" w="med" len="med"/>
            </a:ln>
          </p:spPr>
        </p:sp>
        <p:sp>
          <p:nvSpPr>
            <p:cNvPr id="5161" name="Line 41"/>
            <p:cNvSpPr/>
            <p:nvPr/>
          </p:nvSpPr>
          <p:spPr>
            <a:xfrm>
              <a:off x="3198" y="2062"/>
              <a:ext cx="37" cy="1"/>
            </a:xfrm>
            <a:prstGeom prst="line">
              <a:avLst/>
            </a:prstGeom>
            <a:ln w="28575" cap="flat" cmpd="sng">
              <a:solidFill>
                <a:srgbClr val="FF0000"/>
              </a:solidFill>
              <a:prstDash val="solid"/>
              <a:headEnd type="none" w="med" len="med"/>
              <a:tailEnd type="none" w="med" len="med"/>
            </a:ln>
          </p:spPr>
        </p:sp>
        <p:sp>
          <p:nvSpPr>
            <p:cNvPr id="5162" name="Line 42"/>
            <p:cNvSpPr/>
            <p:nvPr/>
          </p:nvSpPr>
          <p:spPr>
            <a:xfrm>
              <a:off x="3272" y="2062"/>
              <a:ext cx="37" cy="1"/>
            </a:xfrm>
            <a:prstGeom prst="line">
              <a:avLst/>
            </a:prstGeom>
            <a:ln w="28575" cap="flat" cmpd="sng">
              <a:solidFill>
                <a:srgbClr val="FF0000"/>
              </a:solidFill>
              <a:prstDash val="solid"/>
              <a:headEnd type="none" w="med" len="med"/>
              <a:tailEnd type="none" w="med" len="med"/>
            </a:ln>
          </p:spPr>
        </p:sp>
        <p:sp>
          <p:nvSpPr>
            <p:cNvPr id="5163" name="Line 43"/>
            <p:cNvSpPr/>
            <p:nvPr/>
          </p:nvSpPr>
          <p:spPr>
            <a:xfrm>
              <a:off x="3346" y="2062"/>
              <a:ext cx="37" cy="1"/>
            </a:xfrm>
            <a:prstGeom prst="line">
              <a:avLst/>
            </a:prstGeom>
            <a:ln w="28575" cap="flat" cmpd="sng">
              <a:solidFill>
                <a:srgbClr val="FF0000"/>
              </a:solidFill>
              <a:prstDash val="solid"/>
              <a:headEnd type="none" w="med" len="med"/>
              <a:tailEnd type="none" w="med" len="med"/>
            </a:ln>
          </p:spPr>
        </p:sp>
        <p:sp>
          <p:nvSpPr>
            <p:cNvPr id="5164" name="Line 44"/>
            <p:cNvSpPr/>
            <p:nvPr/>
          </p:nvSpPr>
          <p:spPr>
            <a:xfrm>
              <a:off x="3420" y="2062"/>
              <a:ext cx="37" cy="1"/>
            </a:xfrm>
            <a:prstGeom prst="line">
              <a:avLst/>
            </a:prstGeom>
            <a:ln w="28575" cap="flat" cmpd="sng">
              <a:solidFill>
                <a:srgbClr val="FF0000"/>
              </a:solidFill>
              <a:prstDash val="solid"/>
              <a:headEnd type="none" w="med" len="med"/>
              <a:tailEnd type="none" w="med" len="med"/>
            </a:ln>
          </p:spPr>
        </p:sp>
        <p:sp>
          <p:nvSpPr>
            <p:cNvPr id="5165" name="Line 45"/>
            <p:cNvSpPr/>
            <p:nvPr/>
          </p:nvSpPr>
          <p:spPr>
            <a:xfrm>
              <a:off x="3494" y="2062"/>
              <a:ext cx="37" cy="1"/>
            </a:xfrm>
            <a:prstGeom prst="line">
              <a:avLst/>
            </a:prstGeom>
            <a:ln w="28575" cap="flat" cmpd="sng">
              <a:solidFill>
                <a:srgbClr val="FF0000"/>
              </a:solidFill>
              <a:prstDash val="solid"/>
              <a:headEnd type="none" w="med" len="med"/>
              <a:tailEnd type="none" w="med" len="med"/>
            </a:ln>
          </p:spPr>
        </p:sp>
        <p:sp>
          <p:nvSpPr>
            <p:cNvPr id="5166" name="Line 46"/>
            <p:cNvSpPr/>
            <p:nvPr/>
          </p:nvSpPr>
          <p:spPr>
            <a:xfrm>
              <a:off x="3568" y="2062"/>
              <a:ext cx="37" cy="1"/>
            </a:xfrm>
            <a:prstGeom prst="line">
              <a:avLst/>
            </a:prstGeom>
            <a:ln w="28575" cap="flat" cmpd="sng">
              <a:solidFill>
                <a:srgbClr val="FF0000"/>
              </a:solidFill>
              <a:prstDash val="solid"/>
              <a:headEnd type="none" w="med" len="med"/>
              <a:tailEnd type="none" w="med" len="med"/>
            </a:ln>
          </p:spPr>
        </p:sp>
        <p:sp>
          <p:nvSpPr>
            <p:cNvPr id="5167" name="Line 47"/>
            <p:cNvSpPr/>
            <p:nvPr/>
          </p:nvSpPr>
          <p:spPr>
            <a:xfrm>
              <a:off x="3642" y="2062"/>
              <a:ext cx="37" cy="1"/>
            </a:xfrm>
            <a:prstGeom prst="line">
              <a:avLst/>
            </a:prstGeom>
            <a:ln w="28575" cap="flat" cmpd="sng">
              <a:solidFill>
                <a:srgbClr val="FF0000"/>
              </a:solidFill>
              <a:prstDash val="solid"/>
              <a:headEnd type="none" w="med" len="med"/>
              <a:tailEnd type="none" w="med" len="med"/>
            </a:ln>
          </p:spPr>
        </p:sp>
        <p:sp>
          <p:nvSpPr>
            <p:cNvPr id="5168" name="Line 48"/>
            <p:cNvSpPr/>
            <p:nvPr/>
          </p:nvSpPr>
          <p:spPr>
            <a:xfrm>
              <a:off x="3716" y="2062"/>
              <a:ext cx="37" cy="1"/>
            </a:xfrm>
            <a:prstGeom prst="line">
              <a:avLst/>
            </a:prstGeom>
            <a:ln w="28575" cap="flat" cmpd="sng">
              <a:solidFill>
                <a:srgbClr val="FF0000"/>
              </a:solidFill>
              <a:prstDash val="solid"/>
              <a:headEnd type="none" w="med" len="med"/>
              <a:tailEnd type="none" w="med" len="med"/>
            </a:ln>
          </p:spPr>
        </p:sp>
        <p:sp>
          <p:nvSpPr>
            <p:cNvPr id="5169" name="Line 49"/>
            <p:cNvSpPr/>
            <p:nvPr/>
          </p:nvSpPr>
          <p:spPr>
            <a:xfrm>
              <a:off x="3790" y="2062"/>
              <a:ext cx="37" cy="1"/>
            </a:xfrm>
            <a:prstGeom prst="line">
              <a:avLst/>
            </a:prstGeom>
            <a:ln w="28575" cap="flat" cmpd="sng">
              <a:solidFill>
                <a:srgbClr val="FF0000"/>
              </a:solidFill>
              <a:prstDash val="solid"/>
              <a:headEnd type="none" w="med" len="med"/>
              <a:tailEnd type="none" w="med" len="med"/>
            </a:ln>
          </p:spPr>
        </p:sp>
        <p:sp>
          <p:nvSpPr>
            <p:cNvPr id="5170" name="Line 50"/>
            <p:cNvSpPr/>
            <p:nvPr/>
          </p:nvSpPr>
          <p:spPr>
            <a:xfrm>
              <a:off x="3864" y="2062"/>
              <a:ext cx="37" cy="1"/>
            </a:xfrm>
            <a:prstGeom prst="line">
              <a:avLst/>
            </a:prstGeom>
            <a:ln w="28575" cap="flat" cmpd="sng">
              <a:solidFill>
                <a:srgbClr val="FF0000"/>
              </a:solidFill>
              <a:prstDash val="solid"/>
              <a:headEnd type="none" w="med" len="med"/>
              <a:tailEnd type="none" w="med" len="med"/>
            </a:ln>
          </p:spPr>
        </p:sp>
        <p:sp>
          <p:nvSpPr>
            <p:cNvPr id="5171" name="Line 51"/>
            <p:cNvSpPr/>
            <p:nvPr/>
          </p:nvSpPr>
          <p:spPr>
            <a:xfrm>
              <a:off x="3938" y="2062"/>
              <a:ext cx="37" cy="1"/>
            </a:xfrm>
            <a:prstGeom prst="line">
              <a:avLst/>
            </a:prstGeom>
            <a:ln w="28575" cap="flat" cmpd="sng">
              <a:solidFill>
                <a:srgbClr val="FF0000"/>
              </a:solidFill>
              <a:prstDash val="solid"/>
              <a:headEnd type="none" w="med" len="med"/>
              <a:tailEnd type="none" w="med" len="med"/>
            </a:ln>
          </p:spPr>
        </p:sp>
        <p:sp>
          <p:nvSpPr>
            <p:cNvPr id="5172" name="Line 52"/>
            <p:cNvSpPr/>
            <p:nvPr/>
          </p:nvSpPr>
          <p:spPr>
            <a:xfrm>
              <a:off x="4011" y="2062"/>
              <a:ext cx="37" cy="1"/>
            </a:xfrm>
            <a:prstGeom prst="line">
              <a:avLst/>
            </a:prstGeom>
            <a:ln w="28575" cap="flat" cmpd="sng">
              <a:solidFill>
                <a:srgbClr val="FF0000"/>
              </a:solidFill>
              <a:prstDash val="solid"/>
              <a:headEnd type="none" w="med" len="med"/>
              <a:tailEnd type="none" w="med" len="med"/>
            </a:ln>
          </p:spPr>
        </p:sp>
        <p:sp>
          <p:nvSpPr>
            <p:cNvPr id="5173" name="Line 53"/>
            <p:cNvSpPr/>
            <p:nvPr/>
          </p:nvSpPr>
          <p:spPr>
            <a:xfrm>
              <a:off x="4085" y="2062"/>
              <a:ext cx="37" cy="1"/>
            </a:xfrm>
            <a:prstGeom prst="line">
              <a:avLst/>
            </a:prstGeom>
            <a:ln w="28575" cap="flat" cmpd="sng">
              <a:solidFill>
                <a:srgbClr val="FF0000"/>
              </a:solidFill>
              <a:prstDash val="solid"/>
              <a:headEnd type="none" w="med" len="med"/>
              <a:tailEnd type="none" w="med" len="med"/>
            </a:ln>
          </p:spPr>
        </p:sp>
        <p:sp>
          <p:nvSpPr>
            <p:cNvPr id="5174" name="Line 54"/>
            <p:cNvSpPr/>
            <p:nvPr/>
          </p:nvSpPr>
          <p:spPr>
            <a:xfrm>
              <a:off x="4159" y="2062"/>
              <a:ext cx="37" cy="1"/>
            </a:xfrm>
            <a:prstGeom prst="line">
              <a:avLst/>
            </a:prstGeom>
            <a:ln w="28575" cap="flat" cmpd="sng">
              <a:solidFill>
                <a:srgbClr val="FF0000"/>
              </a:solidFill>
              <a:prstDash val="solid"/>
              <a:headEnd type="none" w="med" len="med"/>
              <a:tailEnd type="none" w="med" len="med"/>
            </a:ln>
          </p:spPr>
        </p:sp>
        <p:sp>
          <p:nvSpPr>
            <p:cNvPr id="5175" name="Line 55"/>
            <p:cNvSpPr/>
            <p:nvPr/>
          </p:nvSpPr>
          <p:spPr>
            <a:xfrm>
              <a:off x="4233" y="2062"/>
              <a:ext cx="37" cy="1"/>
            </a:xfrm>
            <a:prstGeom prst="line">
              <a:avLst/>
            </a:prstGeom>
            <a:ln w="28575" cap="flat" cmpd="sng">
              <a:solidFill>
                <a:srgbClr val="FF0000"/>
              </a:solidFill>
              <a:prstDash val="solid"/>
              <a:headEnd type="none" w="med" len="med"/>
              <a:tailEnd type="none" w="med" len="med"/>
            </a:ln>
          </p:spPr>
        </p:sp>
        <p:sp>
          <p:nvSpPr>
            <p:cNvPr id="5176" name="Line 56"/>
            <p:cNvSpPr/>
            <p:nvPr/>
          </p:nvSpPr>
          <p:spPr>
            <a:xfrm>
              <a:off x="4307" y="2062"/>
              <a:ext cx="37" cy="1"/>
            </a:xfrm>
            <a:prstGeom prst="line">
              <a:avLst/>
            </a:prstGeom>
            <a:ln w="28575" cap="flat" cmpd="sng">
              <a:solidFill>
                <a:srgbClr val="FF0000"/>
              </a:solidFill>
              <a:prstDash val="solid"/>
              <a:headEnd type="none" w="med" len="med"/>
              <a:tailEnd type="none" w="med" len="med"/>
            </a:ln>
          </p:spPr>
        </p:sp>
        <p:sp>
          <p:nvSpPr>
            <p:cNvPr id="5177" name="Line 57"/>
            <p:cNvSpPr/>
            <p:nvPr/>
          </p:nvSpPr>
          <p:spPr>
            <a:xfrm>
              <a:off x="4381" y="2062"/>
              <a:ext cx="37" cy="1"/>
            </a:xfrm>
            <a:prstGeom prst="line">
              <a:avLst/>
            </a:prstGeom>
            <a:ln w="28575" cap="flat" cmpd="sng">
              <a:solidFill>
                <a:srgbClr val="FF0000"/>
              </a:solidFill>
              <a:prstDash val="solid"/>
              <a:headEnd type="none" w="med" len="med"/>
              <a:tailEnd type="none" w="med" len="med"/>
            </a:ln>
          </p:spPr>
        </p:sp>
        <p:sp>
          <p:nvSpPr>
            <p:cNvPr id="5178" name="Line 58"/>
            <p:cNvSpPr/>
            <p:nvPr/>
          </p:nvSpPr>
          <p:spPr>
            <a:xfrm>
              <a:off x="4455" y="2062"/>
              <a:ext cx="37" cy="1"/>
            </a:xfrm>
            <a:prstGeom prst="line">
              <a:avLst/>
            </a:prstGeom>
            <a:ln w="28575" cap="flat" cmpd="sng">
              <a:solidFill>
                <a:srgbClr val="FF0000"/>
              </a:solidFill>
              <a:prstDash val="solid"/>
              <a:headEnd type="none" w="med" len="med"/>
              <a:tailEnd type="none" w="med" len="med"/>
            </a:ln>
          </p:spPr>
        </p:sp>
        <p:sp>
          <p:nvSpPr>
            <p:cNvPr id="5179" name="Line 59"/>
            <p:cNvSpPr/>
            <p:nvPr/>
          </p:nvSpPr>
          <p:spPr>
            <a:xfrm>
              <a:off x="4529" y="2062"/>
              <a:ext cx="37" cy="1"/>
            </a:xfrm>
            <a:prstGeom prst="line">
              <a:avLst/>
            </a:prstGeom>
            <a:ln w="28575" cap="flat" cmpd="sng">
              <a:solidFill>
                <a:srgbClr val="FF0000"/>
              </a:solidFill>
              <a:prstDash val="solid"/>
              <a:headEnd type="none" w="med" len="med"/>
              <a:tailEnd type="none" w="med" len="med"/>
            </a:ln>
          </p:spPr>
        </p:sp>
        <p:sp>
          <p:nvSpPr>
            <p:cNvPr id="5180" name="Line 60"/>
            <p:cNvSpPr/>
            <p:nvPr/>
          </p:nvSpPr>
          <p:spPr>
            <a:xfrm>
              <a:off x="4603" y="2062"/>
              <a:ext cx="37" cy="1"/>
            </a:xfrm>
            <a:prstGeom prst="line">
              <a:avLst/>
            </a:prstGeom>
            <a:ln w="28575" cap="flat" cmpd="sng">
              <a:solidFill>
                <a:srgbClr val="FF0000"/>
              </a:solidFill>
              <a:prstDash val="solid"/>
              <a:headEnd type="none" w="med" len="med"/>
              <a:tailEnd type="none" w="med" len="med"/>
            </a:ln>
          </p:spPr>
        </p:sp>
        <p:sp>
          <p:nvSpPr>
            <p:cNvPr id="5181" name="Line 61"/>
            <p:cNvSpPr/>
            <p:nvPr/>
          </p:nvSpPr>
          <p:spPr>
            <a:xfrm>
              <a:off x="4677" y="2062"/>
              <a:ext cx="37" cy="1"/>
            </a:xfrm>
            <a:prstGeom prst="line">
              <a:avLst/>
            </a:prstGeom>
            <a:ln w="28575" cap="flat" cmpd="sng">
              <a:solidFill>
                <a:srgbClr val="FF0000"/>
              </a:solidFill>
              <a:prstDash val="solid"/>
              <a:headEnd type="none" w="med" len="med"/>
              <a:tailEnd type="none" w="med" len="med"/>
            </a:ln>
          </p:spPr>
        </p:sp>
        <p:sp>
          <p:nvSpPr>
            <p:cNvPr id="5182" name="Line 62"/>
            <p:cNvSpPr/>
            <p:nvPr/>
          </p:nvSpPr>
          <p:spPr>
            <a:xfrm>
              <a:off x="4751" y="2062"/>
              <a:ext cx="37" cy="1"/>
            </a:xfrm>
            <a:prstGeom prst="line">
              <a:avLst/>
            </a:prstGeom>
            <a:ln w="28575" cap="flat" cmpd="sng">
              <a:solidFill>
                <a:srgbClr val="FF0000"/>
              </a:solidFill>
              <a:prstDash val="solid"/>
              <a:headEnd type="none" w="med" len="med"/>
              <a:tailEnd type="none" w="med" len="med"/>
            </a:ln>
          </p:spPr>
        </p:sp>
        <p:sp>
          <p:nvSpPr>
            <p:cNvPr id="5183" name="Line 63"/>
            <p:cNvSpPr/>
            <p:nvPr/>
          </p:nvSpPr>
          <p:spPr>
            <a:xfrm>
              <a:off x="4825" y="2062"/>
              <a:ext cx="18" cy="1"/>
            </a:xfrm>
            <a:prstGeom prst="line">
              <a:avLst/>
            </a:prstGeom>
            <a:ln w="28575" cap="flat" cmpd="sng">
              <a:solidFill>
                <a:srgbClr val="FF0000"/>
              </a:solidFill>
              <a:prstDash val="solid"/>
              <a:headEnd type="none" w="med" len="med"/>
              <a:tailEnd type="none" w="med" len="med"/>
            </a:ln>
          </p:spPr>
        </p:sp>
        <p:sp>
          <p:nvSpPr>
            <p:cNvPr id="5184" name="Line 64"/>
            <p:cNvSpPr/>
            <p:nvPr/>
          </p:nvSpPr>
          <p:spPr>
            <a:xfrm>
              <a:off x="3217" y="1918"/>
              <a:ext cx="36" cy="1"/>
            </a:xfrm>
            <a:prstGeom prst="line">
              <a:avLst/>
            </a:prstGeom>
            <a:ln w="28575" cap="flat" cmpd="sng">
              <a:solidFill>
                <a:srgbClr val="FF0000"/>
              </a:solidFill>
              <a:prstDash val="solid"/>
              <a:headEnd type="none" w="med" len="med"/>
              <a:tailEnd type="none" w="med" len="med"/>
            </a:ln>
          </p:spPr>
        </p:sp>
        <p:sp>
          <p:nvSpPr>
            <p:cNvPr id="5185" name="Line 65"/>
            <p:cNvSpPr/>
            <p:nvPr/>
          </p:nvSpPr>
          <p:spPr>
            <a:xfrm>
              <a:off x="3290" y="1918"/>
              <a:ext cx="37" cy="1"/>
            </a:xfrm>
            <a:prstGeom prst="line">
              <a:avLst/>
            </a:prstGeom>
            <a:ln w="28575" cap="flat" cmpd="sng">
              <a:solidFill>
                <a:srgbClr val="FF0000"/>
              </a:solidFill>
              <a:prstDash val="solid"/>
              <a:headEnd type="none" w="med" len="med"/>
              <a:tailEnd type="none" w="med" len="med"/>
            </a:ln>
          </p:spPr>
        </p:sp>
        <p:sp>
          <p:nvSpPr>
            <p:cNvPr id="5186" name="Line 66"/>
            <p:cNvSpPr/>
            <p:nvPr/>
          </p:nvSpPr>
          <p:spPr>
            <a:xfrm>
              <a:off x="3364" y="1918"/>
              <a:ext cx="37" cy="1"/>
            </a:xfrm>
            <a:prstGeom prst="line">
              <a:avLst/>
            </a:prstGeom>
            <a:ln w="28575" cap="flat" cmpd="sng">
              <a:solidFill>
                <a:srgbClr val="FF0000"/>
              </a:solidFill>
              <a:prstDash val="solid"/>
              <a:headEnd type="none" w="med" len="med"/>
              <a:tailEnd type="none" w="med" len="med"/>
            </a:ln>
          </p:spPr>
        </p:sp>
        <p:sp>
          <p:nvSpPr>
            <p:cNvPr id="5187" name="Line 67"/>
            <p:cNvSpPr/>
            <p:nvPr/>
          </p:nvSpPr>
          <p:spPr>
            <a:xfrm>
              <a:off x="3438" y="1918"/>
              <a:ext cx="37" cy="1"/>
            </a:xfrm>
            <a:prstGeom prst="line">
              <a:avLst/>
            </a:prstGeom>
            <a:ln w="28575" cap="flat" cmpd="sng">
              <a:solidFill>
                <a:srgbClr val="FF0000"/>
              </a:solidFill>
              <a:prstDash val="solid"/>
              <a:headEnd type="none" w="med" len="med"/>
              <a:tailEnd type="none" w="med" len="med"/>
            </a:ln>
          </p:spPr>
        </p:sp>
        <p:sp>
          <p:nvSpPr>
            <p:cNvPr id="5188" name="Line 68"/>
            <p:cNvSpPr/>
            <p:nvPr/>
          </p:nvSpPr>
          <p:spPr>
            <a:xfrm>
              <a:off x="3512" y="1918"/>
              <a:ext cx="37" cy="1"/>
            </a:xfrm>
            <a:prstGeom prst="line">
              <a:avLst/>
            </a:prstGeom>
            <a:ln w="28575" cap="flat" cmpd="sng">
              <a:solidFill>
                <a:srgbClr val="FF0000"/>
              </a:solidFill>
              <a:prstDash val="solid"/>
              <a:headEnd type="none" w="med" len="med"/>
              <a:tailEnd type="none" w="med" len="med"/>
            </a:ln>
          </p:spPr>
        </p:sp>
        <p:sp>
          <p:nvSpPr>
            <p:cNvPr id="5189" name="Line 69"/>
            <p:cNvSpPr/>
            <p:nvPr/>
          </p:nvSpPr>
          <p:spPr>
            <a:xfrm>
              <a:off x="3586" y="1918"/>
              <a:ext cx="37" cy="1"/>
            </a:xfrm>
            <a:prstGeom prst="line">
              <a:avLst/>
            </a:prstGeom>
            <a:ln w="28575" cap="flat" cmpd="sng">
              <a:solidFill>
                <a:srgbClr val="FF0000"/>
              </a:solidFill>
              <a:prstDash val="solid"/>
              <a:headEnd type="none" w="med" len="med"/>
              <a:tailEnd type="none" w="med" len="med"/>
            </a:ln>
          </p:spPr>
        </p:sp>
        <p:sp>
          <p:nvSpPr>
            <p:cNvPr id="5190" name="Line 70"/>
            <p:cNvSpPr/>
            <p:nvPr/>
          </p:nvSpPr>
          <p:spPr>
            <a:xfrm>
              <a:off x="3660" y="1918"/>
              <a:ext cx="37" cy="1"/>
            </a:xfrm>
            <a:prstGeom prst="line">
              <a:avLst/>
            </a:prstGeom>
            <a:ln w="28575" cap="flat" cmpd="sng">
              <a:solidFill>
                <a:srgbClr val="FF0000"/>
              </a:solidFill>
              <a:prstDash val="solid"/>
              <a:headEnd type="none" w="med" len="med"/>
              <a:tailEnd type="none" w="med" len="med"/>
            </a:ln>
          </p:spPr>
        </p:sp>
        <p:sp>
          <p:nvSpPr>
            <p:cNvPr id="5191" name="Line 71"/>
            <p:cNvSpPr/>
            <p:nvPr/>
          </p:nvSpPr>
          <p:spPr>
            <a:xfrm>
              <a:off x="3734" y="1918"/>
              <a:ext cx="37" cy="1"/>
            </a:xfrm>
            <a:prstGeom prst="line">
              <a:avLst/>
            </a:prstGeom>
            <a:ln w="28575" cap="flat" cmpd="sng">
              <a:solidFill>
                <a:srgbClr val="FF0000"/>
              </a:solidFill>
              <a:prstDash val="solid"/>
              <a:headEnd type="none" w="med" len="med"/>
              <a:tailEnd type="none" w="med" len="med"/>
            </a:ln>
          </p:spPr>
        </p:sp>
        <p:sp>
          <p:nvSpPr>
            <p:cNvPr id="5192" name="Line 72"/>
            <p:cNvSpPr/>
            <p:nvPr/>
          </p:nvSpPr>
          <p:spPr>
            <a:xfrm>
              <a:off x="3808" y="1918"/>
              <a:ext cx="37" cy="1"/>
            </a:xfrm>
            <a:prstGeom prst="line">
              <a:avLst/>
            </a:prstGeom>
            <a:ln w="28575" cap="flat" cmpd="sng">
              <a:solidFill>
                <a:srgbClr val="FF0000"/>
              </a:solidFill>
              <a:prstDash val="solid"/>
              <a:headEnd type="none" w="med" len="med"/>
              <a:tailEnd type="none" w="med" len="med"/>
            </a:ln>
          </p:spPr>
        </p:sp>
        <p:sp>
          <p:nvSpPr>
            <p:cNvPr id="5193" name="Line 73"/>
            <p:cNvSpPr/>
            <p:nvPr/>
          </p:nvSpPr>
          <p:spPr>
            <a:xfrm>
              <a:off x="3882" y="1918"/>
              <a:ext cx="37" cy="1"/>
            </a:xfrm>
            <a:prstGeom prst="line">
              <a:avLst/>
            </a:prstGeom>
            <a:ln w="28575" cap="flat" cmpd="sng">
              <a:solidFill>
                <a:srgbClr val="FF0000"/>
              </a:solidFill>
              <a:prstDash val="solid"/>
              <a:headEnd type="none" w="med" len="med"/>
              <a:tailEnd type="none" w="med" len="med"/>
            </a:ln>
          </p:spPr>
        </p:sp>
        <p:sp>
          <p:nvSpPr>
            <p:cNvPr id="5194" name="Line 74"/>
            <p:cNvSpPr/>
            <p:nvPr/>
          </p:nvSpPr>
          <p:spPr>
            <a:xfrm>
              <a:off x="3956" y="1918"/>
              <a:ext cx="37" cy="1"/>
            </a:xfrm>
            <a:prstGeom prst="line">
              <a:avLst/>
            </a:prstGeom>
            <a:ln w="28575" cap="flat" cmpd="sng">
              <a:solidFill>
                <a:srgbClr val="FF0000"/>
              </a:solidFill>
              <a:prstDash val="solid"/>
              <a:headEnd type="none" w="med" len="med"/>
              <a:tailEnd type="none" w="med" len="med"/>
            </a:ln>
          </p:spPr>
        </p:sp>
        <p:sp>
          <p:nvSpPr>
            <p:cNvPr id="5195" name="Line 75"/>
            <p:cNvSpPr/>
            <p:nvPr/>
          </p:nvSpPr>
          <p:spPr>
            <a:xfrm>
              <a:off x="4030" y="1918"/>
              <a:ext cx="37" cy="1"/>
            </a:xfrm>
            <a:prstGeom prst="line">
              <a:avLst/>
            </a:prstGeom>
            <a:ln w="28575" cap="flat" cmpd="sng">
              <a:solidFill>
                <a:srgbClr val="FF0000"/>
              </a:solidFill>
              <a:prstDash val="solid"/>
              <a:headEnd type="none" w="med" len="med"/>
              <a:tailEnd type="none" w="med" len="med"/>
            </a:ln>
          </p:spPr>
        </p:sp>
        <p:sp>
          <p:nvSpPr>
            <p:cNvPr id="5196" name="Line 76"/>
            <p:cNvSpPr/>
            <p:nvPr/>
          </p:nvSpPr>
          <p:spPr>
            <a:xfrm>
              <a:off x="4104" y="1918"/>
              <a:ext cx="37" cy="1"/>
            </a:xfrm>
            <a:prstGeom prst="line">
              <a:avLst/>
            </a:prstGeom>
            <a:ln w="28575" cap="flat" cmpd="sng">
              <a:solidFill>
                <a:srgbClr val="FF0000"/>
              </a:solidFill>
              <a:prstDash val="solid"/>
              <a:headEnd type="none" w="med" len="med"/>
              <a:tailEnd type="none" w="med" len="med"/>
            </a:ln>
          </p:spPr>
        </p:sp>
        <p:sp>
          <p:nvSpPr>
            <p:cNvPr id="5197" name="Line 77"/>
            <p:cNvSpPr/>
            <p:nvPr/>
          </p:nvSpPr>
          <p:spPr>
            <a:xfrm>
              <a:off x="4178" y="1918"/>
              <a:ext cx="37" cy="1"/>
            </a:xfrm>
            <a:prstGeom prst="line">
              <a:avLst/>
            </a:prstGeom>
            <a:ln w="28575" cap="flat" cmpd="sng">
              <a:solidFill>
                <a:srgbClr val="FF0000"/>
              </a:solidFill>
              <a:prstDash val="solid"/>
              <a:headEnd type="none" w="med" len="med"/>
              <a:tailEnd type="none" w="med" len="med"/>
            </a:ln>
          </p:spPr>
        </p:sp>
        <p:sp>
          <p:nvSpPr>
            <p:cNvPr id="5198" name="Line 78"/>
            <p:cNvSpPr/>
            <p:nvPr/>
          </p:nvSpPr>
          <p:spPr>
            <a:xfrm>
              <a:off x="4252" y="1918"/>
              <a:ext cx="37" cy="1"/>
            </a:xfrm>
            <a:prstGeom prst="line">
              <a:avLst/>
            </a:prstGeom>
            <a:ln w="28575" cap="flat" cmpd="sng">
              <a:solidFill>
                <a:srgbClr val="FF0000"/>
              </a:solidFill>
              <a:prstDash val="solid"/>
              <a:headEnd type="none" w="med" len="med"/>
              <a:tailEnd type="none" w="med" len="med"/>
            </a:ln>
          </p:spPr>
        </p:sp>
        <p:sp>
          <p:nvSpPr>
            <p:cNvPr id="5199" name="Line 79"/>
            <p:cNvSpPr/>
            <p:nvPr/>
          </p:nvSpPr>
          <p:spPr>
            <a:xfrm>
              <a:off x="4326" y="1918"/>
              <a:ext cx="37" cy="1"/>
            </a:xfrm>
            <a:prstGeom prst="line">
              <a:avLst/>
            </a:prstGeom>
            <a:ln w="28575" cap="flat" cmpd="sng">
              <a:solidFill>
                <a:srgbClr val="FF0000"/>
              </a:solidFill>
              <a:prstDash val="solid"/>
              <a:headEnd type="none" w="med" len="med"/>
              <a:tailEnd type="none" w="med" len="med"/>
            </a:ln>
          </p:spPr>
        </p:sp>
        <p:sp>
          <p:nvSpPr>
            <p:cNvPr id="5200" name="Line 80"/>
            <p:cNvSpPr/>
            <p:nvPr/>
          </p:nvSpPr>
          <p:spPr>
            <a:xfrm>
              <a:off x="4400" y="1918"/>
              <a:ext cx="37" cy="1"/>
            </a:xfrm>
            <a:prstGeom prst="line">
              <a:avLst/>
            </a:prstGeom>
            <a:ln w="28575" cap="flat" cmpd="sng">
              <a:solidFill>
                <a:srgbClr val="FF0000"/>
              </a:solidFill>
              <a:prstDash val="solid"/>
              <a:headEnd type="none" w="med" len="med"/>
              <a:tailEnd type="none" w="med" len="med"/>
            </a:ln>
          </p:spPr>
        </p:sp>
        <p:sp>
          <p:nvSpPr>
            <p:cNvPr id="5201" name="Line 81"/>
            <p:cNvSpPr/>
            <p:nvPr/>
          </p:nvSpPr>
          <p:spPr>
            <a:xfrm>
              <a:off x="4474" y="1918"/>
              <a:ext cx="37" cy="1"/>
            </a:xfrm>
            <a:prstGeom prst="line">
              <a:avLst/>
            </a:prstGeom>
            <a:ln w="28575" cap="flat" cmpd="sng">
              <a:solidFill>
                <a:srgbClr val="FF0000"/>
              </a:solidFill>
              <a:prstDash val="solid"/>
              <a:headEnd type="none" w="med" len="med"/>
              <a:tailEnd type="none" w="med" len="med"/>
            </a:ln>
          </p:spPr>
        </p:sp>
        <p:sp>
          <p:nvSpPr>
            <p:cNvPr id="5202" name="Line 82"/>
            <p:cNvSpPr/>
            <p:nvPr/>
          </p:nvSpPr>
          <p:spPr>
            <a:xfrm>
              <a:off x="4548" y="1918"/>
              <a:ext cx="37" cy="1"/>
            </a:xfrm>
            <a:prstGeom prst="line">
              <a:avLst/>
            </a:prstGeom>
            <a:ln w="28575" cap="flat" cmpd="sng">
              <a:solidFill>
                <a:srgbClr val="FF0000"/>
              </a:solidFill>
              <a:prstDash val="solid"/>
              <a:headEnd type="none" w="med" len="med"/>
              <a:tailEnd type="none" w="med" len="med"/>
            </a:ln>
          </p:spPr>
        </p:sp>
        <p:sp>
          <p:nvSpPr>
            <p:cNvPr id="5203" name="Line 83"/>
            <p:cNvSpPr/>
            <p:nvPr/>
          </p:nvSpPr>
          <p:spPr>
            <a:xfrm>
              <a:off x="4622" y="1918"/>
              <a:ext cx="37" cy="1"/>
            </a:xfrm>
            <a:prstGeom prst="line">
              <a:avLst/>
            </a:prstGeom>
            <a:ln w="28575" cap="flat" cmpd="sng">
              <a:solidFill>
                <a:srgbClr val="FF0000"/>
              </a:solidFill>
              <a:prstDash val="solid"/>
              <a:headEnd type="none" w="med" len="med"/>
              <a:tailEnd type="none" w="med" len="med"/>
            </a:ln>
          </p:spPr>
        </p:sp>
        <p:sp>
          <p:nvSpPr>
            <p:cNvPr id="5204" name="Line 84"/>
            <p:cNvSpPr/>
            <p:nvPr/>
          </p:nvSpPr>
          <p:spPr>
            <a:xfrm>
              <a:off x="4696" y="1918"/>
              <a:ext cx="36" cy="1"/>
            </a:xfrm>
            <a:prstGeom prst="line">
              <a:avLst/>
            </a:prstGeom>
            <a:ln w="28575" cap="flat" cmpd="sng">
              <a:solidFill>
                <a:srgbClr val="FF0000"/>
              </a:solidFill>
              <a:prstDash val="solid"/>
              <a:headEnd type="none" w="med" len="med"/>
              <a:tailEnd type="none" w="med" len="med"/>
            </a:ln>
          </p:spPr>
        </p:sp>
        <p:sp>
          <p:nvSpPr>
            <p:cNvPr id="5205" name="Line 85"/>
            <p:cNvSpPr/>
            <p:nvPr/>
          </p:nvSpPr>
          <p:spPr>
            <a:xfrm>
              <a:off x="4769" y="1918"/>
              <a:ext cx="37" cy="1"/>
            </a:xfrm>
            <a:prstGeom prst="line">
              <a:avLst/>
            </a:prstGeom>
            <a:ln w="28575" cap="flat" cmpd="sng">
              <a:solidFill>
                <a:srgbClr val="FF0000"/>
              </a:solidFill>
              <a:prstDash val="solid"/>
              <a:headEnd type="none" w="med" len="med"/>
              <a:tailEnd type="none" w="med" len="med"/>
            </a:ln>
          </p:spPr>
        </p:sp>
        <p:sp>
          <p:nvSpPr>
            <p:cNvPr id="5206" name="Line 86"/>
            <p:cNvSpPr/>
            <p:nvPr/>
          </p:nvSpPr>
          <p:spPr>
            <a:xfrm>
              <a:off x="3642" y="1450"/>
              <a:ext cx="1" cy="324"/>
            </a:xfrm>
            <a:prstGeom prst="line">
              <a:avLst/>
            </a:prstGeom>
            <a:ln w="28575" cap="flat" cmpd="sng">
              <a:solidFill>
                <a:srgbClr val="0000FF"/>
              </a:solidFill>
              <a:prstDash val="solid"/>
              <a:headEnd type="none" w="med" len="med"/>
              <a:tailEnd type="none" w="med" len="med"/>
            </a:ln>
          </p:spPr>
        </p:sp>
        <p:sp>
          <p:nvSpPr>
            <p:cNvPr id="5207" name="Freeform 87"/>
            <p:cNvSpPr/>
            <p:nvPr/>
          </p:nvSpPr>
          <p:spPr>
            <a:xfrm>
              <a:off x="3586" y="1756"/>
              <a:ext cx="111" cy="162"/>
            </a:xfrm>
            <a:custGeom>
              <a:avLst/>
              <a:gdLst>
                <a:gd name="txL" fmla="*/ 0 w 111"/>
                <a:gd name="txT" fmla="*/ 0 h 162"/>
                <a:gd name="txR" fmla="*/ 111 w 111"/>
                <a:gd name="txB" fmla="*/ 162 h 162"/>
              </a:gdLst>
              <a:ahLst/>
              <a:cxnLst>
                <a:cxn ang="0">
                  <a:pos x="111" y="0"/>
                </a:cxn>
                <a:cxn ang="0">
                  <a:pos x="56" y="162"/>
                </a:cxn>
                <a:cxn ang="0">
                  <a:pos x="0" y="0"/>
                </a:cxn>
                <a:cxn ang="0">
                  <a:pos x="111" y="0"/>
                </a:cxn>
              </a:cxnLst>
              <a:rect l="txL" t="txT" r="txR" b="txB"/>
              <a:pathLst>
                <a:path w="111" h="162">
                  <a:moveTo>
                    <a:pt x="111" y="0"/>
                  </a:moveTo>
                  <a:lnTo>
                    <a:pt x="56" y="162"/>
                  </a:lnTo>
                  <a:lnTo>
                    <a:pt x="0" y="0"/>
                  </a:lnTo>
                  <a:lnTo>
                    <a:pt x="111" y="0"/>
                  </a:lnTo>
                  <a:close/>
                </a:path>
              </a:pathLst>
            </a:custGeom>
            <a:solidFill>
              <a:srgbClr val="0000FF">
                <a:alpha val="100000"/>
              </a:srgbClr>
            </a:solidFill>
            <a:ln w="9525">
              <a:noFill/>
            </a:ln>
          </p:spPr>
          <p:txBody>
            <a:bodyPr/>
            <a:p>
              <a:endParaRPr lang="zh-CN" altLang="en-US"/>
            </a:p>
          </p:txBody>
        </p:sp>
        <p:sp>
          <p:nvSpPr>
            <p:cNvPr id="5208" name="Line 88"/>
            <p:cNvSpPr/>
            <p:nvPr/>
          </p:nvSpPr>
          <p:spPr>
            <a:xfrm>
              <a:off x="3642" y="2223"/>
              <a:ext cx="1" cy="288"/>
            </a:xfrm>
            <a:prstGeom prst="line">
              <a:avLst/>
            </a:prstGeom>
            <a:ln w="28575" cap="flat" cmpd="sng">
              <a:solidFill>
                <a:srgbClr val="0000FF"/>
              </a:solidFill>
              <a:prstDash val="solid"/>
              <a:headEnd type="none" w="med" len="med"/>
              <a:tailEnd type="none" w="med" len="med"/>
            </a:ln>
          </p:spPr>
        </p:sp>
        <p:sp>
          <p:nvSpPr>
            <p:cNvPr id="5209" name="Freeform 89"/>
            <p:cNvSpPr/>
            <p:nvPr/>
          </p:nvSpPr>
          <p:spPr>
            <a:xfrm>
              <a:off x="3568" y="2062"/>
              <a:ext cx="129" cy="179"/>
            </a:xfrm>
            <a:custGeom>
              <a:avLst/>
              <a:gdLst>
                <a:gd name="txL" fmla="*/ 0 w 129"/>
                <a:gd name="txT" fmla="*/ 0 h 179"/>
                <a:gd name="txR" fmla="*/ 129 w 129"/>
                <a:gd name="txB" fmla="*/ 179 h 179"/>
              </a:gdLst>
              <a:ahLst/>
              <a:cxnLst>
                <a:cxn ang="0">
                  <a:pos x="0" y="179"/>
                </a:cxn>
                <a:cxn ang="0">
                  <a:pos x="74" y="0"/>
                </a:cxn>
                <a:cxn ang="0">
                  <a:pos x="129" y="179"/>
                </a:cxn>
                <a:cxn ang="0">
                  <a:pos x="0" y="179"/>
                </a:cxn>
              </a:cxnLst>
              <a:rect l="txL" t="txT" r="txR" b="txB"/>
              <a:pathLst>
                <a:path w="129" h="179">
                  <a:moveTo>
                    <a:pt x="0" y="179"/>
                  </a:moveTo>
                  <a:lnTo>
                    <a:pt x="74" y="0"/>
                  </a:lnTo>
                  <a:lnTo>
                    <a:pt x="129" y="179"/>
                  </a:lnTo>
                  <a:lnTo>
                    <a:pt x="0" y="179"/>
                  </a:lnTo>
                  <a:close/>
                </a:path>
              </a:pathLst>
            </a:custGeom>
            <a:solidFill>
              <a:srgbClr val="0000FF">
                <a:alpha val="100000"/>
              </a:srgbClr>
            </a:solidFill>
            <a:ln w="9525">
              <a:noFill/>
            </a:ln>
          </p:spPr>
          <p:txBody>
            <a:bodyPr/>
            <a:p>
              <a:endParaRPr lang="zh-CN" altLang="en-US"/>
            </a:p>
          </p:txBody>
        </p:sp>
        <p:sp>
          <p:nvSpPr>
            <p:cNvPr id="5210" name="Rectangle 90"/>
            <p:cNvSpPr/>
            <p:nvPr/>
          </p:nvSpPr>
          <p:spPr>
            <a:xfrm>
              <a:off x="4917" y="3248"/>
              <a:ext cx="5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i="1" dirty="0">
                  <a:solidFill>
                    <a:srgbClr val="000000"/>
                  </a:solidFill>
                  <a:latin typeface="Times New Roman" panose="02020603050405020304" pitchFamily="18" charset="0"/>
                </a:rPr>
                <a:t>t</a:t>
              </a:r>
              <a:endParaRPr lang="en-US" altLang="zh-CN" sz="1400" dirty="0">
                <a:latin typeface="Arial" panose="020B0604020202020204" pitchFamily="34" charset="0"/>
              </a:endParaRPr>
            </a:p>
          </p:txBody>
        </p:sp>
        <p:sp>
          <p:nvSpPr>
            <p:cNvPr id="5211" name="Rectangle 91"/>
            <p:cNvSpPr/>
            <p:nvPr/>
          </p:nvSpPr>
          <p:spPr>
            <a:xfrm>
              <a:off x="1294" y="911"/>
              <a:ext cx="6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dirty="0">
                  <a:solidFill>
                    <a:srgbClr val="000000"/>
                  </a:solidFill>
                  <a:latin typeface="Times New Roman" panose="02020603050405020304" pitchFamily="18" charset="0"/>
                </a:rPr>
                <a:t>)</a:t>
              </a:r>
              <a:endParaRPr lang="en-US" altLang="zh-CN" sz="1400" dirty="0">
                <a:latin typeface="Arial" panose="020B0604020202020204" pitchFamily="34" charset="0"/>
              </a:endParaRPr>
            </a:p>
          </p:txBody>
        </p:sp>
        <p:sp>
          <p:nvSpPr>
            <p:cNvPr id="5212" name="Rectangle 92"/>
            <p:cNvSpPr/>
            <p:nvPr/>
          </p:nvSpPr>
          <p:spPr>
            <a:xfrm>
              <a:off x="1109" y="911"/>
              <a:ext cx="6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dirty="0">
                  <a:solidFill>
                    <a:srgbClr val="000000"/>
                  </a:solidFill>
                  <a:latin typeface="Times New Roman" panose="02020603050405020304" pitchFamily="18" charset="0"/>
                </a:rPr>
                <a:t>(</a:t>
              </a:r>
              <a:endParaRPr lang="en-US" altLang="zh-CN" sz="1400" dirty="0">
                <a:latin typeface="Arial" panose="020B0604020202020204" pitchFamily="34" charset="0"/>
              </a:endParaRPr>
            </a:p>
          </p:txBody>
        </p:sp>
        <p:sp>
          <p:nvSpPr>
            <p:cNvPr id="5213" name="Rectangle 93"/>
            <p:cNvSpPr/>
            <p:nvPr/>
          </p:nvSpPr>
          <p:spPr>
            <a:xfrm>
              <a:off x="1201" y="911"/>
              <a:ext cx="5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i="1" dirty="0">
                  <a:solidFill>
                    <a:srgbClr val="000000"/>
                  </a:solidFill>
                  <a:latin typeface="Times New Roman" panose="02020603050405020304" pitchFamily="18" charset="0"/>
                </a:rPr>
                <a:t>t</a:t>
              </a:r>
              <a:endParaRPr lang="en-US" altLang="zh-CN" sz="1400" dirty="0">
                <a:latin typeface="Arial" panose="020B0604020202020204" pitchFamily="34" charset="0"/>
              </a:endParaRPr>
            </a:p>
          </p:txBody>
        </p:sp>
        <p:sp>
          <p:nvSpPr>
            <p:cNvPr id="5214" name="Rectangle 94"/>
            <p:cNvSpPr/>
            <p:nvPr/>
          </p:nvSpPr>
          <p:spPr>
            <a:xfrm>
              <a:off x="961" y="911"/>
              <a:ext cx="101"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i="1" dirty="0">
                  <a:solidFill>
                    <a:srgbClr val="000000"/>
                  </a:solidFill>
                  <a:latin typeface="Times New Roman" panose="02020603050405020304" pitchFamily="18" charset="0"/>
                </a:rPr>
                <a:t>h</a:t>
              </a:r>
              <a:endParaRPr lang="en-US" altLang="zh-CN" sz="1400" dirty="0">
                <a:latin typeface="Arial" panose="020B0604020202020204" pitchFamily="34" charset="0"/>
              </a:endParaRPr>
            </a:p>
          </p:txBody>
        </p:sp>
        <p:sp>
          <p:nvSpPr>
            <p:cNvPr id="5215" name="Line 95"/>
            <p:cNvSpPr/>
            <p:nvPr/>
          </p:nvSpPr>
          <p:spPr>
            <a:xfrm>
              <a:off x="832" y="1522"/>
              <a:ext cx="37" cy="1"/>
            </a:xfrm>
            <a:prstGeom prst="line">
              <a:avLst/>
            </a:prstGeom>
            <a:ln w="28575" cap="flat" cmpd="sng">
              <a:solidFill>
                <a:srgbClr val="FF0000"/>
              </a:solidFill>
              <a:prstDash val="solid"/>
              <a:headEnd type="none" w="med" len="med"/>
              <a:tailEnd type="none" w="med" len="med"/>
            </a:ln>
          </p:spPr>
        </p:sp>
        <p:sp>
          <p:nvSpPr>
            <p:cNvPr id="5216" name="Line 96"/>
            <p:cNvSpPr/>
            <p:nvPr/>
          </p:nvSpPr>
          <p:spPr>
            <a:xfrm>
              <a:off x="906" y="1522"/>
              <a:ext cx="37" cy="1"/>
            </a:xfrm>
            <a:prstGeom prst="line">
              <a:avLst/>
            </a:prstGeom>
            <a:ln w="28575" cap="flat" cmpd="sng">
              <a:solidFill>
                <a:srgbClr val="FF0000"/>
              </a:solidFill>
              <a:prstDash val="solid"/>
              <a:headEnd type="none" w="med" len="med"/>
              <a:tailEnd type="none" w="med" len="med"/>
            </a:ln>
          </p:spPr>
        </p:sp>
        <p:sp>
          <p:nvSpPr>
            <p:cNvPr id="5217" name="Line 97"/>
            <p:cNvSpPr/>
            <p:nvPr/>
          </p:nvSpPr>
          <p:spPr>
            <a:xfrm>
              <a:off x="980" y="1522"/>
              <a:ext cx="36" cy="1"/>
            </a:xfrm>
            <a:prstGeom prst="line">
              <a:avLst/>
            </a:prstGeom>
            <a:ln w="28575" cap="flat" cmpd="sng">
              <a:solidFill>
                <a:srgbClr val="FF0000"/>
              </a:solidFill>
              <a:prstDash val="solid"/>
              <a:headEnd type="none" w="med" len="med"/>
              <a:tailEnd type="none" w="med" len="med"/>
            </a:ln>
          </p:spPr>
        </p:sp>
        <p:sp>
          <p:nvSpPr>
            <p:cNvPr id="5218" name="Line 98"/>
            <p:cNvSpPr/>
            <p:nvPr/>
          </p:nvSpPr>
          <p:spPr>
            <a:xfrm>
              <a:off x="1053" y="1522"/>
              <a:ext cx="37" cy="1"/>
            </a:xfrm>
            <a:prstGeom prst="line">
              <a:avLst/>
            </a:prstGeom>
            <a:ln w="28575" cap="flat" cmpd="sng">
              <a:solidFill>
                <a:srgbClr val="FF0000"/>
              </a:solidFill>
              <a:prstDash val="solid"/>
              <a:headEnd type="none" w="med" len="med"/>
              <a:tailEnd type="none" w="med" len="med"/>
            </a:ln>
          </p:spPr>
        </p:sp>
        <p:sp>
          <p:nvSpPr>
            <p:cNvPr id="5219" name="Line 99"/>
            <p:cNvSpPr/>
            <p:nvPr/>
          </p:nvSpPr>
          <p:spPr>
            <a:xfrm>
              <a:off x="1127" y="1522"/>
              <a:ext cx="37" cy="1"/>
            </a:xfrm>
            <a:prstGeom prst="line">
              <a:avLst/>
            </a:prstGeom>
            <a:ln w="28575" cap="flat" cmpd="sng">
              <a:solidFill>
                <a:srgbClr val="FF0000"/>
              </a:solidFill>
              <a:prstDash val="solid"/>
              <a:headEnd type="none" w="med" len="med"/>
              <a:tailEnd type="none" w="med" len="med"/>
            </a:ln>
          </p:spPr>
        </p:sp>
        <p:sp>
          <p:nvSpPr>
            <p:cNvPr id="5220" name="Line 100"/>
            <p:cNvSpPr/>
            <p:nvPr/>
          </p:nvSpPr>
          <p:spPr>
            <a:xfrm>
              <a:off x="1201" y="1522"/>
              <a:ext cx="37" cy="1"/>
            </a:xfrm>
            <a:prstGeom prst="line">
              <a:avLst/>
            </a:prstGeom>
            <a:ln w="28575" cap="flat" cmpd="sng">
              <a:solidFill>
                <a:srgbClr val="FF0000"/>
              </a:solidFill>
              <a:prstDash val="solid"/>
              <a:headEnd type="none" w="med" len="med"/>
              <a:tailEnd type="none" w="med" len="med"/>
            </a:ln>
          </p:spPr>
        </p:sp>
        <p:sp>
          <p:nvSpPr>
            <p:cNvPr id="5221" name="Line 101"/>
            <p:cNvSpPr/>
            <p:nvPr/>
          </p:nvSpPr>
          <p:spPr>
            <a:xfrm>
              <a:off x="1275" y="1522"/>
              <a:ext cx="37" cy="1"/>
            </a:xfrm>
            <a:prstGeom prst="line">
              <a:avLst/>
            </a:prstGeom>
            <a:ln w="28575" cap="flat" cmpd="sng">
              <a:solidFill>
                <a:srgbClr val="FF0000"/>
              </a:solidFill>
              <a:prstDash val="solid"/>
              <a:headEnd type="none" w="med" len="med"/>
              <a:tailEnd type="none" w="med" len="med"/>
            </a:ln>
          </p:spPr>
        </p:sp>
        <p:sp>
          <p:nvSpPr>
            <p:cNvPr id="5222" name="Line 102"/>
            <p:cNvSpPr/>
            <p:nvPr/>
          </p:nvSpPr>
          <p:spPr>
            <a:xfrm>
              <a:off x="1349" y="1522"/>
              <a:ext cx="37" cy="1"/>
            </a:xfrm>
            <a:prstGeom prst="line">
              <a:avLst/>
            </a:prstGeom>
            <a:ln w="28575" cap="flat" cmpd="sng">
              <a:solidFill>
                <a:srgbClr val="FF0000"/>
              </a:solidFill>
              <a:prstDash val="solid"/>
              <a:headEnd type="none" w="med" len="med"/>
              <a:tailEnd type="none" w="med" len="med"/>
            </a:ln>
          </p:spPr>
        </p:sp>
        <p:sp>
          <p:nvSpPr>
            <p:cNvPr id="5223" name="Line 103"/>
            <p:cNvSpPr/>
            <p:nvPr/>
          </p:nvSpPr>
          <p:spPr>
            <a:xfrm>
              <a:off x="1423" y="1522"/>
              <a:ext cx="37" cy="1"/>
            </a:xfrm>
            <a:prstGeom prst="line">
              <a:avLst/>
            </a:prstGeom>
            <a:ln w="28575" cap="flat" cmpd="sng">
              <a:solidFill>
                <a:srgbClr val="FF0000"/>
              </a:solidFill>
              <a:prstDash val="solid"/>
              <a:headEnd type="none" w="med" len="med"/>
              <a:tailEnd type="none" w="med" len="med"/>
            </a:ln>
          </p:spPr>
        </p:sp>
        <p:sp>
          <p:nvSpPr>
            <p:cNvPr id="5224" name="Line 104"/>
            <p:cNvSpPr/>
            <p:nvPr/>
          </p:nvSpPr>
          <p:spPr>
            <a:xfrm>
              <a:off x="1497" y="1522"/>
              <a:ext cx="37" cy="1"/>
            </a:xfrm>
            <a:prstGeom prst="line">
              <a:avLst/>
            </a:prstGeom>
            <a:ln w="28575" cap="flat" cmpd="sng">
              <a:solidFill>
                <a:srgbClr val="FF0000"/>
              </a:solidFill>
              <a:prstDash val="solid"/>
              <a:headEnd type="none" w="med" len="med"/>
              <a:tailEnd type="none" w="med" len="med"/>
            </a:ln>
          </p:spPr>
        </p:sp>
        <p:sp>
          <p:nvSpPr>
            <p:cNvPr id="5225" name="Line 105"/>
            <p:cNvSpPr/>
            <p:nvPr/>
          </p:nvSpPr>
          <p:spPr>
            <a:xfrm>
              <a:off x="1571" y="1522"/>
              <a:ext cx="37" cy="1"/>
            </a:xfrm>
            <a:prstGeom prst="line">
              <a:avLst/>
            </a:prstGeom>
            <a:ln w="28575" cap="flat" cmpd="sng">
              <a:solidFill>
                <a:srgbClr val="FF0000"/>
              </a:solidFill>
              <a:prstDash val="solid"/>
              <a:headEnd type="none" w="med" len="med"/>
              <a:tailEnd type="none" w="med" len="med"/>
            </a:ln>
          </p:spPr>
        </p:sp>
        <p:sp>
          <p:nvSpPr>
            <p:cNvPr id="5226" name="Line 106"/>
            <p:cNvSpPr/>
            <p:nvPr/>
          </p:nvSpPr>
          <p:spPr>
            <a:xfrm>
              <a:off x="1645" y="1522"/>
              <a:ext cx="37" cy="1"/>
            </a:xfrm>
            <a:prstGeom prst="line">
              <a:avLst/>
            </a:prstGeom>
            <a:ln w="28575" cap="flat" cmpd="sng">
              <a:solidFill>
                <a:srgbClr val="FF0000"/>
              </a:solidFill>
              <a:prstDash val="solid"/>
              <a:headEnd type="none" w="med" len="med"/>
              <a:tailEnd type="none" w="med" len="med"/>
            </a:ln>
          </p:spPr>
        </p:sp>
        <p:sp>
          <p:nvSpPr>
            <p:cNvPr id="5227" name="Line 107"/>
            <p:cNvSpPr/>
            <p:nvPr/>
          </p:nvSpPr>
          <p:spPr>
            <a:xfrm>
              <a:off x="1719" y="1522"/>
              <a:ext cx="37" cy="1"/>
            </a:xfrm>
            <a:prstGeom prst="line">
              <a:avLst/>
            </a:prstGeom>
            <a:ln w="28575" cap="flat" cmpd="sng">
              <a:solidFill>
                <a:srgbClr val="FF0000"/>
              </a:solidFill>
              <a:prstDash val="solid"/>
              <a:headEnd type="none" w="med" len="med"/>
              <a:tailEnd type="none" w="med" len="med"/>
            </a:ln>
          </p:spPr>
        </p:sp>
        <p:sp>
          <p:nvSpPr>
            <p:cNvPr id="5228" name="Line 108"/>
            <p:cNvSpPr/>
            <p:nvPr/>
          </p:nvSpPr>
          <p:spPr>
            <a:xfrm>
              <a:off x="1793" y="1522"/>
              <a:ext cx="37" cy="1"/>
            </a:xfrm>
            <a:prstGeom prst="line">
              <a:avLst/>
            </a:prstGeom>
            <a:ln w="28575" cap="flat" cmpd="sng">
              <a:solidFill>
                <a:srgbClr val="FF0000"/>
              </a:solidFill>
              <a:prstDash val="solid"/>
              <a:headEnd type="none" w="med" len="med"/>
              <a:tailEnd type="none" w="med" len="med"/>
            </a:ln>
          </p:spPr>
        </p:sp>
        <p:sp>
          <p:nvSpPr>
            <p:cNvPr id="5229" name="Line 109"/>
            <p:cNvSpPr/>
            <p:nvPr/>
          </p:nvSpPr>
          <p:spPr>
            <a:xfrm>
              <a:off x="1867" y="1522"/>
              <a:ext cx="37" cy="1"/>
            </a:xfrm>
            <a:prstGeom prst="line">
              <a:avLst/>
            </a:prstGeom>
            <a:ln w="28575" cap="flat" cmpd="sng">
              <a:solidFill>
                <a:srgbClr val="FF0000"/>
              </a:solidFill>
              <a:prstDash val="solid"/>
              <a:headEnd type="none" w="med" len="med"/>
              <a:tailEnd type="none" w="med" len="med"/>
            </a:ln>
          </p:spPr>
        </p:sp>
        <p:sp>
          <p:nvSpPr>
            <p:cNvPr id="5230" name="Line 110"/>
            <p:cNvSpPr/>
            <p:nvPr/>
          </p:nvSpPr>
          <p:spPr>
            <a:xfrm>
              <a:off x="1941" y="1522"/>
              <a:ext cx="37" cy="1"/>
            </a:xfrm>
            <a:prstGeom prst="line">
              <a:avLst/>
            </a:prstGeom>
            <a:ln w="28575" cap="flat" cmpd="sng">
              <a:solidFill>
                <a:srgbClr val="FF0000"/>
              </a:solidFill>
              <a:prstDash val="solid"/>
              <a:headEnd type="none" w="med" len="med"/>
              <a:tailEnd type="none" w="med" len="med"/>
            </a:ln>
          </p:spPr>
        </p:sp>
        <p:sp>
          <p:nvSpPr>
            <p:cNvPr id="5231" name="Line 111"/>
            <p:cNvSpPr/>
            <p:nvPr/>
          </p:nvSpPr>
          <p:spPr>
            <a:xfrm>
              <a:off x="2015" y="1522"/>
              <a:ext cx="37" cy="1"/>
            </a:xfrm>
            <a:prstGeom prst="line">
              <a:avLst/>
            </a:prstGeom>
            <a:ln w="28575" cap="flat" cmpd="sng">
              <a:solidFill>
                <a:srgbClr val="FF0000"/>
              </a:solidFill>
              <a:prstDash val="solid"/>
              <a:headEnd type="none" w="med" len="med"/>
              <a:tailEnd type="none" w="med" len="med"/>
            </a:ln>
          </p:spPr>
        </p:sp>
        <p:sp>
          <p:nvSpPr>
            <p:cNvPr id="5232" name="Line 112"/>
            <p:cNvSpPr/>
            <p:nvPr/>
          </p:nvSpPr>
          <p:spPr>
            <a:xfrm>
              <a:off x="2089" y="1522"/>
              <a:ext cx="37" cy="1"/>
            </a:xfrm>
            <a:prstGeom prst="line">
              <a:avLst/>
            </a:prstGeom>
            <a:ln w="28575" cap="flat" cmpd="sng">
              <a:solidFill>
                <a:srgbClr val="FF0000"/>
              </a:solidFill>
              <a:prstDash val="solid"/>
              <a:headEnd type="none" w="med" len="med"/>
              <a:tailEnd type="none" w="med" len="med"/>
            </a:ln>
          </p:spPr>
        </p:sp>
        <p:sp>
          <p:nvSpPr>
            <p:cNvPr id="5233" name="Line 113"/>
            <p:cNvSpPr/>
            <p:nvPr/>
          </p:nvSpPr>
          <p:spPr>
            <a:xfrm>
              <a:off x="2163" y="1522"/>
              <a:ext cx="37" cy="1"/>
            </a:xfrm>
            <a:prstGeom prst="line">
              <a:avLst/>
            </a:prstGeom>
            <a:ln w="28575" cap="flat" cmpd="sng">
              <a:solidFill>
                <a:srgbClr val="FF0000"/>
              </a:solidFill>
              <a:prstDash val="solid"/>
              <a:headEnd type="none" w="med" len="med"/>
              <a:tailEnd type="none" w="med" len="med"/>
            </a:ln>
          </p:spPr>
        </p:sp>
        <p:sp>
          <p:nvSpPr>
            <p:cNvPr id="5234" name="Rectangle 114"/>
            <p:cNvSpPr/>
            <p:nvPr/>
          </p:nvSpPr>
          <p:spPr>
            <a:xfrm>
              <a:off x="702" y="1396"/>
              <a:ext cx="6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dirty="0">
                  <a:solidFill>
                    <a:srgbClr val="000000"/>
                  </a:solidFill>
                  <a:latin typeface="Times New Roman" panose="02020603050405020304" pitchFamily="18" charset="0"/>
                </a:rPr>
                <a:t>)</a:t>
              </a:r>
              <a:endParaRPr lang="en-US" altLang="zh-CN" sz="1400" dirty="0">
                <a:latin typeface="Arial" panose="020B0604020202020204" pitchFamily="34" charset="0"/>
              </a:endParaRPr>
            </a:p>
          </p:txBody>
        </p:sp>
        <p:sp>
          <p:nvSpPr>
            <p:cNvPr id="5235" name="Rectangle 115"/>
            <p:cNvSpPr/>
            <p:nvPr/>
          </p:nvSpPr>
          <p:spPr>
            <a:xfrm>
              <a:off x="406" y="1396"/>
              <a:ext cx="6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dirty="0">
                  <a:solidFill>
                    <a:srgbClr val="000000"/>
                  </a:solidFill>
                  <a:latin typeface="Times New Roman" panose="02020603050405020304" pitchFamily="18" charset="0"/>
                </a:rPr>
                <a:t>(</a:t>
              </a:r>
              <a:endParaRPr lang="en-US" altLang="zh-CN" sz="1400" dirty="0">
                <a:latin typeface="Arial" panose="020B0604020202020204" pitchFamily="34" charset="0"/>
              </a:endParaRPr>
            </a:p>
          </p:txBody>
        </p:sp>
        <p:sp>
          <p:nvSpPr>
            <p:cNvPr id="5236" name="Rectangle 116"/>
            <p:cNvSpPr/>
            <p:nvPr/>
          </p:nvSpPr>
          <p:spPr>
            <a:xfrm>
              <a:off x="579" y="1449"/>
              <a:ext cx="78" cy="25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200" b="1" i="1" dirty="0">
                  <a:solidFill>
                    <a:srgbClr val="000000"/>
                  </a:solidFill>
                  <a:latin typeface="Times New Roman" panose="02020603050405020304" pitchFamily="18" charset="0"/>
                </a:rPr>
                <a:t>p</a:t>
              </a:r>
              <a:endParaRPr lang="en-US" altLang="zh-CN" sz="1200" dirty="0">
                <a:latin typeface="Arial" panose="020B0604020202020204" pitchFamily="34" charset="0"/>
              </a:endParaRPr>
            </a:p>
          </p:txBody>
        </p:sp>
        <p:sp>
          <p:nvSpPr>
            <p:cNvPr id="5237" name="Rectangle 117"/>
            <p:cNvSpPr/>
            <p:nvPr/>
          </p:nvSpPr>
          <p:spPr>
            <a:xfrm>
              <a:off x="499" y="1396"/>
              <a:ext cx="5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i="1" dirty="0">
                  <a:solidFill>
                    <a:srgbClr val="000000"/>
                  </a:solidFill>
                  <a:latin typeface="Times New Roman" panose="02020603050405020304" pitchFamily="18" charset="0"/>
                </a:rPr>
                <a:t>t</a:t>
              </a:r>
              <a:endParaRPr lang="en-US" altLang="zh-CN" sz="1400" dirty="0">
                <a:latin typeface="Arial" panose="020B0604020202020204" pitchFamily="34" charset="0"/>
              </a:endParaRPr>
            </a:p>
          </p:txBody>
        </p:sp>
        <p:sp>
          <p:nvSpPr>
            <p:cNvPr id="5238" name="Rectangle 118"/>
            <p:cNvSpPr/>
            <p:nvPr/>
          </p:nvSpPr>
          <p:spPr>
            <a:xfrm>
              <a:off x="295" y="1396"/>
              <a:ext cx="101"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i="1" dirty="0">
                  <a:solidFill>
                    <a:srgbClr val="000000"/>
                  </a:solidFill>
                  <a:latin typeface="Times New Roman" panose="02020603050405020304" pitchFamily="18" charset="0"/>
                </a:rPr>
                <a:t>h</a:t>
              </a:r>
              <a:endParaRPr lang="en-US" altLang="zh-CN" sz="1400" dirty="0">
                <a:latin typeface="Arial" panose="020B0604020202020204" pitchFamily="34" charset="0"/>
              </a:endParaRPr>
            </a:p>
          </p:txBody>
        </p:sp>
        <p:sp>
          <p:nvSpPr>
            <p:cNvPr id="5239" name="Rectangle 119"/>
            <p:cNvSpPr/>
            <p:nvPr/>
          </p:nvSpPr>
          <p:spPr>
            <a:xfrm>
              <a:off x="647" y="1881"/>
              <a:ext cx="91"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dirty="0">
                  <a:solidFill>
                    <a:srgbClr val="000000"/>
                  </a:solidFill>
                  <a:latin typeface="Times New Roman" panose="02020603050405020304" pitchFamily="18" charset="0"/>
                </a:rPr>
                <a:t>1</a:t>
              </a:r>
              <a:endParaRPr lang="en-US" altLang="zh-CN" sz="1400" dirty="0">
                <a:latin typeface="Arial" panose="020B0604020202020204" pitchFamily="34" charset="0"/>
              </a:endParaRPr>
            </a:p>
          </p:txBody>
        </p:sp>
        <p:sp>
          <p:nvSpPr>
            <p:cNvPr id="5240" name="Rectangle 120"/>
            <p:cNvSpPr/>
            <p:nvPr/>
          </p:nvSpPr>
          <p:spPr>
            <a:xfrm>
              <a:off x="1509" y="3636"/>
              <a:ext cx="78" cy="25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200" b="1" i="1" dirty="0">
                  <a:solidFill>
                    <a:srgbClr val="000000"/>
                  </a:solidFill>
                  <a:latin typeface="Times New Roman" panose="02020603050405020304" pitchFamily="18" charset="0"/>
                </a:rPr>
                <a:t>p</a:t>
              </a:r>
              <a:endParaRPr lang="en-US" altLang="zh-CN" sz="1200" dirty="0">
                <a:latin typeface="Arial" panose="020B0604020202020204" pitchFamily="34" charset="0"/>
              </a:endParaRPr>
            </a:p>
          </p:txBody>
        </p:sp>
        <p:sp>
          <p:nvSpPr>
            <p:cNvPr id="5241" name="Rectangle 121"/>
            <p:cNvSpPr/>
            <p:nvPr/>
          </p:nvSpPr>
          <p:spPr>
            <a:xfrm>
              <a:off x="1442" y="3571"/>
              <a:ext cx="5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i="1" dirty="0">
                  <a:solidFill>
                    <a:srgbClr val="000000"/>
                  </a:solidFill>
                  <a:latin typeface="Times New Roman" panose="02020603050405020304" pitchFamily="18" charset="0"/>
                </a:rPr>
                <a:t>t</a:t>
              </a:r>
              <a:endParaRPr lang="en-US" altLang="zh-CN" sz="1400" dirty="0">
                <a:latin typeface="Arial" panose="020B0604020202020204" pitchFamily="34" charset="0"/>
              </a:endParaRPr>
            </a:p>
          </p:txBody>
        </p:sp>
        <p:sp>
          <p:nvSpPr>
            <p:cNvPr id="5242" name="Rectangle 122"/>
            <p:cNvSpPr/>
            <p:nvPr/>
          </p:nvSpPr>
          <p:spPr>
            <a:xfrm>
              <a:off x="3238" y="3636"/>
              <a:ext cx="60" cy="25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200" b="1" i="1" dirty="0">
                  <a:solidFill>
                    <a:srgbClr val="000000"/>
                  </a:solidFill>
                  <a:latin typeface="Times New Roman" panose="02020603050405020304" pitchFamily="18" charset="0"/>
                </a:rPr>
                <a:t>s</a:t>
              </a:r>
              <a:endParaRPr lang="en-US" altLang="zh-CN" sz="1200" dirty="0">
                <a:latin typeface="Arial" panose="020B0604020202020204" pitchFamily="34" charset="0"/>
              </a:endParaRPr>
            </a:p>
          </p:txBody>
        </p:sp>
        <p:sp>
          <p:nvSpPr>
            <p:cNvPr id="5243" name="Rectangle 123"/>
            <p:cNvSpPr/>
            <p:nvPr/>
          </p:nvSpPr>
          <p:spPr>
            <a:xfrm>
              <a:off x="3180" y="3553"/>
              <a:ext cx="50"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i="1" dirty="0">
                  <a:solidFill>
                    <a:srgbClr val="000000"/>
                  </a:solidFill>
                  <a:latin typeface="Times New Roman" panose="02020603050405020304" pitchFamily="18" charset="0"/>
                </a:rPr>
                <a:t>t</a:t>
              </a:r>
              <a:endParaRPr lang="en-US" altLang="zh-CN" sz="1400" dirty="0">
                <a:latin typeface="Arial" panose="020B0604020202020204" pitchFamily="34" charset="0"/>
              </a:endParaRPr>
            </a:p>
          </p:txBody>
        </p:sp>
        <p:sp>
          <p:nvSpPr>
            <p:cNvPr id="5244" name="Rectangle 124"/>
            <p:cNvSpPr/>
            <p:nvPr/>
          </p:nvSpPr>
          <p:spPr>
            <a:xfrm>
              <a:off x="3716" y="1630"/>
              <a:ext cx="547"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400" b="1" dirty="0">
                  <a:solidFill>
                    <a:srgbClr val="000000"/>
                  </a:solidFill>
                  <a:latin typeface="宋体" panose="02010600030101010101" pitchFamily="2" charset="-122"/>
                </a:rPr>
                <a:t>误差带</a:t>
              </a:r>
              <a:endParaRPr lang="zh-CN" altLang="en-US" sz="1400" dirty="0">
                <a:latin typeface="Arial" panose="020B0604020202020204" pitchFamily="34" charset="0"/>
              </a:endParaRPr>
            </a:p>
          </p:txBody>
        </p:sp>
        <p:sp>
          <p:nvSpPr>
            <p:cNvPr id="5245" name="Rectangle 125"/>
            <p:cNvSpPr/>
            <p:nvPr/>
          </p:nvSpPr>
          <p:spPr>
            <a:xfrm>
              <a:off x="647" y="3536"/>
              <a:ext cx="91" cy="3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400" b="1" dirty="0">
                  <a:solidFill>
                    <a:srgbClr val="000000"/>
                  </a:solidFill>
                  <a:latin typeface="Times New Roman" panose="02020603050405020304" pitchFamily="18" charset="0"/>
                </a:rPr>
                <a:t>0</a:t>
              </a:r>
              <a:endParaRPr lang="en-US" altLang="zh-CN" sz="1400" dirty="0">
                <a:latin typeface="Arial" panose="020B0604020202020204" pitchFamily="34" charset="0"/>
              </a:endParaRP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strVal val="2/3*#ppt_w"/>
                                          </p:val>
                                        </p:tav>
                                        <p:tav tm="100000">
                                          <p:val>
                                            <p:strVal val="#ppt_w"/>
                                          </p:val>
                                        </p:tav>
                                      </p:tavLst>
                                    </p:anim>
                                    <p:anim calcmode="lin" valueType="num">
                                      <p:cBhvr>
                                        <p:cTn id="1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2643188" y="2714625"/>
            <a:ext cx="3786188" cy="357187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5" name="灯片编号占位符 4"/>
          <p:cNvSpPr txBox="1">
            <a:spLocks noGrp="1"/>
          </p:cNvSpPr>
          <p:nvPr>
            <p:ph type="sldNum" sz="quarter" idx="4"/>
          </p:nvPr>
        </p:nvSpPr>
        <p:spPr>
          <a:xfrm>
            <a:off x="3124200" y="6356350"/>
            <a:ext cx="2895600" cy="365125"/>
          </a:xfrm>
          <a:noFill/>
          <a:ln>
            <a:noFill/>
          </a:ln>
        </p:spPr>
        <p:txBody>
          <a:bodyPr anchor="ctr" anchorCtr="0"/>
          <a:p>
            <a:pPr marL="0" indent="0" algn="ctr" eaLnBrk="1" hangingPunct="1">
              <a:spcBef>
                <a:spcPct val="0"/>
              </a:spcBef>
              <a:buFontTx/>
              <a:buNone/>
            </a:pPr>
            <a:fld id="{9A0DB2DC-4C9A-4742-B13C-FB6460FD3503}" type="slidenum">
              <a:rPr lang="en-US" altLang="zh-CN" sz="1200" dirty="0">
                <a:solidFill>
                  <a:srgbClr val="898989"/>
                </a:solidFill>
              </a:rPr>
            </a:fld>
            <a:endParaRPr lang="en-US" altLang="zh-CN" sz="1200" dirty="0">
              <a:solidFill>
                <a:srgbClr val="898989"/>
              </a:solidFill>
            </a:endParaRPr>
          </a:p>
        </p:txBody>
      </p:sp>
      <p:graphicFrame>
        <p:nvGraphicFramePr>
          <p:cNvPr id="549888" name="Object 2"/>
          <p:cNvGraphicFramePr>
            <a:graphicFrameLocks noChangeAspect="1"/>
          </p:cNvGraphicFramePr>
          <p:nvPr/>
        </p:nvGraphicFramePr>
        <p:xfrm>
          <a:off x="1857375" y="1571625"/>
          <a:ext cx="5327650" cy="647700"/>
        </p:xfrm>
        <a:graphic>
          <a:graphicData uri="http://schemas.openxmlformats.org/presentationml/2006/ole">
            <mc:AlternateContent xmlns:mc="http://schemas.openxmlformats.org/markup-compatibility/2006">
              <mc:Choice xmlns:v="urn:schemas-microsoft-com:vml" Requires="v">
                <p:oleObj spid="_x0000_s3168" name="" r:id="rId1" imgW="2984500" imgH="406400" progId="Equation.DSMT4">
                  <p:embed/>
                </p:oleObj>
              </mc:Choice>
              <mc:Fallback>
                <p:oleObj name="" r:id="rId1" imgW="2984500" imgH="406400" progId="Equation.DSMT4">
                  <p:embed/>
                  <p:pic>
                    <p:nvPicPr>
                      <p:cNvPr id="0" name="图片 3167"/>
                      <p:cNvPicPr/>
                      <p:nvPr/>
                    </p:nvPicPr>
                    <p:blipFill>
                      <a:blip r:embed="rId2"/>
                      <a:stretch>
                        <a:fillRect/>
                      </a:stretch>
                    </p:blipFill>
                    <p:spPr>
                      <a:xfrm>
                        <a:off x="1857375" y="1571625"/>
                        <a:ext cx="5327650" cy="647700"/>
                      </a:xfrm>
                      <a:prstGeom prst="rect">
                        <a:avLst/>
                      </a:prstGeom>
                      <a:noFill/>
                      <a:ln w="38100">
                        <a:noFill/>
                        <a:miter/>
                      </a:ln>
                    </p:spPr>
                  </p:pic>
                </p:oleObj>
              </mc:Fallback>
            </mc:AlternateContent>
          </a:graphicData>
        </a:graphic>
      </p:graphicFrame>
      <p:graphicFrame>
        <p:nvGraphicFramePr>
          <p:cNvPr id="549889" name="Object 3"/>
          <p:cNvGraphicFramePr>
            <a:graphicFrameLocks noChangeAspect="1"/>
          </p:cNvGraphicFramePr>
          <p:nvPr/>
        </p:nvGraphicFramePr>
        <p:xfrm>
          <a:off x="2786063" y="2857500"/>
          <a:ext cx="3473450" cy="3392488"/>
        </p:xfrm>
        <a:graphic>
          <a:graphicData uri="http://schemas.openxmlformats.org/presentationml/2006/ole">
            <mc:AlternateContent xmlns:mc="http://schemas.openxmlformats.org/markup-compatibility/2006">
              <mc:Choice xmlns:v="urn:schemas-microsoft-com:vml" Requires="v">
                <p:oleObj spid="_x0000_s3169" name="" r:id="rId3" imgW="2280285" imgH="918210" progId="">
                  <p:embed/>
                </p:oleObj>
              </mc:Choice>
              <mc:Fallback>
                <p:oleObj name="" r:id="rId3" imgW="2280285" imgH="918210" progId="">
                  <p:embed/>
                  <p:pic>
                    <p:nvPicPr>
                      <p:cNvPr id="0" name="图片 3168"/>
                      <p:cNvPicPr/>
                      <p:nvPr/>
                    </p:nvPicPr>
                    <p:blipFill>
                      <a:blip r:embed="rId4"/>
                      <a:stretch>
                        <a:fillRect/>
                      </a:stretch>
                    </p:blipFill>
                    <p:spPr>
                      <a:xfrm>
                        <a:off x="2786063" y="2857500"/>
                        <a:ext cx="3473450" cy="3392488"/>
                      </a:xfrm>
                      <a:prstGeom prst="rect">
                        <a:avLst/>
                      </a:prstGeom>
                      <a:noFill/>
                      <a:ln w="38100">
                        <a:noFill/>
                        <a:miter/>
                      </a:ln>
                    </p:spPr>
                  </p:pic>
                </p:oleObj>
              </mc:Fallback>
            </mc:AlternateContent>
          </a:graphicData>
        </a:graphic>
      </p:graphicFrame>
      <p:sp>
        <p:nvSpPr>
          <p:cNvPr id="23558" name="标题 8"/>
          <p:cNvSpPr>
            <a:spLocks noGrp="1"/>
          </p:cNvSpPr>
          <p:nvPr>
            <p:ph type="title"/>
          </p:nvPr>
        </p:nvSpPr>
        <p:spPr>
          <a:xfrm>
            <a:off x="1500188" y="357188"/>
            <a:ext cx="6429375" cy="1143000"/>
          </a:xfrm>
        </p:spPr>
        <p:txBody>
          <a:bodyPr vert="horz" wrap="square" lIns="91440" tIns="45720" rIns="91440" bIns="45720" anchor="ctr" anchorCtr="0"/>
          <a:p>
            <a:pPr algn="l" eaLnBrk="1" hangingPunct="1"/>
            <a:r>
              <a:rPr lang="en-US" altLang="zh-CN" sz="2800" b="1" dirty="0">
                <a:solidFill>
                  <a:srgbClr val="A50021"/>
                </a:solidFill>
                <a:latin typeface="宋体" panose="02010600030101010101" pitchFamily="2" charset="-122"/>
                <a:sym typeface="Symbol" panose="05050102010706020507" pitchFamily="18" charset="2"/>
              </a:rPr>
              <a:t>(4)</a:t>
            </a:r>
            <a:r>
              <a:rPr lang="zh-CN" altLang="en-US" sz="2800" b="1" dirty="0">
                <a:solidFill>
                  <a:srgbClr val="A50021"/>
                </a:solidFill>
                <a:latin typeface="宋体" panose="02010600030101010101" pitchFamily="2" charset="-122"/>
                <a:sym typeface="Symbol" panose="05050102010706020507" pitchFamily="18" charset="2"/>
              </a:rPr>
              <a:t>特征根分析</a:t>
            </a:r>
            <a:r>
              <a:rPr lang="en-US" altLang="zh-CN" sz="2800" b="1" dirty="0">
                <a:solidFill>
                  <a:srgbClr val="A50021"/>
                </a:solidFill>
                <a:latin typeface="宋体" panose="02010600030101010101" pitchFamily="2" charset="-122"/>
                <a:sym typeface="Symbol" panose="05050102010706020507" pitchFamily="18" charset="2"/>
              </a:rPr>
              <a:t>-</a:t>
            </a:r>
            <a:r>
              <a:rPr lang="zh-CN" altLang="en-US" sz="2800" b="1" dirty="0">
                <a:solidFill>
                  <a:srgbClr val="A50021"/>
                </a:solidFill>
                <a:latin typeface="宋体" panose="02010600030101010101" pitchFamily="2" charset="-122"/>
                <a:sym typeface="Symbol" panose="05050102010706020507" pitchFamily="18" charset="2"/>
              </a:rPr>
              <a:t>零阻尼</a:t>
            </a:r>
            <a:r>
              <a:rPr lang="en-US" altLang="zh-CN" sz="2800" b="1" dirty="0">
                <a:solidFill>
                  <a:srgbClr val="A50021"/>
                </a:solidFill>
                <a:latin typeface="宋体" panose="02010600030101010101" pitchFamily="2" charset="-122"/>
                <a:sym typeface="Symbol" panose="05050102010706020507" pitchFamily="18" charset="2"/>
              </a:rPr>
              <a:t>(</a:t>
            </a:r>
            <a:r>
              <a:rPr lang="el-GR" altLang="zh-CN" sz="2800" b="1" dirty="0">
                <a:solidFill>
                  <a:srgbClr val="A50021"/>
                </a:solidFill>
                <a:latin typeface="Times New Roman" panose="02020603050405020304" pitchFamily="18" charset="0"/>
                <a:cs typeface="Times New Roman" panose="02020603050405020304" pitchFamily="18" charset="0"/>
                <a:sym typeface="Symbol" panose="05050102010706020507" pitchFamily="18" charset="2"/>
              </a:rPr>
              <a:t>ζ</a:t>
            </a:r>
            <a:r>
              <a:rPr lang="en-US" altLang="zh-CN" sz="2800" b="1" dirty="0">
                <a:solidFill>
                  <a:srgbClr val="A50021"/>
                </a:solidFill>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dirty="0">
                <a:solidFill>
                  <a:srgbClr val="A50021"/>
                </a:solidFill>
                <a:latin typeface="宋体" panose="02010600030101010101" pitchFamily="2" charset="-122"/>
                <a:sym typeface="Symbol" panose="05050102010706020507" pitchFamily="18" charset="2"/>
              </a:rPr>
              <a:t>)</a:t>
            </a:r>
            <a:br>
              <a:rPr lang="en-US" altLang="zh-CN" sz="2800" b="1" dirty="0">
                <a:solidFill>
                  <a:srgbClr val="A50021"/>
                </a:solidFill>
                <a:latin typeface="宋体" panose="02010600030101010101" pitchFamily="2" charset="-122"/>
                <a:sym typeface="Symbol" panose="05050102010706020507" pitchFamily="18" charset="2"/>
              </a:rPr>
            </a:br>
            <a:r>
              <a:rPr lang="en-US" altLang="zh-CN" sz="2800" b="1" dirty="0">
                <a:solidFill>
                  <a:srgbClr val="A50021"/>
                </a:solidFill>
                <a:latin typeface="宋体" panose="02010600030101010101" pitchFamily="2" charset="-122"/>
                <a:sym typeface="Symbol" panose="05050102010706020507" pitchFamily="18" charset="2"/>
              </a:rPr>
              <a:t>              </a:t>
            </a:r>
            <a:r>
              <a:rPr lang="en-US" altLang="zh-CN" sz="2800" b="1" dirty="0">
                <a:solidFill>
                  <a:srgbClr val="3333CC"/>
                </a:solidFill>
                <a:latin typeface="Times New Roman" panose="02020603050405020304" pitchFamily="18" charset="0"/>
                <a:sym typeface="Symbol" panose="05050102010706020507" pitchFamily="18" charset="2"/>
              </a:rPr>
              <a:t>zero damped</a:t>
            </a:r>
            <a:endParaRPr lang="zh-CN" altLang="en-US" sz="2800" b="1" dirty="0">
              <a:solidFill>
                <a:srgbClr val="3333CC"/>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49888"/>
                                        </p:tgtEl>
                                        <p:attrNameLst>
                                          <p:attrName>style.visibility</p:attrName>
                                        </p:attrNameLst>
                                      </p:cBhvr>
                                      <p:to>
                                        <p:strVal val="visible"/>
                                      </p:to>
                                    </p:set>
                                    <p:animEffect transition="in" filter="slide(fromBottom)">
                                      <p:cBhvr>
                                        <p:cTn id="7" dur="500"/>
                                        <p:tgtEl>
                                          <p:spTgt spid="5498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549889"/>
                                        </p:tgtEl>
                                        <p:attrNameLst>
                                          <p:attrName>style.visibility</p:attrName>
                                        </p:attrNameLst>
                                      </p:cBhvr>
                                      <p:to>
                                        <p:strVal val="visible"/>
                                      </p:to>
                                    </p:set>
                                    <p:animEffect transition="in" filter="blinds(horizontal)">
                                      <p:cBhvr>
                                        <p:cTn id="15" dur="500"/>
                                        <p:tgtEl>
                                          <p:spTgt spid="549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典型二阶系统的单位阶跃响应</a:t>
            </a:r>
            <a:br>
              <a:rPr lang="zh-CN" altLang="en-US" sz="2800" b="1" dirty="0">
                <a:solidFill>
                  <a:srgbClr val="A50021"/>
                </a:solidFill>
              </a:rPr>
            </a:br>
            <a:r>
              <a:rPr lang="en-US" altLang="zh-CN" sz="2800" b="1" dirty="0">
                <a:solidFill>
                  <a:srgbClr val="3333CC"/>
                </a:solidFill>
                <a:latin typeface="Times New Roman" panose="02020603050405020304" pitchFamily="18" charset="0"/>
              </a:rPr>
              <a:t>Unit step response</a:t>
            </a:r>
            <a:endParaRPr lang="en-US" altLang="zh-CN" sz="2800" b="1" dirty="0">
              <a:solidFill>
                <a:srgbClr val="3333CC"/>
              </a:solidFill>
              <a:latin typeface="Times New Roman" panose="02020603050405020304" pitchFamily="18" charset="0"/>
            </a:endParaRPr>
          </a:p>
        </p:txBody>
      </p:sp>
      <p:graphicFrame>
        <p:nvGraphicFramePr>
          <p:cNvPr id="24579" name="Object 2"/>
          <p:cNvGraphicFramePr>
            <a:graphicFrameLocks noChangeAspect="1"/>
          </p:cNvGraphicFramePr>
          <p:nvPr/>
        </p:nvGraphicFramePr>
        <p:xfrm>
          <a:off x="2301875" y="1397000"/>
          <a:ext cx="2501900" cy="723900"/>
        </p:xfrm>
        <a:graphic>
          <a:graphicData uri="http://schemas.openxmlformats.org/presentationml/2006/ole">
            <mc:AlternateContent xmlns:mc="http://schemas.openxmlformats.org/markup-compatibility/2006">
              <mc:Choice xmlns:v="urn:schemas-microsoft-com:vml" Requires="v">
                <p:oleObj spid="_x0000_s3179" name="" r:id="rId1" imgW="2501900" imgH="723900" progId="Equation.DSMT4">
                  <p:embed/>
                </p:oleObj>
              </mc:Choice>
              <mc:Fallback>
                <p:oleObj name="" r:id="rId1" imgW="2501900" imgH="723900" progId="Equation.DSMT4">
                  <p:embed/>
                  <p:pic>
                    <p:nvPicPr>
                      <p:cNvPr id="0" name="图片 3178"/>
                      <p:cNvPicPr/>
                      <p:nvPr/>
                    </p:nvPicPr>
                    <p:blipFill>
                      <a:blip r:embed="rId2"/>
                      <a:stretch>
                        <a:fillRect/>
                      </a:stretch>
                    </p:blipFill>
                    <p:spPr>
                      <a:xfrm>
                        <a:off x="2301875" y="1397000"/>
                        <a:ext cx="2501900" cy="723900"/>
                      </a:xfrm>
                      <a:prstGeom prst="rect">
                        <a:avLst/>
                      </a:prstGeom>
                      <a:noFill/>
                      <a:ln w="38100">
                        <a:noFill/>
                        <a:miter/>
                      </a:ln>
                    </p:spPr>
                  </p:pic>
                </p:oleObj>
              </mc:Fallback>
            </mc:AlternateContent>
          </a:graphicData>
        </a:graphic>
      </p:graphicFrame>
      <p:sp>
        <p:nvSpPr>
          <p:cNvPr id="5" name="TextBox 4"/>
          <p:cNvSpPr txBox="1"/>
          <p:nvPr/>
        </p:nvSpPr>
        <p:spPr>
          <a:xfrm>
            <a:off x="1000125" y="2357438"/>
            <a:ext cx="405606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系统在单位阶跃输入信号作用下：</a:t>
            </a:r>
            <a:endParaRPr lang="zh-CN" altLang="en-US" sz="2000" b="1" dirty="0">
              <a:latin typeface="Arial" panose="020B0604020202020204" pitchFamily="34" charset="0"/>
            </a:endParaRPr>
          </a:p>
        </p:txBody>
      </p:sp>
      <p:graphicFrame>
        <p:nvGraphicFramePr>
          <p:cNvPr id="321539" name="Object 3"/>
          <p:cNvGraphicFramePr>
            <a:graphicFrameLocks noChangeAspect="1"/>
          </p:cNvGraphicFramePr>
          <p:nvPr/>
        </p:nvGraphicFramePr>
        <p:xfrm>
          <a:off x="2400300" y="2857500"/>
          <a:ext cx="2743200" cy="723900"/>
        </p:xfrm>
        <a:graphic>
          <a:graphicData uri="http://schemas.openxmlformats.org/presentationml/2006/ole">
            <mc:AlternateContent xmlns:mc="http://schemas.openxmlformats.org/markup-compatibility/2006">
              <mc:Choice xmlns:v="urn:schemas-microsoft-com:vml" Requires="v">
                <p:oleObj spid="_x0000_s3189" name="" r:id="rId3" imgW="2743200" imgH="723900" progId="Equation.DSMT4">
                  <p:embed/>
                </p:oleObj>
              </mc:Choice>
              <mc:Fallback>
                <p:oleObj name="" r:id="rId3" imgW="2743200" imgH="723900" progId="Equation.DSMT4">
                  <p:embed/>
                  <p:pic>
                    <p:nvPicPr>
                      <p:cNvPr id="0" name="图片 3188"/>
                      <p:cNvPicPr/>
                      <p:nvPr/>
                    </p:nvPicPr>
                    <p:blipFill>
                      <a:blip r:embed="rId4"/>
                      <a:stretch>
                        <a:fillRect/>
                      </a:stretch>
                    </p:blipFill>
                    <p:spPr>
                      <a:xfrm>
                        <a:off x="2400300" y="2857500"/>
                        <a:ext cx="2743200" cy="72390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2441575" y="3833813"/>
          <a:ext cx="1701800" cy="381000"/>
        </p:xfrm>
        <a:graphic>
          <a:graphicData uri="http://schemas.openxmlformats.org/presentationml/2006/ole">
            <mc:AlternateContent xmlns:mc="http://schemas.openxmlformats.org/markup-compatibility/2006">
              <mc:Choice xmlns:v="urn:schemas-microsoft-com:vml" Requires="v">
                <p:oleObj spid="_x0000_s3177" name="" r:id="rId5" imgW="1701800" imgH="381000" progId="Equation.DSMT4">
                  <p:embed/>
                </p:oleObj>
              </mc:Choice>
              <mc:Fallback>
                <p:oleObj name="" r:id="rId5" imgW="1701800" imgH="381000" progId="Equation.DSMT4">
                  <p:embed/>
                  <p:pic>
                    <p:nvPicPr>
                      <p:cNvPr id="0" name="图片 3176"/>
                      <p:cNvPicPr/>
                      <p:nvPr/>
                    </p:nvPicPr>
                    <p:blipFill>
                      <a:blip r:embed="rId6"/>
                      <a:stretch>
                        <a:fillRect/>
                      </a:stretch>
                    </p:blipFill>
                    <p:spPr>
                      <a:xfrm>
                        <a:off x="2441575" y="3833813"/>
                        <a:ext cx="1701800" cy="381000"/>
                      </a:xfrm>
                      <a:prstGeom prst="rect">
                        <a:avLst/>
                      </a:prstGeom>
                      <a:noFill/>
                      <a:ln w="38100">
                        <a:noFill/>
                        <a:miter/>
                      </a:ln>
                    </p:spPr>
                  </p:pic>
                </p:oleObj>
              </mc:Fallback>
            </mc:AlternateContent>
          </a:graphicData>
        </a:graphic>
      </p:graphicFrame>
      <p:sp>
        <p:nvSpPr>
          <p:cNvPr id="8" name="TextBox 7"/>
          <p:cNvSpPr txBox="1"/>
          <p:nvPr/>
        </p:nvSpPr>
        <p:spPr>
          <a:xfrm>
            <a:off x="1000125" y="4429125"/>
            <a:ext cx="2828925" cy="461963"/>
          </a:xfrm>
          <a:prstGeom prst="rect">
            <a:avLst/>
          </a:prstGeom>
          <a:noFill/>
        </p:spPr>
        <p:txBody>
          <a:bodyPr wrap="none">
            <a:spAutoFit/>
          </a:bodyPr>
          <a:lstStyle/>
          <a:p>
            <a:pPr marR="0" defTabSz="914400" eaLnBrk="1" hangingPunct="1">
              <a:buClrTx/>
              <a:buSzTx/>
              <a:buFontTx/>
              <a:buNone/>
              <a:defRPr/>
            </a:pPr>
            <a:r>
              <a:rPr kumimoji="0" lang="en-US" altLang="zh-CN" sz="2400" b="1" kern="1200" cap="none" spc="0" normalizeH="0" baseline="0" noProof="0" dirty="0">
                <a:solidFill>
                  <a:srgbClr val="A50021"/>
                </a:solidFill>
                <a:latin typeface="+mn-ea"/>
                <a:ea typeface="+mn-ea"/>
                <a:cs typeface="+mn-cs"/>
              </a:rPr>
              <a:t>(1) </a:t>
            </a:r>
            <a:r>
              <a:rPr kumimoji="0" lang="zh-CN" altLang="en-US" sz="2400" b="1" kern="1200" cap="none" spc="0" normalizeH="0" baseline="0" noProof="0" dirty="0">
                <a:solidFill>
                  <a:srgbClr val="A50021"/>
                </a:solidFill>
                <a:latin typeface="+mn-ea"/>
                <a:ea typeface="+mn-ea"/>
                <a:cs typeface="+mn-cs"/>
              </a:rPr>
              <a:t>欠阻尼</a:t>
            </a:r>
            <a:r>
              <a:rPr kumimoji="0" lang="en-US" altLang="zh-CN" sz="2400" b="1" kern="1200" cap="none" spc="0" normalizeH="0" baseline="0" noProof="0" dirty="0">
                <a:solidFill>
                  <a:srgbClr val="A50021"/>
                </a:solidFill>
                <a:latin typeface="+mn-ea"/>
                <a:ea typeface="+mn-ea"/>
                <a:cs typeface="+mn-cs"/>
              </a:rPr>
              <a:t>(</a:t>
            </a:r>
            <a:r>
              <a:rPr kumimoji="0" lang="en-US" altLang="zh-CN" sz="2400" b="1" kern="1200" cap="none" spc="0" normalizeH="0" baseline="0" noProof="0" dirty="0">
                <a:solidFill>
                  <a:srgbClr val="A50021"/>
                </a:solidFill>
                <a:latin typeface="Times New Roman" panose="02020603050405020304" pitchFamily="18" charset="0"/>
                <a:ea typeface="+mn-ea"/>
                <a:cs typeface="Times New Roman" panose="02020603050405020304" pitchFamily="18" charset="0"/>
              </a:rPr>
              <a:t>0&lt;</a:t>
            </a:r>
            <a:r>
              <a:rPr kumimoji="0" lang="el-GR" altLang="zh-CN" sz="2400" b="1" kern="1200" cap="none" spc="0" normalizeH="0" baseline="0" noProof="0" dirty="0">
                <a:solidFill>
                  <a:srgbClr val="A50021"/>
                </a:solidFill>
                <a:latin typeface="Times New Roman" panose="02020603050405020304" pitchFamily="18" charset="0"/>
                <a:ea typeface="+mn-ea"/>
                <a:cs typeface="Times New Roman" panose="02020603050405020304" pitchFamily="18" charset="0"/>
              </a:rPr>
              <a:t>ζ</a:t>
            </a:r>
            <a:r>
              <a:rPr kumimoji="0" lang="en-US" altLang="zh-CN" sz="2400" b="1" kern="1200" cap="none" spc="0" normalizeH="0" baseline="0" noProof="0" dirty="0">
                <a:solidFill>
                  <a:srgbClr val="A50021"/>
                </a:solidFill>
                <a:latin typeface="Times New Roman" panose="02020603050405020304" pitchFamily="18" charset="0"/>
                <a:ea typeface="+mn-ea"/>
                <a:cs typeface="Times New Roman" panose="02020603050405020304" pitchFamily="18" charset="0"/>
              </a:rPr>
              <a:t>&lt;1</a:t>
            </a:r>
            <a:r>
              <a:rPr kumimoji="0" lang="en-US" altLang="zh-CN" sz="2400" b="1" kern="1200" cap="none" spc="0" normalizeH="0" baseline="0" noProof="0" dirty="0">
                <a:solidFill>
                  <a:srgbClr val="A50021"/>
                </a:solidFill>
                <a:latin typeface="+mn-ea"/>
                <a:ea typeface="+mn-ea"/>
                <a:cs typeface="+mn-cs"/>
              </a:rPr>
              <a:t>)</a:t>
            </a:r>
            <a:endParaRPr kumimoji="0" lang="zh-CN" altLang="en-US" sz="2400" b="1" kern="1200" cap="none" spc="0" normalizeH="0" baseline="0" noProof="0" dirty="0">
              <a:solidFill>
                <a:srgbClr val="A50021"/>
              </a:solidFill>
              <a:latin typeface="+mn-ea"/>
              <a:ea typeface="+mn-ea"/>
              <a:cs typeface="+mn-cs"/>
            </a:endParaRPr>
          </a:p>
        </p:txBody>
      </p:sp>
      <p:graphicFrame>
        <p:nvGraphicFramePr>
          <p:cNvPr id="321541" name="Object 5"/>
          <p:cNvGraphicFramePr>
            <a:graphicFrameLocks noChangeAspect="1"/>
          </p:cNvGraphicFramePr>
          <p:nvPr/>
        </p:nvGraphicFramePr>
        <p:xfrm>
          <a:off x="2328863" y="5000625"/>
          <a:ext cx="2743200" cy="723900"/>
        </p:xfrm>
        <a:graphic>
          <a:graphicData uri="http://schemas.openxmlformats.org/presentationml/2006/ole">
            <mc:AlternateContent xmlns:mc="http://schemas.openxmlformats.org/markup-compatibility/2006">
              <mc:Choice xmlns:v="urn:schemas-microsoft-com:vml" Requires="v">
                <p:oleObj spid="_x0000_s3178" name="" r:id="rId7" imgW="2743200" imgH="723900" progId="Equation.DSMT4">
                  <p:embed/>
                </p:oleObj>
              </mc:Choice>
              <mc:Fallback>
                <p:oleObj name="" r:id="rId7" imgW="2743200" imgH="723900" progId="Equation.DSMT4">
                  <p:embed/>
                  <p:pic>
                    <p:nvPicPr>
                      <p:cNvPr id="0" name="图片 3177"/>
                      <p:cNvPicPr/>
                      <p:nvPr/>
                    </p:nvPicPr>
                    <p:blipFill>
                      <a:blip r:embed="rId8"/>
                      <a:stretch>
                        <a:fillRect/>
                      </a:stretch>
                    </p:blipFill>
                    <p:spPr>
                      <a:xfrm>
                        <a:off x="2328863" y="5000625"/>
                        <a:ext cx="2743200" cy="723900"/>
                      </a:xfrm>
                      <a:prstGeom prst="rect">
                        <a:avLst/>
                      </a:prstGeom>
                      <a:noFill/>
                      <a:ln w="38100">
                        <a:noFill/>
                        <a:miter/>
                      </a:ln>
                    </p:spPr>
                  </p:pic>
                </p:oleObj>
              </mc:Fallback>
            </mc:AlternateContent>
          </a:graphicData>
        </a:graphic>
      </p:graphicFrame>
      <p:graphicFrame>
        <p:nvGraphicFramePr>
          <p:cNvPr id="10" name="Object 6"/>
          <p:cNvGraphicFramePr>
            <a:graphicFrameLocks noChangeAspect="1"/>
          </p:cNvGraphicFramePr>
          <p:nvPr/>
        </p:nvGraphicFramePr>
        <p:xfrm>
          <a:off x="2878138" y="5784850"/>
          <a:ext cx="5194300" cy="787400"/>
        </p:xfrm>
        <a:graphic>
          <a:graphicData uri="http://schemas.openxmlformats.org/presentationml/2006/ole">
            <mc:AlternateContent xmlns:mc="http://schemas.openxmlformats.org/markup-compatibility/2006">
              <mc:Choice xmlns:v="urn:schemas-microsoft-com:vml" Requires="v">
                <p:oleObj spid="_x0000_s3171" name="" r:id="rId9" imgW="5194300" imgH="787400" progId="Equation.DSMT4">
                  <p:embed/>
                </p:oleObj>
              </mc:Choice>
              <mc:Fallback>
                <p:oleObj name="" r:id="rId9" imgW="5194300" imgH="787400" progId="Equation.DSMT4">
                  <p:embed/>
                  <p:pic>
                    <p:nvPicPr>
                      <p:cNvPr id="0" name="图片 3170"/>
                      <p:cNvPicPr/>
                      <p:nvPr/>
                    </p:nvPicPr>
                    <p:blipFill>
                      <a:blip r:embed="rId10"/>
                      <a:stretch>
                        <a:fillRect/>
                      </a:stretch>
                    </p:blipFill>
                    <p:spPr>
                      <a:xfrm>
                        <a:off x="2878138" y="5784850"/>
                        <a:ext cx="5194300" cy="7874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1539"/>
                                        </p:tgtEl>
                                        <p:attrNameLst>
                                          <p:attrName>style.visibility</p:attrName>
                                        </p:attrNameLst>
                                      </p:cBhvr>
                                      <p:to>
                                        <p:strVal val="visible"/>
                                      </p:to>
                                    </p:set>
                                    <p:animEffect transition="in" filter="blinds(horizontal)">
                                      <p:cBhvr>
                                        <p:cTn id="12" dur="500"/>
                                        <p:tgtEl>
                                          <p:spTgt spid="3215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1541"/>
                                        </p:tgtEl>
                                        <p:attrNameLst>
                                          <p:attrName>style.visibility</p:attrName>
                                        </p:attrNameLst>
                                      </p:cBhvr>
                                      <p:to>
                                        <p:strVal val="visible"/>
                                      </p:to>
                                    </p:set>
                                    <p:animEffect transition="in" filter="blinds(horizontal)">
                                      <p:cBhvr>
                                        <p:cTn id="27" dur="500"/>
                                        <p:tgtEl>
                                          <p:spTgt spid="3215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02" name="Object 2"/>
          <p:cNvGraphicFramePr>
            <a:graphicFrameLocks noChangeAspect="1"/>
          </p:cNvGraphicFramePr>
          <p:nvPr/>
        </p:nvGraphicFramePr>
        <p:xfrm>
          <a:off x="2513013" y="500063"/>
          <a:ext cx="5740400" cy="787400"/>
        </p:xfrm>
        <a:graphic>
          <a:graphicData uri="http://schemas.openxmlformats.org/presentationml/2006/ole">
            <mc:AlternateContent xmlns:mc="http://schemas.openxmlformats.org/markup-compatibility/2006">
              <mc:Choice xmlns:v="urn:schemas-microsoft-com:vml" Requires="v">
                <p:oleObj spid="_x0000_s3175" name="" r:id="rId1" imgW="5740400" imgH="787400" progId="Equation.DSMT4">
                  <p:embed/>
                </p:oleObj>
              </mc:Choice>
              <mc:Fallback>
                <p:oleObj name="" r:id="rId1" imgW="5740400" imgH="787400" progId="Equation.DSMT4">
                  <p:embed/>
                  <p:pic>
                    <p:nvPicPr>
                      <p:cNvPr id="0" name="图片 3174"/>
                      <p:cNvPicPr/>
                      <p:nvPr/>
                    </p:nvPicPr>
                    <p:blipFill>
                      <a:blip r:embed="rId2"/>
                      <a:stretch>
                        <a:fillRect/>
                      </a:stretch>
                    </p:blipFill>
                    <p:spPr>
                      <a:xfrm>
                        <a:off x="2513013" y="500063"/>
                        <a:ext cx="5740400" cy="787400"/>
                      </a:xfrm>
                      <a:prstGeom prst="rect">
                        <a:avLst/>
                      </a:prstGeom>
                      <a:noFill/>
                      <a:ln w="38100">
                        <a:noFill/>
                        <a:miter/>
                      </a:ln>
                    </p:spPr>
                  </p:pic>
                </p:oleObj>
              </mc:Fallback>
            </mc:AlternateContent>
          </a:graphicData>
        </a:graphic>
      </p:graphicFrame>
      <p:sp>
        <p:nvSpPr>
          <p:cNvPr id="5" name="TextBox 4"/>
          <p:cNvSpPr txBox="1"/>
          <p:nvPr/>
        </p:nvSpPr>
        <p:spPr>
          <a:xfrm>
            <a:off x="2143125" y="1643063"/>
            <a:ext cx="7000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令：</a:t>
            </a:r>
            <a:endParaRPr lang="zh-CN" altLang="en-US" sz="2000" b="1" dirty="0">
              <a:latin typeface="Arial" panose="020B0604020202020204" pitchFamily="34" charset="0"/>
            </a:endParaRPr>
          </a:p>
        </p:txBody>
      </p:sp>
      <p:graphicFrame>
        <p:nvGraphicFramePr>
          <p:cNvPr id="6" name="Object 3"/>
          <p:cNvGraphicFramePr>
            <a:graphicFrameLocks noChangeAspect="1"/>
          </p:cNvGraphicFramePr>
          <p:nvPr/>
        </p:nvGraphicFramePr>
        <p:xfrm>
          <a:off x="2857500" y="1571625"/>
          <a:ext cx="1676400" cy="419100"/>
        </p:xfrm>
        <a:graphic>
          <a:graphicData uri="http://schemas.openxmlformats.org/presentationml/2006/ole">
            <mc:AlternateContent xmlns:mc="http://schemas.openxmlformats.org/markup-compatibility/2006">
              <mc:Choice xmlns:v="urn:schemas-microsoft-com:vml" Requires="v">
                <p:oleObj spid="_x0000_s3180" name="" r:id="rId3" imgW="1676400" imgH="419100" progId="Equation.DSMT4">
                  <p:embed/>
                </p:oleObj>
              </mc:Choice>
              <mc:Fallback>
                <p:oleObj name="" r:id="rId3" imgW="1676400" imgH="419100" progId="Equation.DSMT4">
                  <p:embed/>
                  <p:pic>
                    <p:nvPicPr>
                      <p:cNvPr id="0" name="图片 3179"/>
                      <p:cNvPicPr/>
                      <p:nvPr/>
                    </p:nvPicPr>
                    <p:blipFill>
                      <a:blip r:embed="rId4"/>
                      <a:stretch>
                        <a:fillRect/>
                      </a:stretch>
                    </p:blipFill>
                    <p:spPr>
                      <a:xfrm>
                        <a:off x="2857500" y="1571625"/>
                        <a:ext cx="1676400" cy="419100"/>
                      </a:xfrm>
                      <a:prstGeom prst="rect">
                        <a:avLst/>
                      </a:prstGeom>
                      <a:noFill/>
                      <a:ln w="38100">
                        <a:noFill/>
                        <a:miter/>
                      </a:ln>
                    </p:spPr>
                  </p:pic>
                </p:oleObj>
              </mc:Fallback>
            </mc:AlternateContent>
          </a:graphicData>
        </a:graphic>
      </p:graphicFrame>
      <p:graphicFrame>
        <p:nvGraphicFramePr>
          <p:cNvPr id="322564" name="Object 4"/>
          <p:cNvGraphicFramePr>
            <a:graphicFrameLocks noChangeAspect="1"/>
          </p:cNvGraphicFramePr>
          <p:nvPr/>
        </p:nvGraphicFramePr>
        <p:xfrm>
          <a:off x="1528763" y="2205038"/>
          <a:ext cx="4114800" cy="723900"/>
        </p:xfrm>
        <a:graphic>
          <a:graphicData uri="http://schemas.openxmlformats.org/presentationml/2006/ole">
            <mc:AlternateContent xmlns:mc="http://schemas.openxmlformats.org/markup-compatibility/2006">
              <mc:Choice xmlns:v="urn:schemas-microsoft-com:vml" Requires="v">
                <p:oleObj spid="_x0000_s3187" name="" r:id="rId5" imgW="4114800" imgH="723900" progId="Equation.DSMT4">
                  <p:embed/>
                </p:oleObj>
              </mc:Choice>
              <mc:Fallback>
                <p:oleObj name="" r:id="rId5" imgW="4114800" imgH="723900" progId="Equation.DSMT4">
                  <p:embed/>
                  <p:pic>
                    <p:nvPicPr>
                      <p:cNvPr id="0" name="图片 3186"/>
                      <p:cNvPicPr/>
                      <p:nvPr/>
                    </p:nvPicPr>
                    <p:blipFill>
                      <a:blip r:embed="rId6"/>
                      <a:stretch>
                        <a:fillRect/>
                      </a:stretch>
                    </p:blipFill>
                    <p:spPr>
                      <a:xfrm>
                        <a:off x="1528763" y="2205038"/>
                        <a:ext cx="4114800" cy="723900"/>
                      </a:xfrm>
                      <a:prstGeom prst="rect">
                        <a:avLst/>
                      </a:prstGeom>
                      <a:noFill/>
                      <a:ln w="38100">
                        <a:noFill/>
                        <a:miter/>
                      </a:ln>
                    </p:spPr>
                  </p:pic>
                </p:oleObj>
              </mc:Fallback>
            </mc:AlternateContent>
          </a:graphicData>
        </a:graphic>
      </p:graphicFrame>
      <p:graphicFrame>
        <p:nvGraphicFramePr>
          <p:cNvPr id="322565" name="Object 5"/>
          <p:cNvGraphicFramePr>
            <a:graphicFrameLocks noChangeAspect="1"/>
          </p:cNvGraphicFramePr>
          <p:nvPr/>
        </p:nvGraphicFramePr>
        <p:xfrm>
          <a:off x="2081213" y="3071813"/>
          <a:ext cx="3848100" cy="685800"/>
        </p:xfrm>
        <a:graphic>
          <a:graphicData uri="http://schemas.openxmlformats.org/presentationml/2006/ole">
            <mc:AlternateContent xmlns:mc="http://schemas.openxmlformats.org/markup-compatibility/2006">
              <mc:Choice xmlns:v="urn:schemas-microsoft-com:vml" Requires="v">
                <p:oleObj spid="_x0000_s3176" name="" r:id="rId7" imgW="3848100" imgH="685800" progId="Equation.DSMT4">
                  <p:embed/>
                </p:oleObj>
              </mc:Choice>
              <mc:Fallback>
                <p:oleObj name="" r:id="rId7" imgW="3848100" imgH="685800" progId="Equation.DSMT4">
                  <p:embed/>
                  <p:pic>
                    <p:nvPicPr>
                      <p:cNvPr id="0" name="图片 3175"/>
                      <p:cNvPicPr/>
                      <p:nvPr/>
                    </p:nvPicPr>
                    <p:blipFill>
                      <a:blip r:embed="rId8"/>
                      <a:stretch>
                        <a:fillRect/>
                      </a:stretch>
                    </p:blipFill>
                    <p:spPr>
                      <a:xfrm>
                        <a:off x="2081213" y="3071813"/>
                        <a:ext cx="3848100" cy="685800"/>
                      </a:xfrm>
                      <a:prstGeom prst="rect">
                        <a:avLst/>
                      </a:prstGeom>
                      <a:noFill/>
                      <a:ln w="38100">
                        <a:noFill/>
                        <a:miter/>
                      </a:ln>
                    </p:spPr>
                  </p:pic>
                </p:oleObj>
              </mc:Fallback>
            </mc:AlternateContent>
          </a:graphicData>
        </a:graphic>
      </p:graphicFrame>
      <p:graphicFrame>
        <p:nvGraphicFramePr>
          <p:cNvPr id="322566" name="Object 6"/>
          <p:cNvGraphicFramePr>
            <a:graphicFrameLocks noChangeAspect="1"/>
          </p:cNvGraphicFramePr>
          <p:nvPr/>
        </p:nvGraphicFramePr>
        <p:xfrm>
          <a:off x="2090738" y="3886200"/>
          <a:ext cx="4267200" cy="685800"/>
        </p:xfrm>
        <a:graphic>
          <a:graphicData uri="http://schemas.openxmlformats.org/presentationml/2006/ole">
            <mc:AlternateContent xmlns:mc="http://schemas.openxmlformats.org/markup-compatibility/2006">
              <mc:Choice xmlns:v="urn:schemas-microsoft-com:vml" Requires="v">
                <p:oleObj spid="_x0000_s3181" name="" r:id="rId9" imgW="4267200" imgH="685800" progId="Equation.DSMT4">
                  <p:embed/>
                </p:oleObj>
              </mc:Choice>
              <mc:Fallback>
                <p:oleObj name="" r:id="rId9" imgW="4267200" imgH="685800" progId="Equation.DSMT4">
                  <p:embed/>
                  <p:pic>
                    <p:nvPicPr>
                      <p:cNvPr id="0" name="图片 3180"/>
                      <p:cNvPicPr/>
                      <p:nvPr/>
                    </p:nvPicPr>
                    <p:blipFill>
                      <a:blip r:embed="rId10"/>
                      <a:stretch>
                        <a:fillRect/>
                      </a:stretch>
                    </p:blipFill>
                    <p:spPr>
                      <a:xfrm>
                        <a:off x="2090738" y="3886200"/>
                        <a:ext cx="4267200" cy="685800"/>
                      </a:xfrm>
                      <a:prstGeom prst="rect">
                        <a:avLst/>
                      </a:prstGeom>
                      <a:noFill/>
                      <a:ln w="38100">
                        <a:noFill/>
                        <a:miter/>
                      </a:ln>
                    </p:spPr>
                  </p:pic>
                </p:oleObj>
              </mc:Fallback>
            </mc:AlternateContent>
          </a:graphicData>
        </a:graphic>
      </p:graphicFrame>
      <p:graphicFrame>
        <p:nvGraphicFramePr>
          <p:cNvPr id="322567" name="Object 7"/>
          <p:cNvGraphicFramePr>
            <a:graphicFrameLocks noChangeAspect="1"/>
          </p:cNvGraphicFramePr>
          <p:nvPr/>
        </p:nvGraphicFramePr>
        <p:xfrm>
          <a:off x="2143125" y="4724400"/>
          <a:ext cx="4737100" cy="685800"/>
        </p:xfrm>
        <a:graphic>
          <a:graphicData uri="http://schemas.openxmlformats.org/presentationml/2006/ole">
            <mc:AlternateContent xmlns:mc="http://schemas.openxmlformats.org/markup-compatibility/2006">
              <mc:Choice xmlns:v="urn:schemas-microsoft-com:vml" Requires="v">
                <p:oleObj spid="_x0000_s3182" name="" r:id="rId11" imgW="4737100" imgH="685800" progId="Equation.DSMT4">
                  <p:embed/>
                </p:oleObj>
              </mc:Choice>
              <mc:Fallback>
                <p:oleObj name="" r:id="rId11" imgW="4737100" imgH="685800" progId="Equation.DSMT4">
                  <p:embed/>
                  <p:pic>
                    <p:nvPicPr>
                      <p:cNvPr id="0" name="图片 3181"/>
                      <p:cNvPicPr/>
                      <p:nvPr/>
                    </p:nvPicPr>
                    <p:blipFill>
                      <a:blip r:embed="rId12"/>
                      <a:stretch>
                        <a:fillRect/>
                      </a:stretch>
                    </p:blipFill>
                    <p:spPr>
                      <a:xfrm>
                        <a:off x="2143125" y="4724400"/>
                        <a:ext cx="4737100" cy="685800"/>
                      </a:xfrm>
                      <a:prstGeom prst="rect">
                        <a:avLst/>
                      </a:prstGeom>
                      <a:noFill/>
                      <a:ln w="38100">
                        <a:noFill/>
                        <a:miter/>
                      </a:ln>
                    </p:spPr>
                  </p:pic>
                </p:oleObj>
              </mc:Fallback>
            </mc:AlternateContent>
          </a:graphicData>
        </a:graphic>
      </p:graphicFrame>
      <p:graphicFrame>
        <p:nvGraphicFramePr>
          <p:cNvPr id="11" name="Object 8"/>
          <p:cNvGraphicFramePr>
            <a:graphicFrameLocks noChangeAspect="1"/>
          </p:cNvGraphicFramePr>
          <p:nvPr/>
        </p:nvGraphicFramePr>
        <p:xfrm>
          <a:off x="1143000" y="5692775"/>
          <a:ext cx="3263900" cy="736600"/>
        </p:xfrm>
        <a:graphic>
          <a:graphicData uri="http://schemas.openxmlformats.org/presentationml/2006/ole">
            <mc:AlternateContent xmlns:mc="http://schemas.openxmlformats.org/markup-compatibility/2006">
              <mc:Choice xmlns:v="urn:schemas-microsoft-com:vml" Requires="v">
                <p:oleObj spid="_x0000_s3186" name="" r:id="rId13" imgW="3263900" imgH="736600" progId="Equation.DSMT4">
                  <p:embed/>
                </p:oleObj>
              </mc:Choice>
              <mc:Fallback>
                <p:oleObj name="" r:id="rId13" imgW="3263900" imgH="736600" progId="Equation.DSMT4">
                  <p:embed/>
                  <p:pic>
                    <p:nvPicPr>
                      <p:cNvPr id="0" name="图片 3185"/>
                      <p:cNvPicPr/>
                      <p:nvPr/>
                    </p:nvPicPr>
                    <p:blipFill>
                      <a:blip r:embed="rId14"/>
                      <a:stretch>
                        <a:fillRect/>
                      </a:stretch>
                    </p:blipFill>
                    <p:spPr>
                      <a:xfrm>
                        <a:off x="1143000" y="5692775"/>
                        <a:ext cx="3263900" cy="736600"/>
                      </a:xfrm>
                      <a:prstGeom prst="rect">
                        <a:avLst/>
                      </a:prstGeom>
                      <a:solidFill>
                        <a:srgbClr val="CCFFCC"/>
                      </a:solidFill>
                      <a:ln w="38100">
                        <a:noFill/>
                        <a:miter/>
                      </a:ln>
                    </p:spPr>
                  </p:pic>
                </p:oleObj>
              </mc:Fallback>
            </mc:AlternateContent>
          </a:graphicData>
        </a:graphic>
      </p:graphicFrame>
      <p:graphicFrame>
        <p:nvGraphicFramePr>
          <p:cNvPr id="322569" name="Object 9"/>
          <p:cNvGraphicFramePr>
            <a:graphicFrameLocks noChangeAspect="1"/>
          </p:cNvGraphicFramePr>
          <p:nvPr/>
        </p:nvGraphicFramePr>
        <p:xfrm>
          <a:off x="4743450" y="5643563"/>
          <a:ext cx="3492500" cy="736600"/>
        </p:xfrm>
        <a:graphic>
          <a:graphicData uri="http://schemas.openxmlformats.org/presentationml/2006/ole">
            <mc:AlternateContent xmlns:mc="http://schemas.openxmlformats.org/markup-compatibility/2006">
              <mc:Choice xmlns:v="urn:schemas-microsoft-com:vml" Requires="v">
                <p:oleObj spid="_x0000_s3183" name="" r:id="rId15" imgW="3492500" imgH="736600" progId="Equation.DSMT4">
                  <p:embed/>
                </p:oleObj>
              </mc:Choice>
              <mc:Fallback>
                <p:oleObj name="" r:id="rId15" imgW="3492500" imgH="736600" progId="Equation.DSMT4">
                  <p:embed/>
                  <p:pic>
                    <p:nvPicPr>
                      <p:cNvPr id="0" name="图片 3182"/>
                      <p:cNvPicPr/>
                      <p:nvPr/>
                    </p:nvPicPr>
                    <p:blipFill>
                      <a:blip r:embed="rId16"/>
                      <a:stretch>
                        <a:fillRect/>
                      </a:stretch>
                    </p:blipFill>
                    <p:spPr>
                      <a:xfrm>
                        <a:off x="4743450" y="5643563"/>
                        <a:ext cx="3492500" cy="736600"/>
                      </a:xfrm>
                      <a:prstGeom prst="rect">
                        <a:avLst/>
                      </a:prstGeom>
                      <a:solidFill>
                        <a:srgbClr val="CCFFCC"/>
                      </a:solidFill>
                      <a:ln w="38100">
                        <a:noFill/>
                        <a:miter/>
                      </a:ln>
                    </p:spPr>
                  </p:pic>
                </p:oleObj>
              </mc:Fallback>
            </mc:AlternateContent>
          </a:graphicData>
        </a:graphic>
      </p:graphicFrame>
      <p:sp>
        <p:nvSpPr>
          <p:cNvPr id="13" name="TextBox 12"/>
          <p:cNvSpPr txBox="1"/>
          <p:nvPr/>
        </p:nvSpPr>
        <p:spPr>
          <a:xfrm>
            <a:off x="5143500" y="1671638"/>
            <a:ext cx="341153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阻尼振荡频率</a:t>
            </a:r>
            <a:endParaRPr lang="zh-CN" altLang="en-US" sz="2000" b="1" dirty="0">
              <a:solidFill>
                <a:srgbClr val="A50021"/>
              </a:solidFill>
              <a:latin typeface="Arial" panose="020B0604020202020204" pitchFamily="34" charset="0"/>
            </a:endParaRPr>
          </a:p>
          <a:p>
            <a:pPr marL="0" lvl="0" indent="0" eaLnBrk="1" hangingPunct="1">
              <a:spcBef>
                <a:spcPct val="0"/>
              </a:spcBef>
              <a:buFontTx/>
              <a:buNone/>
            </a:pPr>
            <a:r>
              <a:rPr lang="en-US" altLang="zh-CN" sz="2000" b="1" dirty="0">
                <a:solidFill>
                  <a:srgbClr val="3333CC"/>
                </a:solidFill>
                <a:latin typeface="Times New Roman" panose="02020603050405020304" pitchFamily="18" charset="0"/>
              </a:rPr>
              <a:t>Damped oscillation frequency</a:t>
            </a:r>
            <a:endParaRPr lang="en-US" altLang="zh-CN" sz="2000" b="1" dirty="0">
              <a:solidFill>
                <a:srgbClr val="3333CC"/>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2564"/>
                                        </p:tgtEl>
                                        <p:attrNameLst>
                                          <p:attrName>style.visibility</p:attrName>
                                        </p:attrNameLst>
                                      </p:cBhvr>
                                      <p:to>
                                        <p:strVal val="visible"/>
                                      </p:to>
                                    </p:set>
                                    <p:animEffect transition="in" filter="blinds(horizontal)">
                                      <p:cBhvr>
                                        <p:cTn id="20" dur="500"/>
                                        <p:tgtEl>
                                          <p:spTgt spid="32256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2565"/>
                                        </p:tgtEl>
                                        <p:attrNameLst>
                                          <p:attrName>style.visibility</p:attrName>
                                        </p:attrNameLst>
                                      </p:cBhvr>
                                      <p:to>
                                        <p:strVal val="visible"/>
                                      </p:to>
                                    </p:set>
                                    <p:animEffect transition="in" filter="blinds(horizontal)">
                                      <p:cBhvr>
                                        <p:cTn id="25" dur="500"/>
                                        <p:tgtEl>
                                          <p:spTgt spid="32256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2566"/>
                                        </p:tgtEl>
                                        <p:attrNameLst>
                                          <p:attrName>style.visibility</p:attrName>
                                        </p:attrNameLst>
                                      </p:cBhvr>
                                      <p:to>
                                        <p:strVal val="visible"/>
                                      </p:to>
                                    </p:set>
                                    <p:animEffect transition="in" filter="blinds(horizontal)">
                                      <p:cBhvr>
                                        <p:cTn id="30" dur="500"/>
                                        <p:tgtEl>
                                          <p:spTgt spid="32256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22567"/>
                                        </p:tgtEl>
                                        <p:attrNameLst>
                                          <p:attrName>style.visibility</p:attrName>
                                        </p:attrNameLst>
                                      </p:cBhvr>
                                      <p:to>
                                        <p:strVal val="visible"/>
                                      </p:to>
                                    </p:set>
                                    <p:animEffect transition="in" filter="blinds(horizontal)">
                                      <p:cBhvr>
                                        <p:cTn id="35" dur="500"/>
                                        <p:tgtEl>
                                          <p:spTgt spid="32256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22569"/>
                                        </p:tgtEl>
                                        <p:attrNameLst>
                                          <p:attrName>style.visibility</p:attrName>
                                        </p:attrNameLst>
                                      </p:cBhvr>
                                      <p:to>
                                        <p:strVal val="visible"/>
                                      </p:to>
                                    </p:set>
                                    <p:animEffect transition="in" filter="blinds(horizontal)">
                                      <p:cBhvr>
                                        <p:cTn id="45" dur="500"/>
                                        <p:tgtEl>
                                          <p:spTgt spid="322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26" name="Object 2"/>
          <p:cNvGraphicFramePr>
            <a:graphicFrameLocks noChangeAspect="1"/>
          </p:cNvGraphicFramePr>
          <p:nvPr/>
        </p:nvGraphicFramePr>
        <p:xfrm>
          <a:off x="3203575" y="642938"/>
          <a:ext cx="4368800" cy="685800"/>
        </p:xfrm>
        <a:graphic>
          <a:graphicData uri="http://schemas.openxmlformats.org/presentationml/2006/ole">
            <mc:AlternateContent xmlns:mc="http://schemas.openxmlformats.org/markup-compatibility/2006">
              <mc:Choice xmlns:v="urn:schemas-microsoft-com:vml" Requires="v">
                <p:oleObj spid="_x0000_s3172" name="" r:id="rId1" imgW="4368800" imgH="685800" progId="Equation.DSMT4">
                  <p:embed/>
                </p:oleObj>
              </mc:Choice>
              <mc:Fallback>
                <p:oleObj name="" r:id="rId1" imgW="4368800" imgH="685800" progId="Equation.DSMT4">
                  <p:embed/>
                  <p:pic>
                    <p:nvPicPr>
                      <p:cNvPr id="0" name="图片 3171"/>
                      <p:cNvPicPr/>
                      <p:nvPr/>
                    </p:nvPicPr>
                    <p:blipFill>
                      <a:blip r:embed="rId2"/>
                      <a:stretch>
                        <a:fillRect/>
                      </a:stretch>
                    </p:blipFill>
                    <p:spPr>
                      <a:xfrm>
                        <a:off x="3203575" y="642938"/>
                        <a:ext cx="4368800" cy="685800"/>
                      </a:xfrm>
                      <a:prstGeom prst="rect">
                        <a:avLst/>
                      </a:prstGeom>
                      <a:noFill/>
                      <a:ln w="38100">
                        <a:noFill/>
                        <a:miter/>
                      </a:ln>
                    </p:spPr>
                  </p:pic>
                </p:oleObj>
              </mc:Fallback>
            </mc:AlternateContent>
          </a:graphicData>
        </a:graphic>
      </p:graphicFrame>
      <p:graphicFrame>
        <p:nvGraphicFramePr>
          <p:cNvPr id="323587" name="Object 3"/>
          <p:cNvGraphicFramePr>
            <a:graphicFrameLocks noChangeAspect="1"/>
          </p:cNvGraphicFramePr>
          <p:nvPr/>
        </p:nvGraphicFramePr>
        <p:xfrm>
          <a:off x="3736975" y="1322388"/>
          <a:ext cx="3835400" cy="749300"/>
        </p:xfrm>
        <a:graphic>
          <a:graphicData uri="http://schemas.openxmlformats.org/presentationml/2006/ole">
            <mc:AlternateContent xmlns:mc="http://schemas.openxmlformats.org/markup-compatibility/2006">
              <mc:Choice xmlns:v="urn:schemas-microsoft-com:vml" Requires="v">
                <p:oleObj spid="_x0000_s3174" name="" r:id="rId3" imgW="3835400" imgH="749300" progId="Equation.DSMT4">
                  <p:embed/>
                </p:oleObj>
              </mc:Choice>
              <mc:Fallback>
                <p:oleObj name="" r:id="rId3" imgW="3835400" imgH="749300" progId="Equation.DSMT4">
                  <p:embed/>
                  <p:pic>
                    <p:nvPicPr>
                      <p:cNvPr id="0" name="图片 3173"/>
                      <p:cNvPicPr/>
                      <p:nvPr/>
                    </p:nvPicPr>
                    <p:blipFill>
                      <a:blip r:embed="rId4"/>
                      <a:stretch>
                        <a:fillRect/>
                      </a:stretch>
                    </p:blipFill>
                    <p:spPr>
                      <a:xfrm>
                        <a:off x="3736975" y="1322388"/>
                        <a:ext cx="3835400" cy="749300"/>
                      </a:xfrm>
                      <a:prstGeom prst="rect">
                        <a:avLst/>
                      </a:prstGeom>
                      <a:noFill/>
                      <a:ln w="38100">
                        <a:noFill/>
                        <a:miter/>
                      </a:ln>
                    </p:spPr>
                  </p:pic>
                </p:oleObj>
              </mc:Fallback>
            </mc:AlternateContent>
          </a:graphicData>
        </a:graphic>
      </p:graphicFrame>
      <p:pic>
        <p:nvPicPr>
          <p:cNvPr id="323588" name="Picture 4"/>
          <p:cNvPicPr>
            <a:picLocks noChangeAspect="1" noChangeArrowheads="1"/>
          </p:cNvPicPr>
          <p:nvPr/>
        </p:nvPicPr>
        <p:blipFill>
          <a:blip r:embed="rId5"/>
          <a:srcRect/>
          <a:stretch>
            <a:fillRect/>
          </a:stretch>
        </p:blipFill>
        <p:spPr bwMode="auto">
          <a:xfrm>
            <a:off x="214313" y="2314575"/>
            <a:ext cx="3009900" cy="2971800"/>
          </a:xfrm>
          <a:prstGeom prst="rect">
            <a:avLst/>
          </a:prstGeom>
          <a:ln>
            <a:noFill/>
          </a:ln>
          <a:effectLst>
            <a:outerShdw blurRad="292100" dist="139700" dir="2700000" algn="tl" rotWithShape="0">
              <a:srgbClr val="333333">
                <a:alpha val="65000"/>
              </a:srgbClr>
            </a:outerShdw>
          </a:effectLst>
        </p:spPr>
      </p:pic>
      <p:graphicFrame>
        <p:nvGraphicFramePr>
          <p:cNvPr id="323589" name="Object 5"/>
          <p:cNvGraphicFramePr>
            <a:graphicFrameLocks noChangeAspect="1"/>
          </p:cNvGraphicFramePr>
          <p:nvPr/>
        </p:nvGraphicFramePr>
        <p:xfrm>
          <a:off x="3754438" y="2070100"/>
          <a:ext cx="4318000" cy="787400"/>
        </p:xfrm>
        <a:graphic>
          <a:graphicData uri="http://schemas.openxmlformats.org/presentationml/2006/ole">
            <mc:AlternateContent xmlns:mc="http://schemas.openxmlformats.org/markup-compatibility/2006">
              <mc:Choice xmlns:v="urn:schemas-microsoft-com:vml" Requires="v">
                <p:oleObj spid="_x0000_s3184" name="" r:id="rId6" imgW="4318000" imgH="787400" progId="Equation.DSMT4">
                  <p:embed/>
                </p:oleObj>
              </mc:Choice>
              <mc:Fallback>
                <p:oleObj name="" r:id="rId6" imgW="4318000" imgH="787400" progId="Equation.DSMT4">
                  <p:embed/>
                  <p:pic>
                    <p:nvPicPr>
                      <p:cNvPr id="0" name="图片 3183"/>
                      <p:cNvPicPr/>
                      <p:nvPr/>
                    </p:nvPicPr>
                    <p:blipFill>
                      <a:blip r:embed="rId7"/>
                      <a:stretch>
                        <a:fillRect/>
                      </a:stretch>
                    </p:blipFill>
                    <p:spPr>
                      <a:xfrm>
                        <a:off x="3754438" y="2070100"/>
                        <a:ext cx="4318000" cy="787400"/>
                      </a:xfrm>
                      <a:prstGeom prst="rect">
                        <a:avLst/>
                      </a:prstGeom>
                      <a:noFill/>
                      <a:ln w="38100">
                        <a:noFill/>
                        <a:miter/>
                      </a:ln>
                    </p:spPr>
                  </p:pic>
                </p:oleObj>
              </mc:Fallback>
            </mc:AlternateContent>
          </a:graphicData>
        </a:graphic>
      </p:graphicFrame>
      <p:graphicFrame>
        <p:nvGraphicFramePr>
          <p:cNvPr id="323590" name="Object 6"/>
          <p:cNvGraphicFramePr>
            <a:graphicFrameLocks noChangeAspect="1"/>
          </p:cNvGraphicFramePr>
          <p:nvPr/>
        </p:nvGraphicFramePr>
        <p:xfrm>
          <a:off x="3832225" y="2855913"/>
          <a:ext cx="4318000" cy="787400"/>
        </p:xfrm>
        <a:graphic>
          <a:graphicData uri="http://schemas.openxmlformats.org/presentationml/2006/ole">
            <mc:AlternateContent xmlns:mc="http://schemas.openxmlformats.org/markup-compatibility/2006">
              <mc:Choice xmlns:v="urn:schemas-microsoft-com:vml" Requires="v">
                <p:oleObj spid="_x0000_s3173" name="" r:id="rId8" imgW="4318000" imgH="787400" progId="Equation.DSMT4">
                  <p:embed/>
                </p:oleObj>
              </mc:Choice>
              <mc:Fallback>
                <p:oleObj name="" r:id="rId8" imgW="4318000" imgH="787400" progId="Equation.DSMT4">
                  <p:embed/>
                  <p:pic>
                    <p:nvPicPr>
                      <p:cNvPr id="0" name="图片 3172"/>
                      <p:cNvPicPr/>
                      <p:nvPr/>
                    </p:nvPicPr>
                    <p:blipFill>
                      <a:blip r:embed="rId9"/>
                      <a:stretch>
                        <a:fillRect/>
                      </a:stretch>
                    </p:blipFill>
                    <p:spPr>
                      <a:xfrm>
                        <a:off x="3832225" y="2855913"/>
                        <a:ext cx="4318000" cy="787400"/>
                      </a:xfrm>
                      <a:prstGeom prst="rect">
                        <a:avLst/>
                      </a:prstGeom>
                      <a:noFill/>
                      <a:ln w="38100">
                        <a:noFill/>
                        <a:miter/>
                      </a:ln>
                    </p:spPr>
                  </p:pic>
                </p:oleObj>
              </mc:Fallback>
            </mc:AlternateContent>
          </a:graphicData>
        </a:graphic>
      </p:graphicFrame>
      <p:sp>
        <p:nvSpPr>
          <p:cNvPr id="10" name="TextBox 9"/>
          <p:cNvSpPr txBox="1"/>
          <p:nvPr/>
        </p:nvSpPr>
        <p:spPr>
          <a:xfrm>
            <a:off x="3571875" y="4000500"/>
            <a:ext cx="9588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其中：</a:t>
            </a:r>
            <a:endParaRPr lang="zh-CN" altLang="en-US" sz="2000" b="1" dirty="0">
              <a:latin typeface="Arial" panose="020B0604020202020204" pitchFamily="34" charset="0"/>
            </a:endParaRPr>
          </a:p>
        </p:txBody>
      </p:sp>
      <p:graphicFrame>
        <p:nvGraphicFramePr>
          <p:cNvPr id="11" name="Object 8"/>
          <p:cNvGraphicFramePr>
            <a:graphicFrameLocks noChangeAspect="1"/>
          </p:cNvGraphicFramePr>
          <p:nvPr/>
        </p:nvGraphicFramePr>
        <p:xfrm>
          <a:off x="4500563" y="3810000"/>
          <a:ext cx="1498600" cy="762000"/>
        </p:xfrm>
        <a:graphic>
          <a:graphicData uri="http://schemas.openxmlformats.org/presentationml/2006/ole">
            <mc:AlternateContent xmlns:mc="http://schemas.openxmlformats.org/markup-compatibility/2006">
              <mc:Choice xmlns:v="urn:schemas-microsoft-com:vml" Requires="v">
                <p:oleObj spid="_x0000_s3185" name="" r:id="rId10" imgW="1497965" imgH="761365" progId="Equation.DSMT4">
                  <p:embed/>
                </p:oleObj>
              </mc:Choice>
              <mc:Fallback>
                <p:oleObj name="" r:id="rId10" imgW="1497965" imgH="761365" progId="Equation.DSMT4">
                  <p:embed/>
                  <p:pic>
                    <p:nvPicPr>
                      <p:cNvPr id="0" name="图片 3184"/>
                      <p:cNvPicPr/>
                      <p:nvPr/>
                    </p:nvPicPr>
                    <p:blipFill>
                      <a:blip r:embed="rId11"/>
                      <a:stretch>
                        <a:fillRect/>
                      </a:stretch>
                    </p:blipFill>
                    <p:spPr>
                      <a:xfrm>
                        <a:off x="4500563" y="3810000"/>
                        <a:ext cx="1498600" cy="762000"/>
                      </a:xfrm>
                      <a:prstGeom prst="rect">
                        <a:avLst/>
                      </a:prstGeom>
                      <a:noFill/>
                      <a:ln w="38100">
                        <a:noFill/>
                        <a:miter/>
                      </a:ln>
                    </p:spPr>
                  </p:pic>
                </p:oleObj>
              </mc:Fallback>
            </mc:AlternateContent>
          </a:graphicData>
        </a:graphic>
      </p:graphicFrame>
      <p:graphicFrame>
        <p:nvGraphicFramePr>
          <p:cNvPr id="323593" name="Object 9"/>
          <p:cNvGraphicFramePr>
            <a:graphicFrameLocks noChangeAspect="1"/>
          </p:cNvGraphicFramePr>
          <p:nvPr/>
        </p:nvGraphicFramePr>
        <p:xfrm>
          <a:off x="4143375" y="4714875"/>
          <a:ext cx="3187700" cy="787400"/>
        </p:xfrm>
        <a:graphic>
          <a:graphicData uri="http://schemas.openxmlformats.org/presentationml/2006/ole">
            <mc:AlternateContent xmlns:mc="http://schemas.openxmlformats.org/markup-compatibility/2006">
              <mc:Choice xmlns:v="urn:schemas-microsoft-com:vml" Requires="v">
                <p:oleObj spid="_x0000_s3188" name="" r:id="rId12" imgW="3187700" imgH="787400" progId="Equation.DSMT4">
                  <p:embed/>
                </p:oleObj>
              </mc:Choice>
              <mc:Fallback>
                <p:oleObj name="" r:id="rId12" imgW="3187700" imgH="787400" progId="Equation.DSMT4">
                  <p:embed/>
                  <p:pic>
                    <p:nvPicPr>
                      <p:cNvPr id="0" name="图片 3187"/>
                      <p:cNvPicPr/>
                      <p:nvPr/>
                    </p:nvPicPr>
                    <p:blipFill>
                      <a:blip r:embed="rId13"/>
                      <a:stretch>
                        <a:fillRect/>
                      </a:stretch>
                    </p:blipFill>
                    <p:spPr>
                      <a:xfrm>
                        <a:off x="4143375" y="4714875"/>
                        <a:ext cx="3187700" cy="787400"/>
                      </a:xfrm>
                      <a:prstGeom prst="rect">
                        <a:avLst/>
                      </a:prstGeom>
                      <a:solidFill>
                        <a:srgbClr val="FFFF99"/>
                      </a:solid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3587"/>
                                        </p:tgtEl>
                                        <p:attrNameLst>
                                          <p:attrName>style.visibility</p:attrName>
                                        </p:attrNameLst>
                                      </p:cBhvr>
                                      <p:to>
                                        <p:strVal val="visible"/>
                                      </p:to>
                                    </p:set>
                                    <p:animEffect transition="in" filter="blinds(horizontal)">
                                      <p:cBhvr>
                                        <p:cTn id="7" dur="500"/>
                                        <p:tgtEl>
                                          <p:spTgt spid="3235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3589"/>
                                        </p:tgtEl>
                                        <p:attrNameLst>
                                          <p:attrName>style.visibility</p:attrName>
                                        </p:attrNameLst>
                                      </p:cBhvr>
                                      <p:to>
                                        <p:strVal val="visible"/>
                                      </p:to>
                                    </p:set>
                                    <p:animEffect transition="in" filter="blinds(horizontal)">
                                      <p:cBhvr>
                                        <p:cTn id="12" dur="500"/>
                                        <p:tgtEl>
                                          <p:spTgt spid="3235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3590"/>
                                        </p:tgtEl>
                                        <p:attrNameLst>
                                          <p:attrName>style.visibility</p:attrName>
                                        </p:attrNameLst>
                                      </p:cBhvr>
                                      <p:to>
                                        <p:strVal val="visible"/>
                                      </p:to>
                                    </p:set>
                                    <p:animEffect transition="in" filter="blinds(horizontal)">
                                      <p:cBhvr>
                                        <p:cTn id="17" dur="500"/>
                                        <p:tgtEl>
                                          <p:spTgt spid="3235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3588"/>
                                        </p:tgtEl>
                                        <p:attrNameLst>
                                          <p:attrName>style.visibility</p:attrName>
                                        </p:attrNameLst>
                                      </p:cBhvr>
                                      <p:to>
                                        <p:strVal val="visible"/>
                                      </p:to>
                                    </p:set>
                                    <p:animEffect transition="in" filter="blinds(horizontal)">
                                      <p:cBhvr>
                                        <p:cTn id="22" dur="500"/>
                                        <p:tgtEl>
                                          <p:spTgt spid="3235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23593"/>
                                        </p:tgtEl>
                                        <p:attrNameLst>
                                          <p:attrName>style.visibility</p:attrName>
                                        </p:attrNameLst>
                                      </p:cBhvr>
                                      <p:to>
                                        <p:strVal val="visible"/>
                                      </p:to>
                                    </p:set>
                                    <p:animEffect transition="in" filter="blinds(horizontal)">
                                      <p:cBhvr>
                                        <p:cTn id="35" dur="500"/>
                                        <p:tgtEl>
                                          <p:spTgt spid="32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4612" name="Picture 4"/>
          <p:cNvPicPr>
            <a:picLocks noChangeAspect="1" noChangeArrowheads="1"/>
          </p:cNvPicPr>
          <p:nvPr/>
        </p:nvPicPr>
        <p:blipFill>
          <a:blip r:embed="rId1"/>
          <a:srcRect/>
          <a:stretch>
            <a:fillRect/>
          </a:stretch>
        </p:blipFill>
        <p:spPr bwMode="auto">
          <a:xfrm>
            <a:off x="2214563" y="214313"/>
            <a:ext cx="5334000" cy="4000500"/>
          </a:xfrm>
          <a:prstGeom prst="rect">
            <a:avLst/>
          </a:prstGeom>
          <a:ln>
            <a:noFill/>
          </a:ln>
          <a:effectLst>
            <a:outerShdw blurRad="292100" dist="139700" dir="2700000" algn="tl" rotWithShape="0">
              <a:srgbClr val="333333">
                <a:alpha val="65000"/>
              </a:srgbClr>
            </a:outerShdw>
          </a:effectLst>
        </p:spPr>
      </p:pic>
      <p:sp>
        <p:nvSpPr>
          <p:cNvPr id="27651" name="TextBox 6"/>
          <p:cNvSpPr txBox="1"/>
          <p:nvPr/>
        </p:nvSpPr>
        <p:spPr>
          <a:xfrm>
            <a:off x="928688" y="4386263"/>
            <a:ext cx="4017962"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衰减振荡曲线，衰减振荡周期为：</a:t>
            </a:r>
            <a:endParaRPr lang="zh-CN" altLang="en-US" sz="2000" b="1" dirty="0">
              <a:latin typeface="Arial" panose="020B0604020202020204" pitchFamily="34" charset="0"/>
            </a:endParaRPr>
          </a:p>
          <a:p>
            <a:pPr marL="0" lvl="0" indent="0" eaLnBrk="1" hangingPunct="1">
              <a:spcBef>
                <a:spcPct val="0"/>
              </a:spcBef>
              <a:buFontTx/>
              <a:buNone/>
            </a:pPr>
            <a:r>
              <a:rPr lang="en-US" altLang="zh-CN" sz="2000" b="1" dirty="0">
                <a:solidFill>
                  <a:srgbClr val="3333CC"/>
                </a:solidFill>
                <a:latin typeface="Times New Roman" panose="02020603050405020304" pitchFamily="18" charset="0"/>
              </a:rPr>
              <a:t>Decay oscillation period </a:t>
            </a:r>
            <a:endParaRPr lang="en-US" altLang="zh-CN" sz="2000" b="1" dirty="0">
              <a:solidFill>
                <a:srgbClr val="3333CC"/>
              </a:solidFill>
              <a:latin typeface="Times New Roman" panose="02020603050405020304" pitchFamily="18" charset="0"/>
            </a:endParaRPr>
          </a:p>
        </p:txBody>
      </p:sp>
      <p:graphicFrame>
        <p:nvGraphicFramePr>
          <p:cNvPr id="27652" name="Object 5"/>
          <p:cNvGraphicFramePr>
            <a:graphicFrameLocks noChangeAspect="1"/>
          </p:cNvGraphicFramePr>
          <p:nvPr/>
        </p:nvGraphicFramePr>
        <p:xfrm>
          <a:off x="2686050" y="4965700"/>
          <a:ext cx="2273300" cy="749300"/>
        </p:xfrm>
        <a:graphic>
          <a:graphicData uri="http://schemas.openxmlformats.org/presentationml/2006/ole">
            <mc:AlternateContent xmlns:mc="http://schemas.openxmlformats.org/markup-compatibility/2006">
              <mc:Choice xmlns:v="urn:schemas-microsoft-com:vml" Requires="v">
                <p:oleObj spid="_x0000_s3192" name="" r:id="rId2" imgW="2273300" imgH="749300" progId="Equation.DSMT4">
                  <p:embed/>
                </p:oleObj>
              </mc:Choice>
              <mc:Fallback>
                <p:oleObj name="" r:id="rId2" imgW="2273300" imgH="749300" progId="Equation.DSMT4">
                  <p:embed/>
                  <p:pic>
                    <p:nvPicPr>
                      <p:cNvPr id="0" name="图片 3191"/>
                      <p:cNvPicPr/>
                      <p:nvPr/>
                    </p:nvPicPr>
                    <p:blipFill>
                      <a:blip r:embed="rId3"/>
                      <a:stretch>
                        <a:fillRect/>
                      </a:stretch>
                    </p:blipFill>
                    <p:spPr>
                      <a:xfrm>
                        <a:off x="2686050" y="4965700"/>
                        <a:ext cx="2273300" cy="749300"/>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43063" y="274638"/>
            <a:ext cx="7043738"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A50021"/>
                </a:solidFill>
                <a:effectLst/>
                <a:uLnTx/>
                <a:uFillTx/>
                <a:latin typeface="+mn-ea"/>
                <a:ea typeface="+mj-ea"/>
                <a:cs typeface="+mj-cs"/>
              </a:rPr>
              <a:t>(2) </a:t>
            </a:r>
            <a:r>
              <a:rPr kumimoji="0" lang="zh-CN" altLang="en-US" sz="2400" b="1" i="0" u="none" strike="noStrike" kern="1200" cap="none" spc="0" normalizeH="0" baseline="0" noProof="0" dirty="0">
                <a:ln>
                  <a:noFill/>
                </a:ln>
                <a:solidFill>
                  <a:srgbClr val="A50021"/>
                </a:solidFill>
                <a:effectLst/>
                <a:uLnTx/>
                <a:uFillTx/>
                <a:latin typeface="+mn-ea"/>
                <a:ea typeface="+mj-ea"/>
                <a:cs typeface="+mj-cs"/>
              </a:rPr>
              <a:t>无阻尼</a:t>
            </a:r>
            <a:r>
              <a:rPr kumimoji="0" lang="en-US" altLang="zh-CN" sz="2400" b="1" i="0" u="none" strike="noStrike" kern="1200" cap="none" spc="0" normalizeH="0" baseline="0" noProof="0" dirty="0">
                <a:ln>
                  <a:noFill/>
                </a:ln>
                <a:solidFill>
                  <a:srgbClr val="A50021"/>
                </a:solidFill>
                <a:effectLst/>
                <a:uLnTx/>
                <a:uFillTx/>
                <a:latin typeface="+mn-ea"/>
                <a:ea typeface="+mj-ea"/>
                <a:cs typeface="+mj-cs"/>
              </a:rPr>
              <a:t>(</a:t>
            </a:r>
            <a:r>
              <a:rPr kumimoji="0" lang="el-GR"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mj-ea"/>
                <a:cs typeface="Times New Roman" panose="02020603050405020304" pitchFamily="18" charset="0"/>
              </a:rPr>
              <a:t>ζ</a:t>
            </a:r>
            <a:r>
              <a:rPr kumimoji="0"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mj-ea"/>
                <a:cs typeface="Times New Roman" panose="02020603050405020304" pitchFamily="18" charset="0"/>
              </a:rPr>
              <a:t>=0</a:t>
            </a:r>
            <a:r>
              <a:rPr kumimoji="0" lang="en-US" altLang="zh-CN" sz="2400" b="1" i="0" u="none" strike="noStrike" kern="1200" cap="none" spc="0" normalizeH="0" baseline="0" noProof="0" dirty="0">
                <a:ln>
                  <a:noFill/>
                </a:ln>
                <a:solidFill>
                  <a:srgbClr val="A50021"/>
                </a:solidFill>
                <a:effectLst/>
                <a:uLnTx/>
                <a:uFillTx/>
                <a:latin typeface="+mn-ea"/>
                <a:ea typeface="+mj-ea"/>
                <a:cs typeface="+mj-cs"/>
              </a:rPr>
              <a:t>)</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325634" name="Picture 2"/>
          <p:cNvPicPr>
            <a:picLocks noChangeAspect="1" noChangeArrowheads="1"/>
          </p:cNvPicPr>
          <p:nvPr/>
        </p:nvPicPr>
        <p:blipFill>
          <a:blip r:embed="rId1"/>
          <a:srcRect/>
          <a:stretch>
            <a:fillRect/>
          </a:stretch>
        </p:blipFill>
        <p:spPr bwMode="auto">
          <a:xfrm>
            <a:off x="2428875" y="2000250"/>
            <a:ext cx="5334000" cy="4000500"/>
          </a:xfrm>
          <a:prstGeom prst="rect">
            <a:avLst/>
          </a:prstGeom>
          <a:ln>
            <a:noFill/>
          </a:ln>
          <a:effectLst>
            <a:outerShdw blurRad="292100" dist="139700" dir="2700000" algn="tl" rotWithShape="0">
              <a:srgbClr val="333333">
                <a:alpha val="65000"/>
              </a:srgbClr>
            </a:outerShdw>
          </a:effectLst>
        </p:spPr>
      </p:pic>
      <p:sp>
        <p:nvSpPr>
          <p:cNvPr id="28676" name="TextBox 4"/>
          <p:cNvSpPr txBox="1"/>
          <p:nvPr/>
        </p:nvSpPr>
        <p:spPr>
          <a:xfrm>
            <a:off x="1631950" y="6072188"/>
            <a:ext cx="36544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等幅振荡曲线，振荡频率为</a:t>
            </a:r>
            <a:r>
              <a:rPr lang="el-GR" altLang="zh-CN" sz="2000" b="1" dirty="0">
                <a:latin typeface="Arial" panose="020B0604020202020204" pitchFamily="34" charset="0"/>
              </a:rPr>
              <a:t>ω</a:t>
            </a:r>
            <a:r>
              <a:rPr lang="en-US" altLang="zh-CN" sz="2000" b="1" baseline="-25000" dirty="0">
                <a:latin typeface="Arial" panose="020B0604020202020204" pitchFamily="34" charset="0"/>
              </a:rPr>
              <a:t>n</a:t>
            </a:r>
            <a:endParaRPr lang="zh-CN" altLang="en-US" sz="2000" b="1" baseline="-25000" dirty="0">
              <a:latin typeface="Arial" panose="020B0604020202020204" pitchFamily="34" charset="0"/>
            </a:endParaRPr>
          </a:p>
        </p:txBody>
      </p:sp>
      <p:graphicFrame>
        <p:nvGraphicFramePr>
          <p:cNvPr id="28677" name="Object 3"/>
          <p:cNvGraphicFramePr>
            <a:graphicFrameLocks noChangeAspect="1"/>
          </p:cNvGraphicFramePr>
          <p:nvPr/>
        </p:nvGraphicFramePr>
        <p:xfrm>
          <a:off x="3214688" y="1500188"/>
          <a:ext cx="1739900" cy="330200"/>
        </p:xfrm>
        <a:graphic>
          <a:graphicData uri="http://schemas.openxmlformats.org/presentationml/2006/ole">
            <mc:AlternateContent xmlns:mc="http://schemas.openxmlformats.org/markup-compatibility/2006">
              <mc:Choice xmlns:v="urn:schemas-microsoft-com:vml" Requires="v">
                <p:oleObj spid="_x0000_s3193" name="" r:id="rId2" imgW="1739900" imgH="330200" progId="Equation.DSMT4">
                  <p:embed/>
                </p:oleObj>
              </mc:Choice>
              <mc:Fallback>
                <p:oleObj name="" r:id="rId2" imgW="1739900" imgH="330200" progId="Equation.DSMT4">
                  <p:embed/>
                  <p:pic>
                    <p:nvPicPr>
                      <p:cNvPr id="0" name="图片 3192"/>
                      <p:cNvPicPr/>
                      <p:nvPr/>
                    </p:nvPicPr>
                    <p:blipFill>
                      <a:blip r:embed="rId3"/>
                      <a:stretch>
                        <a:fillRect/>
                      </a:stretch>
                    </p:blipFill>
                    <p:spPr>
                      <a:xfrm>
                        <a:off x="3214688" y="1500188"/>
                        <a:ext cx="1739900" cy="330200"/>
                      </a:xfrm>
                      <a:prstGeom prst="rect">
                        <a:avLst/>
                      </a:prstGeom>
                      <a:solidFill>
                        <a:srgbClr val="FFFF99"/>
                      </a:solidFill>
                      <a:ln w="38100">
                        <a:noFill/>
                        <a:miter/>
                      </a:ln>
                    </p:spPr>
                  </p:pic>
                </p:oleObj>
              </mc:Fallback>
            </mc:AlternateContent>
          </a:graphicData>
        </a:graphic>
      </p:graphicFrame>
    </p:spTree>
  </p:cSld>
  <p:clrMapOvr>
    <a:masterClrMapping/>
  </p:clrMapOvr>
  <p:transition>
    <p:cover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txBox="1">
            <a:spLocks noGrp="1"/>
          </p:cNvSpPr>
          <p:nvPr>
            <p:ph type="title"/>
          </p:nvPr>
        </p:nvSpPr>
        <p:spPr>
          <a:xfrm>
            <a:off x="1928813" y="571500"/>
            <a:ext cx="2809875" cy="461963"/>
          </a:xfrm>
        </p:spPr>
        <p:txBody>
          <a:bodyPr vert="horz" wrap="none" lIns="91440" tIns="45720" rIns="91440" bIns="45720" numCol="1" rtlCol="0"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A50021"/>
                </a:solidFill>
                <a:effectLst/>
                <a:uLnTx/>
                <a:uFillTx/>
                <a:latin typeface="+mn-ea"/>
                <a:ea typeface="+mn-ea"/>
                <a:cs typeface="+mj-cs"/>
              </a:rPr>
              <a:t>(3) </a:t>
            </a:r>
            <a:r>
              <a:rPr kumimoji="0" lang="zh-CN" altLang="en-US" sz="2400" b="1" i="0" u="none" strike="noStrike" kern="1200" cap="none" spc="0" normalizeH="0" baseline="0" noProof="0" dirty="0">
                <a:ln>
                  <a:noFill/>
                </a:ln>
                <a:solidFill>
                  <a:srgbClr val="A50021"/>
                </a:solidFill>
                <a:effectLst/>
                <a:uLnTx/>
                <a:uFillTx/>
                <a:latin typeface="+mn-ea"/>
                <a:ea typeface="+mn-ea"/>
                <a:cs typeface="+mj-cs"/>
              </a:rPr>
              <a:t>临界阻尼</a:t>
            </a:r>
            <a:r>
              <a:rPr kumimoji="0" lang="en-US" altLang="zh-CN" sz="2400" b="1" i="0" u="none" strike="noStrike" kern="1200" cap="none" spc="0" normalizeH="0" baseline="0" noProof="0" dirty="0">
                <a:ln>
                  <a:noFill/>
                </a:ln>
                <a:solidFill>
                  <a:srgbClr val="A50021"/>
                </a:solidFill>
                <a:effectLst/>
                <a:uLnTx/>
                <a:uFillTx/>
                <a:latin typeface="+mn-ea"/>
                <a:ea typeface="+mn-ea"/>
                <a:cs typeface="+mj-cs"/>
              </a:rPr>
              <a:t>(</a:t>
            </a:r>
            <a:r>
              <a:rPr kumimoji="0" lang="el-GR"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Times New Roman" panose="02020603050405020304" pitchFamily="18" charset="0"/>
              </a:rPr>
              <a:t>ζ</a:t>
            </a:r>
            <a:r>
              <a:rPr kumimoji="0"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Times New Roman" panose="02020603050405020304" pitchFamily="18" charset="0"/>
              </a:rPr>
              <a:t>=1</a:t>
            </a:r>
            <a:r>
              <a:rPr kumimoji="0" lang="en-US" altLang="zh-CN" sz="2400" b="1" i="0" u="none" strike="noStrike" kern="1200" cap="none" spc="0" normalizeH="0" baseline="0" noProof="0" dirty="0">
                <a:ln>
                  <a:noFill/>
                </a:ln>
                <a:solidFill>
                  <a:srgbClr val="A50021"/>
                </a:solidFill>
                <a:effectLst/>
                <a:uLnTx/>
                <a:uFillTx/>
                <a:latin typeface="+mn-ea"/>
                <a:ea typeface="+mn-ea"/>
                <a:cs typeface="+mj-cs"/>
              </a:rPr>
              <a:t>)</a:t>
            </a:r>
            <a:endParaRPr kumimoji="0" lang="zh-CN" altLang="en-US" sz="2400" b="1" i="0" u="none" strike="noStrike" kern="1200" cap="none" spc="0" normalizeH="0" baseline="0" noProof="0" dirty="0">
              <a:ln>
                <a:noFill/>
              </a:ln>
              <a:solidFill>
                <a:srgbClr val="A50021"/>
              </a:solidFill>
              <a:effectLst/>
              <a:uLnTx/>
              <a:uFillTx/>
              <a:latin typeface="+mn-ea"/>
              <a:ea typeface="+mn-ea"/>
              <a:cs typeface="+mj-cs"/>
            </a:endParaRPr>
          </a:p>
        </p:txBody>
      </p:sp>
      <p:graphicFrame>
        <p:nvGraphicFramePr>
          <p:cNvPr id="5" name="Object 2"/>
          <p:cNvGraphicFramePr>
            <a:graphicFrameLocks noChangeAspect="1"/>
          </p:cNvGraphicFramePr>
          <p:nvPr/>
        </p:nvGraphicFramePr>
        <p:xfrm>
          <a:off x="2428875" y="1214438"/>
          <a:ext cx="4381500" cy="723900"/>
        </p:xfrm>
        <a:graphic>
          <a:graphicData uri="http://schemas.openxmlformats.org/presentationml/2006/ole">
            <mc:AlternateContent xmlns:mc="http://schemas.openxmlformats.org/markup-compatibility/2006">
              <mc:Choice xmlns:v="urn:schemas-microsoft-com:vml" Requires="v">
                <p:oleObj spid="_x0000_s3199" name="" r:id="rId1" imgW="4381500" imgH="723900" progId="Equation.DSMT4">
                  <p:embed/>
                </p:oleObj>
              </mc:Choice>
              <mc:Fallback>
                <p:oleObj name="" r:id="rId1" imgW="4381500" imgH="723900" progId="Equation.DSMT4">
                  <p:embed/>
                  <p:pic>
                    <p:nvPicPr>
                      <p:cNvPr id="0" name="图片 3198"/>
                      <p:cNvPicPr/>
                      <p:nvPr/>
                    </p:nvPicPr>
                    <p:blipFill>
                      <a:blip r:embed="rId2"/>
                      <a:stretch>
                        <a:fillRect/>
                      </a:stretch>
                    </p:blipFill>
                    <p:spPr>
                      <a:xfrm>
                        <a:off x="2428875" y="1214438"/>
                        <a:ext cx="4381500" cy="723900"/>
                      </a:xfrm>
                      <a:prstGeom prst="rect">
                        <a:avLst/>
                      </a:prstGeom>
                      <a:noFill/>
                      <a:ln w="38100">
                        <a:noFill/>
                        <a:miter/>
                      </a:ln>
                    </p:spPr>
                  </p:pic>
                </p:oleObj>
              </mc:Fallback>
            </mc:AlternateContent>
          </a:graphicData>
        </a:graphic>
      </p:graphicFrame>
      <p:graphicFrame>
        <p:nvGraphicFramePr>
          <p:cNvPr id="6" name="Object 3"/>
          <p:cNvGraphicFramePr>
            <a:graphicFrameLocks noChangeAspect="1"/>
          </p:cNvGraphicFramePr>
          <p:nvPr/>
        </p:nvGraphicFramePr>
        <p:xfrm>
          <a:off x="2500313" y="2214563"/>
          <a:ext cx="2349500" cy="368300"/>
        </p:xfrm>
        <a:graphic>
          <a:graphicData uri="http://schemas.openxmlformats.org/presentationml/2006/ole">
            <mc:AlternateContent xmlns:mc="http://schemas.openxmlformats.org/markup-compatibility/2006">
              <mc:Choice xmlns:v="urn:schemas-microsoft-com:vml" Requires="v">
                <p:oleObj spid="_x0000_s3194" name="" r:id="rId3" imgW="2349500" imgH="368300" progId="Equation.DSMT4">
                  <p:embed/>
                </p:oleObj>
              </mc:Choice>
              <mc:Fallback>
                <p:oleObj name="" r:id="rId3" imgW="2349500" imgH="368300" progId="Equation.DSMT4">
                  <p:embed/>
                  <p:pic>
                    <p:nvPicPr>
                      <p:cNvPr id="0" name="图片 3193"/>
                      <p:cNvPicPr/>
                      <p:nvPr/>
                    </p:nvPicPr>
                    <p:blipFill>
                      <a:blip r:embed="rId4"/>
                      <a:stretch>
                        <a:fillRect/>
                      </a:stretch>
                    </p:blipFill>
                    <p:spPr>
                      <a:xfrm>
                        <a:off x="2500313" y="2214563"/>
                        <a:ext cx="2349500" cy="368300"/>
                      </a:xfrm>
                      <a:prstGeom prst="rect">
                        <a:avLst/>
                      </a:prstGeom>
                      <a:solidFill>
                        <a:srgbClr val="FFFF99"/>
                      </a:solidFill>
                      <a:ln w="38100">
                        <a:noFill/>
                        <a:miter/>
                      </a:ln>
                    </p:spPr>
                  </p:pic>
                </p:oleObj>
              </mc:Fallback>
            </mc:AlternateContent>
          </a:graphicData>
        </a:graphic>
      </p:graphicFrame>
      <p:pic>
        <p:nvPicPr>
          <p:cNvPr id="326660" name="Picture 4"/>
          <p:cNvPicPr>
            <a:picLocks noChangeAspect="1" noChangeArrowheads="1"/>
          </p:cNvPicPr>
          <p:nvPr/>
        </p:nvPicPr>
        <p:blipFill>
          <a:blip r:embed="rId5"/>
          <a:srcRect/>
          <a:stretch>
            <a:fillRect/>
          </a:stretch>
        </p:blipFill>
        <p:spPr bwMode="auto">
          <a:xfrm>
            <a:off x="2024063" y="2714625"/>
            <a:ext cx="5334000" cy="40005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6660"/>
                                        </p:tgtEl>
                                        <p:attrNameLst>
                                          <p:attrName>style.visibility</p:attrName>
                                        </p:attrNameLst>
                                      </p:cBhvr>
                                      <p:to>
                                        <p:strVal val="visible"/>
                                      </p:to>
                                    </p:set>
                                    <p:animEffect transition="in" filter="blinds(horizontal)">
                                      <p:cBhvr>
                                        <p:cTn id="17" dur="500"/>
                                        <p:tgtEl>
                                          <p:spTgt spid="326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71625" y="274638"/>
            <a:ext cx="7115175"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A50021"/>
                </a:solidFill>
                <a:effectLst/>
                <a:uLnTx/>
                <a:uFillTx/>
                <a:latin typeface="+mn-ea"/>
                <a:ea typeface="+mj-ea"/>
                <a:cs typeface="+mj-cs"/>
              </a:rPr>
              <a:t>(4) </a:t>
            </a:r>
            <a:r>
              <a:rPr kumimoji="0" lang="zh-CN" altLang="en-US" sz="2800" b="1" i="0" u="none" strike="noStrike" kern="1200" cap="none" spc="0" normalizeH="0" baseline="0" noProof="0" dirty="0">
                <a:ln>
                  <a:noFill/>
                </a:ln>
                <a:solidFill>
                  <a:srgbClr val="A50021"/>
                </a:solidFill>
                <a:effectLst/>
                <a:uLnTx/>
                <a:uFillTx/>
                <a:latin typeface="+mn-ea"/>
                <a:ea typeface="+mj-ea"/>
                <a:cs typeface="+mj-cs"/>
              </a:rPr>
              <a:t>过阻尼</a:t>
            </a:r>
            <a:r>
              <a:rPr kumimoji="0" lang="en-US" altLang="zh-CN" sz="2800" b="1" i="0" u="none" strike="noStrike" kern="1200" cap="none" spc="0" normalizeH="0" baseline="0" noProof="0" dirty="0">
                <a:ln>
                  <a:noFill/>
                </a:ln>
                <a:solidFill>
                  <a:srgbClr val="A50021"/>
                </a:solidFill>
                <a:effectLst/>
                <a:uLnTx/>
                <a:uFillTx/>
                <a:latin typeface="+mn-ea"/>
                <a:ea typeface="+mj-ea"/>
                <a:cs typeface="+mj-cs"/>
              </a:rPr>
              <a:t>(</a:t>
            </a:r>
            <a:r>
              <a:rPr kumimoji="0" lang="el-GR" altLang="zh-CN" sz="2800" b="1" i="0" u="none" strike="noStrike" kern="1200" cap="none" spc="0" normalizeH="0" baseline="0" noProof="0" dirty="0">
                <a:ln>
                  <a:noFill/>
                </a:ln>
                <a:solidFill>
                  <a:srgbClr val="A50021"/>
                </a:solidFill>
                <a:effectLst/>
                <a:uLnTx/>
                <a:uFillTx/>
                <a:latin typeface="Times New Roman" panose="02020603050405020304" pitchFamily="18" charset="0"/>
                <a:ea typeface="+mj-ea"/>
                <a:cs typeface="Times New Roman" panose="02020603050405020304" pitchFamily="18" charset="0"/>
              </a:rPr>
              <a:t>ζ</a:t>
            </a:r>
            <a:r>
              <a:rPr kumimoji="0" lang="en-US" altLang="zh-CN" sz="2800" b="1" i="0" u="none" strike="noStrike" kern="1200" cap="none" spc="0" normalizeH="0" baseline="0" noProof="0" dirty="0">
                <a:ln>
                  <a:noFill/>
                </a:ln>
                <a:solidFill>
                  <a:srgbClr val="A50021"/>
                </a:solidFill>
                <a:effectLst/>
                <a:uLnTx/>
                <a:uFillTx/>
                <a:latin typeface="Times New Roman" panose="02020603050405020304" pitchFamily="18" charset="0"/>
                <a:ea typeface="+mj-ea"/>
                <a:cs typeface="Times New Roman" panose="02020603050405020304" pitchFamily="18" charset="0"/>
              </a:rPr>
              <a:t>&gt;1</a:t>
            </a:r>
            <a:r>
              <a:rPr kumimoji="0" lang="en-US" altLang="zh-CN" sz="2800" b="1" i="0" u="none" strike="noStrike" kern="1200" cap="none" spc="0" normalizeH="0" baseline="0" noProof="0" dirty="0">
                <a:ln>
                  <a:noFill/>
                </a:ln>
                <a:solidFill>
                  <a:srgbClr val="A50021"/>
                </a:solidFill>
                <a:effectLst/>
                <a:uLnTx/>
                <a:uFillTx/>
                <a:latin typeface="+mn-ea"/>
                <a:ea typeface="+mj-ea"/>
                <a:cs typeface="+mj-cs"/>
              </a:rPr>
              <a:t>)</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0723" name="Object 2"/>
          <p:cNvGraphicFramePr>
            <a:graphicFrameLocks noChangeAspect="1"/>
          </p:cNvGraphicFramePr>
          <p:nvPr/>
        </p:nvGraphicFramePr>
        <p:xfrm>
          <a:off x="2214563" y="1455738"/>
          <a:ext cx="2324100" cy="901700"/>
        </p:xfrm>
        <a:graphic>
          <a:graphicData uri="http://schemas.openxmlformats.org/presentationml/2006/ole">
            <mc:AlternateContent xmlns:mc="http://schemas.openxmlformats.org/markup-compatibility/2006">
              <mc:Choice xmlns:v="urn:schemas-microsoft-com:vml" Requires="v">
                <p:oleObj spid="_x0000_s3190" name="" r:id="rId1" imgW="2324100" imgH="901700" progId="Equation.DSMT4">
                  <p:embed/>
                </p:oleObj>
              </mc:Choice>
              <mc:Fallback>
                <p:oleObj name="" r:id="rId1" imgW="2324100" imgH="901700" progId="Equation.DSMT4">
                  <p:embed/>
                  <p:pic>
                    <p:nvPicPr>
                      <p:cNvPr id="0" name="图片 3189"/>
                      <p:cNvPicPr/>
                      <p:nvPr/>
                    </p:nvPicPr>
                    <p:blipFill>
                      <a:blip r:embed="rId2"/>
                      <a:stretch>
                        <a:fillRect/>
                      </a:stretch>
                    </p:blipFill>
                    <p:spPr>
                      <a:xfrm>
                        <a:off x="2214563" y="1455738"/>
                        <a:ext cx="2324100" cy="9017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301875" y="2490788"/>
          <a:ext cx="2413000" cy="723900"/>
        </p:xfrm>
        <a:graphic>
          <a:graphicData uri="http://schemas.openxmlformats.org/presentationml/2006/ole">
            <mc:AlternateContent xmlns:mc="http://schemas.openxmlformats.org/markup-compatibility/2006">
              <mc:Choice xmlns:v="urn:schemas-microsoft-com:vml" Requires="v">
                <p:oleObj spid="_x0000_s3197" name="" r:id="rId3" imgW="2413000" imgH="723900" progId="Equation.DSMT4">
                  <p:embed/>
                </p:oleObj>
              </mc:Choice>
              <mc:Fallback>
                <p:oleObj name="" r:id="rId3" imgW="2413000" imgH="723900" progId="Equation.DSMT4">
                  <p:embed/>
                  <p:pic>
                    <p:nvPicPr>
                      <p:cNvPr id="0" name="图片 3196"/>
                      <p:cNvPicPr/>
                      <p:nvPr/>
                    </p:nvPicPr>
                    <p:blipFill>
                      <a:blip r:embed="rId4"/>
                      <a:stretch>
                        <a:fillRect/>
                      </a:stretch>
                    </p:blipFill>
                    <p:spPr>
                      <a:xfrm>
                        <a:off x="2301875" y="2490788"/>
                        <a:ext cx="2413000" cy="7239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2860675" y="3286125"/>
          <a:ext cx="5283200" cy="1549400"/>
        </p:xfrm>
        <a:graphic>
          <a:graphicData uri="http://schemas.openxmlformats.org/presentationml/2006/ole">
            <mc:AlternateContent xmlns:mc="http://schemas.openxmlformats.org/markup-compatibility/2006">
              <mc:Choice xmlns:v="urn:schemas-microsoft-com:vml" Requires="v">
                <p:oleObj spid="_x0000_s3191" name="" r:id="rId5" imgW="5283200" imgH="1549400" progId="Equation.DSMT4">
                  <p:embed/>
                </p:oleObj>
              </mc:Choice>
              <mc:Fallback>
                <p:oleObj name="" r:id="rId5" imgW="5283200" imgH="1549400" progId="Equation.DSMT4">
                  <p:embed/>
                  <p:pic>
                    <p:nvPicPr>
                      <p:cNvPr id="0" name="图片 3190"/>
                      <p:cNvPicPr/>
                      <p:nvPr/>
                    </p:nvPicPr>
                    <p:blipFill>
                      <a:blip r:embed="rId6"/>
                      <a:stretch>
                        <a:fillRect/>
                      </a:stretch>
                    </p:blipFill>
                    <p:spPr>
                      <a:xfrm>
                        <a:off x="2860675" y="3286125"/>
                        <a:ext cx="5283200" cy="1549400"/>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319088" y="5394325"/>
          <a:ext cx="8610600" cy="749300"/>
        </p:xfrm>
        <a:graphic>
          <a:graphicData uri="http://schemas.openxmlformats.org/presentationml/2006/ole">
            <mc:AlternateContent xmlns:mc="http://schemas.openxmlformats.org/markup-compatibility/2006">
              <mc:Choice xmlns:v="urn:schemas-microsoft-com:vml" Requires="v">
                <p:oleObj spid="_x0000_s3196" name="" r:id="rId7" imgW="8610600" imgH="749300" progId="Equation.DSMT4">
                  <p:embed/>
                </p:oleObj>
              </mc:Choice>
              <mc:Fallback>
                <p:oleObj name="" r:id="rId7" imgW="8610600" imgH="749300" progId="Equation.DSMT4">
                  <p:embed/>
                  <p:pic>
                    <p:nvPicPr>
                      <p:cNvPr id="0" name="图片 3195"/>
                      <p:cNvPicPr/>
                      <p:nvPr/>
                    </p:nvPicPr>
                    <p:blipFill>
                      <a:blip r:embed="rId8"/>
                      <a:stretch>
                        <a:fillRect/>
                      </a:stretch>
                    </p:blipFill>
                    <p:spPr>
                      <a:xfrm>
                        <a:off x="319088" y="5394325"/>
                        <a:ext cx="8610600" cy="749300"/>
                      </a:xfrm>
                      <a:prstGeom prst="rect">
                        <a:avLst/>
                      </a:prstGeom>
                      <a:solidFill>
                        <a:srgbClr val="FFFF99"/>
                      </a:solid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46" name="Object 2"/>
          <p:cNvGraphicFramePr>
            <a:graphicFrameLocks noChangeAspect="1"/>
          </p:cNvGraphicFramePr>
          <p:nvPr/>
        </p:nvGraphicFramePr>
        <p:xfrm>
          <a:off x="2022475" y="642938"/>
          <a:ext cx="4152900" cy="800100"/>
        </p:xfrm>
        <a:graphic>
          <a:graphicData uri="http://schemas.openxmlformats.org/presentationml/2006/ole">
            <mc:AlternateContent xmlns:mc="http://schemas.openxmlformats.org/markup-compatibility/2006">
              <mc:Choice xmlns:v="urn:schemas-microsoft-com:vml" Requires="v">
                <p:oleObj spid="_x0000_s3198" name="" r:id="rId1" imgW="4152900" imgH="800100" progId="Equation.DSMT4">
                  <p:embed/>
                </p:oleObj>
              </mc:Choice>
              <mc:Fallback>
                <p:oleObj name="" r:id="rId1" imgW="4152900" imgH="800100" progId="Equation.DSMT4">
                  <p:embed/>
                  <p:pic>
                    <p:nvPicPr>
                      <p:cNvPr id="0" name="图片 3197"/>
                      <p:cNvPicPr/>
                      <p:nvPr/>
                    </p:nvPicPr>
                    <p:blipFill>
                      <a:blip r:embed="rId2"/>
                      <a:stretch>
                        <a:fillRect/>
                      </a:stretch>
                    </p:blipFill>
                    <p:spPr>
                      <a:xfrm>
                        <a:off x="2022475" y="642938"/>
                        <a:ext cx="4152900" cy="800100"/>
                      </a:xfrm>
                      <a:prstGeom prst="rect">
                        <a:avLst/>
                      </a:prstGeom>
                      <a:solidFill>
                        <a:srgbClr val="FFFF99"/>
                      </a:solidFill>
                      <a:ln w="38100">
                        <a:noFill/>
                        <a:miter/>
                      </a:ln>
                    </p:spPr>
                  </p:pic>
                </p:oleObj>
              </mc:Fallback>
            </mc:AlternateContent>
          </a:graphicData>
        </a:graphic>
      </p:graphicFrame>
      <p:sp>
        <p:nvSpPr>
          <p:cNvPr id="5" name="TextBox 4"/>
          <p:cNvSpPr txBox="1"/>
          <p:nvPr/>
        </p:nvSpPr>
        <p:spPr>
          <a:xfrm>
            <a:off x="642938" y="1928813"/>
            <a:ext cx="8286750" cy="1477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       当</a:t>
            </a:r>
            <a:r>
              <a:rPr lang="el-GR" altLang="zh-CN" sz="2000" b="1" dirty="0">
                <a:latin typeface="Times New Roman" panose="02020603050405020304" pitchFamily="18" charset="0"/>
                <a:cs typeface="Times New Roman" panose="02020603050405020304" pitchFamily="18" charset="0"/>
              </a:rPr>
              <a:t>ζ</a:t>
            </a:r>
            <a:r>
              <a:rPr lang="en-US" altLang="zh-CN" sz="2000" b="1" dirty="0">
                <a:latin typeface="Times New Roman" panose="02020603050405020304" pitchFamily="18" charset="0"/>
                <a:cs typeface="Times New Roman" panose="02020603050405020304" pitchFamily="18" charset="0"/>
              </a:rPr>
              <a:t>&gt;&gt;1</a:t>
            </a:r>
            <a:r>
              <a:rPr lang="zh-CN" altLang="en-US" sz="2000" b="1" dirty="0">
                <a:latin typeface="Times New Roman" panose="02020603050405020304" pitchFamily="18" charset="0"/>
                <a:cs typeface="Times New Roman" panose="02020603050405020304" pitchFamily="18" charset="0"/>
              </a:rPr>
              <a:t>时，闭环极点</a:t>
            </a:r>
            <a:r>
              <a:rPr lang="en-US" altLang="zh-CN" sz="2000" b="1" dirty="0">
                <a:latin typeface="Times New Roman" panose="02020603050405020304" pitchFamily="18" charset="0"/>
                <a:cs typeface="Times New Roman" panose="02020603050405020304" pitchFamily="18" charset="0"/>
              </a:rPr>
              <a:t>s</a:t>
            </a:r>
            <a:r>
              <a:rPr lang="en-US" altLang="zh-CN" sz="2000" b="1" baseline="-25000"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将比</a:t>
            </a:r>
            <a:r>
              <a:rPr lang="en-US" altLang="zh-CN" sz="2000" b="1" dirty="0">
                <a:latin typeface="Times New Roman" panose="02020603050405020304" pitchFamily="18" charset="0"/>
                <a:cs typeface="Times New Roman" panose="02020603050405020304" pitchFamily="18" charset="0"/>
              </a:rPr>
              <a:t>s</a:t>
            </a:r>
            <a:r>
              <a:rPr lang="en-US" altLang="zh-CN" sz="2000" b="1" baseline="-25000"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到虚轴的距离远的多，包含</a:t>
            </a:r>
            <a:r>
              <a:rPr lang="en-US" altLang="zh-CN" sz="2000" b="1" dirty="0">
                <a:latin typeface="Times New Roman" panose="02020603050405020304" pitchFamily="18" charset="0"/>
                <a:cs typeface="Times New Roman" panose="02020603050405020304" pitchFamily="18" charset="0"/>
              </a:rPr>
              <a:t>s</a:t>
            </a:r>
            <a:r>
              <a:rPr lang="en-US" altLang="zh-CN" sz="2000" b="1" baseline="-25000"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项要比包含</a:t>
            </a:r>
            <a:r>
              <a:rPr lang="en-US" altLang="zh-CN" sz="2000" b="1" dirty="0">
                <a:latin typeface="Times New Roman" panose="02020603050405020304" pitchFamily="18" charset="0"/>
                <a:cs typeface="Times New Roman" panose="02020603050405020304" pitchFamily="18" charset="0"/>
              </a:rPr>
              <a:t>s</a:t>
            </a:r>
            <a:r>
              <a:rPr lang="en-US" altLang="zh-CN" sz="2000" b="1" baseline="-25000"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的项衰减快得多，所以</a:t>
            </a:r>
            <a:r>
              <a:rPr lang="en-US" altLang="zh-CN" sz="2000" b="1" dirty="0">
                <a:latin typeface="Times New Roman" panose="02020603050405020304" pitchFamily="18" charset="0"/>
                <a:cs typeface="Times New Roman" panose="02020603050405020304" pitchFamily="18" charset="0"/>
              </a:rPr>
              <a:t>s</a:t>
            </a:r>
            <a:r>
              <a:rPr lang="en-US" altLang="zh-CN" sz="2000" b="1" baseline="-25000"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对系统过渡过程的影响要比</a:t>
            </a:r>
            <a:r>
              <a:rPr lang="en-US" altLang="zh-CN" sz="2000" b="1" dirty="0">
                <a:latin typeface="Times New Roman" panose="02020603050405020304" pitchFamily="18" charset="0"/>
                <a:cs typeface="Times New Roman" panose="02020603050405020304" pitchFamily="18" charset="0"/>
              </a:rPr>
              <a:t>s</a:t>
            </a:r>
            <a:r>
              <a:rPr lang="en-US" altLang="zh-CN" sz="2000" b="1" baseline="-25000"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的影响小的多，因此可以忽略</a:t>
            </a:r>
            <a:r>
              <a:rPr lang="en-US" altLang="zh-CN" sz="2000" b="1" dirty="0">
                <a:latin typeface="Times New Roman" panose="02020603050405020304" pitchFamily="18" charset="0"/>
                <a:cs typeface="Times New Roman" panose="02020603050405020304" pitchFamily="18" charset="0"/>
              </a:rPr>
              <a:t>s</a:t>
            </a:r>
            <a:r>
              <a:rPr lang="en-US" altLang="zh-CN" sz="2000" b="1" baseline="-25000"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对系统的影响，将二阶系统近似作为一阶系统处理：</a:t>
            </a:r>
            <a:endParaRPr lang="zh-CN" altLang="en-US" sz="2000" b="1" dirty="0">
              <a:latin typeface="Arial" panose="020B0604020202020204" pitchFamily="34" charset="0"/>
            </a:endParaRPr>
          </a:p>
        </p:txBody>
      </p:sp>
      <p:graphicFrame>
        <p:nvGraphicFramePr>
          <p:cNvPr id="328709" name="Object 5"/>
          <p:cNvGraphicFramePr>
            <a:graphicFrameLocks noChangeAspect="1"/>
          </p:cNvGraphicFramePr>
          <p:nvPr/>
        </p:nvGraphicFramePr>
        <p:xfrm>
          <a:off x="1857375" y="3571875"/>
          <a:ext cx="5435600" cy="749300"/>
        </p:xfrm>
        <a:graphic>
          <a:graphicData uri="http://schemas.openxmlformats.org/presentationml/2006/ole">
            <mc:AlternateContent xmlns:mc="http://schemas.openxmlformats.org/markup-compatibility/2006">
              <mc:Choice xmlns:v="urn:schemas-microsoft-com:vml" Requires="v">
                <p:oleObj spid="_x0000_s3195" name="" r:id="rId3" imgW="5435600" imgH="749300" progId="Equation.DSMT4">
                  <p:embed/>
                </p:oleObj>
              </mc:Choice>
              <mc:Fallback>
                <p:oleObj name="" r:id="rId3" imgW="5435600" imgH="749300" progId="Equation.DSMT4">
                  <p:embed/>
                  <p:pic>
                    <p:nvPicPr>
                      <p:cNvPr id="0" name="图片 3194"/>
                      <p:cNvPicPr/>
                      <p:nvPr/>
                    </p:nvPicPr>
                    <p:blipFill>
                      <a:blip r:embed="rId4"/>
                      <a:stretch>
                        <a:fillRect/>
                      </a:stretch>
                    </p:blipFill>
                    <p:spPr>
                      <a:xfrm>
                        <a:off x="1857375" y="3571875"/>
                        <a:ext cx="5435600" cy="749300"/>
                      </a:xfrm>
                      <a:prstGeom prst="rect">
                        <a:avLst/>
                      </a:prstGeom>
                      <a:solidFill>
                        <a:srgbClr val="FFFF99"/>
                      </a:solid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8709"/>
                                        </p:tgtEl>
                                        <p:attrNameLst>
                                          <p:attrName>style.visibility</p:attrName>
                                        </p:attrNameLst>
                                      </p:cBhvr>
                                      <p:to>
                                        <p:strVal val="visible"/>
                                      </p:to>
                                    </p:set>
                                    <p:animEffect transition="in" filter="blinds(horizontal)">
                                      <p:cBhvr>
                                        <p:cTn id="12" dur="500"/>
                                        <p:tgtEl>
                                          <p:spTgt spid="328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70" name="Object 2"/>
          <p:cNvGraphicFramePr>
            <a:graphicFrameLocks noChangeAspect="1"/>
          </p:cNvGraphicFramePr>
          <p:nvPr/>
        </p:nvGraphicFramePr>
        <p:xfrm>
          <a:off x="857250" y="2205038"/>
          <a:ext cx="2927350" cy="938212"/>
        </p:xfrm>
        <a:graphic>
          <a:graphicData uri="http://schemas.openxmlformats.org/presentationml/2006/ole">
            <mc:AlternateContent xmlns:mc="http://schemas.openxmlformats.org/markup-compatibility/2006">
              <mc:Choice xmlns:v="urn:schemas-microsoft-com:vml" Requires="v">
                <p:oleObj spid="_x0000_s3200" name="" r:id="rId1" imgW="1308100" imgH="419100" progId="Equation.DSMT4">
                  <p:embed/>
                </p:oleObj>
              </mc:Choice>
              <mc:Fallback>
                <p:oleObj name="" r:id="rId1" imgW="1308100" imgH="419100" progId="Equation.DSMT4">
                  <p:embed/>
                  <p:pic>
                    <p:nvPicPr>
                      <p:cNvPr id="0" name="图片 3199"/>
                      <p:cNvPicPr/>
                      <p:nvPr/>
                    </p:nvPicPr>
                    <p:blipFill>
                      <a:blip r:embed="rId2"/>
                      <a:stretch>
                        <a:fillRect/>
                      </a:stretch>
                    </p:blipFill>
                    <p:spPr>
                      <a:xfrm>
                        <a:off x="857250" y="2205038"/>
                        <a:ext cx="2927350" cy="938212"/>
                      </a:xfrm>
                      <a:prstGeom prst="rect">
                        <a:avLst/>
                      </a:prstGeom>
                      <a:noFill/>
                      <a:ln w="38100">
                        <a:noFill/>
                        <a:miter/>
                      </a:ln>
                    </p:spPr>
                  </p:pic>
                </p:oleObj>
              </mc:Fallback>
            </mc:AlternateContent>
          </a:graphicData>
        </a:graphic>
      </p:graphicFrame>
      <p:graphicFrame>
        <p:nvGraphicFramePr>
          <p:cNvPr id="32771" name="Object 3"/>
          <p:cNvGraphicFramePr>
            <a:graphicFrameLocks noChangeAspect="1"/>
          </p:cNvGraphicFramePr>
          <p:nvPr/>
        </p:nvGraphicFramePr>
        <p:xfrm>
          <a:off x="609600" y="4538663"/>
          <a:ext cx="3432175" cy="1100137"/>
        </p:xfrm>
        <a:graphic>
          <a:graphicData uri="http://schemas.openxmlformats.org/presentationml/2006/ole">
            <mc:AlternateContent xmlns:mc="http://schemas.openxmlformats.org/markup-compatibility/2006">
              <mc:Choice xmlns:v="urn:schemas-microsoft-com:vml" Requires="v">
                <p:oleObj spid="_x0000_s3201" name="" r:id="rId3" imgW="1308100" imgH="419100" progId="Equation.3">
                  <p:embed/>
                </p:oleObj>
              </mc:Choice>
              <mc:Fallback>
                <p:oleObj name="" r:id="rId3" imgW="1308100" imgH="419100" progId="Equation.3">
                  <p:embed/>
                  <p:pic>
                    <p:nvPicPr>
                      <p:cNvPr id="0" name="图片 3200"/>
                      <p:cNvPicPr/>
                      <p:nvPr/>
                    </p:nvPicPr>
                    <p:blipFill>
                      <a:blip r:embed="rId4"/>
                      <a:stretch>
                        <a:fillRect/>
                      </a:stretch>
                    </p:blipFill>
                    <p:spPr>
                      <a:xfrm>
                        <a:off x="609600" y="4538663"/>
                        <a:ext cx="3432175" cy="1100137"/>
                      </a:xfrm>
                      <a:prstGeom prst="rect">
                        <a:avLst/>
                      </a:prstGeom>
                      <a:noFill/>
                      <a:ln w="38100">
                        <a:noFill/>
                        <a:miter/>
                      </a:ln>
                    </p:spPr>
                  </p:pic>
                </p:oleObj>
              </mc:Fallback>
            </mc:AlternateContent>
          </a:graphicData>
        </a:graphic>
      </p:graphicFrame>
      <p:graphicFrame>
        <p:nvGraphicFramePr>
          <p:cNvPr id="32772" name="Object 4"/>
          <p:cNvGraphicFramePr>
            <a:graphicFrameLocks noChangeAspect="1"/>
          </p:cNvGraphicFramePr>
          <p:nvPr/>
        </p:nvGraphicFramePr>
        <p:xfrm>
          <a:off x="4714875" y="1954213"/>
          <a:ext cx="3886200" cy="1617662"/>
        </p:xfrm>
        <a:graphic>
          <a:graphicData uri="http://schemas.openxmlformats.org/presentationml/2006/ole">
            <mc:AlternateContent xmlns:mc="http://schemas.openxmlformats.org/markup-compatibility/2006">
              <mc:Choice xmlns:v="urn:schemas-microsoft-com:vml" Requires="v">
                <p:oleObj spid="_x0000_s3212" name="" r:id="rId5" imgW="3714115" imgH="1546860" progId="Visio.Drawing.11">
                  <p:embed/>
                </p:oleObj>
              </mc:Choice>
              <mc:Fallback>
                <p:oleObj name="" r:id="rId5" imgW="3714115" imgH="1546860" progId="Visio.Drawing.11">
                  <p:embed/>
                  <p:pic>
                    <p:nvPicPr>
                      <p:cNvPr id="0" name="图片 3211"/>
                      <p:cNvPicPr/>
                      <p:nvPr/>
                    </p:nvPicPr>
                    <p:blipFill>
                      <a:blip r:embed="rId6"/>
                      <a:stretch>
                        <a:fillRect/>
                      </a:stretch>
                    </p:blipFill>
                    <p:spPr>
                      <a:xfrm>
                        <a:off x="4714875" y="1954213"/>
                        <a:ext cx="3886200" cy="1617662"/>
                      </a:xfrm>
                      <a:prstGeom prst="rect">
                        <a:avLst/>
                      </a:prstGeom>
                      <a:noFill/>
                      <a:ln w="38100">
                        <a:noFill/>
                        <a:miter/>
                      </a:ln>
                    </p:spPr>
                  </p:pic>
                </p:oleObj>
              </mc:Fallback>
            </mc:AlternateContent>
          </a:graphicData>
        </a:graphic>
      </p:graphicFrame>
      <p:graphicFrame>
        <p:nvGraphicFramePr>
          <p:cNvPr id="32773" name="Object 5"/>
          <p:cNvGraphicFramePr>
            <a:graphicFrameLocks noChangeAspect="1"/>
          </p:cNvGraphicFramePr>
          <p:nvPr/>
        </p:nvGraphicFramePr>
        <p:xfrm>
          <a:off x="4859338" y="4214813"/>
          <a:ext cx="3713162" cy="1546225"/>
        </p:xfrm>
        <a:graphic>
          <a:graphicData uri="http://schemas.openxmlformats.org/presentationml/2006/ole">
            <mc:AlternateContent xmlns:mc="http://schemas.openxmlformats.org/markup-compatibility/2006">
              <mc:Choice xmlns:v="urn:schemas-microsoft-com:vml" Requires="v">
                <p:oleObj spid="_x0000_s3204" name="" r:id="rId7" imgW="3714115" imgH="1546860" progId="Visio.Drawing.11">
                  <p:embed/>
                </p:oleObj>
              </mc:Choice>
              <mc:Fallback>
                <p:oleObj name="" r:id="rId7" imgW="3714115" imgH="1546860" progId="Visio.Drawing.11">
                  <p:embed/>
                  <p:pic>
                    <p:nvPicPr>
                      <p:cNvPr id="0" name="图片 3203"/>
                      <p:cNvPicPr/>
                      <p:nvPr/>
                    </p:nvPicPr>
                    <p:blipFill>
                      <a:blip r:embed="rId8"/>
                      <a:stretch>
                        <a:fillRect/>
                      </a:stretch>
                    </p:blipFill>
                    <p:spPr>
                      <a:xfrm>
                        <a:off x="4859338" y="4214813"/>
                        <a:ext cx="3713162" cy="1546225"/>
                      </a:xfrm>
                      <a:prstGeom prst="rect">
                        <a:avLst/>
                      </a:prstGeom>
                      <a:noFill/>
                      <a:ln w="38100">
                        <a:noFill/>
                        <a:miter/>
                      </a:ln>
                    </p:spPr>
                  </p:pic>
                </p:oleObj>
              </mc:Fallback>
            </mc:AlternateContent>
          </a:graphicData>
        </a:graphic>
      </p:graphicFrame>
      <p:sp>
        <p:nvSpPr>
          <p:cNvPr id="32774" name="标题 6"/>
          <p:cNvSpPr>
            <a:spLocks noGrp="1"/>
          </p:cNvSpPr>
          <p:nvPr>
            <p:ph type="title"/>
          </p:nvPr>
        </p:nvSpPr>
        <p:spPr>
          <a:xfrm>
            <a:off x="1857375" y="274638"/>
            <a:ext cx="6829425" cy="1143000"/>
          </a:xfrm>
        </p:spPr>
        <p:txBody>
          <a:bodyPr vert="horz" wrap="square" lIns="91440" tIns="45720" rIns="91440" bIns="45720" anchor="ctr" anchorCtr="0"/>
          <a:p>
            <a:pPr algn="l" eaLnBrk="1" hangingPunct="1"/>
            <a:r>
              <a:rPr lang="zh-CN" altLang="en-US" sz="2800" b="1" dirty="0">
                <a:solidFill>
                  <a:srgbClr val="A50021"/>
                </a:solidFill>
              </a:rPr>
              <a:t>实验：二阶对象的近似及其特性考察</a:t>
            </a:r>
            <a:endParaRPr lang="zh-CN" altLang="en-US" sz="2800" b="1" dirty="0">
              <a:solidFill>
                <a:srgbClr val="A50021"/>
              </a:solidFill>
            </a:endParaRPr>
          </a:p>
        </p:txBody>
      </p:sp>
    </p:spTree>
  </p:cSld>
  <p:clrMapOvr>
    <a:masterClrMapping/>
  </p:clrMapOvr>
  <p:transition>
    <p:cover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14" name="Rectangle 10"/>
          <p:cNvSpPr>
            <a:spLocks noChangeArrowheads="1"/>
          </p:cNvSpPr>
          <p:nvPr/>
        </p:nvSpPr>
        <p:spPr bwMode="auto">
          <a:xfrm>
            <a:off x="428625" y="1844675"/>
            <a:ext cx="8215313" cy="3667125"/>
          </a:xfrm>
          <a:prstGeom prst="rect">
            <a:avLst/>
          </a:prstGeom>
          <a:noFill/>
          <a:ln w="9525">
            <a:noFill/>
            <a:miter lim="800000"/>
          </a:ln>
          <a:effectLst/>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时域法、复域法、频域法</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endParaRPr kumimoji="0" lang="zh-CN" altLang="en-US" sz="800" b="1" i="0" u="none" strike="noStrike" kern="1200" cap="none" spc="0" normalizeH="0" baseline="0" noProof="0" dirty="0">
              <a:ln>
                <a:noFill/>
              </a:ln>
              <a:solidFill>
                <a:srgbClr val="FFFF00"/>
              </a:solidFill>
              <a:effectLst/>
              <a:uLnTx/>
              <a:uFillTx/>
              <a:latin typeface="Arial" panose="020B0604020202020204" pitchFamily="34" charset="0"/>
              <a:ea typeface="黑体" panose="02010609060101010101" pitchFamily="49" charset="-122"/>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A50021"/>
                </a:solidFill>
                <a:effectLst/>
                <a:uLnTx/>
                <a:uFillTx/>
                <a:latin typeface="+mn-ea"/>
                <a:ea typeface="+mn-ea"/>
                <a:cs typeface="+mn-cs"/>
              </a:rPr>
              <a:t>(1) </a:t>
            </a:r>
            <a:r>
              <a:rPr kumimoji="0" lang="zh-CN" altLang="en-US" sz="2400" b="1" i="0" u="none" strike="noStrike" kern="1200" cap="none" spc="0" normalizeH="0" baseline="0" noProof="0" dirty="0">
                <a:ln>
                  <a:noFill/>
                </a:ln>
                <a:solidFill>
                  <a:srgbClr val="A50021"/>
                </a:solidFill>
                <a:effectLst/>
                <a:uLnTx/>
                <a:uFillTx/>
                <a:latin typeface="+mn-ea"/>
                <a:ea typeface="+mn-ea"/>
                <a:cs typeface="+mn-cs"/>
              </a:rPr>
              <a:t>直接在时间域中对系统进行分析校正，直观，准确；</a:t>
            </a:r>
            <a:endParaRPr kumimoji="0" lang="zh-CN" altLang="en-US" sz="24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rgbClr val="A5002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A50021"/>
                </a:solidFill>
                <a:effectLst/>
                <a:uLnTx/>
                <a:uFillTx/>
                <a:latin typeface="+mn-ea"/>
                <a:ea typeface="+mn-ea"/>
                <a:cs typeface="+mn-cs"/>
              </a:rPr>
              <a:t>(2) </a:t>
            </a:r>
            <a:r>
              <a:rPr kumimoji="0" lang="zh-CN" altLang="en-US" sz="2400" b="1" i="0" u="none" strike="noStrike" kern="1200" cap="none" spc="0" normalizeH="0" baseline="0" noProof="0" dirty="0">
                <a:ln>
                  <a:noFill/>
                </a:ln>
                <a:solidFill>
                  <a:srgbClr val="A50021"/>
                </a:solidFill>
                <a:effectLst/>
                <a:uLnTx/>
                <a:uFillTx/>
                <a:latin typeface="+mn-ea"/>
                <a:ea typeface="+mn-ea"/>
                <a:cs typeface="+mn-cs"/>
              </a:rPr>
              <a:t>可以提供系统时间响应的全部信息；</a:t>
            </a:r>
            <a:endParaRPr kumimoji="0" lang="zh-CN" altLang="en-US" sz="24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rgbClr val="A5002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A50021"/>
                </a:solidFill>
                <a:effectLst/>
                <a:uLnTx/>
                <a:uFillTx/>
                <a:latin typeface="+mn-ea"/>
                <a:ea typeface="+mn-ea"/>
                <a:cs typeface="+mn-cs"/>
              </a:rPr>
              <a:t>(3) </a:t>
            </a:r>
            <a:r>
              <a:rPr kumimoji="0" lang="zh-CN" altLang="en-US" sz="2400" b="1" i="0" u="none" strike="noStrike" kern="1200" cap="none" spc="0" normalizeH="0" baseline="0" noProof="0" dirty="0">
                <a:ln>
                  <a:noFill/>
                </a:ln>
                <a:solidFill>
                  <a:srgbClr val="A50021"/>
                </a:solidFill>
                <a:effectLst/>
                <a:uLnTx/>
                <a:uFillTx/>
                <a:latin typeface="+mn-ea"/>
                <a:ea typeface="+mn-ea"/>
                <a:cs typeface="+mn-cs"/>
              </a:rPr>
              <a:t>基于求解系统输出的解析解，比较烦琐。</a:t>
            </a:r>
            <a:endParaRPr kumimoji="0" lang="zh-CN" altLang="en-US" sz="2400" b="1" i="0" u="none" strike="noStrike" kern="1200" cap="none" spc="0" normalizeH="0" baseline="0" noProof="0" dirty="0">
              <a:ln>
                <a:noFill/>
              </a:ln>
              <a:solidFill>
                <a:srgbClr val="A5002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endParaRPr kumimoji="0" lang="en-US" altLang="zh-CN" sz="2400" b="1" i="0" u="none" strike="noStrike" kern="1200" cap="none" spc="0" normalizeH="0" baseline="0" noProof="0" dirty="0">
              <a:ln>
                <a:noFill/>
              </a:ln>
              <a:solidFill>
                <a:srgbClr val="FFFF00"/>
              </a:solidFill>
              <a:effectLst/>
              <a:uLnTx/>
              <a:uFillTx/>
              <a:latin typeface="黑体" panose="02010609060101010101" pitchFamily="49" charset="-122"/>
              <a:ea typeface="黑体" panose="02010609060101010101" pitchFamily="49" charset="-122"/>
              <a:cs typeface="+mn-cs"/>
            </a:endParaRPr>
          </a:p>
        </p:txBody>
      </p:sp>
      <p:sp>
        <p:nvSpPr>
          <p:cNvPr id="6147" name="标题 3"/>
          <p:cNvSpPr>
            <a:spLocks noGrp="1"/>
          </p:cNvSpPr>
          <p:nvPr>
            <p:ph type="title"/>
          </p:nvPr>
        </p:nvSpPr>
        <p:spPr/>
        <p:txBody>
          <a:bodyPr vert="horz" wrap="square" lIns="91440" tIns="45720" rIns="91440" bIns="45720" anchor="ctr" anchorCtr="0"/>
          <a:p>
            <a:pPr eaLnBrk="1" hangingPunct="1"/>
            <a:r>
              <a:rPr lang="zh-CN" altLang="en-US" sz="2400" b="1" dirty="0">
                <a:solidFill>
                  <a:srgbClr val="CC3300"/>
                </a:solidFill>
                <a:latin typeface="宋体" panose="02010600030101010101" pitchFamily="2" charset="-122"/>
              </a:rPr>
              <a:t>时域分析方法特点</a:t>
            </a:r>
            <a:br>
              <a:rPr lang="zh-CN" altLang="en-US" sz="2400" b="1" dirty="0">
                <a:solidFill>
                  <a:srgbClr val="CC3300"/>
                </a:solidFill>
                <a:latin typeface="宋体" panose="02010600030101010101" pitchFamily="2" charset="-122"/>
              </a:rPr>
            </a:br>
            <a:r>
              <a:rPr lang="en-US" altLang="zh-CN" sz="2400" dirty="0">
                <a:latin typeface="Times New Roman" panose="02020603050405020304" pitchFamily="18" charset="0"/>
              </a:rPr>
              <a:t>characteristic time domain analysis method</a:t>
            </a:r>
            <a:r>
              <a:rPr lang="en-US" altLang="zh-CN" sz="2400" b="1" dirty="0">
                <a:solidFill>
                  <a:srgbClr val="CC3300"/>
                </a:solidFill>
                <a:latin typeface="宋体" panose="02010600030101010101" pitchFamily="2" charset="-122"/>
              </a:rPr>
              <a:t> </a:t>
            </a:r>
            <a:endParaRPr lang="en-US" altLang="zh-CN" sz="2400" dirty="0">
              <a:solidFill>
                <a:srgbClr val="CC3300"/>
              </a:solidFill>
              <a:latin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6314">
                                            <p:txEl>
                                              <p:charRg st="13" end="44"/>
                                            </p:txEl>
                                          </p:spTgt>
                                        </p:tgtEl>
                                        <p:attrNameLst>
                                          <p:attrName>style.visibility</p:attrName>
                                        </p:attrNameLst>
                                      </p:cBhvr>
                                      <p:to>
                                        <p:strVal val="visible"/>
                                      </p:to>
                                    </p:set>
                                    <p:animEffect transition="in" filter="blinds(horizontal)">
                                      <p:cBhvr>
                                        <p:cTn id="7" dur="500"/>
                                        <p:tgtEl>
                                          <p:spTgt spid="226314">
                                            <p:txEl>
                                              <p:charRg st="13"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314">
                                            <p:txEl>
                                              <p:charRg st="44" end="68"/>
                                            </p:txEl>
                                          </p:spTgt>
                                        </p:tgtEl>
                                        <p:attrNameLst>
                                          <p:attrName>style.visibility</p:attrName>
                                        </p:attrNameLst>
                                      </p:cBhvr>
                                      <p:to>
                                        <p:strVal val="visible"/>
                                      </p:to>
                                    </p:set>
                                    <p:animEffect transition="in" filter="blinds(horizontal)">
                                      <p:cBhvr>
                                        <p:cTn id="12" dur="500"/>
                                        <p:tgtEl>
                                          <p:spTgt spid="226314">
                                            <p:txEl>
                                              <p:charRg st="44" end="6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6314">
                                            <p:txEl>
                                              <p:charRg st="68" end="94"/>
                                            </p:txEl>
                                          </p:spTgt>
                                        </p:tgtEl>
                                        <p:attrNameLst>
                                          <p:attrName>style.visibility</p:attrName>
                                        </p:attrNameLst>
                                      </p:cBhvr>
                                      <p:to>
                                        <p:strVal val="visible"/>
                                      </p:to>
                                    </p:set>
                                    <p:animEffect transition="in" filter="blinds(horizontal)">
                                      <p:cBhvr>
                                        <p:cTn id="17" dur="500"/>
                                        <p:tgtEl>
                                          <p:spTgt spid="226314">
                                            <p:txEl>
                                              <p:charRg st="68"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Picture 2"/>
          <p:cNvPicPr>
            <a:picLocks noChangeAspect="1"/>
          </p:cNvPicPr>
          <p:nvPr/>
        </p:nvPicPr>
        <p:blipFill>
          <a:blip r:embed="rId1"/>
          <a:stretch>
            <a:fillRect/>
          </a:stretch>
        </p:blipFill>
        <p:spPr>
          <a:xfrm>
            <a:off x="685800" y="1785938"/>
            <a:ext cx="7772400" cy="4899025"/>
          </a:xfrm>
          <a:prstGeom prst="rect">
            <a:avLst/>
          </a:prstGeom>
          <a:noFill/>
          <a:ln w="9525">
            <a:noFill/>
          </a:ln>
        </p:spPr>
      </p:pic>
      <p:graphicFrame>
        <p:nvGraphicFramePr>
          <p:cNvPr id="33795" name="Object 2"/>
          <p:cNvGraphicFramePr>
            <a:graphicFrameLocks noChangeAspect="1"/>
          </p:cNvGraphicFramePr>
          <p:nvPr/>
        </p:nvGraphicFramePr>
        <p:xfrm>
          <a:off x="2930525" y="2919413"/>
          <a:ext cx="2927350" cy="938212"/>
        </p:xfrm>
        <a:graphic>
          <a:graphicData uri="http://schemas.openxmlformats.org/presentationml/2006/ole">
            <mc:AlternateContent xmlns:mc="http://schemas.openxmlformats.org/markup-compatibility/2006">
              <mc:Choice xmlns:v="urn:schemas-microsoft-com:vml" Requires="v">
                <p:oleObj spid="_x0000_s3209" name="" r:id="rId2" imgW="1308100" imgH="419100" progId="Equation.3">
                  <p:embed/>
                </p:oleObj>
              </mc:Choice>
              <mc:Fallback>
                <p:oleObj name="" r:id="rId2" imgW="1308100" imgH="419100" progId="Equation.3">
                  <p:embed/>
                  <p:pic>
                    <p:nvPicPr>
                      <p:cNvPr id="0" name="图片 3208"/>
                      <p:cNvPicPr/>
                      <p:nvPr/>
                    </p:nvPicPr>
                    <p:blipFill>
                      <a:blip r:embed="rId3"/>
                      <a:stretch>
                        <a:fillRect/>
                      </a:stretch>
                    </p:blipFill>
                    <p:spPr>
                      <a:xfrm>
                        <a:off x="2930525" y="2919413"/>
                        <a:ext cx="2927350" cy="938212"/>
                      </a:xfrm>
                      <a:prstGeom prst="rect">
                        <a:avLst/>
                      </a:prstGeom>
                      <a:solidFill>
                        <a:srgbClr val="FFFF99"/>
                      </a:solidFill>
                      <a:ln w="38100">
                        <a:noFill/>
                        <a:miter/>
                      </a:ln>
                    </p:spPr>
                  </p:pic>
                </p:oleObj>
              </mc:Fallback>
            </mc:AlternateContent>
          </a:graphicData>
        </a:graphic>
      </p:graphicFrame>
      <p:graphicFrame>
        <p:nvGraphicFramePr>
          <p:cNvPr id="33796" name="Object 3"/>
          <p:cNvGraphicFramePr>
            <a:graphicFrameLocks noChangeAspect="1"/>
          </p:cNvGraphicFramePr>
          <p:nvPr/>
        </p:nvGraphicFramePr>
        <p:xfrm>
          <a:off x="857250" y="2047875"/>
          <a:ext cx="1704975" cy="881063"/>
        </p:xfrm>
        <a:graphic>
          <a:graphicData uri="http://schemas.openxmlformats.org/presentationml/2006/ole">
            <mc:AlternateContent xmlns:mc="http://schemas.openxmlformats.org/markup-compatibility/2006">
              <mc:Choice xmlns:v="urn:schemas-microsoft-com:vml" Requires="v">
                <p:oleObj spid="_x0000_s3205" name="" r:id="rId4" imgW="761365" imgH="393700" progId="Equation.3">
                  <p:embed/>
                </p:oleObj>
              </mc:Choice>
              <mc:Fallback>
                <p:oleObj name="" r:id="rId4" imgW="761365" imgH="393700" progId="Equation.3">
                  <p:embed/>
                  <p:pic>
                    <p:nvPicPr>
                      <p:cNvPr id="0" name="图片 3204"/>
                      <p:cNvPicPr/>
                      <p:nvPr/>
                    </p:nvPicPr>
                    <p:blipFill>
                      <a:blip r:embed="rId5"/>
                      <a:stretch>
                        <a:fillRect/>
                      </a:stretch>
                    </p:blipFill>
                    <p:spPr>
                      <a:xfrm>
                        <a:off x="857250" y="2047875"/>
                        <a:ext cx="1704975" cy="881063"/>
                      </a:xfrm>
                      <a:prstGeom prst="rect">
                        <a:avLst/>
                      </a:prstGeom>
                      <a:solidFill>
                        <a:srgbClr val="FFFF99"/>
                      </a:solidFill>
                      <a:ln w="38100">
                        <a:noFill/>
                        <a:miter/>
                      </a:ln>
                    </p:spPr>
                  </p:pic>
                </p:oleObj>
              </mc:Fallback>
            </mc:AlternateContent>
          </a:graphicData>
        </a:graphic>
      </p:graphicFrame>
    </p:spTree>
  </p:cSld>
  <p:clrMapOvr>
    <a:masterClrMapping/>
  </p:clrMapOvr>
  <p:transition>
    <p:cover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8" name="Picture 2"/>
          <p:cNvPicPr>
            <a:picLocks noChangeAspect="1"/>
          </p:cNvPicPr>
          <p:nvPr/>
        </p:nvPicPr>
        <p:blipFill>
          <a:blip r:embed="rId1"/>
          <a:stretch>
            <a:fillRect/>
          </a:stretch>
        </p:blipFill>
        <p:spPr>
          <a:xfrm>
            <a:off x="1219200" y="1714500"/>
            <a:ext cx="7924800" cy="5286375"/>
          </a:xfrm>
          <a:prstGeom prst="rect">
            <a:avLst/>
          </a:prstGeom>
          <a:noFill/>
          <a:ln w="9525">
            <a:noFill/>
          </a:ln>
        </p:spPr>
      </p:pic>
      <p:graphicFrame>
        <p:nvGraphicFramePr>
          <p:cNvPr id="34819" name="Object 2"/>
          <p:cNvGraphicFramePr>
            <a:graphicFrameLocks noChangeAspect="1"/>
          </p:cNvGraphicFramePr>
          <p:nvPr/>
        </p:nvGraphicFramePr>
        <p:xfrm>
          <a:off x="2854325" y="2400300"/>
          <a:ext cx="3432175" cy="1100138"/>
        </p:xfrm>
        <a:graphic>
          <a:graphicData uri="http://schemas.openxmlformats.org/presentationml/2006/ole">
            <mc:AlternateContent xmlns:mc="http://schemas.openxmlformats.org/markup-compatibility/2006">
              <mc:Choice xmlns:v="urn:schemas-microsoft-com:vml" Requires="v">
                <p:oleObj spid="_x0000_s3210" name="" r:id="rId2" imgW="1308100" imgH="419100" progId="Equation.3">
                  <p:embed/>
                </p:oleObj>
              </mc:Choice>
              <mc:Fallback>
                <p:oleObj name="" r:id="rId2" imgW="1308100" imgH="419100" progId="Equation.3">
                  <p:embed/>
                  <p:pic>
                    <p:nvPicPr>
                      <p:cNvPr id="0" name="图片 3209"/>
                      <p:cNvPicPr/>
                      <p:nvPr/>
                    </p:nvPicPr>
                    <p:blipFill>
                      <a:blip r:embed="rId3"/>
                      <a:stretch>
                        <a:fillRect/>
                      </a:stretch>
                    </p:blipFill>
                    <p:spPr>
                      <a:xfrm>
                        <a:off x="2854325" y="2400300"/>
                        <a:ext cx="3432175" cy="1100138"/>
                      </a:xfrm>
                      <a:prstGeom prst="rect">
                        <a:avLst/>
                      </a:prstGeom>
                      <a:solidFill>
                        <a:srgbClr val="FFFF99"/>
                      </a:solidFill>
                      <a:ln w="38100">
                        <a:noFill/>
                        <a:miter/>
                      </a:ln>
                    </p:spPr>
                  </p:pic>
                </p:oleObj>
              </mc:Fallback>
            </mc:AlternateContent>
          </a:graphicData>
        </a:graphic>
      </p:graphicFrame>
      <p:graphicFrame>
        <p:nvGraphicFramePr>
          <p:cNvPr id="34820" name="Object 3"/>
          <p:cNvGraphicFramePr>
            <a:graphicFrameLocks noChangeAspect="1"/>
          </p:cNvGraphicFramePr>
          <p:nvPr/>
        </p:nvGraphicFramePr>
        <p:xfrm>
          <a:off x="2357438" y="1117600"/>
          <a:ext cx="1905000" cy="882650"/>
        </p:xfrm>
        <a:graphic>
          <a:graphicData uri="http://schemas.openxmlformats.org/presentationml/2006/ole">
            <mc:AlternateContent xmlns:mc="http://schemas.openxmlformats.org/markup-compatibility/2006">
              <mc:Choice xmlns:v="urn:schemas-microsoft-com:vml" Requires="v">
                <p:oleObj spid="_x0000_s3211" name="" r:id="rId4" imgW="850265" imgH="393700" progId="Equation.3">
                  <p:embed/>
                </p:oleObj>
              </mc:Choice>
              <mc:Fallback>
                <p:oleObj name="" r:id="rId4" imgW="850265" imgH="393700" progId="Equation.3">
                  <p:embed/>
                  <p:pic>
                    <p:nvPicPr>
                      <p:cNvPr id="0" name="图片 3210"/>
                      <p:cNvPicPr/>
                      <p:nvPr/>
                    </p:nvPicPr>
                    <p:blipFill>
                      <a:blip r:embed="rId5"/>
                      <a:stretch>
                        <a:fillRect/>
                      </a:stretch>
                    </p:blipFill>
                    <p:spPr>
                      <a:xfrm>
                        <a:off x="2357438" y="1117600"/>
                        <a:ext cx="1905000" cy="882650"/>
                      </a:xfrm>
                      <a:prstGeom prst="rect">
                        <a:avLst/>
                      </a:prstGeom>
                      <a:solidFill>
                        <a:srgbClr val="FFFF99"/>
                      </a:solidFill>
                      <a:ln w="38100">
                        <a:noFill/>
                        <a:miter/>
                      </a:ln>
                    </p:spPr>
                  </p:pic>
                </p:oleObj>
              </mc:Fallback>
            </mc:AlternateContent>
          </a:graphicData>
        </a:graphic>
      </p:graphicFrame>
    </p:spTree>
  </p:cSld>
  <p:clrMapOvr>
    <a:masterClrMapping/>
  </p:clrMapOvr>
  <p:transition>
    <p:cover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二阶系统单位阶跃响应</a:t>
            </a:r>
            <a:endParaRPr lang="zh-CN" altLang="en-US" sz="2800" b="1" dirty="0">
              <a:solidFill>
                <a:srgbClr val="A50021"/>
              </a:solidFill>
            </a:endParaRPr>
          </a:p>
        </p:txBody>
      </p:sp>
      <p:pic>
        <p:nvPicPr>
          <p:cNvPr id="5" name="Picture 7" descr="无标题-扫描-02"/>
          <p:cNvPicPr>
            <a:picLocks noChangeAspect="1" noChangeArrowheads="1"/>
          </p:cNvPicPr>
          <p:nvPr/>
        </p:nvPicPr>
        <p:blipFill>
          <a:blip r:embed="rId1"/>
          <a:srcRect/>
          <a:stretch>
            <a:fillRect/>
          </a:stretch>
        </p:blipFill>
        <p:spPr bwMode="auto">
          <a:xfrm>
            <a:off x="2168525" y="1733550"/>
            <a:ext cx="5903913" cy="46958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xfrm>
            <a:off x="1428750" y="285750"/>
            <a:ext cx="7286625" cy="1143000"/>
          </a:xfrm>
        </p:spPr>
        <p:txBody>
          <a:bodyPr vert="horz" wrap="square" lIns="91440" tIns="45720" rIns="91440" bIns="45720" anchor="ctr" anchorCtr="0"/>
          <a:p>
            <a:pPr eaLnBrk="1" hangingPunct="1"/>
            <a:r>
              <a:rPr lang="zh-CN" altLang="en-US" sz="2800" b="1" dirty="0">
                <a:solidFill>
                  <a:srgbClr val="A50021"/>
                </a:solidFill>
              </a:rPr>
              <a:t>典型二阶系统瞬态性能指标</a:t>
            </a:r>
            <a:endParaRPr lang="zh-CN" altLang="en-US" sz="2800" b="1" dirty="0">
              <a:solidFill>
                <a:srgbClr val="A50021"/>
              </a:solidFill>
            </a:endParaRPr>
          </a:p>
        </p:txBody>
      </p:sp>
      <p:sp>
        <p:nvSpPr>
          <p:cNvPr id="4" name="TextBox 3"/>
          <p:cNvSpPr txBox="1"/>
          <p:nvPr/>
        </p:nvSpPr>
        <p:spPr>
          <a:xfrm>
            <a:off x="785813" y="1857375"/>
            <a:ext cx="672623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b="1" dirty="0">
                <a:solidFill>
                  <a:srgbClr val="A50021"/>
                </a:solidFill>
                <a:latin typeface="Arial" panose="020B0604020202020204" pitchFamily="34" charset="0"/>
              </a:rPr>
              <a:t>(1) </a:t>
            </a:r>
            <a:r>
              <a:rPr lang="zh-CN" altLang="en-US" sz="2400" b="1" dirty="0">
                <a:solidFill>
                  <a:srgbClr val="A50021"/>
                </a:solidFill>
                <a:latin typeface="Arial" panose="020B0604020202020204" pitchFamily="34" charset="0"/>
              </a:rPr>
              <a:t>衰减振荡</a:t>
            </a:r>
            <a:r>
              <a:rPr lang="en-US" altLang="zh-CN" sz="2400" b="1" dirty="0">
                <a:solidFill>
                  <a:srgbClr val="A50021"/>
                </a:solidFill>
                <a:latin typeface="Arial" panose="020B0604020202020204" pitchFamily="34" charset="0"/>
              </a:rPr>
              <a:t>(</a:t>
            </a:r>
            <a:r>
              <a:rPr lang="zh-CN" altLang="en-US" sz="2400" b="1" dirty="0">
                <a:solidFill>
                  <a:srgbClr val="A50021"/>
                </a:solidFill>
                <a:latin typeface="Arial" panose="020B0604020202020204" pitchFamily="34" charset="0"/>
              </a:rPr>
              <a:t>欠阻尼过程</a:t>
            </a:r>
            <a:r>
              <a:rPr lang="en-US" altLang="zh-CN" sz="2400" b="1" dirty="0">
                <a:solidFill>
                  <a:srgbClr val="A50021"/>
                </a:solidFill>
                <a:latin typeface="Arial" panose="020B0604020202020204" pitchFamily="34" charset="0"/>
              </a:rPr>
              <a:t>0&lt;</a:t>
            </a:r>
            <a:r>
              <a:rPr lang="el-GR" altLang="zh-CN" sz="2400" b="1" dirty="0">
                <a:solidFill>
                  <a:srgbClr val="A50021"/>
                </a:solidFill>
                <a:latin typeface="Times New Roman" panose="02020603050405020304" pitchFamily="18" charset="0"/>
                <a:cs typeface="Times New Roman" panose="02020603050405020304" pitchFamily="18" charset="0"/>
              </a:rPr>
              <a:t>ζ</a:t>
            </a:r>
            <a:r>
              <a:rPr lang="en-US" altLang="zh-CN" sz="2400" b="1" dirty="0">
                <a:solidFill>
                  <a:srgbClr val="A50021"/>
                </a:solidFill>
                <a:latin typeface="Times New Roman" panose="02020603050405020304" pitchFamily="18" charset="0"/>
                <a:cs typeface="Times New Roman" panose="02020603050405020304" pitchFamily="18" charset="0"/>
              </a:rPr>
              <a:t>&lt;1</a:t>
            </a:r>
            <a:r>
              <a:rPr lang="en-US" altLang="zh-CN" sz="2400" b="1" dirty="0">
                <a:solidFill>
                  <a:srgbClr val="A50021"/>
                </a:solidFill>
                <a:latin typeface="Arial" panose="020B0604020202020204" pitchFamily="34" charset="0"/>
              </a:rPr>
              <a:t>)</a:t>
            </a:r>
            <a:r>
              <a:rPr lang="zh-CN" altLang="en-US" sz="2400" b="1" dirty="0">
                <a:solidFill>
                  <a:srgbClr val="A50021"/>
                </a:solidFill>
                <a:latin typeface="Arial" panose="020B0604020202020204" pitchFamily="34" charset="0"/>
              </a:rPr>
              <a:t>的瞬态性能指标</a:t>
            </a:r>
            <a:endParaRPr lang="zh-CN" altLang="en-US" sz="2400" b="1" dirty="0">
              <a:solidFill>
                <a:srgbClr val="A50021"/>
              </a:solidFill>
              <a:latin typeface="Arial" panose="020B0604020202020204" pitchFamily="34" charset="0"/>
            </a:endParaRPr>
          </a:p>
        </p:txBody>
      </p:sp>
      <p:sp>
        <p:nvSpPr>
          <p:cNvPr id="5" name="TextBox 4"/>
          <p:cNvSpPr txBox="1"/>
          <p:nvPr/>
        </p:nvSpPr>
        <p:spPr>
          <a:xfrm>
            <a:off x="1285875" y="2500313"/>
            <a:ext cx="182721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Arial" panose="020B0604020202020204" pitchFamily="34" charset="0"/>
              </a:rPr>
              <a:t>(A) </a:t>
            </a:r>
            <a:r>
              <a:rPr lang="zh-CN" altLang="en-US" sz="2000" b="1" dirty="0">
                <a:latin typeface="Arial" panose="020B0604020202020204" pitchFamily="34" charset="0"/>
              </a:rPr>
              <a:t>上升时间</a:t>
            </a:r>
            <a:r>
              <a:rPr lang="en-US" altLang="zh-CN" sz="2000" b="1" i="1" dirty="0">
                <a:latin typeface="Times New Roman" panose="02020603050405020304" pitchFamily="18" charset="0"/>
                <a:cs typeface="Times New Roman" panose="02020603050405020304" pitchFamily="18" charset="0"/>
              </a:rPr>
              <a:t>t</a:t>
            </a:r>
            <a:r>
              <a:rPr lang="en-US" altLang="zh-CN" sz="2000" b="1" i="1" baseline="-25000" dirty="0">
                <a:latin typeface="Times New Roman" panose="02020603050405020304" pitchFamily="18" charset="0"/>
                <a:cs typeface="Times New Roman" panose="02020603050405020304" pitchFamily="18" charset="0"/>
              </a:rPr>
              <a:t>r</a:t>
            </a:r>
            <a:endParaRPr lang="zh-CN" altLang="en-US" sz="2000" b="1" i="1" baseline="-25000" dirty="0">
              <a:latin typeface="Times New Roman" panose="02020603050405020304" pitchFamily="18" charset="0"/>
              <a:ea typeface="Times New Roman" panose="02020603050405020304" pitchFamily="18" charset="0"/>
            </a:endParaRPr>
          </a:p>
        </p:txBody>
      </p:sp>
      <p:graphicFrame>
        <p:nvGraphicFramePr>
          <p:cNvPr id="409602" name="Object 2"/>
          <p:cNvGraphicFramePr>
            <a:graphicFrameLocks noChangeAspect="1"/>
          </p:cNvGraphicFramePr>
          <p:nvPr/>
        </p:nvGraphicFramePr>
        <p:xfrm>
          <a:off x="2706688" y="3071813"/>
          <a:ext cx="4279900" cy="749300"/>
        </p:xfrm>
        <a:graphic>
          <a:graphicData uri="http://schemas.openxmlformats.org/presentationml/2006/ole">
            <mc:AlternateContent xmlns:mc="http://schemas.openxmlformats.org/markup-compatibility/2006">
              <mc:Choice xmlns:v="urn:schemas-microsoft-com:vml" Requires="v">
                <p:oleObj spid="_x0000_s3202" name="" r:id="rId1" imgW="4279900" imgH="749300" progId="Equation.DSMT4">
                  <p:embed/>
                </p:oleObj>
              </mc:Choice>
              <mc:Fallback>
                <p:oleObj name="" r:id="rId1" imgW="4279900" imgH="749300" progId="Equation.DSMT4">
                  <p:embed/>
                  <p:pic>
                    <p:nvPicPr>
                      <p:cNvPr id="0" name="图片 3201"/>
                      <p:cNvPicPr/>
                      <p:nvPr/>
                    </p:nvPicPr>
                    <p:blipFill>
                      <a:blip r:embed="rId2"/>
                      <a:stretch>
                        <a:fillRect/>
                      </a:stretch>
                    </p:blipFill>
                    <p:spPr>
                      <a:xfrm>
                        <a:off x="2706688" y="3071813"/>
                        <a:ext cx="4279900" cy="749300"/>
                      </a:xfrm>
                      <a:prstGeom prst="rect">
                        <a:avLst/>
                      </a:prstGeom>
                      <a:noFill/>
                      <a:ln w="38100">
                        <a:noFill/>
                        <a:miter/>
                      </a:ln>
                    </p:spPr>
                  </p:pic>
                </p:oleObj>
              </mc:Fallback>
            </mc:AlternateContent>
          </a:graphicData>
        </a:graphic>
      </p:graphicFrame>
      <p:graphicFrame>
        <p:nvGraphicFramePr>
          <p:cNvPr id="409603" name="Object 3"/>
          <p:cNvGraphicFramePr>
            <a:graphicFrameLocks noChangeAspect="1"/>
          </p:cNvGraphicFramePr>
          <p:nvPr/>
        </p:nvGraphicFramePr>
        <p:xfrm>
          <a:off x="2706688" y="4000500"/>
          <a:ext cx="4229100" cy="749300"/>
        </p:xfrm>
        <a:graphic>
          <a:graphicData uri="http://schemas.openxmlformats.org/presentationml/2006/ole">
            <mc:AlternateContent xmlns:mc="http://schemas.openxmlformats.org/markup-compatibility/2006">
              <mc:Choice xmlns:v="urn:schemas-microsoft-com:vml" Requires="v">
                <p:oleObj spid="_x0000_s3208" name="" r:id="rId3" imgW="4229100" imgH="749300" progId="Equation.DSMT4">
                  <p:embed/>
                </p:oleObj>
              </mc:Choice>
              <mc:Fallback>
                <p:oleObj name="" r:id="rId3" imgW="4229100" imgH="749300" progId="Equation.DSMT4">
                  <p:embed/>
                  <p:pic>
                    <p:nvPicPr>
                      <p:cNvPr id="0" name="图片 3207"/>
                      <p:cNvPicPr/>
                      <p:nvPr/>
                    </p:nvPicPr>
                    <p:blipFill>
                      <a:blip r:embed="rId4"/>
                      <a:stretch>
                        <a:fillRect/>
                      </a:stretch>
                    </p:blipFill>
                    <p:spPr>
                      <a:xfrm>
                        <a:off x="2706688" y="4000500"/>
                        <a:ext cx="4229100" cy="749300"/>
                      </a:xfrm>
                      <a:prstGeom prst="rect">
                        <a:avLst/>
                      </a:prstGeom>
                      <a:noFill/>
                      <a:ln w="38100">
                        <a:noFill/>
                        <a:miter/>
                      </a:ln>
                    </p:spPr>
                  </p:pic>
                </p:oleObj>
              </mc:Fallback>
            </mc:AlternateContent>
          </a:graphicData>
        </a:graphic>
      </p:graphicFrame>
      <p:graphicFrame>
        <p:nvGraphicFramePr>
          <p:cNvPr id="409604" name="Object 4"/>
          <p:cNvGraphicFramePr>
            <a:graphicFrameLocks noChangeAspect="1"/>
          </p:cNvGraphicFramePr>
          <p:nvPr/>
        </p:nvGraphicFramePr>
        <p:xfrm>
          <a:off x="2706688" y="4857750"/>
          <a:ext cx="3911600" cy="749300"/>
        </p:xfrm>
        <a:graphic>
          <a:graphicData uri="http://schemas.openxmlformats.org/presentationml/2006/ole">
            <mc:AlternateContent xmlns:mc="http://schemas.openxmlformats.org/markup-compatibility/2006">
              <mc:Choice xmlns:v="urn:schemas-microsoft-com:vml" Requires="v">
                <p:oleObj spid="_x0000_s3203" name="" r:id="rId5" imgW="3911600" imgH="749300" progId="Equation.DSMT4">
                  <p:embed/>
                </p:oleObj>
              </mc:Choice>
              <mc:Fallback>
                <p:oleObj name="" r:id="rId5" imgW="3911600" imgH="749300" progId="Equation.DSMT4">
                  <p:embed/>
                  <p:pic>
                    <p:nvPicPr>
                      <p:cNvPr id="0" name="图片 3202"/>
                      <p:cNvPicPr/>
                      <p:nvPr/>
                    </p:nvPicPr>
                    <p:blipFill>
                      <a:blip r:embed="rId6"/>
                      <a:stretch>
                        <a:fillRect/>
                      </a:stretch>
                    </p:blipFill>
                    <p:spPr>
                      <a:xfrm>
                        <a:off x="2706688" y="4857750"/>
                        <a:ext cx="3911600" cy="749300"/>
                      </a:xfrm>
                      <a:prstGeom prst="rect">
                        <a:avLst/>
                      </a:prstGeom>
                      <a:noFill/>
                      <a:ln w="38100">
                        <a:noFill/>
                        <a:miter/>
                      </a:ln>
                    </p:spPr>
                  </p:pic>
                </p:oleObj>
              </mc:Fallback>
            </mc:AlternateContent>
          </a:graphicData>
        </a:graphic>
      </p:graphicFrame>
      <p:graphicFrame>
        <p:nvGraphicFramePr>
          <p:cNvPr id="409605" name="Object 5"/>
          <p:cNvGraphicFramePr>
            <a:graphicFrameLocks noChangeAspect="1"/>
          </p:cNvGraphicFramePr>
          <p:nvPr/>
        </p:nvGraphicFramePr>
        <p:xfrm>
          <a:off x="828675" y="6053138"/>
          <a:ext cx="1028700" cy="304800"/>
        </p:xfrm>
        <a:graphic>
          <a:graphicData uri="http://schemas.openxmlformats.org/presentationml/2006/ole">
            <mc:AlternateContent xmlns:mc="http://schemas.openxmlformats.org/markup-compatibility/2006">
              <mc:Choice xmlns:v="urn:schemas-microsoft-com:vml" Requires="v">
                <p:oleObj spid="_x0000_s3206" name="" r:id="rId7" imgW="1028065" imgH="304800" progId="Equation.DSMT4">
                  <p:embed/>
                </p:oleObj>
              </mc:Choice>
              <mc:Fallback>
                <p:oleObj name="" r:id="rId7" imgW="1028065" imgH="304800" progId="Equation.DSMT4">
                  <p:embed/>
                  <p:pic>
                    <p:nvPicPr>
                      <p:cNvPr id="0" name="图片 3205"/>
                      <p:cNvPicPr/>
                      <p:nvPr/>
                    </p:nvPicPr>
                    <p:blipFill>
                      <a:blip r:embed="rId8"/>
                      <a:stretch>
                        <a:fillRect/>
                      </a:stretch>
                    </p:blipFill>
                    <p:spPr>
                      <a:xfrm>
                        <a:off x="828675" y="6053138"/>
                        <a:ext cx="1028700" cy="304800"/>
                      </a:xfrm>
                      <a:prstGeom prst="rect">
                        <a:avLst/>
                      </a:prstGeom>
                      <a:noFill/>
                      <a:ln w="38100">
                        <a:noFill/>
                        <a:miter/>
                      </a:ln>
                    </p:spPr>
                  </p:pic>
                </p:oleObj>
              </mc:Fallback>
            </mc:AlternateContent>
          </a:graphicData>
        </a:graphic>
      </p:graphicFrame>
      <p:graphicFrame>
        <p:nvGraphicFramePr>
          <p:cNvPr id="409606" name="Object 6"/>
          <p:cNvGraphicFramePr>
            <a:graphicFrameLocks noChangeAspect="1"/>
          </p:cNvGraphicFramePr>
          <p:nvPr/>
        </p:nvGraphicFramePr>
        <p:xfrm>
          <a:off x="2706688" y="5786438"/>
          <a:ext cx="3124200" cy="749300"/>
        </p:xfrm>
        <a:graphic>
          <a:graphicData uri="http://schemas.openxmlformats.org/presentationml/2006/ole">
            <mc:AlternateContent xmlns:mc="http://schemas.openxmlformats.org/markup-compatibility/2006">
              <mc:Choice xmlns:v="urn:schemas-microsoft-com:vml" Requires="v">
                <p:oleObj spid="_x0000_s3207" name="" r:id="rId9" imgW="3124200" imgH="749300" progId="Equation.DSMT4">
                  <p:embed/>
                </p:oleObj>
              </mc:Choice>
              <mc:Fallback>
                <p:oleObj name="" r:id="rId9" imgW="3124200" imgH="749300" progId="Equation.DSMT4">
                  <p:embed/>
                  <p:pic>
                    <p:nvPicPr>
                      <p:cNvPr id="0" name="图片 3206"/>
                      <p:cNvPicPr/>
                      <p:nvPr/>
                    </p:nvPicPr>
                    <p:blipFill>
                      <a:blip r:embed="rId10"/>
                      <a:stretch>
                        <a:fillRect/>
                      </a:stretch>
                    </p:blipFill>
                    <p:spPr>
                      <a:xfrm>
                        <a:off x="2706688" y="5786438"/>
                        <a:ext cx="3124200" cy="7493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gtEl>
                                        <p:attrNameLst>
                                          <p:attrName>style.visibility</p:attrName>
                                        </p:attrNameLst>
                                      </p:cBhvr>
                                      <p:to>
                                        <p:strVal val="visible"/>
                                      </p:to>
                                    </p:set>
                                    <p:animEffect transition="in" filter="blinds(horizontal)">
                                      <p:cBhvr>
                                        <p:cTn id="17" dur="500"/>
                                        <p:tgtEl>
                                          <p:spTgt spid="4096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3"/>
                                        </p:tgtEl>
                                        <p:attrNameLst>
                                          <p:attrName>style.visibility</p:attrName>
                                        </p:attrNameLst>
                                      </p:cBhvr>
                                      <p:to>
                                        <p:strVal val="visible"/>
                                      </p:to>
                                    </p:set>
                                    <p:animEffect transition="in" filter="blinds(horizontal)">
                                      <p:cBhvr>
                                        <p:cTn id="22" dur="500"/>
                                        <p:tgtEl>
                                          <p:spTgt spid="40960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4"/>
                                        </p:tgtEl>
                                        <p:attrNameLst>
                                          <p:attrName>style.visibility</p:attrName>
                                        </p:attrNameLst>
                                      </p:cBhvr>
                                      <p:to>
                                        <p:strVal val="visible"/>
                                      </p:to>
                                    </p:set>
                                    <p:animEffect transition="in" filter="blinds(horizontal)">
                                      <p:cBhvr>
                                        <p:cTn id="27" dur="500"/>
                                        <p:tgtEl>
                                          <p:spTgt spid="40960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5"/>
                                        </p:tgtEl>
                                        <p:attrNameLst>
                                          <p:attrName>style.visibility</p:attrName>
                                        </p:attrNameLst>
                                      </p:cBhvr>
                                      <p:to>
                                        <p:strVal val="visible"/>
                                      </p:to>
                                    </p:set>
                                    <p:animEffect transition="in" filter="blinds(horizontal)">
                                      <p:cBhvr>
                                        <p:cTn id="32" dur="500"/>
                                        <p:tgtEl>
                                          <p:spTgt spid="40960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6"/>
                                        </p:tgtEl>
                                        <p:attrNameLst>
                                          <p:attrName>style.visibility</p:attrName>
                                        </p:attrNameLst>
                                      </p:cBhvr>
                                      <p:to>
                                        <p:strVal val="visible"/>
                                      </p:to>
                                    </p:set>
                                    <p:animEffect transition="in" filter="blinds(horizontal)">
                                      <p:cBhvr>
                                        <p:cTn id="37" dur="500"/>
                                        <p:tgtEl>
                                          <p:spTgt spid="409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0" name="Object 2"/>
          <p:cNvGraphicFramePr>
            <a:graphicFrameLocks noChangeAspect="1"/>
          </p:cNvGraphicFramePr>
          <p:nvPr/>
        </p:nvGraphicFramePr>
        <p:xfrm>
          <a:off x="2500313" y="500063"/>
          <a:ext cx="2260600" cy="774700"/>
        </p:xfrm>
        <a:graphic>
          <a:graphicData uri="http://schemas.openxmlformats.org/presentationml/2006/ole">
            <mc:AlternateContent xmlns:mc="http://schemas.openxmlformats.org/markup-compatibility/2006">
              <mc:Choice xmlns:v="urn:schemas-microsoft-com:vml" Requires="v">
                <p:oleObj spid="_x0000_s3221" name="" r:id="rId1" imgW="2260600" imgH="774700" progId="Equation.DSMT4">
                  <p:embed/>
                </p:oleObj>
              </mc:Choice>
              <mc:Fallback>
                <p:oleObj name="" r:id="rId1" imgW="2260600" imgH="774700" progId="Equation.DSMT4">
                  <p:embed/>
                  <p:pic>
                    <p:nvPicPr>
                      <p:cNvPr id="0" name="图片 3220"/>
                      <p:cNvPicPr/>
                      <p:nvPr/>
                    </p:nvPicPr>
                    <p:blipFill>
                      <a:blip r:embed="rId2"/>
                      <a:stretch>
                        <a:fillRect/>
                      </a:stretch>
                    </p:blipFill>
                    <p:spPr>
                      <a:xfrm>
                        <a:off x="2500313" y="500063"/>
                        <a:ext cx="2260600" cy="774700"/>
                      </a:xfrm>
                      <a:prstGeom prst="rect">
                        <a:avLst/>
                      </a:prstGeom>
                      <a:noFill/>
                      <a:ln w="38100">
                        <a:noFill/>
                        <a:miter/>
                      </a:ln>
                    </p:spPr>
                  </p:pic>
                </p:oleObj>
              </mc:Fallback>
            </mc:AlternateContent>
          </a:graphicData>
        </a:graphic>
      </p:graphicFrame>
      <p:pic>
        <p:nvPicPr>
          <p:cNvPr id="5" name="Picture 4"/>
          <p:cNvPicPr>
            <a:picLocks noChangeAspect="1" noChangeArrowheads="1"/>
          </p:cNvPicPr>
          <p:nvPr/>
        </p:nvPicPr>
        <p:blipFill>
          <a:blip r:embed="rId3"/>
          <a:srcRect/>
          <a:stretch>
            <a:fillRect/>
          </a:stretch>
        </p:blipFill>
        <p:spPr bwMode="auto">
          <a:xfrm>
            <a:off x="5643563" y="500063"/>
            <a:ext cx="3009900" cy="2971800"/>
          </a:xfrm>
          <a:prstGeom prst="rect">
            <a:avLst/>
          </a:prstGeom>
          <a:ln>
            <a:noFill/>
          </a:ln>
          <a:effectLst>
            <a:outerShdw blurRad="292100" dist="139700" dir="2700000" algn="tl" rotWithShape="0">
              <a:srgbClr val="333333">
                <a:alpha val="65000"/>
              </a:srgbClr>
            </a:outerShdw>
          </a:effectLst>
        </p:spPr>
      </p:pic>
      <p:graphicFrame>
        <p:nvGraphicFramePr>
          <p:cNvPr id="410627" name="Object 3"/>
          <p:cNvGraphicFramePr>
            <a:graphicFrameLocks noChangeAspect="1"/>
          </p:cNvGraphicFramePr>
          <p:nvPr/>
        </p:nvGraphicFramePr>
        <p:xfrm>
          <a:off x="2500313" y="1651000"/>
          <a:ext cx="2197100" cy="330200"/>
        </p:xfrm>
        <a:graphic>
          <a:graphicData uri="http://schemas.openxmlformats.org/presentationml/2006/ole">
            <mc:AlternateContent xmlns:mc="http://schemas.openxmlformats.org/markup-compatibility/2006">
              <mc:Choice xmlns:v="urn:schemas-microsoft-com:vml" Requires="v">
                <p:oleObj spid="_x0000_s3226" name="" r:id="rId4" imgW="2197100" imgH="330200" progId="Equation.DSMT4">
                  <p:embed/>
                </p:oleObj>
              </mc:Choice>
              <mc:Fallback>
                <p:oleObj name="" r:id="rId4" imgW="2197100" imgH="330200" progId="Equation.DSMT4">
                  <p:embed/>
                  <p:pic>
                    <p:nvPicPr>
                      <p:cNvPr id="0" name="图片 3225"/>
                      <p:cNvPicPr/>
                      <p:nvPr/>
                    </p:nvPicPr>
                    <p:blipFill>
                      <a:blip r:embed="rId5"/>
                      <a:stretch>
                        <a:fillRect/>
                      </a:stretch>
                    </p:blipFill>
                    <p:spPr>
                      <a:xfrm>
                        <a:off x="2500313" y="1651000"/>
                        <a:ext cx="2197100" cy="33020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2500313" y="2357438"/>
          <a:ext cx="2451100" cy="749300"/>
        </p:xfrm>
        <a:graphic>
          <a:graphicData uri="http://schemas.openxmlformats.org/presentationml/2006/ole">
            <mc:AlternateContent xmlns:mc="http://schemas.openxmlformats.org/markup-compatibility/2006">
              <mc:Choice xmlns:v="urn:schemas-microsoft-com:vml" Requires="v">
                <p:oleObj spid="_x0000_s3213" name="" r:id="rId6" imgW="2451100" imgH="749300" progId="Equation.DSMT4">
                  <p:embed/>
                </p:oleObj>
              </mc:Choice>
              <mc:Fallback>
                <p:oleObj name="" r:id="rId6" imgW="2451100" imgH="749300" progId="Equation.DSMT4">
                  <p:embed/>
                  <p:pic>
                    <p:nvPicPr>
                      <p:cNvPr id="0" name="图片 3212"/>
                      <p:cNvPicPr/>
                      <p:nvPr/>
                    </p:nvPicPr>
                    <p:blipFill>
                      <a:blip r:embed="rId7"/>
                      <a:stretch>
                        <a:fillRect/>
                      </a:stretch>
                    </p:blipFill>
                    <p:spPr>
                      <a:xfrm>
                        <a:off x="2500313" y="2357438"/>
                        <a:ext cx="2451100" cy="749300"/>
                      </a:xfrm>
                      <a:prstGeom prst="rect">
                        <a:avLst/>
                      </a:prstGeom>
                      <a:noFill/>
                      <a:ln w="38100">
                        <a:noFill/>
                        <a:miter/>
                      </a:ln>
                    </p:spPr>
                  </p:pic>
                </p:oleObj>
              </mc:Fallback>
            </mc:AlternateContent>
          </a:graphicData>
        </a:graphic>
      </p:graphicFrame>
      <p:sp>
        <p:nvSpPr>
          <p:cNvPr id="8" name="TextBox 7"/>
          <p:cNvSpPr txBox="1"/>
          <p:nvPr/>
        </p:nvSpPr>
        <p:spPr>
          <a:xfrm>
            <a:off x="428625" y="4143375"/>
            <a:ext cx="8215313" cy="1477963"/>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rPr>
              <a:t>        当阻尼比</a:t>
            </a:r>
            <a:r>
              <a:rPr kumimoji="0" lang="el-GR" altLang="zh-CN"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ζ</a:t>
            </a:r>
            <a:r>
              <a:rPr kumimoji="0" lang="zh-CN" altLang="en-US"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不变时，</a:t>
            </a:r>
            <a:r>
              <a:rPr kumimoji="0" lang="el-GR" altLang="zh-CN"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φ</a:t>
            </a:r>
            <a:r>
              <a:rPr kumimoji="0" lang="zh-CN" altLang="en-US"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角就不变。如果增大自然频率</a:t>
            </a:r>
            <a:r>
              <a:rPr kumimoji="0" lang="el-GR" altLang="zh-CN"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ω</a:t>
            </a:r>
            <a:r>
              <a:rPr kumimoji="0" lang="en-US" altLang="zh-CN" sz="2000" b="1" kern="1200" cap="none" spc="0" normalizeH="0" baseline="-25000" noProof="0" dirty="0">
                <a:solidFill>
                  <a:srgbClr val="A50021"/>
                </a:solidFill>
                <a:latin typeface="Times New Roman" panose="02020603050405020304"/>
                <a:ea typeface="宋体" panose="02010600030101010101" pitchFamily="2" charset="-122"/>
                <a:cs typeface="Times New Roman" panose="02020603050405020304"/>
              </a:rPr>
              <a:t>n</a:t>
            </a:r>
            <a:r>
              <a:rPr kumimoji="0" lang="zh-CN" altLang="en-US"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，即增大闭环极点到虚轴的距离，导致上升时间缩短，从而加快系统的响应速度；而当阻尼振荡频率</a:t>
            </a:r>
            <a:r>
              <a:rPr kumimoji="0" lang="el-GR" altLang="zh-CN"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ω</a:t>
            </a:r>
            <a:r>
              <a:rPr kumimoji="0" lang="en-US" altLang="zh-CN" sz="2000" b="1" kern="1200" cap="none" spc="0" normalizeH="0" baseline="-25000" noProof="0" dirty="0">
                <a:solidFill>
                  <a:srgbClr val="A50021"/>
                </a:solidFill>
                <a:latin typeface="Times New Roman" panose="02020603050405020304"/>
                <a:ea typeface="宋体" panose="02010600030101010101" pitchFamily="2" charset="-122"/>
                <a:cs typeface="Times New Roman" panose="02020603050405020304"/>
              </a:rPr>
              <a:t>d</a:t>
            </a:r>
            <a:r>
              <a:rPr kumimoji="0" lang="zh-CN" altLang="en-US"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不变时，阻尼比越小，上升时间越短</a:t>
            </a:r>
            <a:endPar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gtEl>
                                        <p:attrNameLst>
                                          <p:attrName>style.visibility</p:attrName>
                                        </p:attrNameLst>
                                      </p:cBhvr>
                                      <p:to>
                                        <p:strVal val="visible"/>
                                      </p:to>
                                    </p:set>
                                    <p:animEffect transition="in" filter="blinds(horizontal)">
                                      <p:cBhvr>
                                        <p:cTn id="12" dur="500"/>
                                        <p:tgtEl>
                                          <p:spTgt spid="4106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
          <p:cNvSpPr>
            <a:spLocks noGrp="1"/>
          </p:cNvSpPr>
          <p:nvPr>
            <p:ph type="title"/>
          </p:nvPr>
        </p:nvSpPr>
        <p:spPr>
          <a:xfrm>
            <a:off x="1643063" y="642938"/>
            <a:ext cx="1801812" cy="400050"/>
          </a:xfrm>
        </p:spPr>
        <p:txBody>
          <a:bodyPr vert="horz" wrap="none" lIns="91440" tIns="45720" rIns="91440" bIns="45720" anchor="ctr" anchorCtr="0">
            <a:spAutoFit/>
          </a:bodyPr>
          <a:p>
            <a:pPr eaLnBrk="1" hangingPunct="1"/>
            <a:r>
              <a:rPr lang="en-US" altLang="zh-CN" sz="2000" b="1" dirty="0"/>
              <a:t>(B) </a:t>
            </a:r>
            <a:r>
              <a:rPr lang="zh-CN" altLang="en-US" sz="2000" b="1" dirty="0"/>
              <a:t>峰值时间</a:t>
            </a:r>
            <a:r>
              <a:rPr lang="en-US" altLang="zh-CN" sz="2000" b="1" i="1" dirty="0">
                <a:latin typeface="Times New Roman" panose="02020603050405020304" pitchFamily="18" charset="0"/>
                <a:cs typeface="Times New Roman" panose="02020603050405020304" pitchFamily="18" charset="0"/>
              </a:rPr>
              <a:t>t</a:t>
            </a:r>
            <a:r>
              <a:rPr lang="en-US" altLang="zh-CN" sz="2000" b="1" i="1" baseline="-25000" dirty="0">
                <a:latin typeface="Times New Roman" panose="02020603050405020304" pitchFamily="18" charset="0"/>
                <a:cs typeface="Times New Roman" panose="02020603050405020304" pitchFamily="18" charset="0"/>
              </a:rPr>
              <a:t>p</a:t>
            </a:r>
            <a:endParaRPr lang="zh-CN" altLang="en-US" sz="2000" b="1" i="1" baseline="-25000" dirty="0">
              <a:latin typeface="Times New Roman" panose="02020603050405020304" pitchFamily="18" charset="0"/>
              <a:ea typeface="Times New Roman" panose="02020603050405020304" pitchFamily="18" charset="0"/>
            </a:endParaRPr>
          </a:p>
        </p:txBody>
      </p:sp>
      <p:graphicFrame>
        <p:nvGraphicFramePr>
          <p:cNvPr id="6" name="Object 3"/>
          <p:cNvGraphicFramePr>
            <a:graphicFrameLocks noChangeAspect="1"/>
          </p:cNvGraphicFramePr>
          <p:nvPr/>
        </p:nvGraphicFramePr>
        <p:xfrm>
          <a:off x="2143125" y="2143125"/>
          <a:ext cx="1346200" cy="774700"/>
        </p:xfrm>
        <a:graphic>
          <a:graphicData uri="http://schemas.openxmlformats.org/presentationml/2006/ole">
            <mc:AlternateContent xmlns:mc="http://schemas.openxmlformats.org/markup-compatibility/2006">
              <mc:Choice xmlns:v="urn:schemas-microsoft-com:vml" Requires="v">
                <p:oleObj spid="_x0000_s3227" name="" r:id="rId1" imgW="1345565" imgH="774065" progId="Equation.DSMT4">
                  <p:embed/>
                </p:oleObj>
              </mc:Choice>
              <mc:Fallback>
                <p:oleObj name="" r:id="rId1" imgW="1345565" imgH="774065" progId="Equation.DSMT4">
                  <p:embed/>
                  <p:pic>
                    <p:nvPicPr>
                      <p:cNvPr id="0" name="图片 3226"/>
                      <p:cNvPicPr/>
                      <p:nvPr/>
                    </p:nvPicPr>
                    <p:blipFill>
                      <a:blip r:embed="rId2"/>
                      <a:stretch>
                        <a:fillRect/>
                      </a:stretch>
                    </p:blipFill>
                    <p:spPr>
                      <a:xfrm>
                        <a:off x="2143125" y="2143125"/>
                        <a:ext cx="1346200" cy="77470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2143125" y="3071813"/>
          <a:ext cx="5410200" cy="812800"/>
        </p:xfrm>
        <a:graphic>
          <a:graphicData uri="http://schemas.openxmlformats.org/presentationml/2006/ole">
            <mc:AlternateContent xmlns:mc="http://schemas.openxmlformats.org/markup-compatibility/2006">
              <mc:Choice xmlns:v="urn:schemas-microsoft-com:vml" Requires="v">
                <p:oleObj spid="_x0000_s3219" name="" r:id="rId3" imgW="5410200" imgH="812800" progId="Equation.DSMT4">
                  <p:embed/>
                </p:oleObj>
              </mc:Choice>
              <mc:Fallback>
                <p:oleObj name="" r:id="rId3" imgW="5410200" imgH="812800" progId="Equation.DSMT4">
                  <p:embed/>
                  <p:pic>
                    <p:nvPicPr>
                      <p:cNvPr id="0" name="图片 3218"/>
                      <p:cNvPicPr/>
                      <p:nvPr/>
                    </p:nvPicPr>
                    <p:blipFill>
                      <a:blip r:embed="rId4"/>
                      <a:stretch>
                        <a:fillRect/>
                      </a:stretch>
                    </p:blipFill>
                    <p:spPr>
                      <a:xfrm>
                        <a:off x="2143125" y="3071813"/>
                        <a:ext cx="5410200" cy="812800"/>
                      </a:xfrm>
                      <a:prstGeom prst="rect">
                        <a:avLst/>
                      </a:prstGeom>
                      <a:noFill/>
                      <a:ln w="38100">
                        <a:noFill/>
                        <a:miter/>
                      </a:ln>
                    </p:spPr>
                  </p:pic>
                </p:oleObj>
              </mc:Fallback>
            </mc:AlternateContent>
          </a:graphicData>
        </a:graphic>
      </p:graphicFrame>
      <p:graphicFrame>
        <p:nvGraphicFramePr>
          <p:cNvPr id="411653" name="Object 5"/>
          <p:cNvGraphicFramePr>
            <a:graphicFrameLocks noChangeAspect="1"/>
          </p:cNvGraphicFramePr>
          <p:nvPr/>
        </p:nvGraphicFramePr>
        <p:xfrm>
          <a:off x="2143125" y="1143000"/>
          <a:ext cx="3187700" cy="787400"/>
        </p:xfrm>
        <a:graphic>
          <a:graphicData uri="http://schemas.openxmlformats.org/presentationml/2006/ole">
            <mc:AlternateContent xmlns:mc="http://schemas.openxmlformats.org/markup-compatibility/2006">
              <mc:Choice xmlns:v="urn:schemas-microsoft-com:vml" Requires="v">
                <p:oleObj spid="_x0000_s3222" name="" r:id="rId5" imgW="3187700" imgH="787400" progId="Equation.DSMT4">
                  <p:embed/>
                </p:oleObj>
              </mc:Choice>
              <mc:Fallback>
                <p:oleObj name="" r:id="rId5" imgW="3187700" imgH="787400" progId="Equation.DSMT4">
                  <p:embed/>
                  <p:pic>
                    <p:nvPicPr>
                      <p:cNvPr id="0" name="图片 3221"/>
                      <p:cNvPicPr/>
                      <p:nvPr/>
                    </p:nvPicPr>
                    <p:blipFill>
                      <a:blip r:embed="rId6"/>
                      <a:stretch>
                        <a:fillRect/>
                      </a:stretch>
                    </p:blipFill>
                    <p:spPr>
                      <a:xfrm>
                        <a:off x="2143125" y="1143000"/>
                        <a:ext cx="3187700" cy="787400"/>
                      </a:xfrm>
                      <a:prstGeom prst="rect">
                        <a:avLst/>
                      </a:prstGeom>
                      <a:noFill/>
                      <a:ln w="38100">
                        <a:noFill/>
                        <a:miter/>
                      </a:ln>
                    </p:spPr>
                  </p:pic>
                </p:oleObj>
              </mc:Fallback>
            </mc:AlternateContent>
          </a:graphicData>
        </a:graphic>
      </p:graphicFrame>
      <p:graphicFrame>
        <p:nvGraphicFramePr>
          <p:cNvPr id="411654" name="Object 6"/>
          <p:cNvGraphicFramePr>
            <a:graphicFrameLocks noChangeAspect="1"/>
          </p:cNvGraphicFramePr>
          <p:nvPr/>
        </p:nvGraphicFramePr>
        <p:xfrm>
          <a:off x="2214563" y="4071938"/>
          <a:ext cx="3886200" cy="762000"/>
        </p:xfrm>
        <a:graphic>
          <a:graphicData uri="http://schemas.openxmlformats.org/presentationml/2006/ole">
            <mc:AlternateContent xmlns:mc="http://schemas.openxmlformats.org/markup-compatibility/2006">
              <mc:Choice xmlns:v="urn:schemas-microsoft-com:vml" Requires="v">
                <p:oleObj spid="_x0000_s3220" name="" r:id="rId7" imgW="3886200" imgH="762000" progId="Equation.DSMT4">
                  <p:embed/>
                </p:oleObj>
              </mc:Choice>
              <mc:Fallback>
                <p:oleObj name="" r:id="rId7" imgW="3886200" imgH="762000" progId="Equation.DSMT4">
                  <p:embed/>
                  <p:pic>
                    <p:nvPicPr>
                      <p:cNvPr id="0" name="图片 3219"/>
                      <p:cNvPicPr/>
                      <p:nvPr/>
                    </p:nvPicPr>
                    <p:blipFill>
                      <a:blip r:embed="rId8"/>
                      <a:stretch>
                        <a:fillRect/>
                      </a:stretch>
                    </p:blipFill>
                    <p:spPr>
                      <a:xfrm>
                        <a:off x="2214563" y="4071938"/>
                        <a:ext cx="3886200" cy="762000"/>
                      </a:xfrm>
                      <a:prstGeom prst="rect">
                        <a:avLst/>
                      </a:prstGeom>
                      <a:noFill/>
                      <a:ln w="38100">
                        <a:noFill/>
                        <a:miter/>
                      </a:ln>
                    </p:spPr>
                  </p:pic>
                </p:oleObj>
              </mc:Fallback>
            </mc:AlternateContent>
          </a:graphicData>
        </a:graphic>
      </p:graphicFrame>
      <p:graphicFrame>
        <p:nvGraphicFramePr>
          <p:cNvPr id="411655" name="Object 7"/>
          <p:cNvGraphicFramePr>
            <a:graphicFrameLocks noChangeAspect="1"/>
          </p:cNvGraphicFramePr>
          <p:nvPr/>
        </p:nvGraphicFramePr>
        <p:xfrm>
          <a:off x="2214563" y="4929188"/>
          <a:ext cx="2540000" cy="762000"/>
        </p:xfrm>
        <a:graphic>
          <a:graphicData uri="http://schemas.openxmlformats.org/presentationml/2006/ole">
            <mc:AlternateContent xmlns:mc="http://schemas.openxmlformats.org/markup-compatibility/2006">
              <mc:Choice xmlns:v="urn:schemas-microsoft-com:vml" Requires="v">
                <p:oleObj spid="_x0000_s3217" name="" r:id="rId9" imgW="2540000" imgH="762000" progId="Equation.DSMT4">
                  <p:embed/>
                </p:oleObj>
              </mc:Choice>
              <mc:Fallback>
                <p:oleObj name="" r:id="rId9" imgW="2540000" imgH="762000" progId="Equation.DSMT4">
                  <p:embed/>
                  <p:pic>
                    <p:nvPicPr>
                      <p:cNvPr id="0" name="图片 3216"/>
                      <p:cNvPicPr/>
                      <p:nvPr/>
                    </p:nvPicPr>
                    <p:blipFill>
                      <a:blip r:embed="rId10"/>
                      <a:stretch>
                        <a:fillRect/>
                      </a:stretch>
                    </p:blipFill>
                    <p:spPr>
                      <a:xfrm>
                        <a:off x="2214563" y="4929188"/>
                        <a:ext cx="2540000" cy="762000"/>
                      </a:xfrm>
                      <a:prstGeom prst="rect">
                        <a:avLst/>
                      </a:prstGeom>
                      <a:noFill/>
                      <a:ln w="38100">
                        <a:noFill/>
                        <a:miter/>
                      </a:ln>
                    </p:spPr>
                  </p:pic>
                </p:oleObj>
              </mc:Fallback>
            </mc:AlternateContent>
          </a:graphicData>
        </a:graphic>
      </p:graphicFrame>
      <p:graphicFrame>
        <p:nvGraphicFramePr>
          <p:cNvPr id="411656" name="Object 8"/>
          <p:cNvGraphicFramePr>
            <a:graphicFrameLocks noChangeAspect="1"/>
          </p:cNvGraphicFramePr>
          <p:nvPr/>
        </p:nvGraphicFramePr>
        <p:xfrm>
          <a:off x="2286000" y="5918200"/>
          <a:ext cx="2209800" cy="355600"/>
        </p:xfrm>
        <a:graphic>
          <a:graphicData uri="http://schemas.openxmlformats.org/presentationml/2006/ole">
            <mc:AlternateContent xmlns:mc="http://schemas.openxmlformats.org/markup-compatibility/2006">
              <mc:Choice xmlns:v="urn:schemas-microsoft-com:vml" Requires="v">
                <p:oleObj spid="_x0000_s3223" name="" r:id="rId11" imgW="2209800" imgH="355600" progId="Equation.DSMT4">
                  <p:embed/>
                </p:oleObj>
              </mc:Choice>
              <mc:Fallback>
                <p:oleObj name="" r:id="rId11" imgW="2209800" imgH="355600" progId="Equation.DSMT4">
                  <p:embed/>
                  <p:pic>
                    <p:nvPicPr>
                      <p:cNvPr id="0" name="图片 3222"/>
                      <p:cNvPicPr/>
                      <p:nvPr/>
                    </p:nvPicPr>
                    <p:blipFill>
                      <a:blip r:embed="rId12"/>
                      <a:stretch>
                        <a:fillRect/>
                      </a:stretch>
                    </p:blipFill>
                    <p:spPr>
                      <a:xfrm>
                        <a:off x="2286000" y="5918200"/>
                        <a:ext cx="2209800" cy="3556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1653"/>
                                        </p:tgtEl>
                                        <p:attrNameLst>
                                          <p:attrName>style.visibility</p:attrName>
                                        </p:attrNameLst>
                                      </p:cBhvr>
                                      <p:to>
                                        <p:strVal val="visible"/>
                                      </p:to>
                                    </p:set>
                                    <p:animEffect transition="in" filter="blinds(horizontal)">
                                      <p:cBhvr>
                                        <p:cTn id="7" dur="500"/>
                                        <p:tgtEl>
                                          <p:spTgt spid="4116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4"/>
                                        </p:tgtEl>
                                        <p:attrNameLst>
                                          <p:attrName>style.visibility</p:attrName>
                                        </p:attrNameLst>
                                      </p:cBhvr>
                                      <p:to>
                                        <p:strVal val="visible"/>
                                      </p:to>
                                    </p:set>
                                    <p:animEffect transition="in" filter="blinds(horizontal)">
                                      <p:cBhvr>
                                        <p:cTn id="22" dur="500"/>
                                        <p:tgtEl>
                                          <p:spTgt spid="4116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5"/>
                                        </p:tgtEl>
                                        <p:attrNameLst>
                                          <p:attrName>style.visibility</p:attrName>
                                        </p:attrNameLst>
                                      </p:cBhvr>
                                      <p:to>
                                        <p:strVal val="visible"/>
                                      </p:to>
                                    </p:set>
                                    <p:animEffect transition="in" filter="blinds(horizontal)">
                                      <p:cBhvr>
                                        <p:cTn id="27" dur="500"/>
                                        <p:tgtEl>
                                          <p:spTgt spid="4116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1656"/>
                                        </p:tgtEl>
                                        <p:attrNameLst>
                                          <p:attrName>style.visibility</p:attrName>
                                        </p:attrNameLst>
                                      </p:cBhvr>
                                      <p:to>
                                        <p:strVal val="visible"/>
                                      </p:to>
                                    </p:set>
                                    <p:animEffect transition="in" filter="blinds(horizontal)">
                                      <p:cBhvr>
                                        <p:cTn id="32" dur="500"/>
                                        <p:tgtEl>
                                          <p:spTgt spid="411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8" name="Object 2"/>
          <p:cNvGraphicFramePr>
            <a:graphicFrameLocks noChangeAspect="1"/>
          </p:cNvGraphicFramePr>
          <p:nvPr/>
        </p:nvGraphicFramePr>
        <p:xfrm>
          <a:off x="2260600" y="642938"/>
          <a:ext cx="1854200" cy="355600"/>
        </p:xfrm>
        <a:graphic>
          <a:graphicData uri="http://schemas.openxmlformats.org/presentationml/2006/ole">
            <mc:AlternateContent xmlns:mc="http://schemas.openxmlformats.org/markup-compatibility/2006">
              <mc:Choice xmlns:v="urn:schemas-microsoft-com:vml" Requires="v">
                <p:oleObj spid="_x0000_s3228" name="" r:id="rId1" imgW="1853565" imgH="355600" progId="Equation.DSMT4">
                  <p:embed/>
                </p:oleObj>
              </mc:Choice>
              <mc:Fallback>
                <p:oleObj name="" r:id="rId1" imgW="1853565" imgH="355600" progId="Equation.DSMT4">
                  <p:embed/>
                  <p:pic>
                    <p:nvPicPr>
                      <p:cNvPr id="0" name="图片 3227"/>
                      <p:cNvPicPr/>
                      <p:nvPr/>
                    </p:nvPicPr>
                    <p:blipFill>
                      <a:blip r:embed="rId2"/>
                      <a:stretch>
                        <a:fillRect/>
                      </a:stretch>
                    </p:blipFill>
                    <p:spPr>
                      <a:xfrm>
                        <a:off x="2260600" y="642938"/>
                        <a:ext cx="1854200" cy="355600"/>
                      </a:xfrm>
                      <a:prstGeom prst="rect">
                        <a:avLst/>
                      </a:prstGeom>
                      <a:noFill/>
                      <a:ln w="38100">
                        <a:noFill/>
                        <a:miter/>
                      </a:ln>
                    </p:spPr>
                  </p:pic>
                </p:oleObj>
              </mc:Fallback>
            </mc:AlternateContent>
          </a:graphicData>
        </a:graphic>
      </p:graphicFrame>
      <p:graphicFrame>
        <p:nvGraphicFramePr>
          <p:cNvPr id="412675" name="Object 3"/>
          <p:cNvGraphicFramePr>
            <a:graphicFrameLocks noChangeAspect="1"/>
          </p:cNvGraphicFramePr>
          <p:nvPr/>
        </p:nvGraphicFramePr>
        <p:xfrm>
          <a:off x="2260600" y="1285875"/>
          <a:ext cx="939800" cy="355600"/>
        </p:xfrm>
        <a:graphic>
          <a:graphicData uri="http://schemas.openxmlformats.org/presentationml/2006/ole">
            <mc:AlternateContent xmlns:mc="http://schemas.openxmlformats.org/markup-compatibility/2006">
              <mc:Choice xmlns:v="urn:schemas-microsoft-com:vml" Requires="v">
                <p:oleObj spid="_x0000_s3218" name="" r:id="rId3" imgW="939165" imgH="355600" progId="Equation.DSMT4">
                  <p:embed/>
                </p:oleObj>
              </mc:Choice>
              <mc:Fallback>
                <p:oleObj name="" r:id="rId3" imgW="939165" imgH="355600" progId="Equation.DSMT4">
                  <p:embed/>
                  <p:pic>
                    <p:nvPicPr>
                      <p:cNvPr id="0" name="图片 3217"/>
                      <p:cNvPicPr/>
                      <p:nvPr/>
                    </p:nvPicPr>
                    <p:blipFill>
                      <a:blip r:embed="rId4"/>
                      <a:stretch>
                        <a:fillRect/>
                      </a:stretch>
                    </p:blipFill>
                    <p:spPr>
                      <a:xfrm>
                        <a:off x="2260600" y="1285875"/>
                        <a:ext cx="939800" cy="355600"/>
                      </a:xfrm>
                      <a:prstGeom prst="rect">
                        <a:avLst/>
                      </a:prstGeom>
                      <a:noFill/>
                      <a:ln w="38100">
                        <a:noFill/>
                        <a:miter/>
                      </a:ln>
                    </p:spPr>
                  </p:pic>
                </p:oleObj>
              </mc:Fallback>
            </mc:AlternateContent>
          </a:graphicData>
        </a:graphic>
      </p:graphicFrame>
      <p:graphicFrame>
        <p:nvGraphicFramePr>
          <p:cNvPr id="412676" name="Object 4"/>
          <p:cNvGraphicFramePr>
            <a:graphicFrameLocks noChangeAspect="1"/>
          </p:cNvGraphicFramePr>
          <p:nvPr/>
        </p:nvGraphicFramePr>
        <p:xfrm>
          <a:off x="2260600" y="1893888"/>
          <a:ext cx="2908300" cy="749300"/>
        </p:xfrm>
        <a:graphic>
          <a:graphicData uri="http://schemas.openxmlformats.org/presentationml/2006/ole">
            <mc:AlternateContent xmlns:mc="http://schemas.openxmlformats.org/markup-compatibility/2006">
              <mc:Choice xmlns:v="urn:schemas-microsoft-com:vml" Requires="v">
                <p:oleObj spid="_x0000_s3224" name="" r:id="rId5" imgW="2908300" imgH="749300" progId="Equation.DSMT4">
                  <p:embed/>
                </p:oleObj>
              </mc:Choice>
              <mc:Fallback>
                <p:oleObj name="" r:id="rId5" imgW="2908300" imgH="749300" progId="Equation.DSMT4">
                  <p:embed/>
                  <p:pic>
                    <p:nvPicPr>
                      <p:cNvPr id="0" name="图片 3223"/>
                      <p:cNvPicPr/>
                      <p:nvPr/>
                    </p:nvPicPr>
                    <p:blipFill>
                      <a:blip r:embed="rId6"/>
                      <a:stretch>
                        <a:fillRect/>
                      </a:stretch>
                    </p:blipFill>
                    <p:spPr>
                      <a:xfrm>
                        <a:off x="2260600" y="1893888"/>
                        <a:ext cx="2908300" cy="749300"/>
                      </a:xfrm>
                      <a:prstGeom prst="rect">
                        <a:avLst/>
                      </a:prstGeom>
                      <a:noFill/>
                      <a:ln w="38100">
                        <a:noFill/>
                        <a:miter/>
                      </a:ln>
                    </p:spPr>
                  </p:pic>
                </p:oleObj>
              </mc:Fallback>
            </mc:AlternateContent>
          </a:graphicData>
        </a:graphic>
      </p:graphicFrame>
      <p:sp>
        <p:nvSpPr>
          <p:cNvPr id="6" name="TextBox 5"/>
          <p:cNvSpPr txBox="1"/>
          <p:nvPr/>
        </p:nvSpPr>
        <p:spPr>
          <a:xfrm>
            <a:off x="357188" y="2841625"/>
            <a:ext cx="8215313" cy="1016000"/>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rPr>
              <a:t>        当阻尼比</a:t>
            </a:r>
            <a:r>
              <a:rPr kumimoji="0" lang="el-GR" altLang="zh-CN"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ζ</a:t>
            </a:r>
            <a:r>
              <a:rPr kumimoji="0" lang="zh-CN" altLang="en-US"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一定时，闭环极点到实轴的距离越远，系统的峰值时间越短。</a:t>
            </a:r>
            <a:endPar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sp>
        <p:nvSpPr>
          <p:cNvPr id="7" name="标题 3"/>
          <p:cNvSpPr>
            <a:spLocks noGrp="1"/>
          </p:cNvSpPr>
          <p:nvPr>
            <p:ph type="title"/>
          </p:nvPr>
        </p:nvSpPr>
        <p:spPr>
          <a:xfrm>
            <a:off x="714375" y="4143375"/>
            <a:ext cx="1900238" cy="400050"/>
          </a:xfrm>
        </p:spPr>
        <p:txBody>
          <a:bodyPr vert="horz" wrap="square" lIns="91440" tIns="45720" rIns="91440" bIns="45720" anchor="ctr" anchorCtr="0">
            <a:spAutoFit/>
          </a:bodyPr>
          <a:p>
            <a:pPr eaLnBrk="1" hangingPunct="1"/>
            <a:r>
              <a:rPr lang="en-US" altLang="zh-CN" sz="2000" b="1" dirty="0"/>
              <a:t>(C) </a:t>
            </a:r>
            <a:r>
              <a:rPr lang="zh-CN" altLang="en-US" sz="2000" b="1" dirty="0"/>
              <a:t>最大超调量</a:t>
            </a:r>
            <a:endParaRPr lang="zh-CN" altLang="en-US" sz="2000" b="1" i="1" baseline="-25000" dirty="0">
              <a:latin typeface="Times New Roman" panose="02020603050405020304" pitchFamily="18" charset="0"/>
              <a:ea typeface="Times New Roman" panose="02020603050405020304" pitchFamily="18" charset="0"/>
            </a:endParaRPr>
          </a:p>
        </p:txBody>
      </p:sp>
      <p:graphicFrame>
        <p:nvGraphicFramePr>
          <p:cNvPr id="8" name="Object 5"/>
          <p:cNvGraphicFramePr>
            <a:graphicFrameLocks noChangeAspect="1"/>
          </p:cNvGraphicFramePr>
          <p:nvPr/>
        </p:nvGraphicFramePr>
        <p:xfrm>
          <a:off x="2286000" y="4714875"/>
          <a:ext cx="2501900" cy="355600"/>
        </p:xfrm>
        <a:graphic>
          <a:graphicData uri="http://schemas.openxmlformats.org/presentationml/2006/ole">
            <mc:AlternateContent xmlns:mc="http://schemas.openxmlformats.org/markup-compatibility/2006">
              <mc:Choice xmlns:v="urn:schemas-microsoft-com:vml" Requires="v">
                <p:oleObj spid="_x0000_s3229" name="" r:id="rId7" imgW="2501900" imgH="355600" progId="Equation.DSMT4">
                  <p:embed/>
                </p:oleObj>
              </mc:Choice>
              <mc:Fallback>
                <p:oleObj name="" r:id="rId7" imgW="2501900" imgH="355600" progId="Equation.DSMT4">
                  <p:embed/>
                  <p:pic>
                    <p:nvPicPr>
                      <p:cNvPr id="0" name="图片 3228"/>
                      <p:cNvPicPr/>
                      <p:nvPr/>
                    </p:nvPicPr>
                    <p:blipFill>
                      <a:blip r:embed="rId8"/>
                      <a:stretch>
                        <a:fillRect/>
                      </a:stretch>
                    </p:blipFill>
                    <p:spPr>
                      <a:xfrm>
                        <a:off x="2286000" y="4714875"/>
                        <a:ext cx="2501900" cy="355600"/>
                      </a:xfrm>
                      <a:prstGeom prst="rect">
                        <a:avLst/>
                      </a:prstGeom>
                      <a:noFill/>
                      <a:ln w="38100">
                        <a:noFill/>
                        <a:miter/>
                      </a:ln>
                    </p:spPr>
                  </p:pic>
                </p:oleObj>
              </mc:Fallback>
            </mc:AlternateContent>
          </a:graphicData>
        </a:graphic>
      </p:graphicFrame>
      <p:graphicFrame>
        <p:nvGraphicFramePr>
          <p:cNvPr id="412679" name="Object 7"/>
          <p:cNvGraphicFramePr>
            <a:graphicFrameLocks noChangeAspect="1"/>
          </p:cNvGraphicFramePr>
          <p:nvPr/>
        </p:nvGraphicFramePr>
        <p:xfrm>
          <a:off x="2797175" y="5233988"/>
          <a:ext cx="4775200" cy="749300"/>
        </p:xfrm>
        <a:graphic>
          <a:graphicData uri="http://schemas.openxmlformats.org/presentationml/2006/ole">
            <mc:AlternateContent xmlns:mc="http://schemas.openxmlformats.org/markup-compatibility/2006">
              <mc:Choice xmlns:v="urn:schemas-microsoft-com:vml" Requires="v">
                <p:oleObj spid="_x0000_s3214" name="" r:id="rId9" imgW="4775200" imgH="749300" progId="Equation.DSMT4">
                  <p:embed/>
                </p:oleObj>
              </mc:Choice>
              <mc:Fallback>
                <p:oleObj name="" r:id="rId9" imgW="4775200" imgH="749300" progId="Equation.DSMT4">
                  <p:embed/>
                  <p:pic>
                    <p:nvPicPr>
                      <p:cNvPr id="0" name="图片 3213"/>
                      <p:cNvPicPr/>
                      <p:nvPr/>
                    </p:nvPicPr>
                    <p:blipFill>
                      <a:blip r:embed="rId10"/>
                      <a:stretch>
                        <a:fillRect/>
                      </a:stretch>
                    </p:blipFill>
                    <p:spPr>
                      <a:xfrm>
                        <a:off x="2797175" y="5233988"/>
                        <a:ext cx="4775200" cy="7493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75"/>
                                        </p:tgtEl>
                                        <p:attrNameLst>
                                          <p:attrName>style.visibility</p:attrName>
                                        </p:attrNameLst>
                                      </p:cBhvr>
                                      <p:to>
                                        <p:strVal val="visible"/>
                                      </p:to>
                                    </p:set>
                                    <p:animEffect transition="in" filter="blinds(horizontal)">
                                      <p:cBhvr>
                                        <p:cTn id="7" dur="500"/>
                                        <p:tgtEl>
                                          <p:spTgt spid="4126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2676"/>
                                        </p:tgtEl>
                                        <p:attrNameLst>
                                          <p:attrName>style.visibility</p:attrName>
                                        </p:attrNameLst>
                                      </p:cBhvr>
                                      <p:to>
                                        <p:strVal val="visible"/>
                                      </p:to>
                                    </p:set>
                                    <p:animEffect transition="in" filter="blinds(horizontal)">
                                      <p:cBhvr>
                                        <p:cTn id="12" dur="500"/>
                                        <p:tgtEl>
                                          <p:spTgt spid="412676"/>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plus(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2679"/>
                                        </p:tgtEl>
                                        <p:attrNameLst>
                                          <p:attrName>style.visibility</p:attrName>
                                        </p:attrNameLst>
                                      </p:cBhvr>
                                      <p:to>
                                        <p:strVal val="visible"/>
                                      </p:to>
                                    </p:set>
                                    <p:animEffect transition="in" filter="blinds(horizontal)">
                                      <p:cBhvr>
                                        <p:cTn id="32" dur="500"/>
                                        <p:tgtEl>
                                          <p:spTgt spid="41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62" name="Object 2"/>
          <p:cNvGraphicFramePr>
            <a:graphicFrameLocks noChangeAspect="1"/>
          </p:cNvGraphicFramePr>
          <p:nvPr/>
        </p:nvGraphicFramePr>
        <p:xfrm>
          <a:off x="714375" y="1822450"/>
          <a:ext cx="5232400" cy="749300"/>
        </p:xfrm>
        <a:graphic>
          <a:graphicData uri="http://schemas.openxmlformats.org/presentationml/2006/ole">
            <mc:AlternateContent xmlns:mc="http://schemas.openxmlformats.org/markup-compatibility/2006">
              <mc:Choice xmlns:v="urn:schemas-microsoft-com:vml" Requires="v">
                <p:oleObj spid="_x0000_s3215" name="" r:id="rId1" imgW="5232400" imgH="749300" progId="Equation.DSMT4">
                  <p:embed/>
                </p:oleObj>
              </mc:Choice>
              <mc:Fallback>
                <p:oleObj name="" r:id="rId1" imgW="5232400" imgH="749300" progId="Equation.DSMT4">
                  <p:embed/>
                  <p:pic>
                    <p:nvPicPr>
                      <p:cNvPr id="0" name="图片 3214"/>
                      <p:cNvPicPr/>
                      <p:nvPr/>
                    </p:nvPicPr>
                    <p:blipFill>
                      <a:blip r:embed="rId2"/>
                      <a:stretch>
                        <a:fillRect/>
                      </a:stretch>
                    </p:blipFill>
                    <p:spPr>
                      <a:xfrm>
                        <a:off x="714375" y="1822450"/>
                        <a:ext cx="5232400" cy="749300"/>
                      </a:xfrm>
                      <a:prstGeom prst="rect">
                        <a:avLst/>
                      </a:prstGeom>
                      <a:noFill/>
                      <a:ln w="38100">
                        <a:noFill/>
                        <a:miter/>
                      </a:ln>
                    </p:spPr>
                  </p:pic>
                </p:oleObj>
              </mc:Fallback>
            </mc:AlternateContent>
          </a:graphicData>
        </a:graphic>
      </p:graphicFrame>
      <p:graphicFrame>
        <p:nvGraphicFramePr>
          <p:cNvPr id="413699" name="Object 3"/>
          <p:cNvGraphicFramePr>
            <a:graphicFrameLocks noChangeAspect="1"/>
          </p:cNvGraphicFramePr>
          <p:nvPr/>
        </p:nvGraphicFramePr>
        <p:xfrm>
          <a:off x="1214438" y="2500313"/>
          <a:ext cx="7404100" cy="965200"/>
        </p:xfrm>
        <a:graphic>
          <a:graphicData uri="http://schemas.openxmlformats.org/presentationml/2006/ole">
            <mc:AlternateContent xmlns:mc="http://schemas.openxmlformats.org/markup-compatibility/2006">
              <mc:Choice xmlns:v="urn:schemas-microsoft-com:vml" Requires="v">
                <p:oleObj spid="_x0000_s3216" name="" r:id="rId3" imgW="7404100" imgH="965200" progId="Equation.DSMT4">
                  <p:embed/>
                </p:oleObj>
              </mc:Choice>
              <mc:Fallback>
                <p:oleObj name="" r:id="rId3" imgW="7404100" imgH="965200" progId="Equation.DSMT4">
                  <p:embed/>
                  <p:pic>
                    <p:nvPicPr>
                      <p:cNvPr id="0" name="图片 3215"/>
                      <p:cNvPicPr/>
                      <p:nvPr/>
                    </p:nvPicPr>
                    <p:blipFill>
                      <a:blip r:embed="rId4"/>
                      <a:stretch>
                        <a:fillRect/>
                      </a:stretch>
                    </p:blipFill>
                    <p:spPr>
                      <a:xfrm>
                        <a:off x="1214438" y="2500313"/>
                        <a:ext cx="7404100" cy="965200"/>
                      </a:xfrm>
                      <a:prstGeom prst="rect">
                        <a:avLst/>
                      </a:prstGeom>
                      <a:noFill/>
                      <a:ln w="38100">
                        <a:noFill/>
                        <a:miter/>
                      </a:ln>
                    </p:spPr>
                  </p:pic>
                </p:oleObj>
              </mc:Fallback>
            </mc:AlternateContent>
          </a:graphicData>
        </a:graphic>
      </p:graphicFrame>
      <p:graphicFrame>
        <p:nvGraphicFramePr>
          <p:cNvPr id="413700" name="Object 4"/>
          <p:cNvGraphicFramePr>
            <a:graphicFrameLocks noChangeAspect="1"/>
          </p:cNvGraphicFramePr>
          <p:nvPr/>
        </p:nvGraphicFramePr>
        <p:xfrm>
          <a:off x="1222375" y="3513138"/>
          <a:ext cx="1778000" cy="558800"/>
        </p:xfrm>
        <a:graphic>
          <a:graphicData uri="http://schemas.openxmlformats.org/presentationml/2006/ole">
            <mc:AlternateContent xmlns:mc="http://schemas.openxmlformats.org/markup-compatibility/2006">
              <mc:Choice xmlns:v="urn:schemas-microsoft-com:vml" Requires="v">
                <p:oleObj spid="_x0000_s3225" name="" r:id="rId5" imgW="1778000" imgH="558800" progId="Equation.DSMT4">
                  <p:embed/>
                </p:oleObj>
              </mc:Choice>
              <mc:Fallback>
                <p:oleObj name="" r:id="rId5" imgW="1778000" imgH="558800" progId="Equation.DSMT4">
                  <p:embed/>
                  <p:pic>
                    <p:nvPicPr>
                      <p:cNvPr id="0" name="图片 3224"/>
                      <p:cNvPicPr/>
                      <p:nvPr/>
                    </p:nvPicPr>
                    <p:blipFill>
                      <a:blip r:embed="rId6"/>
                      <a:stretch>
                        <a:fillRect/>
                      </a:stretch>
                    </p:blipFill>
                    <p:spPr>
                      <a:xfrm>
                        <a:off x="1222375" y="3513138"/>
                        <a:ext cx="1778000" cy="558800"/>
                      </a:xfrm>
                      <a:prstGeom prst="rect">
                        <a:avLst/>
                      </a:prstGeom>
                      <a:noFill/>
                      <a:ln w="38100">
                        <a:noFill/>
                        <a:miter/>
                      </a:ln>
                    </p:spPr>
                  </p:pic>
                </p:oleObj>
              </mc:Fallback>
            </mc:AlternateContent>
          </a:graphicData>
        </a:graphic>
      </p:graphicFrame>
      <p:sp>
        <p:nvSpPr>
          <p:cNvPr id="6" name="TextBox 5"/>
          <p:cNvSpPr txBox="1"/>
          <p:nvPr/>
        </p:nvSpPr>
        <p:spPr>
          <a:xfrm>
            <a:off x="500063" y="4214813"/>
            <a:ext cx="8215313" cy="1016000"/>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rPr>
              <a:t>        最大超调量完全由阻尼比</a:t>
            </a:r>
            <a:r>
              <a:rPr kumimoji="0" lang="el-GR" altLang="zh-CN"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ζ</a:t>
            </a:r>
            <a:r>
              <a:rPr kumimoji="0" lang="zh-CN" altLang="en-US"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决定，与自然频率</a:t>
            </a:r>
            <a:r>
              <a:rPr kumimoji="0" lang="el-GR" altLang="zh-CN"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ω</a:t>
            </a:r>
            <a:r>
              <a:rPr kumimoji="0" lang="en-US" altLang="zh-CN" sz="2000" b="1" kern="1200" cap="none" spc="0" normalizeH="0" baseline="-25000" noProof="0" dirty="0">
                <a:solidFill>
                  <a:srgbClr val="A50021"/>
                </a:solidFill>
                <a:latin typeface="Times New Roman" panose="02020603050405020304"/>
                <a:ea typeface="宋体" panose="02010600030101010101" pitchFamily="2" charset="-122"/>
                <a:cs typeface="Times New Roman" panose="02020603050405020304"/>
              </a:rPr>
              <a:t>n</a:t>
            </a:r>
            <a:r>
              <a:rPr kumimoji="0" lang="zh-CN" altLang="en-US"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的大小无关，</a:t>
            </a:r>
            <a:r>
              <a:rPr kumimoji="0" lang="el-GR" altLang="zh-CN"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 ζ</a:t>
            </a:r>
            <a:r>
              <a:rPr kumimoji="0" lang="zh-CN" altLang="en-US" sz="2000" b="1" kern="1200" cap="none" spc="0" normalizeH="0" baseline="0" noProof="0" dirty="0">
                <a:solidFill>
                  <a:srgbClr val="A50021"/>
                </a:solidFill>
                <a:latin typeface="Times New Roman" panose="02020603050405020304"/>
                <a:ea typeface="宋体" panose="02010600030101010101" pitchFamily="2" charset="-122"/>
                <a:cs typeface="Times New Roman" panose="02020603050405020304"/>
              </a:rPr>
              <a:t>越小，超调量越大。闭环极点越接近虚轴，系统的超调量越大。</a:t>
            </a:r>
            <a:endPar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pic>
        <p:nvPicPr>
          <p:cNvPr id="7" name="Picture 7" descr="未命名"/>
          <p:cNvPicPr>
            <a:picLocks noChangeAspect="1" noChangeArrowheads="1"/>
          </p:cNvPicPr>
          <p:nvPr/>
        </p:nvPicPr>
        <p:blipFill>
          <a:blip r:embed="rId7"/>
          <a:srcRect/>
          <a:stretch>
            <a:fillRect/>
          </a:stretch>
        </p:blipFill>
        <p:spPr bwMode="auto">
          <a:xfrm>
            <a:off x="6337300" y="71438"/>
            <a:ext cx="2592388" cy="25146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gtEl>
                                        <p:attrNameLst>
                                          <p:attrName>style.visibility</p:attrName>
                                        </p:attrNameLst>
                                      </p:cBhvr>
                                      <p:to>
                                        <p:strVal val="visible"/>
                                      </p:to>
                                    </p:set>
                                    <p:animEffect transition="in" filter="blinds(horizontal)">
                                      <p:cBhvr>
                                        <p:cTn id="7" dur="500"/>
                                        <p:tgtEl>
                                          <p:spTgt spid="4136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3700"/>
                                        </p:tgtEl>
                                        <p:attrNameLst>
                                          <p:attrName>style.visibility</p:attrName>
                                        </p:attrNameLst>
                                      </p:cBhvr>
                                      <p:to>
                                        <p:strVal val="visible"/>
                                      </p:to>
                                    </p:set>
                                    <p:animEffect transition="in" filter="blinds(horizontal)">
                                      <p:cBhvr>
                                        <p:cTn id="12" dur="500"/>
                                        <p:tgtEl>
                                          <p:spTgt spid="413700"/>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plus(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xfrm>
            <a:off x="1857375" y="274638"/>
            <a:ext cx="6829425" cy="1143000"/>
          </a:xfrm>
        </p:spPr>
        <p:txBody>
          <a:bodyPr vert="horz" wrap="square" lIns="91440" tIns="45720" rIns="91440" bIns="45720" anchor="ctr" anchorCtr="0"/>
          <a:p>
            <a:pPr algn="l" eaLnBrk="1" hangingPunct="1"/>
            <a:r>
              <a:rPr lang="en-US" altLang="zh-CN" sz="2400" b="1" dirty="0">
                <a:solidFill>
                  <a:srgbClr val="A50021"/>
                </a:solidFill>
              </a:rPr>
              <a:t>(D) </a:t>
            </a:r>
            <a:r>
              <a:rPr lang="zh-CN" altLang="en-US" sz="2400" b="1" dirty="0">
                <a:solidFill>
                  <a:srgbClr val="A50021"/>
                </a:solidFill>
              </a:rPr>
              <a:t>调节时间</a:t>
            </a:r>
            <a:r>
              <a:rPr lang="en-US" altLang="zh-CN" sz="2400" b="1" i="1" dirty="0">
                <a:solidFill>
                  <a:srgbClr val="A50021"/>
                </a:solidFill>
                <a:latin typeface="Times New Roman" panose="02020603050405020304" pitchFamily="18" charset="0"/>
                <a:cs typeface="Times New Roman" panose="02020603050405020304" pitchFamily="18" charset="0"/>
              </a:rPr>
              <a:t>t</a:t>
            </a:r>
            <a:r>
              <a:rPr lang="en-US" altLang="zh-CN" sz="2400" b="1" i="1" baseline="-25000" dirty="0">
                <a:solidFill>
                  <a:srgbClr val="A50021"/>
                </a:solidFill>
                <a:latin typeface="Times New Roman" panose="02020603050405020304" pitchFamily="18" charset="0"/>
                <a:cs typeface="Times New Roman" panose="02020603050405020304" pitchFamily="18" charset="0"/>
              </a:rPr>
              <a:t>s</a:t>
            </a:r>
            <a:endParaRPr lang="zh-CN" altLang="en-US" sz="2400" i="1" baseline="-25000" dirty="0">
              <a:solidFill>
                <a:srgbClr val="A50021"/>
              </a:solidFill>
              <a:latin typeface="Times New Roman" panose="02020603050405020304" pitchFamily="18" charset="0"/>
              <a:ea typeface="Times New Roman" panose="02020603050405020304" pitchFamily="18" charset="0"/>
            </a:endParaRPr>
          </a:p>
        </p:txBody>
      </p:sp>
      <p:graphicFrame>
        <p:nvGraphicFramePr>
          <p:cNvPr id="41987" name="Object 2"/>
          <p:cNvGraphicFramePr>
            <a:graphicFrameLocks noChangeAspect="1"/>
          </p:cNvGraphicFramePr>
          <p:nvPr/>
        </p:nvGraphicFramePr>
        <p:xfrm>
          <a:off x="1997075" y="1285875"/>
          <a:ext cx="3810000" cy="368300"/>
        </p:xfrm>
        <a:graphic>
          <a:graphicData uri="http://schemas.openxmlformats.org/presentationml/2006/ole">
            <mc:AlternateContent xmlns:mc="http://schemas.openxmlformats.org/markup-compatibility/2006">
              <mc:Choice xmlns:v="urn:schemas-microsoft-com:vml" Requires="v">
                <p:oleObj spid="_x0000_s3238" name="" r:id="rId1" imgW="3810000" imgH="368300" progId="Equation.DSMT4">
                  <p:embed/>
                </p:oleObj>
              </mc:Choice>
              <mc:Fallback>
                <p:oleObj name="" r:id="rId1" imgW="3810000" imgH="368300" progId="Equation.DSMT4">
                  <p:embed/>
                  <p:pic>
                    <p:nvPicPr>
                      <p:cNvPr id="0" name="图片 3237"/>
                      <p:cNvPicPr/>
                      <p:nvPr/>
                    </p:nvPicPr>
                    <p:blipFill>
                      <a:blip r:embed="rId2"/>
                      <a:stretch>
                        <a:fillRect/>
                      </a:stretch>
                    </p:blipFill>
                    <p:spPr>
                      <a:xfrm>
                        <a:off x="1997075" y="1285875"/>
                        <a:ext cx="3810000" cy="368300"/>
                      </a:xfrm>
                      <a:prstGeom prst="rect">
                        <a:avLst/>
                      </a:prstGeom>
                      <a:noFill/>
                      <a:ln w="38100">
                        <a:noFill/>
                        <a:miter/>
                      </a:ln>
                    </p:spPr>
                  </p:pic>
                </p:oleObj>
              </mc:Fallback>
            </mc:AlternateContent>
          </a:graphicData>
        </a:graphic>
      </p:graphicFrame>
      <p:graphicFrame>
        <p:nvGraphicFramePr>
          <p:cNvPr id="414723" name="Object 3"/>
          <p:cNvGraphicFramePr>
            <a:graphicFrameLocks noChangeAspect="1"/>
          </p:cNvGraphicFramePr>
          <p:nvPr/>
        </p:nvGraphicFramePr>
        <p:xfrm>
          <a:off x="1357313" y="1855788"/>
          <a:ext cx="3187700" cy="787400"/>
        </p:xfrm>
        <a:graphic>
          <a:graphicData uri="http://schemas.openxmlformats.org/presentationml/2006/ole">
            <mc:AlternateContent xmlns:mc="http://schemas.openxmlformats.org/markup-compatibility/2006">
              <mc:Choice xmlns:v="urn:schemas-microsoft-com:vml" Requires="v">
                <p:oleObj spid="_x0000_s3232" name="" r:id="rId3" imgW="3187700" imgH="787400" progId="Equation.DSMT4">
                  <p:embed/>
                </p:oleObj>
              </mc:Choice>
              <mc:Fallback>
                <p:oleObj name="" r:id="rId3" imgW="3187700" imgH="787400" progId="Equation.DSMT4">
                  <p:embed/>
                  <p:pic>
                    <p:nvPicPr>
                      <p:cNvPr id="0" name="图片 3231"/>
                      <p:cNvPicPr/>
                      <p:nvPr/>
                    </p:nvPicPr>
                    <p:blipFill>
                      <a:blip r:embed="rId4"/>
                      <a:stretch>
                        <a:fillRect/>
                      </a:stretch>
                    </p:blipFill>
                    <p:spPr>
                      <a:xfrm>
                        <a:off x="1357313" y="1855788"/>
                        <a:ext cx="3187700" cy="787400"/>
                      </a:xfrm>
                      <a:prstGeom prst="rect">
                        <a:avLst/>
                      </a:prstGeom>
                      <a:noFill/>
                      <a:ln w="38100">
                        <a:noFill/>
                        <a:miter/>
                      </a:ln>
                    </p:spPr>
                  </p:pic>
                </p:oleObj>
              </mc:Fallback>
            </mc:AlternateContent>
          </a:graphicData>
        </a:graphic>
      </p:graphicFrame>
      <p:graphicFrame>
        <p:nvGraphicFramePr>
          <p:cNvPr id="414724" name="Object 4"/>
          <p:cNvGraphicFramePr>
            <a:graphicFrameLocks noChangeAspect="1"/>
          </p:cNvGraphicFramePr>
          <p:nvPr/>
        </p:nvGraphicFramePr>
        <p:xfrm>
          <a:off x="1354138" y="2651125"/>
          <a:ext cx="4432300" cy="914400"/>
        </p:xfrm>
        <a:graphic>
          <a:graphicData uri="http://schemas.openxmlformats.org/presentationml/2006/ole">
            <mc:AlternateContent xmlns:mc="http://schemas.openxmlformats.org/markup-compatibility/2006">
              <mc:Choice xmlns:v="urn:schemas-microsoft-com:vml" Requires="v">
                <p:oleObj spid="_x0000_s3239" name="" r:id="rId5" imgW="4432300" imgH="914400" progId="Equation.DSMT4">
                  <p:embed/>
                </p:oleObj>
              </mc:Choice>
              <mc:Fallback>
                <p:oleObj name="" r:id="rId5" imgW="4432300" imgH="914400" progId="Equation.DSMT4">
                  <p:embed/>
                  <p:pic>
                    <p:nvPicPr>
                      <p:cNvPr id="0" name="图片 3238"/>
                      <p:cNvPicPr/>
                      <p:nvPr/>
                    </p:nvPicPr>
                    <p:blipFill>
                      <a:blip r:embed="rId6"/>
                      <a:stretch>
                        <a:fillRect/>
                      </a:stretch>
                    </p:blipFill>
                    <p:spPr>
                      <a:xfrm>
                        <a:off x="1354138" y="2651125"/>
                        <a:ext cx="4432300" cy="914400"/>
                      </a:xfrm>
                      <a:prstGeom prst="rect">
                        <a:avLst/>
                      </a:prstGeom>
                      <a:noFill/>
                      <a:ln w="38100">
                        <a:noFill/>
                        <a:miter/>
                      </a:ln>
                    </p:spPr>
                  </p:pic>
                </p:oleObj>
              </mc:Fallback>
            </mc:AlternateContent>
          </a:graphicData>
        </a:graphic>
      </p:graphicFrame>
      <p:sp>
        <p:nvSpPr>
          <p:cNvPr id="7" name="TextBox 6"/>
          <p:cNvSpPr txBox="1"/>
          <p:nvPr/>
        </p:nvSpPr>
        <p:spPr>
          <a:xfrm>
            <a:off x="357188" y="3998913"/>
            <a:ext cx="12176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包络线：</a:t>
            </a:r>
            <a:endParaRPr lang="zh-CN" altLang="en-US" sz="2000" b="1" dirty="0">
              <a:latin typeface="Arial" panose="020B0604020202020204" pitchFamily="34" charset="0"/>
            </a:endParaRPr>
          </a:p>
        </p:txBody>
      </p:sp>
      <p:graphicFrame>
        <p:nvGraphicFramePr>
          <p:cNvPr id="414726" name="Object 6"/>
          <p:cNvGraphicFramePr>
            <a:graphicFrameLocks noChangeAspect="1"/>
          </p:cNvGraphicFramePr>
          <p:nvPr/>
        </p:nvGraphicFramePr>
        <p:xfrm>
          <a:off x="1928813" y="3784600"/>
          <a:ext cx="1612900" cy="787400"/>
        </p:xfrm>
        <a:graphic>
          <a:graphicData uri="http://schemas.openxmlformats.org/presentationml/2006/ole">
            <mc:AlternateContent xmlns:mc="http://schemas.openxmlformats.org/markup-compatibility/2006">
              <mc:Choice xmlns:v="urn:schemas-microsoft-com:vml" Requires="v">
                <p:oleObj spid="_x0000_s3241" name="" r:id="rId7" imgW="1612900" imgH="787400" progId="Equation.DSMT4">
                  <p:embed/>
                </p:oleObj>
              </mc:Choice>
              <mc:Fallback>
                <p:oleObj name="" r:id="rId7" imgW="1612900" imgH="787400" progId="Equation.DSMT4">
                  <p:embed/>
                  <p:pic>
                    <p:nvPicPr>
                      <p:cNvPr id="0" name="图片 3240"/>
                      <p:cNvPicPr/>
                      <p:nvPr/>
                    </p:nvPicPr>
                    <p:blipFill>
                      <a:blip r:embed="rId8"/>
                      <a:stretch>
                        <a:fillRect/>
                      </a:stretch>
                    </p:blipFill>
                    <p:spPr>
                      <a:xfrm>
                        <a:off x="1928813" y="3784600"/>
                        <a:ext cx="1612900" cy="787400"/>
                      </a:xfrm>
                      <a:prstGeom prst="rect">
                        <a:avLst/>
                      </a:prstGeom>
                      <a:noFill/>
                      <a:ln w="38100">
                        <a:noFill/>
                        <a:miter/>
                      </a:ln>
                    </p:spPr>
                  </p:pic>
                </p:oleObj>
              </mc:Fallback>
            </mc:AlternateContent>
          </a:graphicData>
        </a:graphic>
      </p:graphicFrame>
      <p:graphicFrame>
        <p:nvGraphicFramePr>
          <p:cNvPr id="414727" name="Object 7"/>
          <p:cNvGraphicFramePr>
            <a:graphicFrameLocks noChangeAspect="1"/>
          </p:cNvGraphicFramePr>
          <p:nvPr/>
        </p:nvGraphicFramePr>
        <p:xfrm>
          <a:off x="1928813" y="4857750"/>
          <a:ext cx="1562100" cy="787400"/>
        </p:xfrm>
        <a:graphic>
          <a:graphicData uri="http://schemas.openxmlformats.org/presentationml/2006/ole">
            <mc:AlternateContent xmlns:mc="http://schemas.openxmlformats.org/markup-compatibility/2006">
              <mc:Choice xmlns:v="urn:schemas-microsoft-com:vml" Requires="v">
                <p:oleObj spid="_x0000_s3242" name="" r:id="rId9" imgW="1562100" imgH="787400" progId="Equation.DSMT4">
                  <p:embed/>
                </p:oleObj>
              </mc:Choice>
              <mc:Fallback>
                <p:oleObj name="" r:id="rId9" imgW="1562100" imgH="787400" progId="Equation.DSMT4">
                  <p:embed/>
                  <p:pic>
                    <p:nvPicPr>
                      <p:cNvPr id="0" name="图片 3241"/>
                      <p:cNvPicPr/>
                      <p:nvPr/>
                    </p:nvPicPr>
                    <p:blipFill>
                      <a:blip r:embed="rId10"/>
                      <a:stretch>
                        <a:fillRect/>
                      </a:stretch>
                    </p:blipFill>
                    <p:spPr>
                      <a:xfrm>
                        <a:off x="1928813" y="4857750"/>
                        <a:ext cx="1562100" cy="787400"/>
                      </a:xfrm>
                      <a:prstGeom prst="rect">
                        <a:avLst/>
                      </a:prstGeom>
                      <a:noFill/>
                      <a:ln w="38100">
                        <a:noFill/>
                        <a:miter/>
                      </a:ln>
                    </p:spPr>
                  </p:pic>
                </p:oleObj>
              </mc:Fallback>
            </mc:AlternateContent>
          </a:graphicData>
        </a:graphic>
      </p:graphicFrame>
      <p:graphicFrame>
        <p:nvGraphicFramePr>
          <p:cNvPr id="11" name="Object 9"/>
          <p:cNvGraphicFramePr>
            <a:graphicFrameLocks noChangeAspect="1"/>
          </p:cNvGraphicFramePr>
          <p:nvPr/>
        </p:nvGraphicFramePr>
        <p:xfrm>
          <a:off x="4073525" y="4922838"/>
          <a:ext cx="3213100" cy="1435100"/>
        </p:xfrm>
        <a:graphic>
          <a:graphicData uri="http://schemas.openxmlformats.org/presentationml/2006/ole">
            <mc:AlternateContent xmlns:mc="http://schemas.openxmlformats.org/markup-compatibility/2006">
              <mc:Choice xmlns:v="urn:schemas-microsoft-com:vml" Requires="v">
                <p:oleObj spid="_x0000_s3231" name="" r:id="rId11" imgW="3213100" imgH="1435100" progId="Equation.DSMT4">
                  <p:embed/>
                </p:oleObj>
              </mc:Choice>
              <mc:Fallback>
                <p:oleObj name="" r:id="rId11" imgW="3213100" imgH="1435100" progId="Equation.DSMT4">
                  <p:embed/>
                  <p:pic>
                    <p:nvPicPr>
                      <p:cNvPr id="0" name="图片 3230"/>
                      <p:cNvPicPr/>
                      <p:nvPr/>
                    </p:nvPicPr>
                    <p:blipFill>
                      <a:blip r:embed="rId12"/>
                      <a:stretch>
                        <a:fillRect/>
                      </a:stretch>
                    </p:blipFill>
                    <p:spPr>
                      <a:xfrm>
                        <a:off x="4073525" y="4922838"/>
                        <a:ext cx="3213100" cy="1435100"/>
                      </a:xfrm>
                      <a:prstGeom prst="rect">
                        <a:avLst/>
                      </a:prstGeom>
                      <a:noFill/>
                      <a:ln w="38100">
                        <a:noFill/>
                        <a:miter/>
                      </a:ln>
                    </p:spPr>
                  </p:pic>
                </p:oleObj>
              </mc:Fallback>
            </mc:AlternateContent>
          </a:graphicData>
        </a:graphic>
      </p:graphicFrame>
      <p:pic>
        <p:nvPicPr>
          <p:cNvPr id="10" name="Picture 16" descr="未命名"/>
          <p:cNvPicPr>
            <a:picLocks noChangeAspect="1" noChangeArrowheads="1"/>
          </p:cNvPicPr>
          <p:nvPr/>
        </p:nvPicPr>
        <p:blipFill>
          <a:blip r:embed="rId13"/>
          <a:srcRect/>
          <a:stretch>
            <a:fillRect/>
          </a:stretch>
        </p:blipFill>
        <p:spPr bwMode="auto">
          <a:xfrm>
            <a:off x="5857875" y="2000250"/>
            <a:ext cx="3097213" cy="28098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gtEl>
                                        <p:attrNameLst>
                                          <p:attrName>style.visibility</p:attrName>
                                        </p:attrNameLst>
                                      </p:cBhvr>
                                      <p:to>
                                        <p:strVal val="visible"/>
                                      </p:to>
                                    </p:set>
                                    <p:animEffect transition="in" filter="blinds(horizontal)">
                                      <p:cBhvr>
                                        <p:cTn id="7" dur="500"/>
                                        <p:tgtEl>
                                          <p:spTgt spid="4147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4"/>
                                        </p:tgtEl>
                                        <p:attrNameLst>
                                          <p:attrName>style.visibility</p:attrName>
                                        </p:attrNameLst>
                                      </p:cBhvr>
                                      <p:to>
                                        <p:strVal val="visible"/>
                                      </p:to>
                                    </p:set>
                                    <p:animEffect transition="in" filter="blinds(horizontal)">
                                      <p:cBhvr>
                                        <p:cTn id="12" dur="500"/>
                                        <p:tgtEl>
                                          <p:spTgt spid="4147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414726"/>
                                        </p:tgtEl>
                                        <p:attrNameLst>
                                          <p:attrName>style.visibility</p:attrName>
                                        </p:attrNameLst>
                                      </p:cBhvr>
                                      <p:to>
                                        <p:strVal val="visible"/>
                                      </p:to>
                                    </p:set>
                                    <p:animEffect transition="in" filter="blinds(horizontal)">
                                      <p:cBhvr>
                                        <p:cTn id="20" dur="500"/>
                                        <p:tgtEl>
                                          <p:spTgt spid="41472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4727"/>
                                        </p:tgtEl>
                                        <p:attrNameLst>
                                          <p:attrName>style.visibility</p:attrName>
                                        </p:attrNameLst>
                                      </p:cBhvr>
                                      <p:to>
                                        <p:strVal val="visible"/>
                                      </p:to>
                                    </p:set>
                                    <p:animEffect transition="in" filter="blinds(horizontal)">
                                      <p:cBhvr>
                                        <p:cTn id="25" dur="500"/>
                                        <p:tgtEl>
                                          <p:spTgt spid="41472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43010" name="Object 2"/>
          <p:cNvGraphicFramePr>
            <a:graphicFrameLocks noChangeAspect="1"/>
          </p:cNvGraphicFramePr>
          <p:nvPr/>
        </p:nvGraphicFramePr>
        <p:xfrm>
          <a:off x="1730375" y="1746250"/>
          <a:ext cx="6985000" cy="4754563"/>
        </p:xfrm>
        <a:graphic>
          <a:graphicData uri="http://schemas.openxmlformats.org/presentationml/2006/ole">
            <mc:AlternateContent xmlns:mc="http://schemas.openxmlformats.org/markup-compatibility/2006">
              <mc:Choice xmlns:v="urn:schemas-microsoft-com:vml" Requires="v">
                <p:oleObj spid="_x0000_s3235" name="" r:id="rId1" imgW="2626360" imgH="2124710" progId="Visio.Drawing.11">
                  <p:embed/>
                </p:oleObj>
              </mc:Choice>
              <mc:Fallback>
                <p:oleObj name="" r:id="rId1" imgW="2626360" imgH="2124710" progId="Visio.Drawing.11">
                  <p:embed/>
                  <p:pic>
                    <p:nvPicPr>
                      <p:cNvPr id="0" name="图片 3234"/>
                      <p:cNvPicPr/>
                      <p:nvPr/>
                    </p:nvPicPr>
                    <p:blipFill>
                      <a:blip r:embed="rId2"/>
                      <a:stretch>
                        <a:fillRect/>
                      </a:stretch>
                    </p:blipFill>
                    <p:spPr>
                      <a:xfrm>
                        <a:off x="1730375" y="1746250"/>
                        <a:ext cx="6985000" cy="4754563"/>
                      </a:xfrm>
                      <a:prstGeom prst="rect">
                        <a:avLst/>
                      </a:prstGeom>
                      <a:noFill/>
                      <a:ln w="38100">
                        <a:noFill/>
                        <a:miter/>
                      </a:ln>
                    </p:spPr>
                  </p:pic>
                </p:oleObj>
              </mc:Fallback>
            </mc:AlternateContent>
          </a:graphicData>
        </a:graphic>
      </p:graphicFrame>
      <p:sp>
        <p:nvSpPr>
          <p:cNvPr id="43011" name="标题 3"/>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典型二阶系统输出响应的包络线</a:t>
            </a:r>
            <a:endParaRPr lang="zh-CN" altLang="en-US" sz="2800" b="1" dirty="0">
              <a:solidFill>
                <a:srgbClr val="A50021"/>
              </a:solidFill>
            </a:endParaRPr>
          </a:p>
        </p:txBody>
      </p:sp>
    </p:spTree>
  </p:cSld>
  <p:clrMapOvr>
    <a:masterClrMapping/>
  </p:clrMapOvr>
  <p:transition>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1028"/>
          <p:cNvSpPr/>
          <p:nvPr/>
        </p:nvSpPr>
        <p:spPr>
          <a:xfrm>
            <a:off x="304800" y="1600200"/>
            <a:ext cx="5562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2000" b="1" dirty="0">
                <a:solidFill>
                  <a:schemeClr val="bg1"/>
                </a:solidFill>
                <a:latin typeface="Arial" panose="020B0604020202020204" pitchFamily="34" charset="0"/>
                <a:ea typeface="黑体" panose="02010609060101010101" pitchFamily="49" charset="-122"/>
              </a:rPr>
              <a:t>§3.1.2    </a:t>
            </a:r>
            <a:r>
              <a:rPr lang="zh-CN" altLang="en-US" sz="2000" b="1" dirty="0">
                <a:solidFill>
                  <a:schemeClr val="bg1"/>
                </a:solidFill>
                <a:latin typeface="Arial" panose="020B0604020202020204" pitchFamily="34" charset="0"/>
                <a:ea typeface="黑体" panose="02010609060101010101" pitchFamily="49" charset="-122"/>
              </a:rPr>
              <a:t>时域法常用的典型输入信号</a:t>
            </a:r>
            <a:endParaRPr lang="zh-CN" altLang="en-US" sz="2000" dirty="0">
              <a:solidFill>
                <a:schemeClr val="bg1"/>
              </a:solidFill>
              <a:latin typeface="Arial" panose="020B0604020202020204" pitchFamily="34" charset="0"/>
            </a:endParaRPr>
          </a:p>
        </p:txBody>
      </p:sp>
      <p:graphicFrame>
        <p:nvGraphicFramePr>
          <p:cNvPr id="7171" name="Object 2"/>
          <p:cNvGraphicFramePr>
            <a:graphicFrameLocks noChangeAspect="1"/>
          </p:cNvGraphicFramePr>
          <p:nvPr/>
        </p:nvGraphicFramePr>
        <p:xfrm>
          <a:off x="0" y="1643063"/>
          <a:ext cx="9144000" cy="5143500"/>
        </p:xfrm>
        <a:graphic>
          <a:graphicData uri="http://schemas.openxmlformats.org/presentationml/2006/ole">
            <mc:AlternateContent xmlns:mc="http://schemas.openxmlformats.org/markup-compatibility/2006">
              <mc:Choice xmlns:v="urn:schemas-microsoft-com:vml" Requires="v">
                <p:oleObj spid="_x0000_s3076" name="" r:id="rId1" imgW="7534275" imgH="5591175" progId="PBrush">
                  <p:embed/>
                </p:oleObj>
              </mc:Choice>
              <mc:Fallback>
                <p:oleObj name="" r:id="rId1" imgW="7534275" imgH="5591175" progId="PBrush">
                  <p:embed/>
                  <p:pic>
                    <p:nvPicPr>
                      <p:cNvPr id="0" name="图片 3075"/>
                      <p:cNvPicPr/>
                      <p:nvPr/>
                    </p:nvPicPr>
                    <p:blipFill>
                      <a:blip r:embed="rId2"/>
                      <a:stretch>
                        <a:fillRect/>
                      </a:stretch>
                    </p:blipFill>
                    <p:spPr>
                      <a:xfrm>
                        <a:off x="0" y="1643063"/>
                        <a:ext cx="9144000" cy="5143500"/>
                      </a:xfrm>
                      <a:prstGeom prst="rect">
                        <a:avLst/>
                      </a:prstGeom>
                      <a:noFill/>
                      <a:ln w="38100">
                        <a:noFill/>
                        <a:miter/>
                      </a:ln>
                    </p:spPr>
                  </p:pic>
                </p:oleObj>
              </mc:Fallback>
            </mc:AlternateContent>
          </a:graphicData>
        </a:graphic>
      </p:graphicFrame>
      <p:sp>
        <p:nvSpPr>
          <p:cNvPr id="7172" name="标题 4"/>
          <p:cNvSpPr>
            <a:spLocks noGrp="1"/>
          </p:cNvSpPr>
          <p:nvPr>
            <p:ph type="title"/>
          </p:nvPr>
        </p:nvSpPr>
        <p:spPr/>
        <p:txBody>
          <a:bodyPr vert="horz" wrap="square" lIns="91440" tIns="45720" rIns="91440" bIns="45720" anchor="ctr" anchorCtr="0"/>
          <a:p>
            <a:pPr eaLnBrk="1" hangingPunct="1"/>
            <a:r>
              <a:rPr lang="zh-CN" altLang="en-US" sz="2400" b="1" dirty="0">
                <a:solidFill>
                  <a:srgbClr val="A50021"/>
                </a:solidFill>
              </a:rPr>
              <a:t>典型测试信号</a:t>
            </a:r>
            <a:br>
              <a:rPr lang="zh-CN" altLang="en-US" sz="2400" b="1" dirty="0">
                <a:solidFill>
                  <a:srgbClr val="A50021"/>
                </a:solidFill>
              </a:rPr>
            </a:br>
            <a:r>
              <a:rPr lang="en-US" altLang="zh-CN" sz="2400" b="1" dirty="0">
                <a:solidFill>
                  <a:srgbClr val="A50021"/>
                </a:solidFill>
                <a:latin typeface="Times New Roman" panose="02020603050405020304" pitchFamily="18" charset="0"/>
                <a:ea typeface="华文中宋" panose="02010600040101010101" pitchFamily="2" charset="-122"/>
              </a:rPr>
              <a:t>typical testing signal</a:t>
            </a:r>
            <a:endParaRPr lang="en-US" altLang="zh-CN" sz="2400" b="1" dirty="0">
              <a:solidFill>
                <a:srgbClr val="A50021"/>
              </a:solidFill>
              <a:latin typeface="Times New Roman" panose="02020603050405020304" pitchFamily="18" charset="0"/>
              <a:ea typeface="华文中宋" panose="02010600040101010101" pitchFamily="2" charset="-122"/>
            </a:endParaRPr>
          </a:p>
        </p:txBody>
      </p:sp>
    </p:spTree>
  </p:cSld>
  <p:clrMapOvr>
    <a:masterClrMapping/>
  </p:clrMapOvr>
  <p:transition>
    <p:cover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5746" name="Object 2"/>
          <p:cNvGraphicFramePr>
            <a:graphicFrameLocks noChangeAspect="1"/>
          </p:cNvGraphicFramePr>
          <p:nvPr/>
        </p:nvGraphicFramePr>
        <p:xfrm>
          <a:off x="2143125" y="571500"/>
          <a:ext cx="3213100" cy="1435100"/>
        </p:xfrm>
        <a:graphic>
          <a:graphicData uri="http://schemas.openxmlformats.org/presentationml/2006/ole">
            <mc:AlternateContent xmlns:mc="http://schemas.openxmlformats.org/markup-compatibility/2006">
              <mc:Choice xmlns:v="urn:schemas-microsoft-com:vml" Requires="v">
                <p:oleObj spid="_x0000_s3237" name="" r:id="rId1" imgW="3213100" imgH="1435100" progId="Equation.DSMT4">
                  <p:embed/>
                </p:oleObj>
              </mc:Choice>
              <mc:Fallback>
                <p:oleObj name="" r:id="rId1" imgW="3213100" imgH="1435100" progId="Equation.DSMT4">
                  <p:embed/>
                  <p:pic>
                    <p:nvPicPr>
                      <p:cNvPr id="0" name="图片 3236"/>
                      <p:cNvPicPr/>
                      <p:nvPr/>
                    </p:nvPicPr>
                    <p:blipFill>
                      <a:blip r:embed="rId2"/>
                      <a:stretch>
                        <a:fillRect/>
                      </a:stretch>
                    </p:blipFill>
                    <p:spPr>
                      <a:xfrm>
                        <a:off x="2143125" y="571500"/>
                        <a:ext cx="3213100" cy="1435100"/>
                      </a:xfrm>
                      <a:prstGeom prst="rect">
                        <a:avLst/>
                      </a:prstGeom>
                      <a:noFill/>
                      <a:ln w="38100">
                        <a:noFill/>
                        <a:miter/>
                      </a:ln>
                    </p:spPr>
                  </p:pic>
                </p:oleObj>
              </mc:Fallback>
            </mc:AlternateContent>
          </a:graphicData>
        </a:graphic>
      </p:graphicFrame>
      <p:sp>
        <p:nvSpPr>
          <p:cNvPr id="4" name="矩形 3"/>
          <p:cNvSpPr/>
          <p:nvPr/>
        </p:nvSpPr>
        <p:spPr>
          <a:xfrm>
            <a:off x="1000125" y="2143125"/>
            <a:ext cx="12096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l-GR" altLang="zh-CN" sz="1800" b="1" dirty="0">
                <a:latin typeface="Times New Roman" panose="02020603050405020304" pitchFamily="18" charset="0"/>
                <a:cs typeface="Times New Roman" panose="02020603050405020304" pitchFamily="18" charset="0"/>
              </a:rPr>
              <a:t>ζ</a:t>
            </a:r>
            <a:r>
              <a:rPr lang="zh-CN" altLang="en-US" sz="1800" b="1" dirty="0">
                <a:latin typeface="Times New Roman" panose="02020603050405020304" pitchFamily="18" charset="0"/>
                <a:cs typeface="Times New Roman" panose="02020603050405020304" pitchFamily="18" charset="0"/>
              </a:rPr>
              <a:t>较小时，</a:t>
            </a:r>
            <a:endParaRPr lang="zh-CN" altLang="en-US" sz="1800" dirty="0">
              <a:latin typeface="Arial" panose="020B0604020202020204" pitchFamily="34" charset="0"/>
            </a:endParaRPr>
          </a:p>
        </p:txBody>
      </p:sp>
      <p:graphicFrame>
        <p:nvGraphicFramePr>
          <p:cNvPr id="5" name="Object 3"/>
          <p:cNvGraphicFramePr>
            <a:graphicFrameLocks noChangeAspect="1"/>
          </p:cNvGraphicFramePr>
          <p:nvPr/>
        </p:nvGraphicFramePr>
        <p:xfrm>
          <a:off x="2286000" y="2143125"/>
          <a:ext cx="1206500" cy="419100"/>
        </p:xfrm>
        <a:graphic>
          <a:graphicData uri="http://schemas.openxmlformats.org/presentationml/2006/ole">
            <mc:AlternateContent xmlns:mc="http://schemas.openxmlformats.org/markup-compatibility/2006">
              <mc:Choice xmlns:v="urn:schemas-microsoft-com:vml" Requires="v">
                <p:oleObj spid="_x0000_s3243" name="" r:id="rId3" imgW="1206500" imgH="419100" progId="Equation.DSMT4">
                  <p:embed/>
                </p:oleObj>
              </mc:Choice>
              <mc:Fallback>
                <p:oleObj name="" r:id="rId3" imgW="1206500" imgH="419100" progId="Equation.DSMT4">
                  <p:embed/>
                  <p:pic>
                    <p:nvPicPr>
                      <p:cNvPr id="0" name="图片 3242"/>
                      <p:cNvPicPr/>
                      <p:nvPr/>
                    </p:nvPicPr>
                    <p:blipFill>
                      <a:blip r:embed="rId4"/>
                      <a:stretch>
                        <a:fillRect/>
                      </a:stretch>
                    </p:blipFill>
                    <p:spPr>
                      <a:xfrm>
                        <a:off x="2286000" y="2143125"/>
                        <a:ext cx="1206500" cy="419100"/>
                      </a:xfrm>
                      <a:prstGeom prst="rect">
                        <a:avLst/>
                      </a:prstGeom>
                      <a:noFill/>
                      <a:ln w="38100">
                        <a:noFill/>
                        <a:miter/>
                      </a:ln>
                    </p:spPr>
                  </p:pic>
                </p:oleObj>
              </mc:Fallback>
            </mc:AlternateContent>
          </a:graphicData>
        </a:graphic>
      </p:graphicFrame>
      <p:graphicFrame>
        <p:nvGraphicFramePr>
          <p:cNvPr id="415748" name="Object 4"/>
          <p:cNvGraphicFramePr>
            <a:graphicFrameLocks noChangeAspect="1"/>
          </p:cNvGraphicFramePr>
          <p:nvPr/>
        </p:nvGraphicFramePr>
        <p:xfrm>
          <a:off x="2232025" y="2928938"/>
          <a:ext cx="927100" cy="1435100"/>
        </p:xfrm>
        <a:graphic>
          <a:graphicData uri="http://schemas.openxmlformats.org/presentationml/2006/ole">
            <mc:AlternateContent xmlns:mc="http://schemas.openxmlformats.org/markup-compatibility/2006">
              <mc:Choice xmlns:v="urn:schemas-microsoft-com:vml" Requires="v">
                <p:oleObj spid="_x0000_s3240" name="" r:id="rId5" imgW="927100" imgH="1435100" progId="Equation.DSMT4">
                  <p:embed/>
                </p:oleObj>
              </mc:Choice>
              <mc:Fallback>
                <p:oleObj name="" r:id="rId5" imgW="927100" imgH="1435100" progId="Equation.DSMT4">
                  <p:embed/>
                  <p:pic>
                    <p:nvPicPr>
                      <p:cNvPr id="0" name="图片 3239"/>
                      <p:cNvPicPr/>
                      <p:nvPr/>
                    </p:nvPicPr>
                    <p:blipFill>
                      <a:blip r:embed="rId6"/>
                      <a:stretch>
                        <a:fillRect/>
                      </a:stretch>
                    </p:blipFill>
                    <p:spPr>
                      <a:xfrm>
                        <a:off x="2232025" y="2928938"/>
                        <a:ext cx="927100" cy="1435100"/>
                      </a:xfrm>
                      <a:prstGeom prst="rect">
                        <a:avLst/>
                      </a:prstGeom>
                      <a:noFill/>
                      <a:ln w="38100">
                        <a:noFill/>
                        <a:miter/>
                      </a:ln>
                    </p:spPr>
                  </p:pic>
                </p:oleObj>
              </mc:Fallback>
            </mc:AlternateContent>
          </a:graphicData>
        </a:graphic>
      </p:graphicFrame>
      <p:sp>
        <p:nvSpPr>
          <p:cNvPr id="7" name="TextBox 6"/>
          <p:cNvSpPr txBox="1"/>
          <p:nvPr/>
        </p:nvSpPr>
        <p:spPr>
          <a:xfrm>
            <a:off x="500063" y="4484688"/>
            <a:ext cx="8215313" cy="1016000"/>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rPr>
              <a:t>        调节时间与闭环极点的实部设置成反比，极点与虚轴之间的距离越远，系统的调节时间就越短</a:t>
            </a:r>
            <a:endParaRPr kumimoji="0" lang="zh-CN" altLang="en-US" sz="20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6"/>
                                        </p:tgtEl>
                                        <p:attrNameLst>
                                          <p:attrName>style.visibility</p:attrName>
                                        </p:attrNameLst>
                                      </p:cBhvr>
                                      <p:to>
                                        <p:strVal val="visible"/>
                                      </p:to>
                                    </p:set>
                                    <p:animEffect transition="in" filter="blinds(horizontal)">
                                      <p:cBhvr>
                                        <p:cTn id="7" dur="500"/>
                                        <p:tgtEl>
                                          <p:spTgt spid="415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15748"/>
                                        </p:tgtEl>
                                        <p:attrNameLst>
                                          <p:attrName>style.visibility</p:attrName>
                                        </p:attrNameLst>
                                      </p:cBhvr>
                                      <p:to>
                                        <p:strVal val="visible"/>
                                      </p:to>
                                    </p:set>
                                    <p:animEffect transition="in" filter="blinds(horizontal)">
                                      <p:cBhvr>
                                        <p:cTn id="20" dur="500"/>
                                        <p:tgtEl>
                                          <p:spTgt spid="415748"/>
                                        </p:tgtEl>
                                      </p:cBhvr>
                                    </p:animEffect>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plus(in)">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a:xfrm>
            <a:off x="2000250" y="274638"/>
            <a:ext cx="6686550" cy="1143000"/>
          </a:xfrm>
        </p:spPr>
        <p:txBody>
          <a:bodyPr vert="horz" wrap="square" lIns="91440" tIns="45720" rIns="91440" bIns="45720" anchor="ctr" anchorCtr="0"/>
          <a:p>
            <a:pPr algn="l" eaLnBrk="1" hangingPunct="1"/>
            <a:r>
              <a:rPr lang="en-US" altLang="zh-CN" sz="2800" b="1" dirty="0">
                <a:solidFill>
                  <a:srgbClr val="A50021"/>
                </a:solidFill>
              </a:rPr>
              <a:t>(D) </a:t>
            </a:r>
            <a:r>
              <a:rPr lang="zh-CN" altLang="en-US" sz="2800" b="1" dirty="0">
                <a:solidFill>
                  <a:srgbClr val="A50021"/>
                </a:solidFill>
              </a:rPr>
              <a:t>振荡次数</a:t>
            </a:r>
            <a:r>
              <a:rPr lang="en-US" altLang="zh-CN" sz="2800" b="1" dirty="0">
                <a:solidFill>
                  <a:srgbClr val="A50021"/>
                </a:solidFill>
              </a:rPr>
              <a:t>N</a:t>
            </a:r>
            <a:endParaRPr lang="zh-CN" altLang="en-US" sz="2800" dirty="0"/>
          </a:p>
        </p:txBody>
      </p:sp>
      <p:graphicFrame>
        <p:nvGraphicFramePr>
          <p:cNvPr id="3" name="Object 2"/>
          <p:cNvGraphicFramePr>
            <a:graphicFrameLocks noChangeAspect="1"/>
          </p:cNvGraphicFramePr>
          <p:nvPr/>
        </p:nvGraphicFramePr>
        <p:xfrm>
          <a:off x="2357438" y="1428750"/>
          <a:ext cx="812800" cy="685800"/>
        </p:xfrm>
        <a:graphic>
          <a:graphicData uri="http://schemas.openxmlformats.org/presentationml/2006/ole">
            <mc:AlternateContent xmlns:mc="http://schemas.openxmlformats.org/markup-compatibility/2006">
              <mc:Choice xmlns:v="urn:schemas-microsoft-com:vml" Requires="v">
                <p:oleObj spid="_x0000_s3121" name="" r:id="rId1" imgW="812800" imgH="685800" progId="Equation.DSMT4">
                  <p:embed/>
                </p:oleObj>
              </mc:Choice>
              <mc:Fallback>
                <p:oleObj name="" r:id="rId1" imgW="812800" imgH="685800" progId="Equation.DSMT4">
                  <p:embed/>
                  <p:pic>
                    <p:nvPicPr>
                      <p:cNvPr id="0" name="图片 3120"/>
                      <p:cNvPicPr/>
                      <p:nvPr/>
                    </p:nvPicPr>
                    <p:blipFill>
                      <a:blip r:embed="rId2"/>
                      <a:stretch>
                        <a:fillRect/>
                      </a:stretch>
                    </p:blipFill>
                    <p:spPr>
                      <a:xfrm>
                        <a:off x="2357438" y="1428750"/>
                        <a:ext cx="812800" cy="685800"/>
                      </a:xfrm>
                      <a:prstGeom prst="rect">
                        <a:avLst/>
                      </a:prstGeom>
                      <a:noFill/>
                      <a:ln w="38100">
                        <a:noFill/>
                        <a:miter/>
                      </a:ln>
                    </p:spPr>
                  </p:pic>
                </p:oleObj>
              </mc:Fallback>
            </mc:AlternateContent>
          </a:graphicData>
        </a:graphic>
      </p:graphicFrame>
      <p:graphicFrame>
        <p:nvGraphicFramePr>
          <p:cNvPr id="416771" name="Object 3"/>
          <p:cNvGraphicFramePr>
            <a:graphicFrameLocks noChangeAspect="1"/>
          </p:cNvGraphicFramePr>
          <p:nvPr/>
        </p:nvGraphicFramePr>
        <p:xfrm>
          <a:off x="6215063" y="1214438"/>
          <a:ext cx="2273300" cy="749300"/>
        </p:xfrm>
        <a:graphic>
          <a:graphicData uri="http://schemas.openxmlformats.org/presentationml/2006/ole">
            <mc:AlternateContent xmlns:mc="http://schemas.openxmlformats.org/markup-compatibility/2006">
              <mc:Choice xmlns:v="urn:schemas-microsoft-com:vml" Requires="v">
                <p:oleObj spid="_x0000_s3116" name="" r:id="rId3" imgW="2273300" imgH="749300" progId="Equation.DSMT4">
                  <p:embed/>
                </p:oleObj>
              </mc:Choice>
              <mc:Fallback>
                <p:oleObj name="" r:id="rId3" imgW="2273300" imgH="749300" progId="Equation.DSMT4">
                  <p:embed/>
                  <p:pic>
                    <p:nvPicPr>
                      <p:cNvPr id="0" name="图片 3115"/>
                      <p:cNvPicPr/>
                      <p:nvPr/>
                    </p:nvPicPr>
                    <p:blipFill>
                      <a:blip r:embed="rId4"/>
                      <a:stretch>
                        <a:fillRect/>
                      </a:stretch>
                    </p:blipFill>
                    <p:spPr>
                      <a:xfrm>
                        <a:off x="6215063" y="1214438"/>
                        <a:ext cx="2273300" cy="749300"/>
                      </a:xfrm>
                      <a:prstGeom prst="rect">
                        <a:avLst/>
                      </a:prstGeom>
                      <a:noFill/>
                      <a:ln w="38100">
                        <a:noFill/>
                        <a:miter/>
                      </a:ln>
                    </p:spPr>
                  </p:pic>
                </p:oleObj>
              </mc:Fallback>
            </mc:AlternateContent>
          </a:graphicData>
        </a:graphic>
      </p:graphicFrame>
      <p:graphicFrame>
        <p:nvGraphicFramePr>
          <p:cNvPr id="416772" name="Object 4"/>
          <p:cNvGraphicFramePr>
            <a:graphicFrameLocks noChangeAspect="1"/>
          </p:cNvGraphicFramePr>
          <p:nvPr/>
        </p:nvGraphicFramePr>
        <p:xfrm>
          <a:off x="6215063" y="2214563"/>
          <a:ext cx="2235200" cy="1435100"/>
        </p:xfrm>
        <a:graphic>
          <a:graphicData uri="http://schemas.openxmlformats.org/presentationml/2006/ole">
            <mc:AlternateContent xmlns:mc="http://schemas.openxmlformats.org/markup-compatibility/2006">
              <mc:Choice xmlns:v="urn:schemas-microsoft-com:vml" Requires="v">
                <p:oleObj spid="_x0000_s3117" name="" r:id="rId5" imgW="2235200" imgH="1435100" progId="Equation.DSMT4">
                  <p:embed/>
                </p:oleObj>
              </mc:Choice>
              <mc:Fallback>
                <p:oleObj name="" r:id="rId5" imgW="2235200" imgH="1435100" progId="Equation.DSMT4">
                  <p:embed/>
                  <p:pic>
                    <p:nvPicPr>
                      <p:cNvPr id="0" name="图片 3116"/>
                      <p:cNvPicPr/>
                      <p:nvPr/>
                    </p:nvPicPr>
                    <p:blipFill>
                      <a:blip r:embed="rId6"/>
                      <a:stretch>
                        <a:fillRect/>
                      </a:stretch>
                    </p:blipFill>
                    <p:spPr>
                      <a:xfrm>
                        <a:off x="6215063" y="2214563"/>
                        <a:ext cx="2235200" cy="14351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2339975" y="2205038"/>
          <a:ext cx="2578100" cy="1587500"/>
        </p:xfrm>
        <a:graphic>
          <a:graphicData uri="http://schemas.openxmlformats.org/presentationml/2006/ole">
            <mc:AlternateContent xmlns:mc="http://schemas.openxmlformats.org/markup-compatibility/2006">
              <mc:Choice xmlns:v="urn:schemas-microsoft-com:vml" Requires="v">
                <p:oleObj spid="_x0000_s3123" name="" r:id="rId7" imgW="2578100" imgH="1587500" progId="Equation.DSMT4">
                  <p:embed/>
                </p:oleObj>
              </mc:Choice>
              <mc:Fallback>
                <p:oleObj name="" r:id="rId7" imgW="2578100" imgH="1587500" progId="Equation.DSMT4">
                  <p:embed/>
                  <p:pic>
                    <p:nvPicPr>
                      <p:cNvPr id="0" name="图片 3122"/>
                      <p:cNvPicPr/>
                      <p:nvPr/>
                    </p:nvPicPr>
                    <p:blipFill>
                      <a:blip r:embed="rId8"/>
                      <a:stretch>
                        <a:fillRect/>
                      </a:stretch>
                    </p:blipFill>
                    <p:spPr>
                      <a:xfrm>
                        <a:off x="2339975" y="2205038"/>
                        <a:ext cx="2578100" cy="1587500"/>
                      </a:xfrm>
                      <a:prstGeom prst="rect">
                        <a:avLst/>
                      </a:prstGeom>
                      <a:noFill/>
                      <a:ln w="38100">
                        <a:noFill/>
                        <a:miter/>
                      </a:ln>
                    </p:spPr>
                  </p:pic>
                </p:oleObj>
              </mc:Fallback>
            </mc:AlternateContent>
          </a:graphicData>
        </a:graphic>
      </p:graphicFrame>
      <p:graphicFrame>
        <p:nvGraphicFramePr>
          <p:cNvPr id="416774" name="Object 6"/>
          <p:cNvGraphicFramePr>
            <a:graphicFrameLocks noChangeAspect="1"/>
          </p:cNvGraphicFramePr>
          <p:nvPr/>
        </p:nvGraphicFramePr>
        <p:xfrm>
          <a:off x="6259513" y="4013200"/>
          <a:ext cx="1384300" cy="558800"/>
        </p:xfrm>
        <a:graphic>
          <a:graphicData uri="http://schemas.openxmlformats.org/presentationml/2006/ole">
            <mc:AlternateContent xmlns:mc="http://schemas.openxmlformats.org/markup-compatibility/2006">
              <mc:Choice xmlns:v="urn:schemas-microsoft-com:vml" Requires="v">
                <p:oleObj spid="_x0000_s3119" name="" r:id="rId9" imgW="1384300" imgH="558800" progId="Equation.DSMT4">
                  <p:embed/>
                </p:oleObj>
              </mc:Choice>
              <mc:Fallback>
                <p:oleObj name="" r:id="rId9" imgW="1384300" imgH="558800" progId="Equation.DSMT4">
                  <p:embed/>
                  <p:pic>
                    <p:nvPicPr>
                      <p:cNvPr id="0" name="图片 3118"/>
                      <p:cNvPicPr/>
                      <p:nvPr/>
                    </p:nvPicPr>
                    <p:blipFill>
                      <a:blip r:embed="rId10"/>
                      <a:stretch>
                        <a:fillRect/>
                      </a:stretch>
                    </p:blipFill>
                    <p:spPr>
                      <a:xfrm>
                        <a:off x="6259513" y="4013200"/>
                        <a:ext cx="1384300" cy="558800"/>
                      </a:xfrm>
                      <a:prstGeom prst="rect">
                        <a:avLst/>
                      </a:prstGeom>
                      <a:noFill/>
                      <a:ln w="38100">
                        <a:noFill/>
                        <a:miter/>
                      </a:ln>
                    </p:spPr>
                  </p:pic>
                </p:oleObj>
              </mc:Fallback>
            </mc:AlternateContent>
          </a:graphicData>
        </a:graphic>
      </p:graphicFrame>
      <p:graphicFrame>
        <p:nvGraphicFramePr>
          <p:cNvPr id="416775" name="Object 7"/>
          <p:cNvGraphicFramePr>
            <a:graphicFrameLocks noChangeAspect="1"/>
          </p:cNvGraphicFramePr>
          <p:nvPr/>
        </p:nvGraphicFramePr>
        <p:xfrm>
          <a:off x="6308725" y="4751388"/>
          <a:ext cx="2120900" cy="749300"/>
        </p:xfrm>
        <a:graphic>
          <a:graphicData uri="http://schemas.openxmlformats.org/presentationml/2006/ole">
            <mc:AlternateContent xmlns:mc="http://schemas.openxmlformats.org/markup-compatibility/2006">
              <mc:Choice xmlns:v="urn:schemas-microsoft-com:vml" Requires="v">
                <p:oleObj spid="_x0000_s3120" name="" r:id="rId11" imgW="2120900" imgH="749300" progId="Equation.DSMT4">
                  <p:embed/>
                </p:oleObj>
              </mc:Choice>
              <mc:Fallback>
                <p:oleObj name="" r:id="rId11" imgW="2120900" imgH="749300" progId="Equation.DSMT4">
                  <p:embed/>
                  <p:pic>
                    <p:nvPicPr>
                      <p:cNvPr id="0" name="图片 3119"/>
                      <p:cNvPicPr/>
                      <p:nvPr/>
                    </p:nvPicPr>
                    <p:blipFill>
                      <a:blip r:embed="rId12"/>
                      <a:stretch>
                        <a:fillRect/>
                      </a:stretch>
                    </p:blipFill>
                    <p:spPr>
                      <a:xfrm>
                        <a:off x="6308725" y="4751388"/>
                        <a:ext cx="2120900" cy="749300"/>
                      </a:xfrm>
                      <a:prstGeom prst="rect">
                        <a:avLst/>
                      </a:prstGeom>
                      <a:noFill/>
                      <a:ln w="38100">
                        <a:noFill/>
                        <a:miter/>
                      </a:ln>
                    </p:spPr>
                  </p:pic>
                </p:oleObj>
              </mc:Fallback>
            </mc:AlternateContent>
          </a:graphicData>
        </a:graphic>
      </p:graphicFrame>
      <p:graphicFrame>
        <p:nvGraphicFramePr>
          <p:cNvPr id="416776" name="Object 8"/>
          <p:cNvGraphicFramePr>
            <a:graphicFrameLocks noChangeAspect="1"/>
          </p:cNvGraphicFramePr>
          <p:nvPr/>
        </p:nvGraphicFramePr>
        <p:xfrm>
          <a:off x="2357438" y="4211638"/>
          <a:ext cx="2273300" cy="1308100"/>
        </p:xfrm>
        <a:graphic>
          <a:graphicData uri="http://schemas.openxmlformats.org/presentationml/2006/ole">
            <mc:AlternateContent xmlns:mc="http://schemas.openxmlformats.org/markup-compatibility/2006">
              <mc:Choice xmlns:v="urn:schemas-microsoft-com:vml" Requires="v">
                <p:oleObj spid="_x0000_s3118" name="" r:id="rId13" imgW="2273300" imgH="1308100" progId="Equation.DSMT4">
                  <p:embed/>
                </p:oleObj>
              </mc:Choice>
              <mc:Fallback>
                <p:oleObj name="" r:id="rId13" imgW="2273300" imgH="1308100" progId="Equation.DSMT4">
                  <p:embed/>
                  <p:pic>
                    <p:nvPicPr>
                      <p:cNvPr id="0" name="图片 3117"/>
                      <p:cNvPicPr/>
                      <p:nvPr/>
                    </p:nvPicPr>
                    <p:blipFill>
                      <a:blip r:embed="rId14"/>
                      <a:stretch>
                        <a:fillRect/>
                      </a:stretch>
                    </p:blipFill>
                    <p:spPr>
                      <a:xfrm>
                        <a:off x="2357438" y="4211638"/>
                        <a:ext cx="2273300" cy="1308100"/>
                      </a:xfrm>
                      <a:prstGeom prst="rect">
                        <a:avLst/>
                      </a:prstGeom>
                      <a:solidFill>
                        <a:srgbClr val="FFFF99"/>
                      </a:solid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6771"/>
                                        </p:tgtEl>
                                        <p:attrNameLst>
                                          <p:attrName>style.visibility</p:attrName>
                                        </p:attrNameLst>
                                      </p:cBhvr>
                                      <p:to>
                                        <p:strVal val="visible"/>
                                      </p:to>
                                    </p:set>
                                    <p:animEffect transition="in" filter="blinds(horizontal)">
                                      <p:cBhvr>
                                        <p:cTn id="12" dur="500"/>
                                        <p:tgtEl>
                                          <p:spTgt spid="4167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6772"/>
                                        </p:tgtEl>
                                        <p:attrNameLst>
                                          <p:attrName>style.visibility</p:attrName>
                                        </p:attrNameLst>
                                      </p:cBhvr>
                                      <p:to>
                                        <p:strVal val="visible"/>
                                      </p:to>
                                    </p:set>
                                    <p:animEffect transition="in" filter="blinds(horizontal)">
                                      <p:cBhvr>
                                        <p:cTn id="17" dur="500"/>
                                        <p:tgtEl>
                                          <p:spTgt spid="4167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6774"/>
                                        </p:tgtEl>
                                        <p:attrNameLst>
                                          <p:attrName>style.visibility</p:attrName>
                                        </p:attrNameLst>
                                      </p:cBhvr>
                                      <p:to>
                                        <p:strVal val="visible"/>
                                      </p:to>
                                    </p:set>
                                    <p:animEffect transition="in" filter="blinds(horizontal)">
                                      <p:cBhvr>
                                        <p:cTn id="27" dur="500"/>
                                        <p:tgtEl>
                                          <p:spTgt spid="4167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6775"/>
                                        </p:tgtEl>
                                        <p:attrNameLst>
                                          <p:attrName>style.visibility</p:attrName>
                                        </p:attrNameLst>
                                      </p:cBhvr>
                                      <p:to>
                                        <p:strVal val="visible"/>
                                      </p:to>
                                    </p:set>
                                    <p:animEffect transition="in" filter="blinds(horizontal)">
                                      <p:cBhvr>
                                        <p:cTn id="32" dur="500"/>
                                        <p:tgtEl>
                                          <p:spTgt spid="4167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6776"/>
                                        </p:tgtEl>
                                        <p:attrNameLst>
                                          <p:attrName>style.visibility</p:attrName>
                                        </p:attrNameLst>
                                      </p:cBhvr>
                                      <p:to>
                                        <p:strVal val="visible"/>
                                      </p:to>
                                    </p:set>
                                    <p:animEffect transition="in" filter="blinds(horizontal)">
                                      <p:cBhvr>
                                        <p:cTn id="37" dur="500"/>
                                        <p:tgtEl>
                                          <p:spTgt spid="416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小     结</a:t>
            </a:r>
            <a:endParaRPr lang="zh-CN" altLang="en-US" sz="2800" b="1" dirty="0">
              <a:solidFill>
                <a:srgbClr val="A50021"/>
              </a:solidFill>
            </a:endParaRPr>
          </a:p>
        </p:txBody>
      </p:sp>
      <p:graphicFrame>
        <p:nvGraphicFramePr>
          <p:cNvPr id="46083" name="Object 14"/>
          <p:cNvGraphicFramePr>
            <a:graphicFrameLocks noChangeAspect="1"/>
          </p:cNvGraphicFramePr>
          <p:nvPr/>
        </p:nvGraphicFramePr>
        <p:xfrm>
          <a:off x="0" y="400050"/>
          <a:ext cx="142875" cy="200025"/>
        </p:xfrm>
        <a:graphic>
          <a:graphicData uri="http://schemas.openxmlformats.org/presentationml/2006/ole">
            <mc:AlternateContent xmlns:mc="http://schemas.openxmlformats.org/markup-compatibility/2006">
              <mc:Choice xmlns:v="urn:schemas-microsoft-com:vml" Requires="v">
                <p:oleObj spid="_x0000_s3122" name="" r:id="rId1" imgW="139700" imgH="203200" progId="Equation.DSMT4">
                  <p:embed/>
                </p:oleObj>
              </mc:Choice>
              <mc:Fallback>
                <p:oleObj name="" r:id="rId1" imgW="139700" imgH="203200" progId="Equation.DSMT4">
                  <p:embed/>
                  <p:pic>
                    <p:nvPicPr>
                      <p:cNvPr id="0" name="图片 3121"/>
                      <p:cNvPicPr/>
                      <p:nvPr/>
                    </p:nvPicPr>
                    <p:blipFill>
                      <a:blip r:embed="rId2"/>
                      <a:stretch>
                        <a:fillRect/>
                      </a:stretch>
                    </p:blipFill>
                    <p:spPr>
                      <a:xfrm>
                        <a:off x="0" y="400050"/>
                        <a:ext cx="142875" cy="200025"/>
                      </a:xfrm>
                      <a:prstGeom prst="rect">
                        <a:avLst/>
                      </a:prstGeom>
                      <a:noFill/>
                      <a:ln w="38100">
                        <a:noFill/>
                        <a:miter/>
                      </a:ln>
                    </p:spPr>
                  </p:pic>
                </p:oleObj>
              </mc:Fallback>
            </mc:AlternateContent>
          </a:graphicData>
        </a:graphic>
      </p:graphicFrame>
      <p:sp>
        <p:nvSpPr>
          <p:cNvPr id="23" name="矩形 22"/>
          <p:cNvSpPr/>
          <p:nvPr/>
        </p:nvSpPr>
        <p:spPr>
          <a:xfrm>
            <a:off x="357188" y="2000250"/>
            <a:ext cx="8501062" cy="18796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lnSpc>
                <a:spcPct val="150000"/>
              </a:lnSpc>
              <a:spcBef>
                <a:spcPct val="0"/>
              </a:spcBef>
              <a:buFontTx/>
              <a:buAutoNum type="circleNumDbPlain"/>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阻尼比 </a:t>
            </a:r>
            <a:r>
              <a:rPr lang="el-GR" altLang="zh-CN" sz="2000" b="1" dirty="0">
                <a:latin typeface="Times New Roman" panose="02020603050405020304" pitchFamily="18" charset="0"/>
                <a:cs typeface="Times New Roman" panose="02020603050405020304" pitchFamily="18" charset="0"/>
              </a:rPr>
              <a:t>ζ</a:t>
            </a:r>
            <a:r>
              <a:rPr lang="zh-CN" altLang="en-US" sz="2000" b="1" dirty="0">
                <a:latin typeface="Times New Roman" panose="02020603050405020304" pitchFamily="18" charset="0"/>
                <a:cs typeface="Times New Roman" panose="02020603050405020304" pitchFamily="18" charset="0"/>
              </a:rPr>
              <a:t> 是二阶系统的重要参数，</a:t>
            </a:r>
            <a:r>
              <a:rPr lang="zh-CN" altLang="en-US" sz="2000" b="1" dirty="0">
                <a:latin typeface="Arial" panose="020B0604020202020204" pitchFamily="34" charset="0"/>
              </a:rPr>
              <a:t>由</a:t>
            </a:r>
            <a:r>
              <a:rPr lang="el-GR" altLang="zh-CN" sz="2000" b="1" dirty="0">
                <a:latin typeface="Times New Roman" panose="02020603050405020304" pitchFamily="18" charset="0"/>
                <a:cs typeface="Times New Roman" panose="02020603050405020304" pitchFamily="18" charset="0"/>
              </a:rPr>
              <a:t>ζ</a:t>
            </a:r>
            <a:r>
              <a:rPr lang="zh-CN" altLang="en-US" sz="2000" b="1" dirty="0">
                <a:latin typeface="Arial" panose="020B0604020202020204" pitchFamily="34" charset="0"/>
              </a:rPr>
              <a:t> 值的大小，可以间接判断一个二阶系统的暂态品质。在过阻尼</a:t>
            </a:r>
            <a:r>
              <a:rPr lang="en-US" altLang="zh-CN" sz="2000" b="1" dirty="0">
                <a:latin typeface="Arial" panose="020B0604020202020204" pitchFamily="34" charset="0"/>
              </a:rPr>
              <a:t>(</a:t>
            </a:r>
            <a:r>
              <a:rPr lang="el-GR" altLang="zh-CN" sz="2000" b="1" dirty="0">
                <a:latin typeface="Times New Roman" panose="02020603050405020304" pitchFamily="18" charset="0"/>
                <a:cs typeface="Times New Roman" panose="02020603050405020304" pitchFamily="18" charset="0"/>
              </a:rPr>
              <a:t>ζ</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&gt;1</a:t>
            </a:r>
            <a:r>
              <a:rPr lang="en-US" altLang="zh-CN" sz="2000" b="1" dirty="0">
                <a:latin typeface="Arial" panose="020B0604020202020204" pitchFamily="34" charset="0"/>
              </a:rPr>
              <a:t>)</a:t>
            </a:r>
            <a:r>
              <a:rPr lang="zh-CN" altLang="en-US" sz="2000" b="1" dirty="0">
                <a:latin typeface="Arial" panose="020B0604020202020204" pitchFamily="34" charset="0"/>
              </a:rPr>
              <a:t>情况下，暂态特性为单调变化曲线，没有超调和振荡，但调节时间较长，系统反应迟缓。当 </a:t>
            </a:r>
            <a:r>
              <a:rPr lang="el-GR" altLang="zh-CN" sz="2000" b="1" dirty="0">
                <a:latin typeface="Times New Roman" panose="02020603050405020304" pitchFamily="18" charset="0"/>
                <a:cs typeface="Times New Roman" panose="02020603050405020304" pitchFamily="18" charset="0"/>
              </a:rPr>
              <a:t>ζ≤</a:t>
            </a:r>
            <a:r>
              <a:rPr lang="en-US" altLang="zh-CN" sz="2000" b="1" dirty="0">
                <a:latin typeface="Times New Roman" panose="02020603050405020304" pitchFamily="18" charset="0"/>
                <a:cs typeface="Times New Roman" panose="02020603050405020304" pitchFamily="18" charset="0"/>
              </a:rPr>
              <a:t>0</a:t>
            </a:r>
            <a:r>
              <a:rPr lang="zh-CN" altLang="en-US" sz="2000" b="1" dirty="0">
                <a:latin typeface="Arial" panose="020B0604020202020204" pitchFamily="34" charset="0"/>
              </a:rPr>
              <a:t>，输出量作等幅振荡或发散振荡，系统不能稳定工作。</a:t>
            </a:r>
            <a:endParaRPr lang="zh-CN" altLang="en-US" sz="2000" b="1" dirty="0">
              <a:latin typeface="Arial" panose="020B0604020202020204" pitchFamily="34" charset="0"/>
            </a:endParaRPr>
          </a:p>
        </p:txBody>
      </p:sp>
      <p:sp>
        <p:nvSpPr>
          <p:cNvPr id="25" name="矩形 24"/>
          <p:cNvSpPr/>
          <p:nvPr/>
        </p:nvSpPr>
        <p:spPr>
          <a:xfrm>
            <a:off x="357188" y="4357688"/>
            <a:ext cx="8429625" cy="19383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lnSpc>
                <a:spcPct val="150000"/>
              </a:lnSpc>
              <a:spcBef>
                <a:spcPct val="0"/>
              </a:spcBef>
              <a:buFontTx/>
              <a:buAutoNum type="circleNumDbPlain" startAt="2"/>
            </a:pPr>
            <a:r>
              <a:rPr lang="zh-CN" altLang="en-US" sz="2000" b="1" dirty="0">
                <a:latin typeface="Arial" panose="020B0604020202020204" pitchFamily="34" charset="0"/>
              </a:rPr>
              <a:t>一般情况下，系统在欠阻尼</a:t>
            </a:r>
            <a:r>
              <a:rPr lang="en-US" altLang="zh-CN" sz="2000" b="1" dirty="0">
                <a:latin typeface="Arial" panose="020B0604020202020204" pitchFamily="34" charset="0"/>
              </a:rPr>
              <a:t>(0&lt;</a:t>
            </a:r>
            <a:r>
              <a:rPr lang="el-GR" altLang="zh-CN" sz="2000" b="1" dirty="0">
                <a:latin typeface="Times New Roman" panose="02020603050405020304" pitchFamily="18" charset="0"/>
                <a:cs typeface="Times New Roman" panose="02020603050405020304" pitchFamily="18" charset="0"/>
              </a:rPr>
              <a:t>ζ</a:t>
            </a:r>
            <a:r>
              <a:rPr lang="en-US" altLang="zh-CN" sz="2000" b="1" dirty="0">
                <a:latin typeface="Times New Roman" panose="02020603050405020304" pitchFamily="18" charset="0"/>
                <a:cs typeface="Times New Roman" panose="02020603050405020304" pitchFamily="18" charset="0"/>
              </a:rPr>
              <a:t>&lt;1</a:t>
            </a:r>
            <a:r>
              <a:rPr lang="en-US" altLang="zh-CN" sz="2000" b="1" dirty="0">
                <a:latin typeface="Arial" panose="020B0604020202020204" pitchFamily="34" charset="0"/>
              </a:rPr>
              <a:t>)</a:t>
            </a:r>
            <a:r>
              <a:rPr lang="zh-CN" altLang="en-US" sz="2000" b="1" dirty="0">
                <a:latin typeface="Arial" panose="020B0604020202020204" pitchFamily="34" charset="0"/>
              </a:rPr>
              <a:t>情况下工作。但是</a:t>
            </a:r>
            <a:r>
              <a:rPr lang="el-GR" altLang="zh-CN" sz="2000" b="1" dirty="0">
                <a:latin typeface="Times New Roman" panose="02020603050405020304" pitchFamily="18" charset="0"/>
                <a:cs typeface="Times New Roman" panose="02020603050405020304" pitchFamily="18" charset="0"/>
              </a:rPr>
              <a:t>ζ</a:t>
            </a:r>
            <a:r>
              <a:rPr lang="zh-CN" altLang="en-US" sz="2000" b="1" dirty="0">
                <a:latin typeface="Arial" panose="020B0604020202020204" pitchFamily="34" charset="0"/>
              </a:rPr>
              <a:t> 过小，则超调量大，振荡次数多，调节时间长，暂态特性品质差。应注意到，最大超调量只与阻尼比这一特征参数有关。因此，通常可以根据允许的超调量来选择阻尼比。</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小     结</a:t>
            </a:r>
            <a:r>
              <a:rPr lang="en-US" altLang="zh-CN" sz="2800" b="1" dirty="0">
                <a:solidFill>
                  <a:srgbClr val="A50021"/>
                </a:solidFill>
              </a:rPr>
              <a:t>(2)</a:t>
            </a:r>
            <a:endParaRPr lang="zh-CN" altLang="en-US" sz="2800" dirty="0"/>
          </a:p>
        </p:txBody>
      </p:sp>
      <p:sp>
        <p:nvSpPr>
          <p:cNvPr id="3" name="矩形 2"/>
          <p:cNvSpPr/>
          <p:nvPr/>
        </p:nvSpPr>
        <p:spPr>
          <a:xfrm>
            <a:off x="428625" y="2000250"/>
            <a:ext cx="8286750" cy="1404938"/>
          </a:xfrm>
          <a:prstGeom prst="rect">
            <a:avLst/>
          </a:prstGeom>
        </p:spPr>
        <p:txBody>
          <a:bodyPr>
            <a:spAutoFit/>
          </a:bodyPr>
          <a:lstStyle/>
          <a:p>
            <a:pPr marL="457200" marR="0" lvl="0" indent="-457200" algn="l" defTabSz="914400" rtl="0" eaLnBrk="1" fontAlgn="base" latinLnBrk="0" hangingPunct="1">
              <a:lnSpc>
                <a:spcPct val="150000"/>
              </a:lnSpc>
              <a:spcBef>
                <a:spcPct val="0"/>
              </a:spcBef>
              <a:spcAft>
                <a:spcPct val="0"/>
              </a:spcAft>
              <a:buClrTx/>
              <a:buSzTx/>
              <a:buFont typeface="+mj-ea"/>
              <a:buAutoNum type="circleNumDbPlain" startAt="3"/>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调节时间与系统阻尼比和自然振荡角频率这两个特征参数的乘积成反比。在阻尼比</a:t>
            </a:r>
            <a:r>
              <a:rPr kumimoji="0" lang="el-GR" altLang="zh-CN" sz="2000" b="1" i="0" u="none" strike="noStrike" kern="1200" cap="none" spc="0" normalizeH="0" baseline="0" noProof="0" dirty="0">
                <a:ln>
                  <a:noFill/>
                </a:ln>
                <a:solidFill>
                  <a:schemeClr val="tx1"/>
                </a:solidFill>
                <a:effectLst/>
                <a:uLnTx/>
                <a:uFillTx/>
                <a:latin typeface="Times New Roman" panose="02020603050405020304"/>
                <a:ea typeface="+mn-ea"/>
                <a:cs typeface="Times New Roman" panose="02020603050405020304"/>
              </a:rPr>
              <a:t>ζ</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一定时，可以通过改变自然振荡角频率</a:t>
            </a:r>
            <a:r>
              <a:rPr kumimoji="0" lang="el-GR" altLang="zh-CN" sz="2000" b="1" i="0" u="none" strike="noStrike" kern="1200" cap="none" spc="0" normalizeH="0" baseline="0" noProof="0" dirty="0">
                <a:ln>
                  <a:noFill/>
                </a:ln>
                <a:solidFill>
                  <a:schemeClr val="tx1"/>
                </a:solidFill>
                <a:effectLst/>
                <a:uLnTx/>
                <a:uFillTx/>
                <a:latin typeface="+mn-ea"/>
                <a:ea typeface="+mn-ea"/>
                <a:cs typeface="+mn-cs"/>
              </a:rPr>
              <a:t>ω</a:t>
            </a:r>
            <a:r>
              <a:rPr kumimoji="0" lang="en-US" altLang="zh-CN" sz="2000" b="1" i="0" u="none" strike="noStrike" kern="1200" cap="none" spc="0" normalizeH="0" baseline="-25000" noProof="0" dirty="0">
                <a:ln>
                  <a:noFill/>
                </a:ln>
                <a:solidFill>
                  <a:schemeClr val="tx1"/>
                </a:solidFill>
                <a:effectLst/>
                <a:uLnTx/>
                <a:uFillTx/>
                <a:latin typeface="+mn-ea"/>
                <a:ea typeface="+mn-ea"/>
                <a:cs typeface="+mn-cs"/>
              </a:rPr>
              <a:t>n</a:t>
            </a:r>
            <a:r>
              <a:rPr kumimoji="0" lang="zh-CN" altLang="en-US" sz="2000" b="1" i="0" u="none" strike="noStrike" kern="1200" cap="none" spc="0" normalizeH="0" baseline="-2500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来改变暂态响应的持续时间。</a:t>
            </a:r>
            <a:r>
              <a:rPr kumimoji="0" lang="el-GR" altLang="zh-CN" sz="20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 ω</a:t>
            </a:r>
            <a:r>
              <a:rPr kumimoji="0" lang="en-US" altLang="zh-CN" sz="2000" b="1" i="0" u="none" strike="noStrike" kern="1200" cap="none" spc="0" normalizeH="0" baseline="-25000" noProof="0" dirty="0">
                <a:ln>
                  <a:noFill/>
                </a:ln>
                <a:solidFill>
                  <a:schemeClr val="tx1"/>
                </a:solidFill>
                <a:effectLst/>
                <a:uLnTx/>
                <a:uFillTx/>
                <a:latin typeface="+mn-ea"/>
                <a:ea typeface="宋体" panose="02010600030101010101" pitchFamily="2" charset="-122"/>
                <a:cs typeface="+mn-cs"/>
              </a:rPr>
              <a:t>n</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越大，系统的调节时间越短。 </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4" name="矩形 3"/>
          <p:cNvSpPr/>
          <p:nvPr/>
        </p:nvSpPr>
        <p:spPr>
          <a:xfrm>
            <a:off x="428625" y="3929063"/>
            <a:ext cx="8215313" cy="955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lnSpc>
                <a:spcPct val="150000"/>
              </a:lnSpc>
              <a:spcBef>
                <a:spcPct val="0"/>
              </a:spcBef>
              <a:buFontTx/>
              <a:buAutoNum type="circleNumDbPlain" startAt="4"/>
            </a:pPr>
            <a:r>
              <a:rPr lang="zh-CN" altLang="en-US" sz="2000" b="1" dirty="0">
                <a:latin typeface="Arial" panose="020B0604020202020204" pitchFamily="34" charset="0"/>
              </a:rPr>
              <a:t>为了限制超调量，并使调节时间较短，阻尼比一般应在</a:t>
            </a:r>
            <a:r>
              <a:rPr lang="en-US" altLang="zh-CN" sz="2000" b="1" dirty="0">
                <a:latin typeface="Arial" panose="020B0604020202020204" pitchFamily="34" charset="0"/>
              </a:rPr>
              <a:t>0.4</a:t>
            </a:r>
            <a:r>
              <a:rPr lang="zh-CN" altLang="en-US" sz="2000" b="1" dirty="0">
                <a:latin typeface="Arial" panose="020B0604020202020204" pitchFamily="34" charset="0"/>
              </a:rPr>
              <a:t>～</a:t>
            </a:r>
            <a:r>
              <a:rPr lang="en-US" altLang="zh-CN" sz="2000" b="1" dirty="0">
                <a:latin typeface="Arial" panose="020B0604020202020204" pitchFamily="34" charset="0"/>
              </a:rPr>
              <a:t>0.8</a:t>
            </a:r>
            <a:r>
              <a:rPr lang="zh-CN" altLang="en-US" sz="2000" b="1" dirty="0">
                <a:latin typeface="Arial" panose="020B0604020202020204" pitchFamily="34" charset="0"/>
              </a:rPr>
              <a:t>之间，这时阶跃响应的超调量将在</a:t>
            </a:r>
            <a:r>
              <a:rPr lang="en-US" altLang="zh-CN" sz="2000" b="1" dirty="0">
                <a:latin typeface="Arial" panose="020B0604020202020204" pitchFamily="34" charset="0"/>
              </a:rPr>
              <a:t>1.5%</a:t>
            </a:r>
            <a:r>
              <a:rPr lang="zh-CN" altLang="en-US" sz="2000" b="1" dirty="0">
                <a:latin typeface="Arial" panose="020B0604020202020204" pitchFamily="34" charset="0"/>
              </a:rPr>
              <a:t>～</a:t>
            </a:r>
            <a:r>
              <a:rPr lang="en-US" altLang="zh-CN" sz="2000" b="1" dirty="0">
                <a:latin typeface="Arial" panose="020B0604020202020204" pitchFamily="34" charset="0"/>
              </a:rPr>
              <a:t>25%</a:t>
            </a:r>
            <a:r>
              <a:rPr lang="zh-CN" altLang="en-US" sz="2000" b="1" dirty="0">
                <a:latin typeface="Arial" panose="020B0604020202020204" pitchFamily="34" charset="0"/>
              </a:rPr>
              <a:t>之间。</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p:txBody>
          <a:bodyPr vert="horz" wrap="square" lIns="91440" tIns="45720" rIns="91440" bIns="45720" anchor="ctr" anchorCtr="0"/>
          <a:p>
            <a:pPr eaLnBrk="1" hangingPunct="1"/>
            <a:r>
              <a:rPr lang="zh-CN" altLang="en-US" sz="2400" b="1" dirty="0">
                <a:solidFill>
                  <a:srgbClr val="A50021"/>
                </a:solidFill>
              </a:rPr>
              <a:t>二阶系统瞬态性能分析举例</a:t>
            </a:r>
            <a:endParaRPr lang="zh-CN" altLang="en-US" sz="2400" b="1" dirty="0">
              <a:solidFill>
                <a:srgbClr val="A50021"/>
              </a:solidFill>
            </a:endParaRPr>
          </a:p>
        </p:txBody>
      </p:sp>
      <p:sp>
        <p:nvSpPr>
          <p:cNvPr id="48131" name="Rectangle 11"/>
          <p:cNvSpPr/>
          <p:nvPr/>
        </p:nvSpPr>
        <p:spPr>
          <a:xfrm>
            <a:off x="428625" y="1857375"/>
            <a:ext cx="8120063" cy="16430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90500" lvl="1" indent="0" eaLnBrk="1" hangingPunct="1">
              <a:lnSpc>
                <a:spcPct val="150000"/>
              </a:lnSpc>
              <a:buFontTx/>
              <a:buNone/>
            </a:pPr>
            <a:r>
              <a:rPr lang="zh-CN" altLang="en-US" sz="2000" b="1" dirty="0">
                <a:latin typeface="宋体" panose="02010600030101010101" pitchFamily="2" charset="-122"/>
              </a:rPr>
              <a:t>    有一位置随动系统，其结构图如下图所示，其中</a:t>
            </a:r>
            <a:r>
              <a:rPr lang="en-US" altLang="zh-CN" sz="2000" b="1" i="1" dirty="0">
                <a:latin typeface="宋体" panose="02010600030101010101" pitchFamily="2" charset="-122"/>
              </a:rPr>
              <a:t>K</a:t>
            </a:r>
            <a:r>
              <a:rPr lang="en-US" altLang="zh-CN" sz="2000" b="1" i="1" baseline="-4000" dirty="0">
                <a:latin typeface="宋体" panose="02010600030101010101" pitchFamily="2" charset="-122"/>
              </a:rPr>
              <a:t>k</a:t>
            </a:r>
            <a:r>
              <a:rPr lang="en-US" altLang="zh-CN" sz="2000" b="1" i="1" baseline="-30000" dirty="0">
                <a:latin typeface="宋体" panose="02010600030101010101" pitchFamily="2" charset="-122"/>
              </a:rPr>
              <a:t> </a:t>
            </a:r>
            <a:r>
              <a:rPr lang="en-US" altLang="zh-CN" sz="2000" b="1" dirty="0">
                <a:latin typeface="宋体" panose="02010600030101010101" pitchFamily="2" charset="-122"/>
              </a:rPr>
              <a:t>= 4</a:t>
            </a:r>
            <a:r>
              <a:rPr lang="zh-CN" altLang="en-US" sz="2000" b="1" dirty="0">
                <a:latin typeface="宋体" panose="02010600030101010101" pitchFamily="2" charset="-122"/>
              </a:rPr>
              <a:t>。求该系统的：</a:t>
            </a:r>
            <a:r>
              <a:rPr lang="en-US" altLang="zh-CN" sz="2000" b="1" dirty="0">
                <a:latin typeface="宋体" panose="02010600030101010101" pitchFamily="2" charset="-122"/>
              </a:rPr>
              <a:t>(a)</a:t>
            </a:r>
            <a:r>
              <a:rPr lang="zh-CN" altLang="en-US" sz="2000" b="1" dirty="0">
                <a:latin typeface="宋体" panose="02010600030101010101" pitchFamily="2" charset="-122"/>
              </a:rPr>
              <a:t>自然振荡角频率；</a:t>
            </a:r>
            <a:r>
              <a:rPr lang="en-US" altLang="zh-CN" sz="2000" b="1" dirty="0">
                <a:latin typeface="宋体" panose="02010600030101010101" pitchFamily="2" charset="-122"/>
              </a:rPr>
              <a:t>(b)</a:t>
            </a:r>
            <a:r>
              <a:rPr lang="zh-CN" altLang="en-US" sz="2000" b="1" dirty="0">
                <a:latin typeface="宋体" panose="02010600030101010101" pitchFamily="2" charset="-122"/>
              </a:rPr>
              <a:t>系统的阻尼比；</a:t>
            </a:r>
            <a:r>
              <a:rPr lang="en-US" altLang="zh-CN" sz="2000" b="1" dirty="0">
                <a:latin typeface="宋体" panose="02010600030101010101" pitchFamily="2" charset="-122"/>
              </a:rPr>
              <a:t>(c)</a:t>
            </a:r>
            <a:r>
              <a:rPr lang="zh-CN" altLang="en-US" sz="2000" b="1" dirty="0">
                <a:latin typeface="宋体" panose="02010600030101010101" pitchFamily="2" charset="-122"/>
              </a:rPr>
              <a:t>超调量和调节时间；</a:t>
            </a:r>
            <a:r>
              <a:rPr lang="en-US" altLang="zh-CN" sz="2000" b="1" dirty="0">
                <a:latin typeface="宋体" panose="02010600030101010101" pitchFamily="2" charset="-122"/>
              </a:rPr>
              <a:t>(d)</a:t>
            </a:r>
            <a:r>
              <a:rPr lang="zh-CN" altLang="en-US" sz="2000" b="1" dirty="0">
                <a:latin typeface="宋体" panose="02010600030101010101" pitchFamily="2" charset="-122"/>
              </a:rPr>
              <a:t>如果要求 </a:t>
            </a:r>
            <a:r>
              <a:rPr lang="el-GR" altLang="zh-CN" sz="2000" b="1" dirty="0">
                <a:latin typeface="Times New Roman" panose="02020603050405020304" pitchFamily="18" charset="0"/>
                <a:cs typeface="Times New Roman" panose="02020603050405020304" pitchFamily="18" charset="0"/>
              </a:rPr>
              <a:t>ζ</a:t>
            </a:r>
            <a:r>
              <a:rPr lang="en-US" altLang="zh-CN" sz="2000" b="1" dirty="0">
                <a:latin typeface="Times New Roman" panose="02020603050405020304" pitchFamily="18" charset="0"/>
                <a:cs typeface="Times New Roman" panose="02020603050405020304" pitchFamily="18" charset="0"/>
              </a:rPr>
              <a:t>=0.707</a:t>
            </a:r>
            <a:r>
              <a:rPr lang="zh-CN" altLang="en-US" sz="2000" b="1" dirty="0">
                <a:latin typeface="宋体" panose="02010600030101010101" pitchFamily="2" charset="-122"/>
              </a:rPr>
              <a:t>，应怎样改变系统参数 </a:t>
            </a:r>
            <a:r>
              <a:rPr lang="en-US" altLang="zh-CN" sz="2000" b="1" i="1" dirty="0">
                <a:latin typeface="宋体" panose="02010600030101010101" pitchFamily="2" charset="-122"/>
              </a:rPr>
              <a:t>K</a:t>
            </a:r>
            <a:r>
              <a:rPr lang="en-US" altLang="zh-CN" sz="2000" b="1" i="1" baseline="-4000" dirty="0">
                <a:latin typeface="宋体" panose="02010600030101010101" pitchFamily="2" charset="-122"/>
              </a:rPr>
              <a:t>k </a:t>
            </a:r>
            <a:r>
              <a:rPr lang="zh-CN" altLang="en-US" sz="2000" b="1" dirty="0">
                <a:latin typeface="宋体" panose="02010600030101010101" pitchFamily="2" charset="-122"/>
              </a:rPr>
              <a:t>值。</a:t>
            </a:r>
            <a:endParaRPr lang="zh-CN" altLang="en-US" sz="2000" dirty="0">
              <a:latin typeface="Arial" panose="020B0604020202020204" pitchFamily="34" charset="0"/>
            </a:endParaRPr>
          </a:p>
        </p:txBody>
      </p:sp>
      <p:sp>
        <p:nvSpPr>
          <p:cNvPr id="48132" name="Rectangle 9"/>
          <p:cNvSpPr/>
          <p:nvPr/>
        </p:nvSpPr>
        <p:spPr>
          <a:xfrm>
            <a:off x="4438650" y="33385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8133" name="Rectangle 8"/>
          <p:cNvSpPr/>
          <p:nvPr/>
        </p:nvSpPr>
        <p:spPr>
          <a:xfrm>
            <a:off x="4062413" y="32194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8134" name="Rectangle 7"/>
          <p:cNvSpPr/>
          <p:nvPr/>
        </p:nvSpPr>
        <p:spPr>
          <a:xfrm>
            <a:off x="3948113" y="32194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8135" name="Rectangle 6"/>
          <p:cNvSpPr/>
          <p:nvPr/>
        </p:nvSpPr>
        <p:spPr>
          <a:xfrm>
            <a:off x="3810000" y="32337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8136" name="Rectangle 5"/>
          <p:cNvSpPr/>
          <p:nvPr/>
        </p:nvSpPr>
        <p:spPr>
          <a:xfrm>
            <a:off x="3695700" y="32432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8137" name="Rectangle 4"/>
          <p:cNvSpPr/>
          <p:nvPr/>
        </p:nvSpPr>
        <p:spPr>
          <a:xfrm>
            <a:off x="3848100" y="31956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8138" name="Rectangle 3"/>
          <p:cNvSpPr/>
          <p:nvPr/>
        </p:nvSpPr>
        <p:spPr>
          <a:xfrm>
            <a:off x="3848100" y="31956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48139" name="Object 2"/>
          <p:cNvGraphicFramePr>
            <a:graphicFrameLocks noChangeAspect="1"/>
          </p:cNvGraphicFramePr>
          <p:nvPr/>
        </p:nvGraphicFramePr>
        <p:xfrm>
          <a:off x="2071688" y="3929063"/>
          <a:ext cx="4800600" cy="2085975"/>
        </p:xfrm>
        <a:graphic>
          <a:graphicData uri="http://schemas.openxmlformats.org/presentationml/2006/ole">
            <mc:AlternateContent xmlns:mc="http://schemas.openxmlformats.org/markup-compatibility/2006">
              <mc:Choice xmlns:v="urn:schemas-microsoft-com:vml" Requires="v">
                <p:oleObj spid="_x0000_s3125" name="" r:id="rId1" imgW="6113780" imgH="3270250" progId="">
                  <p:embed/>
                </p:oleObj>
              </mc:Choice>
              <mc:Fallback>
                <p:oleObj name="" r:id="rId1" imgW="6113780" imgH="3270250" progId="">
                  <p:embed/>
                  <p:pic>
                    <p:nvPicPr>
                      <p:cNvPr id="0" name="图片 3124"/>
                      <p:cNvPicPr/>
                      <p:nvPr/>
                    </p:nvPicPr>
                    <p:blipFill>
                      <a:blip r:embed="rId2"/>
                      <a:stretch>
                        <a:fillRect/>
                      </a:stretch>
                    </p:blipFill>
                    <p:spPr>
                      <a:xfrm>
                        <a:off x="2071688" y="3929063"/>
                        <a:ext cx="4800600" cy="2085975"/>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16"/>
          <p:cNvSpPr/>
          <p:nvPr/>
        </p:nvSpPr>
        <p:spPr>
          <a:xfrm>
            <a:off x="1785938" y="714375"/>
            <a:ext cx="7172325" cy="578643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90500" lvl="1" indent="0" eaLnBrk="1" hangingPunct="1">
              <a:buFontTx/>
              <a:buNone/>
            </a:pPr>
            <a:r>
              <a:rPr lang="zh-CN" altLang="en-US" b="1" dirty="0">
                <a:solidFill>
                  <a:srgbClr val="A50021"/>
                </a:solidFill>
                <a:latin typeface="宋体" panose="02010600030101010101" pitchFamily="2" charset="-122"/>
              </a:rPr>
              <a:t>解</a:t>
            </a:r>
            <a:r>
              <a:rPr lang="en-US" altLang="zh-CN" b="1" dirty="0">
                <a:solidFill>
                  <a:srgbClr val="A50021"/>
                </a:solidFill>
                <a:latin typeface="宋体" panose="02010600030101010101" pitchFamily="2" charset="-122"/>
              </a:rPr>
              <a:t>:</a:t>
            </a:r>
            <a:r>
              <a:rPr lang="zh-CN" altLang="en-US" b="1" dirty="0">
                <a:latin typeface="宋体" panose="02010600030101010101" pitchFamily="2" charset="-122"/>
              </a:rPr>
              <a:t> </a:t>
            </a:r>
            <a:endParaRPr lang="en-US" altLang="zh-CN" b="1" dirty="0">
              <a:latin typeface="宋体" panose="02010600030101010101" pitchFamily="2" charset="-122"/>
            </a:endParaRPr>
          </a:p>
          <a:p>
            <a:pPr marL="190500" lvl="1" indent="0" eaLnBrk="1" hangingPunct="1">
              <a:buFontTx/>
              <a:buNone/>
            </a:pPr>
            <a:r>
              <a:rPr lang="zh-CN" altLang="en-US" sz="2400" b="1" dirty="0">
                <a:latin typeface="宋体" panose="02010600030101010101" pitchFamily="2" charset="-122"/>
              </a:rPr>
              <a:t>     系统的闭环传递函数为 </a:t>
            </a:r>
            <a:endParaRPr lang="zh-CN" altLang="en-US" sz="2400" dirty="0">
              <a:latin typeface="Arial" panose="020B0604020202020204" pitchFamily="34" charset="0"/>
            </a:endParaRPr>
          </a:p>
          <a:p>
            <a:pPr marL="190500" lvl="1" indent="0" eaLnBrk="1" hangingPunct="1">
              <a:buClr>
                <a:schemeClr val="hlink"/>
              </a:buClr>
              <a:buSzPct val="55000"/>
              <a:buFont typeface="Wingdings" panose="05000000000000000000" pitchFamily="2" charset="2"/>
              <a:buNone/>
            </a:pPr>
            <a:endParaRPr lang="en-US" altLang="zh-CN" sz="2400" b="1" dirty="0">
              <a:latin typeface="宋体" panose="02010600030101010101" pitchFamily="2" charset="-122"/>
            </a:endParaRPr>
          </a:p>
          <a:p>
            <a:pPr marL="190500" lvl="1" indent="0" eaLnBrk="1" hangingPunct="1">
              <a:buClr>
                <a:schemeClr val="hlink"/>
              </a:buClr>
              <a:buSzPct val="55000"/>
              <a:buFont typeface="Wingdings" panose="05000000000000000000" pitchFamily="2" charset="2"/>
              <a:buNone/>
            </a:pPr>
            <a:endParaRPr lang="en-US" altLang="zh-CN" sz="2400" b="1" dirty="0">
              <a:latin typeface="宋体" panose="02010600030101010101" pitchFamily="2" charset="-122"/>
            </a:endParaRPr>
          </a:p>
          <a:p>
            <a:pPr marL="190500" lvl="1" indent="0" eaLnBrk="1" hangingPunct="1">
              <a:buClr>
                <a:schemeClr val="hlink"/>
              </a:buClr>
              <a:buSzPct val="55000"/>
              <a:buFont typeface="Wingdings" panose="05000000000000000000" pitchFamily="2" charset="2"/>
              <a:buNone/>
            </a:pPr>
            <a:r>
              <a:rPr lang="zh-CN" altLang="en-US" sz="2400" b="1" dirty="0">
                <a:latin typeface="宋体" panose="02010600030101010101" pitchFamily="2" charset="-122"/>
              </a:rPr>
              <a:t>     写成标准形式 </a:t>
            </a:r>
            <a:endParaRPr lang="zh-CN" altLang="en-US" sz="2400" dirty="0">
              <a:latin typeface="Arial" panose="020B0604020202020204" pitchFamily="34" charset="0"/>
            </a:endParaRPr>
          </a:p>
          <a:p>
            <a:pPr marL="190500" lvl="1" indent="0" eaLnBrk="1" hangingPunct="1">
              <a:buClr>
                <a:schemeClr val="hlink"/>
              </a:buClr>
              <a:buSzPct val="55000"/>
              <a:buFont typeface="Wingdings" panose="05000000000000000000" pitchFamily="2" charset="2"/>
              <a:buNone/>
            </a:pPr>
            <a:endParaRPr lang="en-US" altLang="zh-CN" sz="2400" b="1" dirty="0">
              <a:latin typeface="宋体" panose="02010600030101010101" pitchFamily="2" charset="-122"/>
            </a:endParaRPr>
          </a:p>
          <a:p>
            <a:pPr marL="190500" lvl="1" indent="0" eaLnBrk="1" hangingPunct="1">
              <a:buClr>
                <a:schemeClr val="hlink"/>
              </a:buClr>
              <a:buSzPct val="55000"/>
              <a:buFont typeface="Wingdings" panose="05000000000000000000" pitchFamily="2" charset="2"/>
              <a:buNone/>
            </a:pPr>
            <a:endParaRPr lang="en-US" altLang="zh-CN" sz="2400" b="1" dirty="0">
              <a:latin typeface="宋体" panose="02010600030101010101" pitchFamily="2" charset="-122"/>
            </a:endParaRPr>
          </a:p>
          <a:p>
            <a:pPr marL="190500" lvl="1" indent="0" eaLnBrk="1" hangingPunct="1">
              <a:buClr>
                <a:schemeClr val="hlink"/>
              </a:buClr>
              <a:buSzPct val="55000"/>
              <a:buFont typeface="Wingdings" panose="05000000000000000000" pitchFamily="2" charset="2"/>
              <a:buNone/>
            </a:pPr>
            <a:r>
              <a:rPr lang="zh-CN" altLang="en-US" sz="2400" b="1" dirty="0">
                <a:latin typeface="宋体" panose="02010600030101010101" pitchFamily="2" charset="-122"/>
              </a:rPr>
              <a:t>     由此得 </a:t>
            </a:r>
            <a:endParaRPr lang="en-US" altLang="zh-CN" sz="2400" b="1" dirty="0">
              <a:latin typeface="宋体" panose="02010600030101010101" pitchFamily="2" charset="-122"/>
            </a:endParaRPr>
          </a:p>
          <a:p>
            <a:pPr marL="190500" lvl="1" indent="0" eaLnBrk="1" hangingPunct="1">
              <a:buClr>
                <a:schemeClr val="hlink"/>
              </a:buClr>
              <a:buSzPct val="55000"/>
              <a:buFont typeface="Wingdings" panose="05000000000000000000" pitchFamily="2" charset="2"/>
              <a:buNone/>
            </a:pPr>
            <a:endParaRPr lang="zh-CN" altLang="en-US" sz="2400" dirty="0">
              <a:latin typeface="Arial" panose="020B0604020202020204" pitchFamily="34" charset="0"/>
            </a:endParaRPr>
          </a:p>
          <a:p>
            <a:pPr marL="190500" lvl="1" indent="0" eaLnBrk="1" hangingPunct="1">
              <a:buClr>
                <a:schemeClr val="hlink"/>
              </a:buClr>
              <a:buSzPct val="55000"/>
              <a:buFont typeface="Wingdings" panose="05000000000000000000" pitchFamily="2" charset="2"/>
              <a:buNone/>
            </a:pPr>
            <a:r>
              <a:rPr lang="zh-CN" altLang="en-US" sz="2400" b="1" dirty="0">
                <a:latin typeface="宋体" panose="02010600030101010101" pitchFamily="2" charset="-122"/>
              </a:rPr>
              <a:t>（</a:t>
            </a:r>
            <a:r>
              <a:rPr lang="en-US" altLang="zh-CN" sz="2400" b="1" dirty="0">
                <a:latin typeface="宋体" panose="02010600030101010101" pitchFamily="2" charset="-122"/>
              </a:rPr>
              <a:t>a</a:t>
            </a:r>
            <a:r>
              <a:rPr lang="zh-CN" altLang="en-US" sz="2400" b="1" dirty="0">
                <a:latin typeface="宋体" panose="02010600030101010101" pitchFamily="2" charset="-122"/>
              </a:rPr>
              <a:t>）自然振荡角频率   </a:t>
            </a:r>
            <a:endParaRPr lang="zh-CN" altLang="en-US" sz="2400" dirty="0">
              <a:latin typeface="Arial" panose="020B0604020202020204" pitchFamily="34" charset="0"/>
            </a:endParaRPr>
          </a:p>
        </p:txBody>
      </p:sp>
      <p:sp>
        <p:nvSpPr>
          <p:cNvPr id="49155" name="Rectangle 15"/>
          <p:cNvSpPr/>
          <p:nvPr/>
        </p:nvSpPr>
        <p:spPr>
          <a:xfrm>
            <a:off x="3429000" y="18526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56" name="Rectangle 14"/>
          <p:cNvSpPr/>
          <p:nvPr/>
        </p:nvSpPr>
        <p:spPr>
          <a:xfrm>
            <a:off x="4438650" y="33385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57" name="Rectangle 13"/>
          <p:cNvSpPr/>
          <p:nvPr/>
        </p:nvSpPr>
        <p:spPr>
          <a:xfrm>
            <a:off x="4062413" y="32194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58" name="Rectangle 12"/>
          <p:cNvSpPr/>
          <p:nvPr/>
        </p:nvSpPr>
        <p:spPr>
          <a:xfrm>
            <a:off x="3948113" y="32194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59" name="Rectangle 11"/>
          <p:cNvSpPr/>
          <p:nvPr/>
        </p:nvSpPr>
        <p:spPr>
          <a:xfrm>
            <a:off x="3810000" y="32337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60" name="Rectangle 10"/>
          <p:cNvSpPr/>
          <p:nvPr/>
        </p:nvSpPr>
        <p:spPr>
          <a:xfrm>
            <a:off x="3695700" y="32432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61" name="Rectangle 9"/>
          <p:cNvSpPr/>
          <p:nvPr/>
        </p:nvSpPr>
        <p:spPr>
          <a:xfrm>
            <a:off x="3848100" y="31956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62" name="Rectangle 8"/>
          <p:cNvSpPr/>
          <p:nvPr/>
        </p:nvSpPr>
        <p:spPr>
          <a:xfrm>
            <a:off x="3848100" y="31956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63" name="Rectangle 7"/>
          <p:cNvSpPr/>
          <p:nvPr/>
        </p:nvSpPr>
        <p:spPr>
          <a:xfrm>
            <a:off x="3771900" y="30813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49164" name="Rectangle 6"/>
          <p:cNvSpPr/>
          <p:nvPr/>
        </p:nvSpPr>
        <p:spPr>
          <a:xfrm>
            <a:off x="3276600" y="33099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49165" name="Object 5"/>
          <p:cNvGraphicFramePr>
            <a:graphicFrameLocks noChangeAspect="1"/>
          </p:cNvGraphicFramePr>
          <p:nvPr/>
        </p:nvGraphicFramePr>
        <p:xfrm>
          <a:off x="3786188" y="1643063"/>
          <a:ext cx="4340225" cy="903287"/>
        </p:xfrm>
        <a:graphic>
          <a:graphicData uri="http://schemas.openxmlformats.org/presentationml/2006/ole">
            <mc:AlternateContent xmlns:mc="http://schemas.openxmlformats.org/markup-compatibility/2006">
              <mc:Choice xmlns:v="urn:schemas-microsoft-com:vml" Requires="v">
                <p:oleObj spid="_x0000_s3130" name="" r:id="rId1" imgW="2044700" imgH="431800" progId="Equation.DSMT4">
                  <p:embed/>
                </p:oleObj>
              </mc:Choice>
              <mc:Fallback>
                <p:oleObj name="" r:id="rId1" imgW="2044700" imgH="431800" progId="Equation.DSMT4">
                  <p:embed/>
                  <p:pic>
                    <p:nvPicPr>
                      <p:cNvPr id="0" name="图片 3129"/>
                      <p:cNvPicPr/>
                      <p:nvPr/>
                    </p:nvPicPr>
                    <p:blipFill>
                      <a:blip r:embed="rId2"/>
                      <a:stretch>
                        <a:fillRect/>
                      </a:stretch>
                    </p:blipFill>
                    <p:spPr>
                      <a:xfrm>
                        <a:off x="3786188" y="1643063"/>
                        <a:ext cx="4340225" cy="903287"/>
                      </a:xfrm>
                      <a:prstGeom prst="rect">
                        <a:avLst/>
                      </a:prstGeom>
                      <a:noFill/>
                      <a:ln w="38100">
                        <a:noFill/>
                        <a:miter/>
                      </a:ln>
                    </p:spPr>
                  </p:pic>
                </p:oleObj>
              </mc:Fallback>
            </mc:AlternateContent>
          </a:graphicData>
        </a:graphic>
      </p:graphicFrame>
      <p:sp>
        <p:nvSpPr>
          <p:cNvPr id="49166" name="Rectangle 4"/>
          <p:cNvSpPr/>
          <p:nvPr/>
        </p:nvSpPr>
        <p:spPr>
          <a:xfrm>
            <a:off x="3767138" y="32004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49167" name="Object 3"/>
          <p:cNvGraphicFramePr>
            <a:graphicFrameLocks noChangeAspect="1"/>
          </p:cNvGraphicFramePr>
          <p:nvPr/>
        </p:nvGraphicFramePr>
        <p:xfrm>
          <a:off x="3786188" y="3071813"/>
          <a:ext cx="3182937" cy="903287"/>
        </p:xfrm>
        <a:graphic>
          <a:graphicData uri="http://schemas.openxmlformats.org/presentationml/2006/ole">
            <mc:AlternateContent xmlns:mc="http://schemas.openxmlformats.org/markup-compatibility/2006">
              <mc:Choice xmlns:v="urn:schemas-microsoft-com:vml" Requires="v">
                <p:oleObj spid="_x0000_s3126" name="" r:id="rId3" imgW="1612900" imgH="457200" progId="Equation.DSMT4">
                  <p:embed/>
                </p:oleObj>
              </mc:Choice>
              <mc:Fallback>
                <p:oleObj name="" r:id="rId3" imgW="1612900" imgH="457200" progId="Equation.DSMT4">
                  <p:embed/>
                  <p:pic>
                    <p:nvPicPr>
                      <p:cNvPr id="0" name="图片 3125"/>
                      <p:cNvPicPr/>
                      <p:nvPr/>
                    </p:nvPicPr>
                    <p:blipFill>
                      <a:blip r:embed="rId4"/>
                      <a:stretch>
                        <a:fillRect/>
                      </a:stretch>
                    </p:blipFill>
                    <p:spPr>
                      <a:xfrm>
                        <a:off x="3786188" y="3071813"/>
                        <a:ext cx="3182937" cy="903287"/>
                      </a:xfrm>
                      <a:prstGeom prst="rect">
                        <a:avLst/>
                      </a:prstGeom>
                      <a:noFill/>
                      <a:ln w="38100">
                        <a:noFill/>
                        <a:miter/>
                      </a:ln>
                    </p:spPr>
                  </p:pic>
                </p:oleObj>
              </mc:Fallback>
            </mc:AlternateContent>
          </a:graphicData>
        </a:graphic>
      </p:graphicFrame>
      <p:sp>
        <p:nvSpPr>
          <p:cNvPr id="49168" name="Rectangle 2"/>
          <p:cNvSpPr/>
          <p:nvPr/>
        </p:nvSpPr>
        <p:spPr>
          <a:xfrm>
            <a:off x="4110038" y="32956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49169" name="Object 1"/>
          <p:cNvGraphicFramePr>
            <a:graphicFrameLocks noChangeAspect="1"/>
          </p:cNvGraphicFramePr>
          <p:nvPr/>
        </p:nvGraphicFramePr>
        <p:xfrm>
          <a:off x="3929063" y="5357813"/>
          <a:ext cx="1825625" cy="534987"/>
        </p:xfrm>
        <a:graphic>
          <a:graphicData uri="http://schemas.openxmlformats.org/presentationml/2006/ole">
            <mc:AlternateContent xmlns:mc="http://schemas.openxmlformats.org/markup-compatibility/2006">
              <mc:Choice xmlns:v="urn:schemas-microsoft-com:vml" Requires="v">
                <p:oleObj spid="_x0000_s3124" name="" r:id="rId5" imgW="913765" imgH="266700" progId="Equation.DSMT4">
                  <p:embed/>
                </p:oleObj>
              </mc:Choice>
              <mc:Fallback>
                <p:oleObj name="" r:id="rId5" imgW="913765" imgH="266700" progId="Equation.DSMT4">
                  <p:embed/>
                  <p:pic>
                    <p:nvPicPr>
                      <p:cNvPr id="0" name="图片 3123"/>
                      <p:cNvPicPr/>
                      <p:nvPr/>
                    </p:nvPicPr>
                    <p:blipFill>
                      <a:blip r:embed="rId6"/>
                      <a:stretch>
                        <a:fillRect/>
                      </a:stretch>
                    </p:blipFill>
                    <p:spPr>
                      <a:xfrm>
                        <a:off x="3929063" y="5357813"/>
                        <a:ext cx="1825625" cy="534987"/>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7"/>
          <p:cNvSpPr/>
          <p:nvPr/>
        </p:nvSpPr>
        <p:spPr>
          <a:xfrm>
            <a:off x="1785938" y="500063"/>
            <a:ext cx="7143750" cy="59007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90500" lvl="1" indent="0" eaLnBrk="1" hangingPunct="1">
              <a:lnSpc>
                <a:spcPct val="150000"/>
              </a:lnSpc>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）阻尼比 </a:t>
            </a:r>
            <a:endParaRPr lang="en-US" altLang="zh-CN" sz="2400" b="1" dirty="0">
              <a:latin typeface="宋体" panose="02010600030101010101" pitchFamily="2" charset="-122"/>
            </a:endParaRPr>
          </a:p>
          <a:p>
            <a:pPr marL="190500" lvl="1" indent="0" eaLnBrk="1" hangingPunct="1">
              <a:lnSpc>
                <a:spcPct val="150000"/>
              </a:lnSpc>
              <a:buFontTx/>
              <a:buNone/>
            </a:pPr>
            <a:endParaRPr lang="en-US" altLang="zh-CN" sz="2400" dirty="0">
              <a:latin typeface="Arial" panose="020B0604020202020204" pitchFamily="34" charset="0"/>
            </a:endParaRPr>
          </a:p>
          <a:p>
            <a:pPr marL="190500" lvl="1" indent="0" eaLnBrk="1" hangingPunct="1">
              <a:lnSpc>
                <a:spcPct val="150000"/>
              </a:lnSpc>
              <a:buClr>
                <a:schemeClr val="hlink"/>
              </a:buClr>
              <a:buSzPct val="55000"/>
              <a:buFont typeface="Wingdings" panose="05000000000000000000" pitchFamily="2" charset="2"/>
              <a:buNone/>
            </a:pPr>
            <a:r>
              <a:rPr lang="zh-CN" altLang="en-US" sz="2400" b="1" dirty="0">
                <a:latin typeface="宋体" panose="02010600030101010101" pitchFamily="2" charset="-122"/>
              </a:rPr>
              <a:t>（</a:t>
            </a:r>
            <a:r>
              <a:rPr lang="en-US" altLang="zh-CN" sz="2400" b="1" dirty="0">
                <a:latin typeface="宋体" panose="02010600030101010101" pitchFamily="2" charset="-122"/>
              </a:rPr>
              <a:t>c</a:t>
            </a:r>
            <a:r>
              <a:rPr lang="zh-CN" altLang="en-US" sz="2400" b="1" dirty="0">
                <a:latin typeface="宋体" panose="02010600030101010101" pitchFamily="2" charset="-122"/>
              </a:rPr>
              <a:t>）超调量 </a:t>
            </a:r>
            <a:endParaRPr lang="zh-CN" altLang="en-US" sz="2400" dirty="0">
              <a:latin typeface="Arial" panose="020B0604020202020204" pitchFamily="34" charset="0"/>
            </a:endParaRPr>
          </a:p>
          <a:p>
            <a:pPr marL="190500" lvl="1" indent="0" eaLnBrk="1" hangingPunct="1">
              <a:lnSpc>
                <a:spcPct val="150000"/>
              </a:lnSpc>
              <a:buClr>
                <a:schemeClr val="hlink"/>
              </a:buClr>
              <a:buSzPct val="55000"/>
              <a:buFont typeface="Wingdings" panose="05000000000000000000" pitchFamily="2" charset="2"/>
              <a:buNone/>
            </a:pPr>
            <a:r>
              <a:rPr lang="zh-CN" altLang="en-US" b="1" dirty="0">
                <a:latin typeface="宋体" panose="02010600030101010101" pitchFamily="2" charset="-122"/>
              </a:rPr>
              <a:t>    </a:t>
            </a:r>
            <a:r>
              <a:rPr lang="zh-CN" altLang="en-US" sz="2400" b="1" dirty="0">
                <a:latin typeface="宋体" panose="02010600030101010101" pitchFamily="2" charset="-122"/>
              </a:rPr>
              <a:t>调节时间 </a:t>
            </a:r>
            <a:endParaRPr lang="zh-CN" altLang="en-US" sz="2400" dirty="0">
              <a:latin typeface="Arial" panose="020B0604020202020204" pitchFamily="34" charset="0"/>
            </a:endParaRPr>
          </a:p>
          <a:p>
            <a:pPr marL="190500" lvl="1" indent="0" eaLnBrk="1" hangingPunct="1">
              <a:lnSpc>
                <a:spcPct val="150000"/>
              </a:lnSpc>
              <a:buClr>
                <a:schemeClr val="hlink"/>
              </a:buClr>
              <a:buSzPct val="55000"/>
              <a:buFont typeface="Wingdings" panose="05000000000000000000" pitchFamily="2" charset="2"/>
              <a:buNone/>
            </a:pPr>
            <a:endParaRPr lang="en-US" altLang="zh-CN" sz="2400" b="1" dirty="0">
              <a:latin typeface="宋体" panose="02010600030101010101" pitchFamily="2" charset="-122"/>
            </a:endParaRPr>
          </a:p>
          <a:p>
            <a:pPr marL="190500" lvl="1" indent="0" eaLnBrk="1" hangingPunct="1">
              <a:lnSpc>
                <a:spcPct val="150000"/>
              </a:lnSpc>
              <a:buClr>
                <a:schemeClr val="hlink"/>
              </a:buClr>
              <a:buSzPct val="55000"/>
              <a:buFont typeface="Wingdings" panose="05000000000000000000" pitchFamily="2" charset="2"/>
              <a:buNone/>
            </a:pPr>
            <a:r>
              <a:rPr lang="zh-CN" altLang="en-US" sz="2400" b="1" dirty="0">
                <a:latin typeface="宋体" panose="02010600030101010101" pitchFamily="2" charset="-122"/>
              </a:rPr>
              <a:t>（</a:t>
            </a:r>
            <a:r>
              <a:rPr lang="en-US" altLang="zh-CN" sz="2400" b="1" dirty="0">
                <a:latin typeface="宋体" panose="02010600030101010101" pitchFamily="2" charset="-122"/>
              </a:rPr>
              <a:t>d</a:t>
            </a:r>
            <a:r>
              <a:rPr lang="zh-CN" altLang="en-US" sz="2400" b="1" dirty="0">
                <a:latin typeface="宋体" panose="02010600030101010101" pitchFamily="2" charset="-122"/>
              </a:rPr>
              <a:t>）当要求         时， </a:t>
            </a:r>
            <a:endParaRPr lang="zh-CN" altLang="en-US" sz="2400" dirty="0">
              <a:latin typeface="Arial" panose="020B0604020202020204" pitchFamily="34" charset="0"/>
            </a:endParaRPr>
          </a:p>
          <a:p>
            <a:pPr marL="190500" lvl="1" indent="0" eaLnBrk="1" hangingPunct="1">
              <a:lnSpc>
                <a:spcPct val="150000"/>
              </a:lnSpc>
              <a:buClr>
                <a:schemeClr val="hlink"/>
              </a:buClr>
              <a:buSzPct val="55000"/>
              <a:buFont typeface="Wingdings" panose="05000000000000000000" pitchFamily="2" charset="2"/>
              <a:buNone/>
            </a:pPr>
            <a:r>
              <a:rPr lang="zh-CN" altLang="en-US" sz="3200" b="1" dirty="0">
                <a:latin typeface="宋体" panose="02010600030101010101" pitchFamily="2" charset="-122"/>
              </a:rPr>
              <a:t>  </a:t>
            </a:r>
            <a:endParaRPr lang="zh-CN" altLang="en-US" dirty="0">
              <a:latin typeface="Arial" panose="020B0604020202020204" pitchFamily="34" charset="0"/>
            </a:endParaRPr>
          </a:p>
        </p:txBody>
      </p:sp>
      <p:sp>
        <p:nvSpPr>
          <p:cNvPr id="50179" name="Rectangle 26"/>
          <p:cNvSpPr/>
          <p:nvPr/>
        </p:nvSpPr>
        <p:spPr>
          <a:xfrm>
            <a:off x="4438650" y="33385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50180" name="Rectangle 25"/>
          <p:cNvSpPr/>
          <p:nvPr/>
        </p:nvSpPr>
        <p:spPr>
          <a:xfrm>
            <a:off x="3767138" y="32004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50181" name="Object 24"/>
          <p:cNvGraphicFramePr>
            <a:graphicFrameLocks noChangeAspect="1"/>
          </p:cNvGraphicFramePr>
          <p:nvPr/>
        </p:nvGraphicFramePr>
        <p:xfrm>
          <a:off x="4278313" y="447675"/>
          <a:ext cx="1936750" cy="838200"/>
        </p:xfrm>
        <a:graphic>
          <a:graphicData uri="http://schemas.openxmlformats.org/presentationml/2006/ole">
            <mc:AlternateContent xmlns:mc="http://schemas.openxmlformats.org/markup-compatibility/2006">
              <mc:Choice xmlns:v="urn:schemas-microsoft-com:vml" Requires="v">
                <p:oleObj spid="_x0000_s3127" name="" r:id="rId1" imgW="989965" imgH="431800" progId="Equation.DSMT4">
                  <p:embed/>
                </p:oleObj>
              </mc:Choice>
              <mc:Fallback>
                <p:oleObj name="" r:id="rId1" imgW="989965" imgH="431800" progId="Equation.DSMT4">
                  <p:embed/>
                  <p:pic>
                    <p:nvPicPr>
                      <p:cNvPr id="0" name="图片 3126"/>
                      <p:cNvPicPr/>
                      <p:nvPr/>
                    </p:nvPicPr>
                    <p:blipFill>
                      <a:blip r:embed="rId2"/>
                      <a:stretch>
                        <a:fillRect/>
                      </a:stretch>
                    </p:blipFill>
                    <p:spPr>
                      <a:xfrm>
                        <a:off x="4278313" y="447675"/>
                        <a:ext cx="1936750" cy="838200"/>
                      </a:xfrm>
                      <a:prstGeom prst="rect">
                        <a:avLst/>
                      </a:prstGeom>
                      <a:noFill/>
                      <a:ln w="38100">
                        <a:noFill/>
                        <a:miter/>
                      </a:ln>
                    </p:spPr>
                  </p:pic>
                </p:oleObj>
              </mc:Fallback>
            </mc:AlternateContent>
          </a:graphicData>
        </a:graphic>
      </p:graphicFrame>
      <p:sp>
        <p:nvSpPr>
          <p:cNvPr id="50182" name="Rectangle 23"/>
          <p:cNvSpPr/>
          <p:nvPr/>
        </p:nvSpPr>
        <p:spPr>
          <a:xfrm>
            <a:off x="3714750" y="32432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50183" name="Object 22"/>
          <p:cNvGraphicFramePr>
            <a:graphicFrameLocks noChangeAspect="1"/>
          </p:cNvGraphicFramePr>
          <p:nvPr/>
        </p:nvGraphicFramePr>
        <p:xfrm>
          <a:off x="4200525" y="1428750"/>
          <a:ext cx="3657600" cy="792163"/>
        </p:xfrm>
        <a:graphic>
          <a:graphicData uri="http://schemas.openxmlformats.org/presentationml/2006/ole">
            <mc:AlternateContent xmlns:mc="http://schemas.openxmlformats.org/markup-compatibility/2006">
              <mc:Choice xmlns:v="urn:schemas-microsoft-com:vml" Requires="v">
                <p:oleObj spid="_x0000_s3128" name="" r:id="rId3" imgW="1714500" imgH="368300" progId="Equation.DSMT4">
                  <p:embed/>
                </p:oleObj>
              </mc:Choice>
              <mc:Fallback>
                <p:oleObj name="" r:id="rId3" imgW="1714500" imgH="368300" progId="Equation.DSMT4">
                  <p:embed/>
                  <p:pic>
                    <p:nvPicPr>
                      <p:cNvPr id="0" name="图片 3127"/>
                      <p:cNvPicPr/>
                      <p:nvPr/>
                    </p:nvPicPr>
                    <p:blipFill>
                      <a:blip r:embed="rId4"/>
                      <a:stretch>
                        <a:fillRect/>
                      </a:stretch>
                    </p:blipFill>
                    <p:spPr>
                      <a:xfrm>
                        <a:off x="4200525" y="1428750"/>
                        <a:ext cx="3657600" cy="792163"/>
                      </a:xfrm>
                      <a:prstGeom prst="rect">
                        <a:avLst/>
                      </a:prstGeom>
                      <a:noFill/>
                      <a:ln w="38100">
                        <a:noFill/>
                        <a:miter/>
                      </a:ln>
                    </p:spPr>
                  </p:pic>
                </p:oleObj>
              </mc:Fallback>
            </mc:AlternateContent>
          </a:graphicData>
        </a:graphic>
      </p:graphicFrame>
      <p:sp>
        <p:nvSpPr>
          <p:cNvPr id="50184" name="Rectangle 21"/>
          <p:cNvSpPr/>
          <p:nvPr/>
        </p:nvSpPr>
        <p:spPr>
          <a:xfrm>
            <a:off x="3943350" y="321468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50185" name="Object 20"/>
          <p:cNvGraphicFramePr>
            <a:graphicFrameLocks noChangeAspect="1"/>
          </p:cNvGraphicFramePr>
          <p:nvPr/>
        </p:nvGraphicFramePr>
        <p:xfrm>
          <a:off x="4286250" y="2428875"/>
          <a:ext cx="2411413" cy="822325"/>
        </p:xfrm>
        <a:graphic>
          <a:graphicData uri="http://schemas.openxmlformats.org/presentationml/2006/ole">
            <mc:AlternateContent xmlns:mc="http://schemas.openxmlformats.org/markup-compatibility/2006">
              <mc:Choice xmlns:v="urn:schemas-microsoft-com:vml" Requires="v">
                <p:oleObj spid="_x0000_s3129" name="" r:id="rId5" imgW="1257300" imgH="431800" progId="Equation.DSMT4">
                  <p:embed/>
                </p:oleObj>
              </mc:Choice>
              <mc:Fallback>
                <p:oleObj name="" r:id="rId5" imgW="1257300" imgH="431800" progId="Equation.DSMT4">
                  <p:embed/>
                  <p:pic>
                    <p:nvPicPr>
                      <p:cNvPr id="0" name="图片 3128"/>
                      <p:cNvPicPr/>
                      <p:nvPr/>
                    </p:nvPicPr>
                    <p:blipFill>
                      <a:blip r:embed="rId6"/>
                      <a:stretch>
                        <a:fillRect/>
                      </a:stretch>
                    </p:blipFill>
                    <p:spPr>
                      <a:xfrm>
                        <a:off x="4286250" y="2428875"/>
                        <a:ext cx="2411413" cy="822325"/>
                      </a:xfrm>
                      <a:prstGeom prst="rect">
                        <a:avLst/>
                      </a:prstGeom>
                      <a:noFill/>
                      <a:ln w="38100">
                        <a:noFill/>
                        <a:miter/>
                      </a:ln>
                    </p:spPr>
                  </p:pic>
                </p:oleObj>
              </mc:Fallback>
            </mc:AlternateContent>
          </a:graphicData>
        </a:graphic>
      </p:graphicFrame>
      <p:sp>
        <p:nvSpPr>
          <p:cNvPr id="50186" name="Rectangle 19"/>
          <p:cNvSpPr/>
          <p:nvPr/>
        </p:nvSpPr>
        <p:spPr>
          <a:xfrm>
            <a:off x="4267200" y="32194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50187" name="Rectangle 18"/>
          <p:cNvSpPr/>
          <p:nvPr/>
        </p:nvSpPr>
        <p:spPr>
          <a:xfrm>
            <a:off x="4110038" y="33099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50188" name="Object 17"/>
          <p:cNvGraphicFramePr>
            <a:graphicFrameLocks noChangeAspect="1"/>
          </p:cNvGraphicFramePr>
          <p:nvPr/>
        </p:nvGraphicFramePr>
        <p:xfrm>
          <a:off x="6000750" y="4613275"/>
          <a:ext cx="2028825" cy="530225"/>
        </p:xfrm>
        <a:graphic>
          <a:graphicData uri="http://schemas.openxmlformats.org/presentationml/2006/ole">
            <mc:AlternateContent xmlns:mc="http://schemas.openxmlformats.org/markup-compatibility/2006">
              <mc:Choice xmlns:v="urn:schemas-microsoft-com:vml" Requires="v">
                <p:oleObj spid="_x0000_s3133" name="" r:id="rId7" imgW="914400" imgH="241300" progId="Equation.DSMT4">
                  <p:embed/>
                </p:oleObj>
              </mc:Choice>
              <mc:Fallback>
                <p:oleObj name="" r:id="rId7" imgW="914400" imgH="241300" progId="Equation.DSMT4">
                  <p:embed/>
                  <p:pic>
                    <p:nvPicPr>
                      <p:cNvPr id="0" name="图片 3132"/>
                      <p:cNvPicPr/>
                      <p:nvPr/>
                    </p:nvPicPr>
                    <p:blipFill>
                      <a:blip r:embed="rId8"/>
                      <a:stretch>
                        <a:fillRect/>
                      </a:stretch>
                    </p:blipFill>
                    <p:spPr>
                      <a:xfrm>
                        <a:off x="6000750" y="4613275"/>
                        <a:ext cx="2028825" cy="530225"/>
                      </a:xfrm>
                      <a:prstGeom prst="rect">
                        <a:avLst/>
                      </a:prstGeom>
                      <a:noFill/>
                      <a:ln w="38100">
                        <a:noFill/>
                        <a:miter/>
                      </a:ln>
                    </p:spPr>
                  </p:pic>
                </p:oleObj>
              </mc:Fallback>
            </mc:AlternateContent>
          </a:graphicData>
        </a:graphic>
      </p:graphicFrame>
      <p:graphicFrame>
        <p:nvGraphicFramePr>
          <p:cNvPr id="50189" name="Object 16"/>
          <p:cNvGraphicFramePr>
            <a:graphicFrameLocks noChangeAspect="1"/>
          </p:cNvGraphicFramePr>
          <p:nvPr/>
        </p:nvGraphicFramePr>
        <p:xfrm>
          <a:off x="3786188" y="3857625"/>
          <a:ext cx="1212850" cy="425450"/>
        </p:xfrm>
        <a:graphic>
          <a:graphicData uri="http://schemas.openxmlformats.org/presentationml/2006/ole">
            <mc:AlternateContent xmlns:mc="http://schemas.openxmlformats.org/markup-compatibility/2006">
              <mc:Choice xmlns:v="urn:schemas-microsoft-com:vml" Requires="v">
                <p:oleObj spid="_x0000_s3135" name="" r:id="rId9" imgW="622300" imgH="203200" progId="Equation.DSMT4">
                  <p:embed/>
                </p:oleObj>
              </mc:Choice>
              <mc:Fallback>
                <p:oleObj name="" r:id="rId9" imgW="622300" imgH="203200" progId="Equation.DSMT4">
                  <p:embed/>
                  <p:pic>
                    <p:nvPicPr>
                      <p:cNvPr id="0" name="图片 3134"/>
                      <p:cNvPicPr/>
                      <p:nvPr/>
                    </p:nvPicPr>
                    <p:blipFill>
                      <a:blip r:embed="rId10"/>
                      <a:stretch>
                        <a:fillRect/>
                      </a:stretch>
                    </p:blipFill>
                    <p:spPr>
                      <a:xfrm>
                        <a:off x="3786188" y="3857625"/>
                        <a:ext cx="1212850" cy="425450"/>
                      </a:xfrm>
                      <a:prstGeom prst="rect">
                        <a:avLst/>
                      </a:prstGeom>
                      <a:noFill/>
                      <a:ln w="38100">
                        <a:noFill/>
                        <a:miter/>
                      </a:ln>
                    </p:spPr>
                  </p:pic>
                </p:oleObj>
              </mc:Fallback>
            </mc:AlternateContent>
          </a:graphicData>
        </a:graphic>
      </p:graphicFrame>
      <p:graphicFrame>
        <p:nvGraphicFramePr>
          <p:cNvPr id="50190" name="Object 15"/>
          <p:cNvGraphicFramePr>
            <a:graphicFrameLocks noChangeAspect="1"/>
          </p:cNvGraphicFramePr>
          <p:nvPr/>
        </p:nvGraphicFramePr>
        <p:xfrm>
          <a:off x="4357688" y="4500563"/>
          <a:ext cx="1114425" cy="766762"/>
        </p:xfrm>
        <a:graphic>
          <a:graphicData uri="http://schemas.openxmlformats.org/presentationml/2006/ole">
            <mc:AlternateContent xmlns:mc="http://schemas.openxmlformats.org/markup-compatibility/2006">
              <mc:Choice xmlns:v="urn:schemas-microsoft-com:vml" Requires="v">
                <p:oleObj spid="_x0000_s3132" name="" r:id="rId11" imgW="609600" imgH="419100" progId="Equation.DSMT4">
                  <p:embed/>
                </p:oleObj>
              </mc:Choice>
              <mc:Fallback>
                <p:oleObj name="" r:id="rId11" imgW="609600" imgH="419100" progId="Equation.DSMT4">
                  <p:embed/>
                  <p:pic>
                    <p:nvPicPr>
                      <p:cNvPr id="0" name="图片 3131"/>
                      <p:cNvPicPr/>
                      <p:nvPr/>
                    </p:nvPicPr>
                    <p:blipFill>
                      <a:blip r:embed="rId12"/>
                      <a:stretch>
                        <a:fillRect/>
                      </a:stretch>
                    </p:blipFill>
                    <p:spPr>
                      <a:xfrm>
                        <a:off x="4357688" y="4500563"/>
                        <a:ext cx="1114425" cy="766762"/>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非振荡二阶对象的瞬态过程</a:t>
            </a:r>
            <a:endParaRPr lang="zh-CN" altLang="en-US" sz="2800" b="1" dirty="0">
              <a:solidFill>
                <a:srgbClr val="A50021"/>
              </a:solidFill>
            </a:endParaRPr>
          </a:p>
        </p:txBody>
      </p:sp>
      <p:sp>
        <p:nvSpPr>
          <p:cNvPr id="51203" name="TextBox 2"/>
          <p:cNvSpPr txBox="1"/>
          <p:nvPr/>
        </p:nvSpPr>
        <p:spPr>
          <a:xfrm>
            <a:off x="571500" y="1928813"/>
            <a:ext cx="8358188"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400" b="1" dirty="0">
                <a:latin typeface="Arial" panose="020B0604020202020204" pitchFamily="34" charset="0"/>
              </a:rPr>
              <a:t>        临界阻尼和过阻尼系统单调上升到稳态值，只需要考虑上升时间、调节时间。</a:t>
            </a:r>
            <a:endParaRPr lang="zh-CN" altLang="en-US" sz="2400" b="1" dirty="0">
              <a:latin typeface="Arial" panose="020B0604020202020204" pitchFamily="34" charset="0"/>
            </a:endParaRPr>
          </a:p>
        </p:txBody>
      </p:sp>
      <p:graphicFrame>
        <p:nvGraphicFramePr>
          <p:cNvPr id="818178" name="Object 2"/>
          <p:cNvGraphicFramePr>
            <a:graphicFrameLocks noChangeAspect="1"/>
          </p:cNvGraphicFramePr>
          <p:nvPr/>
        </p:nvGraphicFramePr>
        <p:xfrm>
          <a:off x="3151188" y="3346450"/>
          <a:ext cx="2349500" cy="368300"/>
        </p:xfrm>
        <a:graphic>
          <a:graphicData uri="http://schemas.openxmlformats.org/presentationml/2006/ole">
            <mc:AlternateContent xmlns:mc="http://schemas.openxmlformats.org/markup-compatibility/2006">
              <mc:Choice xmlns:v="urn:schemas-microsoft-com:vml" Requires="v">
                <p:oleObj spid="_x0000_s3134" name="" r:id="rId1" imgW="2349500" imgH="368300" progId="Equation.DSMT4">
                  <p:embed/>
                </p:oleObj>
              </mc:Choice>
              <mc:Fallback>
                <p:oleObj name="" r:id="rId1" imgW="2349500" imgH="368300" progId="Equation.DSMT4">
                  <p:embed/>
                  <p:pic>
                    <p:nvPicPr>
                      <p:cNvPr id="0" name="图片 3133"/>
                      <p:cNvPicPr/>
                      <p:nvPr/>
                    </p:nvPicPr>
                    <p:blipFill>
                      <a:blip r:embed="rId2"/>
                      <a:stretch>
                        <a:fillRect/>
                      </a:stretch>
                    </p:blipFill>
                    <p:spPr>
                      <a:xfrm>
                        <a:off x="3151188" y="3346450"/>
                        <a:ext cx="2349500" cy="368300"/>
                      </a:xfrm>
                      <a:prstGeom prst="rect">
                        <a:avLst/>
                      </a:prstGeom>
                      <a:noFill/>
                      <a:ln w="38100">
                        <a:noFill/>
                        <a:miter/>
                      </a:ln>
                    </p:spPr>
                  </p:pic>
                </p:oleObj>
              </mc:Fallback>
            </mc:AlternateContent>
          </a:graphicData>
        </a:graphic>
      </p:graphicFrame>
      <p:sp>
        <p:nvSpPr>
          <p:cNvPr id="5" name="TextBox 4"/>
          <p:cNvSpPr txBox="1"/>
          <p:nvPr/>
        </p:nvSpPr>
        <p:spPr>
          <a:xfrm>
            <a:off x="928688" y="3357563"/>
            <a:ext cx="19907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临界阻尼系统：</a:t>
            </a:r>
            <a:endParaRPr lang="zh-CN" altLang="en-US" sz="2000" b="1" dirty="0">
              <a:latin typeface="Arial" panose="020B0604020202020204" pitchFamily="34" charset="0"/>
            </a:endParaRPr>
          </a:p>
        </p:txBody>
      </p:sp>
      <p:sp>
        <p:nvSpPr>
          <p:cNvPr id="6" name="矩形 5"/>
          <p:cNvSpPr/>
          <p:nvPr/>
        </p:nvSpPr>
        <p:spPr>
          <a:xfrm>
            <a:off x="928688" y="4171950"/>
            <a:ext cx="17335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过阻尼系统：</a:t>
            </a:r>
            <a:endParaRPr lang="zh-CN" altLang="en-US" sz="2000" dirty="0">
              <a:latin typeface="Arial" panose="020B0604020202020204" pitchFamily="34" charset="0"/>
            </a:endParaRPr>
          </a:p>
        </p:txBody>
      </p:sp>
      <p:graphicFrame>
        <p:nvGraphicFramePr>
          <p:cNvPr id="818179" name="Object 3"/>
          <p:cNvGraphicFramePr>
            <a:graphicFrameLocks noChangeAspect="1"/>
          </p:cNvGraphicFramePr>
          <p:nvPr/>
        </p:nvGraphicFramePr>
        <p:xfrm>
          <a:off x="3133725" y="4000500"/>
          <a:ext cx="4152900" cy="800100"/>
        </p:xfrm>
        <a:graphic>
          <a:graphicData uri="http://schemas.openxmlformats.org/presentationml/2006/ole">
            <mc:AlternateContent xmlns:mc="http://schemas.openxmlformats.org/markup-compatibility/2006">
              <mc:Choice xmlns:v="urn:schemas-microsoft-com:vml" Requires="v">
                <p:oleObj spid="_x0000_s3136" name="" r:id="rId3" imgW="4152900" imgH="800100" progId="Equation.DSMT4">
                  <p:embed/>
                </p:oleObj>
              </mc:Choice>
              <mc:Fallback>
                <p:oleObj name="" r:id="rId3" imgW="4152900" imgH="800100" progId="Equation.DSMT4">
                  <p:embed/>
                  <p:pic>
                    <p:nvPicPr>
                      <p:cNvPr id="0" name="图片 3135"/>
                      <p:cNvPicPr/>
                      <p:nvPr/>
                    </p:nvPicPr>
                    <p:blipFill>
                      <a:blip r:embed="rId4"/>
                      <a:stretch>
                        <a:fillRect/>
                      </a:stretch>
                    </p:blipFill>
                    <p:spPr>
                      <a:xfrm>
                        <a:off x="3133725" y="4000500"/>
                        <a:ext cx="4152900" cy="800100"/>
                      </a:xfrm>
                      <a:prstGeom prst="rect">
                        <a:avLst/>
                      </a:prstGeom>
                      <a:noFill/>
                      <a:ln w="38100">
                        <a:noFill/>
                        <a:miter/>
                      </a:ln>
                    </p:spPr>
                  </p:pic>
                </p:oleObj>
              </mc:Fallback>
            </mc:AlternateContent>
          </a:graphicData>
        </a:graphic>
      </p:graphicFrame>
      <p:sp>
        <p:nvSpPr>
          <p:cNvPr id="8" name="TextBox 7"/>
          <p:cNvSpPr txBox="1"/>
          <p:nvPr/>
        </p:nvSpPr>
        <p:spPr>
          <a:xfrm>
            <a:off x="642938" y="5214938"/>
            <a:ext cx="8072437" cy="955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        系统阶跃响应为超越方程，无法根据动态性能指标的定义求出精确的计算公式。      </a:t>
            </a:r>
            <a:r>
              <a:rPr lang="zh-CN" altLang="en-US" sz="2000" b="1" dirty="0">
                <a:solidFill>
                  <a:srgbClr val="A50021"/>
                </a:solidFill>
                <a:latin typeface="Arial" panose="020B0604020202020204" pitchFamily="34" charset="0"/>
              </a:rPr>
              <a:t>数值解法</a:t>
            </a:r>
            <a:r>
              <a:rPr lang="en-US" altLang="zh-CN" sz="2000" b="1" dirty="0">
                <a:solidFill>
                  <a:srgbClr val="A50021"/>
                </a:solidFill>
                <a:latin typeface="Arial" panose="020B0604020202020204" pitchFamily="34" charset="0"/>
              </a:rPr>
              <a:t>(</a:t>
            </a:r>
            <a:r>
              <a:rPr lang="zh-CN" altLang="en-US" sz="2000" b="1" dirty="0">
                <a:solidFill>
                  <a:srgbClr val="A50021"/>
                </a:solidFill>
                <a:latin typeface="Times New Roman" panose="02020603050405020304" pitchFamily="18" charset="0"/>
                <a:cs typeface="Times New Roman" panose="02020603050405020304" pitchFamily="18" charset="0"/>
              </a:rPr>
              <a:t>曲线图</a:t>
            </a:r>
            <a:r>
              <a:rPr lang="en-US" altLang="zh-CN" sz="2000" b="1" dirty="0">
                <a:solidFill>
                  <a:srgbClr val="A50021"/>
                </a:solidFill>
                <a:latin typeface="Arial" panose="020B0604020202020204" pitchFamily="34" charset="0"/>
              </a:rPr>
              <a:t>)</a:t>
            </a:r>
            <a:r>
              <a:rPr lang="zh-CN" altLang="en-US" sz="2000" b="1" dirty="0">
                <a:solidFill>
                  <a:srgbClr val="A50021"/>
                </a:solidFill>
                <a:latin typeface="Arial" panose="020B0604020202020204" pitchFamily="34" charset="0"/>
              </a:rPr>
              <a:t>     曲线拟合近似计算公式</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8178"/>
                                        </p:tgtEl>
                                        <p:attrNameLst>
                                          <p:attrName>style.visibility</p:attrName>
                                        </p:attrNameLst>
                                      </p:cBhvr>
                                      <p:to>
                                        <p:strVal val="visible"/>
                                      </p:to>
                                    </p:set>
                                    <p:anim calcmode="lin" valueType="num">
                                      <p:cBhvr additive="base">
                                        <p:cTn id="11" dur="500" fill="hold"/>
                                        <p:tgtEl>
                                          <p:spTgt spid="818178"/>
                                        </p:tgtEl>
                                        <p:attrNameLst>
                                          <p:attrName>ppt_x</p:attrName>
                                        </p:attrNameLst>
                                      </p:cBhvr>
                                      <p:tavLst>
                                        <p:tav tm="0">
                                          <p:val>
                                            <p:strVal val="#ppt_x"/>
                                          </p:val>
                                        </p:tav>
                                        <p:tav tm="100000">
                                          <p:val>
                                            <p:strVal val="#ppt_x"/>
                                          </p:val>
                                        </p:tav>
                                      </p:tavLst>
                                    </p:anim>
                                    <p:anim calcmode="lin" valueType="num">
                                      <p:cBhvr additive="base">
                                        <p:cTn id="12" dur="500" fill="hold"/>
                                        <p:tgtEl>
                                          <p:spTgt spid="81817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8179"/>
                                        </p:tgtEl>
                                        <p:attrNameLst>
                                          <p:attrName>style.visibility</p:attrName>
                                        </p:attrNameLst>
                                      </p:cBhvr>
                                      <p:to>
                                        <p:strVal val="visible"/>
                                      </p:to>
                                    </p:set>
                                    <p:anim calcmode="lin" valueType="num">
                                      <p:cBhvr additive="base">
                                        <p:cTn id="19" dur="500" fill="hold"/>
                                        <p:tgtEl>
                                          <p:spTgt spid="818179"/>
                                        </p:tgtEl>
                                        <p:attrNameLst>
                                          <p:attrName>ppt_x</p:attrName>
                                        </p:attrNameLst>
                                      </p:cBhvr>
                                      <p:tavLst>
                                        <p:tav tm="0">
                                          <p:val>
                                            <p:strVal val="#ppt_x"/>
                                          </p:val>
                                        </p:tav>
                                        <p:tav tm="100000">
                                          <p:val>
                                            <p:strVal val="#ppt_x"/>
                                          </p:val>
                                        </p:tav>
                                      </p:tavLst>
                                    </p:anim>
                                    <p:anim calcmode="lin" valueType="num">
                                      <p:cBhvr additive="base">
                                        <p:cTn id="20" dur="500" fill="hold"/>
                                        <p:tgtEl>
                                          <p:spTgt spid="81817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Box 2"/>
          <p:cNvSpPr txBox="1"/>
          <p:nvPr/>
        </p:nvSpPr>
        <p:spPr>
          <a:xfrm>
            <a:off x="2143125" y="571500"/>
            <a:ext cx="16002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solidFill>
                  <a:srgbClr val="A50021"/>
                </a:solidFill>
                <a:latin typeface="Arial" panose="020B0604020202020204" pitchFamily="34" charset="0"/>
              </a:rPr>
              <a:t>(1) </a:t>
            </a:r>
            <a:r>
              <a:rPr lang="zh-CN" altLang="en-US" sz="2000" b="1" dirty="0">
                <a:solidFill>
                  <a:srgbClr val="A50021"/>
                </a:solidFill>
                <a:latin typeface="Arial" panose="020B0604020202020204" pitchFamily="34" charset="0"/>
              </a:rPr>
              <a:t>上升时间</a:t>
            </a:r>
            <a:endParaRPr lang="zh-CN" altLang="en-US" sz="2000" b="1" dirty="0">
              <a:solidFill>
                <a:srgbClr val="A50021"/>
              </a:solidFill>
              <a:latin typeface="Arial" panose="020B0604020202020204" pitchFamily="34" charset="0"/>
            </a:endParaRPr>
          </a:p>
        </p:txBody>
      </p:sp>
      <p:pic>
        <p:nvPicPr>
          <p:cNvPr id="4" name="Picture 17" descr="未命名"/>
          <p:cNvPicPr>
            <a:picLocks noChangeAspect="1" noChangeArrowheads="1"/>
          </p:cNvPicPr>
          <p:nvPr/>
        </p:nvPicPr>
        <p:blipFill>
          <a:blip r:embed="rId1"/>
          <a:srcRect/>
          <a:stretch>
            <a:fillRect/>
          </a:stretch>
        </p:blipFill>
        <p:spPr bwMode="auto">
          <a:xfrm>
            <a:off x="4902200" y="1428750"/>
            <a:ext cx="4027488" cy="3987800"/>
          </a:xfrm>
          <a:prstGeom prst="rect">
            <a:avLst/>
          </a:prstGeom>
          <a:ln>
            <a:noFill/>
          </a:ln>
          <a:effectLst>
            <a:outerShdw blurRad="292100" dist="139700" dir="2700000" algn="tl" rotWithShape="0">
              <a:srgbClr val="333333">
                <a:alpha val="65000"/>
              </a:srgbClr>
            </a:outerShdw>
          </a:effectLst>
        </p:spPr>
      </p:pic>
      <p:graphicFrame>
        <p:nvGraphicFramePr>
          <p:cNvPr id="896002" name="Object 2"/>
          <p:cNvGraphicFramePr>
            <a:graphicFrameLocks noGrp="1" noChangeAspect="1"/>
          </p:cNvGraphicFramePr>
          <p:nvPr/>
        </p:nvGraphicFramePr>
        <p:xfrm>
          <a:off x="1000125" y="4065588"/>
          <a:ext cx="2233613" cy="935037"/>
        </p:xfrm>
        <a:graphic>
          <a:graphicData uri="http://schemas.openxmlformats.org/presentationml/2006/ole">
            <mc:AlternateContent xmlns:mc="http://schemas.openxmlformats.org/markup-compatibility/2006">
              <mc:Choice xmlns:v="urn:schemas-microsoft-com:vml" Requires="v">
                <p:oleObj spid="_x0000_s3131" name="" r:id="rId2" imgW="1092200" imgH="457200" progId="Equation.3">
                  <p:embed/>
                </p:oleObj>
              </mc:Choice>
              <mc:Fallback>
                <p:oleObj name="" r:id="rId2" imgW="1092200" imgH="457200" progId="Equation.3">
                  <p:embed/>
                  <p:pic>
                    <p:nvPicPr>
                      <p:cNvPr id="0" name="图片 3130"/>
                      <p:cNvPicPr/>
                      <p:nvPr/>
                    </p:nvPicPr>
                    <p:blipFill>
                      <a:blip r:embed="rId3"/>
                      <a:stretch>
                        <a:fillRect/>
                      </a:stretch>
                    </p:blipFill>
                    <p:spPr>
                      <a:xfrm>
                        <a:off x="1000125" y="4065588"/>
                        <a:ext cx="2233613" cy="935037"/>
                      </a:xfrm>
                      <a:prstGeom prst="rect">
                        <a:avLst/>
                      </a:prstGeom>
                      <a:noFill/>
                      <a:ln w="38100">
                        <a:noFill/>
                        <a:miter/>
                      </a:ln>
                    </p:spPr>
                  </p:pic>
                </p:oleObj>
              </mc:Fallback>
            </mc:AlternateContent>
          </a:graphicData>
        </a:graphic>
      </p:graphicFrame>
      <p:sp>
        <p:nvSpPr>
          <p:cNvPr id="52229" name="矩形 5"/>
          <p:cNvSpPr/>
          <p:nvPr/>
        </p:nvSpPr>
        <p:spPr>
          <a:xfrm>
            <a:off x="214313" y="2214563"/>
            <a:ext cx="4572000" cy="15700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latin typeface="Arial" panose="020B0604020202020204" pitchFamily="34" charset="0"/>
                <a:ea typeface="楷体_GB2312" panose="02010609030101010101" pitchFamily="49" charset="-122"/>
              </a:rPr>
              <a:t>        上升时间</a:t>
            </a:r>
            <a:r>
              <a:rPr lang="zh-CN" altLang="en-US" sz="2400" b="1" i="1" dirty="0">
                <a:latin typeface="Arial" panose="020B0604020202020204" pitchFamily="34" charset="0"/>
                <a:ea typeface="楷体_GB2312" panose="02010609030101010101" pitchFamily="49" charset="-122"/>
                <a:sym typeface="Symbol" panose="05050102010706020507" pitchFamily="18" charset="2"/>
              </a:rPr>
              <a:t></a:t>
            </a:r>
            <a:r>
              <a:rPr lang="en-US" altLang="zh-CN" sz="2400" b="1" i="1" baseline="-25000" dirty="0">
                <a:latin typeface="Arial" panose="020B0604020202020204" pitchFamily="34" charset="0"/>
                <a:ea typeface="楷体_GB2312" panose="02010609030101010101" pitchFamily="49" charset="-122"/>
                <a:sym typeface="Symbol" panose="05050102010706020507" pitchFamily="18" charset="2"/>
              </a:rPr>
              <a:t>n</a:t>
            </a:r>
            <a:r>
              <a:rPr lang="en-US" altLang="zh-CN" sz="2400" b="1" i="1" dirty="0">
                <a:latin typeface="Arial" panose="020B0604020202020204" pitchFamily="34" charset="0"/>
                <a:ea typeface="楷体_GB2312" panose="02010609030101010101" pitchFamily="49" charset="-122"/>
                <a:sym typeface="Symbol" panose="05050102010706020507" pitchFamily="18" charset="2"/>
              </a:rPr>
              <a:t>t</a:t>
            </a:r>
            <a:r>
              <a:rPr lang="en-US" altLang="zh-CN" sz="2400" b="1" i="1" baseline="-25000" dirty="0">
                <a:latin typeface="Arial" panose="020B0604020202020204" pitchFamily="34" charset="0"/>
                <a:ea typeface="楷体_GB2312" panose="02010609030101010101" pitchFamily="49" charset="-122"/>
                <a:sym typeface="Symbol" panose="05050102010706020507" pitchFamily="18" charset="2"/>
              </a:rPr>
              <a:t>r</a:t>
            </a:r>
            <a:r>
              <a:rPr lang="zh-CN" altLang="en-US" sz="2400" b="1" dirty="0">
                <a:latin typeface="Arial" panose="020B0604020202020204" pitchFamily="34" charset="0"/>
                <a:ea typeface="楷体_GB2312" panose="02010609030101010101" pitchFamily="49" charset="-122"/>
                <a:sym typeface="Symbol" panose="05050102010706020507" pitchFamily="18" charset="2"/>
              </a:rPr>
              <a:t>与阻尼比</a:t>
            </a:r>
            <a:r>
              <a:rPr lang="en-US" altLang="zh-CN" sz="2400" b="1" i="1" dirty="0">
                <a:latin typeface="Arial" panose="020B0604020202020204" pitchFamily="34" charset="0"/>
                <a:ea typeface="楷体_GB2312" panose="02010609030101010101" pitchFamily="49" charset="-122"/>
              </a:rPr>
              <a:t>ζ</a:t>
            </a:r>
            <a:r>
              <a:rPr lang="zh-CN" altLang="en-US" sz="2400" b="1" dirty="0">
                <a:latin typeface="Arial" panose="020B0604020202020204" pitchFamily="34" charset="0"/>
                <a:ea typeface="楷体_GB2312" panose="02010609030101010101" pitchFamily="49" charset="-122"/>
              </a:rPr>
              <a:t>的关系曲线如图。</a:t>
            </a:r>
            <a:endParaRPr lang="en-US" altLang="zh-CN" sz="2400" b="1" dirty="0">
              <a:latin typeface="Arial" panose="020B0604020202020204" pitchFamily="34" charset="0"/>
              <a:ea typeface="楷体_GB2312" panose="02010609030101010101" pitchFamily="49" charset="-122"/>
            </a:endParaRPr>
          </a:p>
          <a:p>
            <a:pPr marL="0" lvl="0" indent="0" eaLnBrk="1" hangingPunct="1">
              <a:spcBef>
                <a:spcPct val="0"/>
              </a:spcBef>
              <a:buFontTx/>
              <a:buNone/>
            </a:pPr>
            <a:endParaRPr lang="en-US" altLang="zh-CN" sz="2400" b="1" dirty="0">
              <a:latin typeface="Arial" panose="020B0604020202020204" pitchFamily="34" charset="0"/>
              <a:ea typeface="楷体_GB2312" panose="02010609030101010101" pitchFamily="49" charset="-122"/>
            </a:endParaRPr>
          </a:p>
          <a:p>
            <a:pPr marL="0" lvl="0" indent="0" eaLnBrk="1" hangingPunct="1">
              <a:spcBef>
                <a:spcPct val="0"/>
              </a:spcBef>
              <a:buFontTx/>
              <a:buNone/>
            </a:pPr>
            <a:r>
              <a:rPr lang="zh-CN" altLang="en-US" sz="2400" b="1" dirty="0">
                <a:latin typeface="Arial" panose="020B0604020202020204" pitchFamily="34" charset="0"/>
                <a:ea typeface="楷体_GB2312" panose="02010609030101010101" pitchFamily="49" charset="-122"/>
              </a:rPr>
              <a:t>        图中曲线可近似描述为：</a:t>
            </a:r>
            <a:endParaRPr lang="zh-CN" altLang="en-US" sz="2400"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96002"/>
                                        </p:tgtEl>
                                        <p:attrNameLst>
                                          <p:attrName>style.visibility</p:attrName>
                                        </p:attrNameLst>
                                      </p:cBhvr>
                                      <p:to>
                                        <p:strVal val="visible"/>
                                      </p:to>
                                    </p:set>
                                    <p:animEffect transition="in" filter="dissolve">
                                      <p:cBhvr>
                                        <p:cTn id="7" dur="500"/>
                                        <p:tgtEl>
                                          <p:spTgt spid="896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xfrm>
            <a:off x="1785938" y="274638"/>
            <a:ext cx="6900862" cy="1143000"/>
          </a:xfrm>
        </p:spPr>
        <p:txBody>
          <a:bodyPr vert="horz" wrap="square" lIns="91440" tIns="45720" rIns="91440" bIns="45720" anchor="ctr" anchorCtr="0"/>
          <a:p>
            <a:pPr algn="l" eaLnBrk="1" hangingPunct="1"/>
            <a:r>
              <a:rPr lang="en-US" altLang="zh-CN" sz="2800" b="1" dirty="0">
                <a:solidFill>
                  <a:srgbClr val="A50021"/>
                </a:solidFill>
              </a:rPr>
              <a:t>(2) </a:t>
            </a:r>
            <a:r>
              <a:rPr lang="zh-CN" altLang="en-US" sz="2800" b="1" dirty="0">
                <a:solidFill>
                  <a:srgbClr val="A50021"/>
                </a:solidFill>
              </a:rPr>
              <a:t>调节时间</a:t>
            </a:r>
            <a:endParaRPr lang="zh-CN" altLang="en-US" sz="2800" b="1" dirty="0">
              <a:solidFill>
                <a:srgbClr val="A50021"/>
              </a:solidFill>
            </a:endParaRPr>
          </a:p>
        </p:txBody>
      </p:sp>
      <p:pic>
        <p:nvPicPr>
          <p:cNvPr id="894979" name="Picture 3"/>
          <p:cNvPicPr>
            <a:picLocks noChangeAspect="1" noChangeArrowheads="1"/>
          </p:cNvPicPr>
          <p:nvPr/>
        </p:nvPicPr>
        <p:blipFill>
          <a:blip r:embed="rId1"/>
          <a:srcRect/>
          <a:stretch>
            <a:fillRect/>
          </a:stretch>
        </p:blipFill>
        <p:spPr bwMode="auto">
          <a:xfrm>
            <a:off x="5429250" y="1714500"/>
            <a:ext cx="3333750" cy="3217863"/>
          </a:xfrm>
          <a:prstGeom prst="rect">
            <a:avLst/>
          </a:prstGeom>
          <a:ln>
            <a:noFill/>
          </a:ln>
          <a:effectLst>
            <a:outerShdw blurRad="292100" dist="139700" dir="2700000" algn="tl" rotWithShape="0">
              <a:srgbClr val="333333">
                <a:alpha val="65000"/>
              </a:srgbClr>
            </a:outerShdw>
          </a:effectLst>
        </p:spPr>
      </p:pic>
      <p:pic>
        <p:nvPicPr>
          <p:cNvPr id="894981" name="Picture 5"/>
          <p:cNvPicPr>
            <a:picLocks noChangeAspect="1"/>
          </p:cNvPicPr>
          <p:nvPr/>
        </p:nvPicPr>
        <p:blipFill>
          <a:blip r:embed="rId2">
            <a:clrChange>
              <a:clrFrom>
                <a:srgbClr val="FFFFFF"/>
              </a:clrFrom>
              <a:clrTo>
                <a:srgbClr val="FFFFFF">
                  <a:alpha val="0"/>
                </a:srgbClr>
              </a:clrTo>
            </a:clrChange>
          </a:blip>
          <a:stretch>
            <a:fillRect/>
          </a:stretch>
        </p:blipFill>
        <p:spPr>
          <a:xfrm>
            <a:off x="1258888" y="1989138"/>
            <a:ext cx="3295650" cy="1323975"/>
          </a:xfrm>
          <a:prstGeom prst="rect">
            <a:avLst/>
          </a:prstGeom>
          <a:noFill/>
          <a:ln w="9525">
            <a:noFill/>
          </a:ln>
        </p:spPr>
      </p:pic>
      <p:graphicFrame>
        <p:nvGraphicFramePr>
          <p:cNvPr id="5" name="Object 6"/>
          <p:cNvGraphicFramePr>
            <a:graphicFrameLocks noChangeAspect="1"/>
          </p:cNvGraphicFramePr>
          <p:nvPr/>
        </p:nvGraphicFramePr>
        <p:xfrm>
          <a:off x="1482725" y="5084763"/>
          <a:ext cx="1549400" cy="736600"/>
        </p:xfrm>
        <a:graphic>
          <a:graphicData uri="http://schemas.openxmlformats.org/presentationml/2006/ole">
            <mc:AlternateContent xmlns:mc="http://schemas.openxmlformats.org/markup-compatibility/2006">
              <mc:Choice xmlns:v="urn:schemas-microsoft-com:vml" Requires="v">
                <p:oleObj spid="_x0000_s3105" name="" r:id="rId3" imgW="1549400" imgH="736600" progId="Equation.DSMT4">
                  <p:embed/>
                </p:oleObj>
              </mc:Choice>
              <mc:Fallback>
                <p:oleObj name="" r:id="rId3" imgW="1549400" imgH="736600" progId="Equation.DSMT4">
                  <p:embed/>
                  <p:pic>
                    <p:nvPicPr>
                      <p:cNvPr id="0" name="图片 3104"/>
                      <p:cNvPicPr/>
                      <p:nvPr/>
                    </p:nvPicPr>
                    <p:blipFill>
                      <a:blip r:embed="rId4"/>
                      <a:stretch>
                        <a:fillRect/>
                      </a:stretch>
                    </p:blipFill>
                    <p:spPr>
                      <a:xfrm>
                        <a:off x="1482725" y="5084763"/>
                        <a:ext cx="1549400" cy="736600"/>
                      </a:xfrm>
                      <a:prstGeom prst="rect">
                        <a:avLst/>
                      </a:prstGeom>
                      <a:noFill/>
                      <a:ln w="38100">
                        <a:noFill/>
                        <a:miter/>
                      </a:ln>
                    </p:spPr>
                  </p:pic>
                </p:oleObj>
              </mc:Fallback>
            </mc:AlternateContent>
          </a:graphicData>
        </a:graphic>
      </p:graphicFrame>
      <p:graphicFrame>
        <p:nvGraphicFramePr>
          <p:cNvPr id="894983" name="Object 7"/>
          <p:cNvGraphicFramePr>
            <a:graphicFrameLocks noChangeAspect="1"/>
          </p:cNvGraphicFramePr>
          <p:nvPr/>
        </p:nvGraphicFramePr>
        <p:xfrm>
          <a:off x="1462088" y="3741738"/>
          <a:ext cx="2324100" cy="901700"/>
        </p:xfrm>
        <a:graphic>
          <a:graphicData uri="http://schemas.openxmlformats.org/presentationml/2006/ole">
            <mc:AlternateContent xmlns:mc="http://schemas.openxmlformats.org/markup-compatibility/2006">
              <mc:Choice xmlns:v="urn:schemas-microsoft-com:vml" Requires="v">
                <p:oleObj spid="_x0000_s3113" name="" r:id="rId5" imgW="2324100" imgH="901700" progId="Equation.DSMT4">
                  <p:embed/>
                </p:oleObj>
              </mc:Choice>
              <mc:Fallback>
                <p:oleObj name="" r:id="rId5" imgW="2324100" imgH="901700" progId="Equation.DSMT4">
                  <p:embed/>
                  <p:pic>
                    <p:nvPicPr>
                      <p:cNvPr id="0" name="图片 3112"/>
                      <p:cNvPicPr/>
                      <p:nvPr/>
                    </p:nvPicPr>
                    <p:blipFill>
                      <a:blip r:embed="rId6"/>
                      <a:stretch>
                        <a:fillRect/>
                      </a:stretch>
                    </p:blipFill>
                    <p:spPr>
                      <a:xfrm>
                        <a:off x="1462088" y="3741738"/>
                        <a:ext cx="2324100" cy="901700"/>
                      </a:xfrm>
                      <a:prstGeom prst="rect">
                        <a:avLst/>
                      </a:prstGeom>
                      <a:noFill/>
                      <a:ln w="38100">
                        <a:noFill/>
                        <a:miter/>
                      </a:ln>
                    </p:spPr>
                  </p:pic>
                </p:oleObj>
              </mc:Fallback>
            </mc:AlternateContent>
          </a:graphicData>
        </a:graphic>
      </p:graphicFrame>
      <p:graphicFrame>
        <p:nvGraphicFramePr>
          <p:cNvPr id="7" name="Object 8"/>
          <p:cNvGraphicFramePr>
            <a:graphicFrameLocks noChangeAspect="1"/>
          </p:cNvGraphicFramePr>
          <p:nvPr/>
        </p:nvGraphicFramePr>
        <p:xfrm>
          <a:off x="1571625" y="6072188"/>
          <a:ext cx="2349500" cy="330200"/>
        </p:xfrm>
        <a:graphic>
          <a:graphicData uri="http://schemas.openxmlformats.org/presentationml/2006/ole">
            <mc:AlternateContent xmlns:mc="http://schemas.openxmlformats.org/markup-compatibility/2006">
              <mc:Choice xmlns:v="urn:schemas-microsoft-com:vml" Requires="v">
                <p:oleObj spid="_x0000_s3106" name="" r:id="rId7" imgW="2349500" imgH="330200" progId="Equation.DSMT4">
                  <p:embed/>
                </p:oleObj>
              </mc:Choice>
              <mc:Fallback>
                <p:oleObj name="" r:id="rId7" imgW="2349500" imgH="330200" progId="Equation.DSMT4">
                  <p:embed/>
                  <p:pic>
                    <p:nvPicPr>
                      <p:cNvPr id="0" name="图片 3105"/>
                      <p:cNvPicPr/>
                      <p:nvPr/>
                    </p:nvPicPr>
                    <p:blipFill>
                      <a:blip r:embed="rId8"/>
                      <a:stretch>
                        <a:fillRect/>
                      </a:stretch>
                    </p:blipFill>
                    <p:spPr>
                      <a:xfrm>
                        <a:off x="1571625" y="6072188"/>
                        <a:ext cx="2349500" cy="3302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4981"/>
                                        </p:tgtEl>
                                        <p:attrNameLst>
                                          <p:attrName>style.visibility</p:attrName>
                                        </p:attrNameLst>
                                      </p:cBhvr>
                                      <p:to>
                                        <p:strVal val="visible"/>
                                      </p:to>
                                    </p:set>
                                    <p:animEffect transition="in" filter="blinds(horizontal)">
                                      <p:cBhvr>
                                        <p:cTn id="7" dur="500"/>
                                        <p:tgtEl>
                                          <p:spTgt spid="8949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4983"/>
                                        </p:tgtEl>
                                        <p:attrNameLst>
                                          <p:attrName>style.visibility</p:attrName>
                                        </p:attrNameLst>
                                      </p:cBhvr>
                                      <p:to>
                                        <p:strVal val="visible"/>
                                      </p:to>
                                    </p:set>
                                    <p:animEffect transition="in" filter="blinds(horizontal)">
                                      <p:cBhvr>
                                        <p:cTn id="12" dur="500"/>
                                        <p:tgtEl>
                                          <p:spTgt spid="8949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318" name="Picture 16"/>
          <p:cNvPicPr>
            <a:picLocks noChangeAspect="1" noChangeArrowheads="1"/>
          </p:cNvPicPr>
          <p:nvPr/>
        </p:nvPicPr>
        <p:blipFill>
          <a:blip r:embed="rId1"/>
          <a:srcRect/>
          <a:stretch>
            <a:fillRect/>
          </a:stretch>
        </p:blipFill>
        <p:spPr bwMode="auto">
          <a:xfrm>
            <a:off x="1000125" y="757238"/>
            <a:ext cx="7315200" cy="5853113"/>
          </a:xfrm>
          <a:prstGeom prst="rect">
            <a:avLst/>
          </a:prstGeom>
          <a:ln>
            <a:noFill/>
          </a:ln>
          <a:effectLst>
            <a:outerShdw blurRad="292100" dist="139700" dir="2700000" algn="tl" rotWithShape="0">
              <a:srgbClr val="333333">
                <a:alpha val="65000"/>
              </a:srgbClr>
            </a:outerShdw>
          </a:effectLst>
        </p:spPr>
      </p:pic>
      <p:grpSp>
        <p:nvGrpSpPr>
          <p:cNvPr id="2" name="Group 2"/>
          <p:cNvGrpSpPr/>
          <p:nvPr/>
        </p:nvGrpSpPr>
        <p:grpSpPr>
          <a:xfrm>
            <a:off x="1676400" y="909638"/>
            <a:ext cx="6213475" cy="5183187"/>
            <a:chOff x="1056" y="571"/>
            <a:chExt cx="3914" cy="3265"/>
          </a:xfrm>
        </p:grpSpPr>
        <p:sp>
          <p:nvSpPr>
            <p:cNvPr id="8241" name="Text Box 4"/>
            <p:cNvSpPr txBox="1"/>
            <p:nvPr/>
          </p:nvSpPr>
          <p:spPr>
            <a:xfrm>
              <a:off x="1056" y="571"/>
              <a:ext cx="672" cy="32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800" b="1" dirty="0">
                  <a:solidFill>
                    <a:srgbClr val="662244"/>
                  </a:solidFill>
                  <a:latin typeface="Arial" panose="020B0604020202020204" pitchFamily="34" charset="0"/>
                </a:rPr>
                <a:t>h(t)</a:t>
              </a:r>
              <a:endParaRPr lang="en-US" altLang="zh-CN" sz="2800" b="1" dirty="0">
                <a:solidFill>
                  <a:srgbClr val="662244"/>
                </a:solidFill>
                <a:latin typeface="Arial" panose="020B0604020202020204" pitchFamily="34" charset="0"/>
              </a:endParaRPr>
            </a:p>
          </p:txBody>
        </p:sp>
        <p:sp>
          <p:nvSpPr>
            <p:cNvPr id="8242" name="Text Box 5"/>
            <p:cNvSpPr txBox="1"/>
            <p:nvPr/>
          </p:nvSpPr>
          <p:spPr>
            <a:xfrm>
              <a:off x="4682" y="3509"/>
              <a:ext cx="288" cy="32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800" b="1" dirty="0">
                  <a:solidFill>
                    <a:srgbClr val="662244"/>
                  </a:solidFill>
                  <a:latin typeface="Arial" panose="020B0604020202020204" pitchFamily="34" charset="0"/>
                </a:rPr>
                <a:t>t</a:t>
              </a:r>
              <a:endParaRPr lang="en-US" altLang="zh-CN" sz="2800" b="1" dirty="0">
                <a:solidFill>
                  <a:srgbClr val="662244"/>
                </a:solidFill>
                <a:latin typeface="Arial" panose="020B0604020202020204" pitchFamily="34" charset="0"/>
              </a:endParaRPr>
            </a:p>
          </p:txBody>
        </p:sp>
      </p:grpSp>
      <p:sp>
        <p:nvSpPr>
          <p:cNvPr id="17414" name="Line 6"/>
          <p:cNvSpPr/>
          <p:nvPr/>
        </p:nvSpPr>
        <p:spPr>
          <a:xfrm>
            <a:off x="2414588" y="2676525"/>
            <a:ext cx="0" cy="3311525"/>
          </a:xfrm>
          <a:prstGeom prst="line">
            <a:avLst/>
          </a:prstGeom>
          <a:ln w="25400" cap="flat" cmpd="sng">
            <a:solidFill>
              <a:schemeClr val="tx1"/>
            </a:solidFill>
            <a:prstDash val="dash"/>
            <a:headEnd type="none" w="med" len="med"/>
            <a:tailEnd type="none" w="med" len="med"/>
          </a:ln>
        </p:spPr>
      </p:sp>
      <p:grpSp>
        <p:nvGrpSpPr>
          <p:cNvPr id="3" name="Group 7"/>
          <p:cNvGrpSpPr/>
          <p:nvPr/>
        </p:nvGrpSpPr>
        <p:grpSpPr>
          <a:xfrm>
            <a:off x="1619250" y="4533900"/>
            <a:ext cx="952500" cy="723900"/>
            <a:chOff x="1020" y="2856"/>
            <a:chExt cx="600" cy="456"/>
          </a:xfrm>
        </p:grpSpPr>
        <p:sp>
          <p:nvSpPr>
            <p:cNvPr id="8237" name="Line 8"/>
            <p:cNvSpPr/>
            <p:nvPr/>
          </p:nvSpPr>
          <p:spPr>
            <a:xfrm>
              <a:off x="1020" y="3312"/>
              <a:ext cx="490" cy="0"/>
            </a:xfrm>
            <a:prstGeom prst="line">
              <a:avLst/>
            </a:prstGeom>
            <a:ln w="25400" cap="flat" cmpd="sng">
              <a:solidFill>
                <a:schemeClr val="tx1"/>
              </a:solidFill>
              <a:prstDash val="dash"/>
              <a:headEnd type="triangle" w="med" len="med"/>
              <a:tailEnd type="triangle" w="med" len="med"/>
            </a:ln>
          </p:spPr>
        </p:sp>
        <p:grpSp>
          <p:nvGrpSpPr>
            <p:cNvPr id="8238" name="Group 9"/>
            <p:cNvGrpSpPr/>
            <p:nvPr/>
          </p:nvGrpSpPr>
          <p:grpSpPr>
            <a:xfrm>
              <a:off x="1053" y="2856"/>
              <a:ext cx="567" cy="393"/>
              <a:chOff x="1053" y="2919"/>
              <a:chExt cx="567" cy="393"/>
            </a:xfrm>
          </p:grpSpPr>
          <p:sp>
            <p:nvSpPr>
              <p:cNvPr id="8239" name="Text Box 10"/>
              <p:cNvSpPr txBox="1"/>
              <p:nvPr/>
            </p:nvSpPr>
            <p:spPr>
              <a:xfrm>
                <a:off x="1053" y="3081"/>
                <a:ext cx="528" cy="23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1800" b="1" dirty="0">
                    <a:latin typeface="Arial" panose="020B0604020202020204" pitchFamily="34" charset="0"/>
                  </a:rPr>
                  <a:t>时间</a:t>
                </a:r>
                <a:r>
                  <a:rPr lang="en-US" altLang="zh-CN" sz="1800" b="1" dirty="0">
                    <a:latin typeface="Arial" panose="020B0604020202020204" pitchFamily="34" charset="0"/>
                  </a:rPr>
                  <a:t>t</a:t>
                </a:r>
                <a:r>
                  <a:rPr lang="en-US" altLang="zh-CN" sz="1800" b="1" baseline="-25000" dirty="0">
                    <a:latin typeface="Arial" panose="020B0604020202020204" pitchFamily="34" charset="0"/>
                  </a:rPr>
                  <a:t>r</a:t>
                </a:r>
                <a:endParaRPr lang="en-US" altLang="zh-CN" sz="1800" b="1" dirty="0">
                  <a:latin typeface="Arial" panose="020B0604020202020204" pitchFamily="34" charset="0"/>
                </a:endParaRPr>
              </a:p>
            </p:txBody>
          </p:sp>
          <p:sp>
            <p:nvSpPr>
              <p:cNvPr id="8240" name="Text Box 11"/>
              <p:cNvSpPr txBox="1"/>
              <p:nvPr/>
            </p:nvSpPr>
            <p:spPr>
              <a:xfrm>
                <a:off x="1056" y="2919"/>
                <a:ext cx="564" cy="23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1800" b="1" dirty="0">
                    <a:latin typeface="Arial" panose="020B0604020202020204" pitchFamily="34" charset="0"/>
                  </a:rPr>
                  <a:t>上  升</a:t>
                </a:r>
                <a:endParaRPr lang="zh-CN" altLang="en-US" sz="1800" b="1" dirty="0">
                  <a:latin typeface="Arial" panose="020B0604020202020204" pitchFamily="34" charset="0"/>
                </a:endParaRPr>
              </a:p>
            </p:txBody>
          </p:sp>
        </p:grpSp>
      </p:grpSp>
      <p:sp>
        <p:nvSpPr>
          <p:cNvPr id="17420" name="Line 12"/>
          <p:cNvSpPr/>
          <p:nvPr/>
        </p:nvSpPr>
        <p:spPr>
          <a:xfrm>
            <a:off x="2898775" y="1617663"/>
            <a:ext cx="0" cy="4419600"/>
          </a:xfrm>
          <a:prstGeom prst="line">
            <a:avLst/>
          </a:prstGeom>
          <a:ln w="28575" cap="flat" cmpd="sng">
            <a:solidFill>
              <a:schemeClr val="tx1"/>
            </a:solidFill>
            <a:prstDash val="dash"/>
            <a:headEnd type="none" w="med" len="med"/>
            <a:tailEnd type="none" w="med" len="med"/>
          </a:ln>
        </p:spPr>
      </p:sp>
      <p:grpSp>
        <p:nvGrpSpPr>
          <p:cNvPr id="5" name="Group 13"/>
          <p:cNvGrpSpPr/>
          <p:nvPr/>
        </p:nvGrpSpPr>
        <p:grpSpPr>
          <a:xfrm>
            <a:off x="1600200" y="3751263"/>
            <a:ext cx="1400175" cy="482600"/>
            <a:chOff x="1008" y="2363"/>
            <a:chExt cx="882" cy="304"/>
          </a:xfrm>
        </p:grpSpPr>
        <p:sp>
          <p:nvSpPr>
            <p:cNvPr id="8235" name="Line 14"/>
            <p:cNvSpPr/>
            <p:nvPr/>
          </p:nvSpPr>
          <p:spPr>
            <a:xfrm>
              <a:off x="1008" y="2667"/>
              <a:ext cx="816" cy="0"/>
            </a:xfrm>
            <a:prstGeom prst="line">
              <a:avLst/>
            </a:prstGeom>
            <a:ln w="25400" cap="flat" cmpd="sng">
              <a:solidFill>
                <a:srgbClr val="3333CC"/>
              </a:solidFill>
              <a:prstDash val="dash"/>
              <a:headEnd type="triangle" w="med" len="med"/>
              <a:tailEnd type="triangle" w="med" len="med"/>
            </a:ln>
          </p:spPr>
        </p:sp>
        <p:sp>
          <p:nvSpPr>
            <p:cNvPr id="8236" name="Text Box 15"/>
            <p:cNvSpPr txBox="1"/>
            <p:nvPr/>
          </p:nvSpPr>
          <p:spPr>
            <a:xfrm>
              <a:off x="1026" y="2363"/>
              <a:ext cx="864" cy="23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1800" b="1" dirty="0">
                  <a:solidFill>
                    <a:srgbClr val="3333CC"/>
                  </a:solidFill>
                  <a:latin typeface="Arial" panose="020B0604020202020204" pitchFamily="34" charset="0"/>
                </a:rPr>
                <a:t>峰值时间</a:t>
              </a:r>
              <a:r>
                <a:rPr lang="en-US" altLang="zh-CN" sz="1800" b="1" dirty="0">
                  <a:solidFill>
                    <a:srgbClr val="3333CC"/>
                  </a:solidFill>
                  <a:latin typeface="Arial" panose="020B0604020202020204" pitchFamily="34" charset="0"/>
                </a:rPr>
                <a:t>t</a:t>
              </a:r>
              <a:r>
                <a:rPr lang="en-US" altLang="zh-CN" sz="1800" b="1" baseline="-25000" dirty="0">
                  <a:solidFill>
                    <a:srgbClr val="3333CC"/>
                  </a:solidFill>
                  <a:latin typeface="Arial" panose="020B0604020202020204" pitchFamily="34" charset="0"/>
                </a:rPr>
                <a:t>p</a:t>
              </a:r>
              <a:endParaRPr lang="en-US" altLang="zh-CN" sz="1800" b="1" dirty="0">
                <a:solidFill>
                  <a:srgbClr val="3333CC"/>
                </a:solidFill>
                <a:latin typeface="Arial" panose="020B0604020202020204" pitchFamily="34" charset="0"/>
              </a:endParaRPr>
            </a:p>
          </p:txBody>
        </p:sp>
      </p:grpSp>
      <p:sp>
        <p:nvSpPr>
          <p:cNvPr id="17424" name="Line 16"/>
          <p:cNvSpPr/>
          <p:nvPr/>
        </p:nvSpPr>
        <p:spPr>
          <a:xfrm>
            <a:off x="2908300" y="2674938"/>
            <a:ext cx="0" cy="3325812"/>
          </a:xfrm>
          <a:prstGeom prst="line">
            <a:avLst/>
          </a:prstGeom>
          <a:ln w="38100" cap="flat" cmpd="sng">
            <a:solidFill>
              <a:srgbClr val="3333CC"/>
            </a:solidFill>
            <a:prstDash val="solid"/>
            <a:headEnd type="triangle" w="med" len="med"/>
            <a:tailEnd type="triangle" w="med" len="med"/>
          </a:ln>
        </p:spPr>
      </p:sp>
      <p:grpSp>
        <p:nvGrpSpPr>
          <p:cNvPr id="6" name="Group 17"/>
          <p:cNvGrpSpPr/>
          <p:nvPr/>
        </p:nvGrpSpPr>
        <p:grpSpPr>
          <a:xfrm>
            <a:off x="2852738" y="1660525"/>
            <a:ext cx="381000" cy="990600"/>
            <a:chOff x="1797" y="1039"/>
            <a:chExt cx="240" cy="624"/>
          </a:xfrm>
        </p:grpSpPr>
        <p:sp>
          <p:nvSpPr>
            <p:cNvPr id="8233" name="Line 18"/>
            <p:cNvSpPr/>
            <p:nvPr/>
          </p:nvSpPr>
          <p:spPr>
            <a:xfrm>
              <a:off x="1831" y="1039"/>
              <a:ext cx="0" cy="624"/>
            </a:xfrm>
            <a:prstGeom prst="line">
              <a:avLst/>
            </a:prstGeom>
            <a:ln w="38100" cap="flat" cmpd="sng">
              <a:solidFill>
                <a:srgbClr val="FF0000"/>
              </a:solidFill>
              <a:prstDash val="solid"/>
              <a:headEnd type="triangle" w="med" len="med"/>
              <a:tailEnd type="triangle" w="med" len="med"/>
            </a:ln>
          </p:spPr>
        </p:sp>
        <p:sp>
          <p:nvSpPr>
            <p:cNvPr id="8234" name="Text Box 19"/>
            <p:cNvSpPr txBox="1"/>
            <p:nvPr/>
          </p:nvSpPr>
          <p:spPr>
            <a:xfrm>
              <a:off x="1797" y="1182"/>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b="1" dirty="0">
                  <a:solidFill>
                    <a:srgbClr val="FF0000"/>
                  </a:solidFill>
                  <a:latin typeface="Arial" panose="020B0604020202020204" pitchFamily="34" charset="0"/>
                </a:rPr>
                <a:t>A</a:t>
              </a:r>
              <a:endParaRPr lang="en-US" altLang="zh-CN" sz="1800" b="1" dirty="0">
                <a:solidFill>
                  <a:srgbClr val="FF0000"/>
                </a:solidFill>
                <a:latin typeface="Arial" panose="020B0604020202020204" pitchFamily="34" charset="0"/>
              </a:endParaRPr>
            </a:p>
          </p:txBody>
        </p:sp>
      </p:grpSp>
      <p:sp>
        <p:nvSpPr>
          <p:cNvPr id="17428" name="Text Box 20"/>
          <p:cNvSpPr txBox="1"/>
          <p:nvPr/>
        </p:nvSpPr>
        <p:spPr>
          <a:xfrm>
            <a:off x="2895600" y="3657600"/>
            <a:ext cx="4572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b="1" dirty="0">
                <a:solidFill>
                  <a:srgbClr val="3333CC"/>
                </a:solidFill>
                <a:latin typeface="Arial" panose="020B0604020202020204" pitchFamily="34" charset="0"/>
              </a:rPr>
              <a:t>B</a:t>
            </a:r>
            <a:endParaRPr lang="en-US" altLang="zh-CN" sz="1800" b="1" dirty="0">
              <a:solidFill>
                <a:srgbClr val="3333CC"/>
              </a:solidFill>
              <a:latin typeface="Arial" panose="020B0604020202020204" pitchFamily="34" charset="0"/>
            </a:endParaRPr>
          </a:p>
        </p:txBody>
      </p:sp>
      <p:grpSp>
        <p:nvGrpSpPr>
          <p:cNvPr id="7" name="Group 21"/>
          <p:cNvGrpSpPr/>
          <p:nvPr/>
        </p:nvGrpSpPr>
        <p:grpSpPr>
          <a:xfrm>
            <a:off x="3662363" y="1524000"/>
            <a:ext cx="3430587" cy="708025"/>
            <a:chOff x="2307" y="960"/>
            <a:chExt cx="2161" cy="446"/>
          </a:xfrm>
        </p:grpSpPr>
        <p:sp>
          <p:nvSpPr>
            <p:cNvPr id="8227" name="Text Box 22"/>
            <p:cNvSpPr txBox="1"/>
            <p:nvPr/>
          </p:nvSpPr>
          <p:spPr>
            <a:xfrm>
              <a:off x="2307" y="1059"/>
              <a:ext cx="1344" cy="29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400" b="1" dirty="0">
                  <a:latin typeface="Arial" panose="020B0604020202020204" pitchFamily="34" charset="0"/>
                </a:rPr>
                <a:t>超调量</a:t>
              </a:r>
              <a:r>
                <a:rPr lang="en-US" altLang="zh-CN" sz="2400" b="1" dirty="0">
                  <a:latin typeface="Arial" panose="020B0604020202020204" pitchFamily="34" charset="0"/>
                  <a:cs typeface="Times New Roman" panose="02020603050405020304" pitchFamily="18" charset="0"/>
                </a:rPr>
                <a:t>σ% =</a:t>
              </a:r>
              <a:endParaRPr lang="en-US" altLang="zh-CN" sz="2400" b="1" dirty="0">
                <a:latin typeface="Arial" panose="020B0604020202020204" pitchFamily="34" charset="0"/>
              </a:endParaRPr>
            </a:p>
          </p:txBody>
        </p:sp>
        <p:grpSp>
          <p:nvGrpSpPr>
            <p:cNvPr id="8228" name="Group 23"/>
            <p:cNvGrpSpPr/>
            <p:nvPr/>
          </p:nvGrpSpPr>
          <p:grpSpPr>
            <a:xfrm>
              <a:off x="3517" y="960"/>
              <a:ext cx="951" cy="446"/>
              <a:chOff x="2901" y="2304"/>
              <a:chExt cx="951" cy="446"/>
            </a:xfrm>
          </p:grpSpPr>
          <p:sp>
            <p:nvSpPr>
              <p:cNvPr id="8229" name="Text Box 24"/>
              <p:cNvSpPr txBox="1"/>
              <p:nvPr/>
            </p:nvSpPr>
            <p:spPr>
              <a:xfrm>
                <a:off x="2928" y="2304"/>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b="1" dirty="0">
                    <a:solidFill>
                      <a:srgbClr val="FF0000"/>
                    </a:solidFill>
                    <a:latin typeface="Arial" panose="020B0604020202020204" pitchFamily="34" charset="0"/>
                  </a:rPr>
                  <a:t>A</a:t>
                </a:r>
                <a:endParaRPr lang="en-US" altLang="zh-CN" sz="1800" b="1" dirty="0">
                  <a:solidFill>
                    <a:srgbClr val="FF0000"/>
                  </a:solidFill>
                  <a:latin typeface="Arial" panose="020B0604020202020204" pitchFamily="34" charset="0"/>
                </a:endParaRPr>
              </a:p>
            </p:txBody>
          </p:sp>
          <p:sp>
            <p:nvSpPr>
              <p:cNvPr id="8230" name="Text Box 25"/>
              <p:cNvSpPr txBox="1"/>
              <p:nvPr/>
            </p:nvSpPr>
            <p:spPr>
              <a:xfrm>
                <a:off x="2928" y="2517"/>
                <a:ext cx="288" cy="23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b="1" dirty="0">
                    <a:solidFill>
                      <a:srgbClr val="3333CC"/>
                    </a:solidFill>
                    <a:latin typeface="Arial" panose="020B0604020202020204" pitchFamily="34" charset="0"/>
                  </a:rPr>
                  <a:t>B</a:t>
                </a:r>
                <a:endParaRPr lang="en-US" altLang="zh-CN" sz="1800" b="1" dirty="0">
                  <a:solidFill>
                    <a:srgbClr val="3333CC"/>
                  </a:solidFill>
                  <a:latin typeface="Arial" panose="020B0604020202020204" pitchFamily="34" charset="0"/>
                </a:endParaRPr>
              </a:p>
            </p:txBody>
          </p:sp>
          <p:sp>
            <p:nvSpPr>
              <p:cNvPr id="8231" name="Line 26"/>
              <p:cNvSpPr/>
              <p:nvPr/>
            </p:nvSpPr>
            <p:spPr>
              <a:xfrm>
                <a:off x="2901" y="2553"/>
                <a:ext cx="336" cy="0"/>
              </a:xfrm>
              <a:prstGeom prst="line">
                <a:avLst/>
              </a:prstGeom>
              <a:ln w="25400" cap="flat" cmpd="sng">
                <a:solidFill>
                  <a:schemeClr val="tx1"/>
                </a:solidFill>
                <a:prstDash val="solid"/>
                <a:headEnd type="none" w="med" len="med"/>
                <a:tailEnd type="none" w="med" len="med"/>
              </a:ln>
            </p:spPr>
          </p:sp>
          <p:sp>
            <p:nvSpPr>
              <p:cNvPr id="8232" name="Text Box 27"/>
              <p:cNvSpPr txBox="1"/>
              <p:nvPr/>
            </p:nvSpPr>
            <p:spPr>
              <a:xfrm>
                <a:off x="3180" y="2400"/>
                <a:ext cx="672" cy="29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400" b="1" dirty="0">
                    <a:latin typeface="Arial" panose="020B0604020202020204" pitchFamily="34" charset="0"/>
                  </a:rPr>
                  <a:t>100%</a:t>
                </a:r>
                <a:endParaRPr lang="en-US" altLang="zh-CN" sz="2400" b="1" dirty="0">
                  <a:latin typeface="Arial" panose="020B0604020202020204" pitchFamily="34" charset="0"/>
                </a:endParaRPr>
              </a:p>
            </p:txBody>
          </p:sp>
        </p:grpSp>
      </p:grpSp>
      <p:sp>
        <p:nvSpPr>
          <p:cNvPr id="17436" name="Line 28"/>
          <p:cNvSpPr/>
          <p:nvPr/>
        </p:nvSpPr>
        <p:spPr>
          <a:xfrm>
            <a:off x="1600200" y="2671763"/>
            <a:ext cx="6172200" cy="0"/>
          </a:xfrm>
          <a:prstGeom prst="line">
            <a:avLst/>
          </a:prstGeom>
          <a:ln w="28575" cap="flat" cmpd="sng">
            <a:solidFill>
              <a:schemeClr val="tx1"/>
            </a:solidFill>
            <a:prstDash val="solid"/>
            <a:headEnd type="none" w="med" len="med"/>
            <a:tailEnd type="none" w="med" len="med"/>
          </a:ln>
        </p:spPr>
      </p:sp>
      <p:sp>
        <p:nvSpPr>
          <p:cNvPr id="8205" name="Rectangle 29"/>
          <p:cNvSpPr>
            <a:spLocks noGrp="1"/>
          </p:cNvSpPr>
          <p:nvPr>
            <p:ph type="title"/>
          </p:nvPr>
        </p:nvSpPr>
        <p:spPr>
          <a:xfrm>
            <a:off x="838200" y="76200"/>
            <a:ext cx="7772400" cy="685800"/>
          </a:xfrm>
        </p:spPr>
        <p:txBody>
          <a:bodyPr vert="horz" wrap="square" lIns="91440" tIns="45720" rIns="91440" bIns="45720" anchor="ctr" anchorCtr="0"/>
          <a:p>
            <a:pPr eaLnBrk="1" hangingPunct="1"/>
            <a:r>
              <a:rPr lang="en-US" altLang="zh-CN" sz="3200" b="1" dirty="0">
                <a:solidFill>
                  <a:schemeClr val="bg1"/>
                </a:solidFill>
                <a:latin typeface="Times New Roman" panose="02020603050405020304" pitchFamily="18" charset="0"/>
              </a:rPr>
              <a:t>Definition for performance index</a:t>
            </a:r>
            <a:endParaRPr lang="en-US" altLang="zh-CN" sz="3200" b="1" dirty="0">
              <a:solidFill>
                <a:schemeClr val="bg1"/>
              </a:solidFill>
              <a:latin typeface="Times New Roman" panose="02020603050405020304" pitchFamily="18" charset="0"/>
            </a:endParaRPr>
          </a:p>
        </p:txBody>
      </p:sp>
      <p:grpSp>
        <p:nvGrpSpPr>
          <p:cNvPr id="9" name="Group 30"/>
          <p:cNvGrpSpPr/>
          <p:nvPr/>
        </p:nvGrpSpPr>
        <p:grpSpPr>
          <a:xfrm>
            <a:off x="1676400" y="906463"/>
            <a:ext cx="6213475" cy="5183187"/>
            <a:chOff x="1056" y="571"/>
            <a:chExt cx="3914" cy="3265"/>
          </a:xfrm>
        </p:grpSpPr>
        <p:sp>
          <p:nvSpPr>
            <p:cNvPr id="8225" name="Text Box 32"/>
            <p:cNvSpPr txBox="1"/>
            <p:nvPr/>
          </p:nvSpPr>
          <p:spPr>
            <a:xfrm>
              <a:off x="1056" y="571"/>
              <a:ext cx="672" cy="32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800" b="1" dirty="0">
                  <a:solidFill>
                    <a:srgbClr val="662244"/>
                  </a:solidFill>
                  <a:latin typeface="Arial" panose="020B0604020202020204" pitchFamily="34" charset="0"/>
                </a:rPr>
                <a:t>h(t)</a:t>
              </a:r>
              <a:endParaRPr lang="en-US" altLang="zh-CN" sz="2800" b="1" dirty="0">
                <a:solidFill>
                  <a:srgbClr val="662244"/>
                </a:solidFill>
                <a:latin typeface="Arial" panose="020B0604020202020204" pitchFamily="34" charset="0"/>
              </a:endParaRPr>
            </a:p>
          </p:txBody>
        </p:sp>
        <p:sp>
          <p:nvSpPr>
            <p:cNvPr id="8226" name="Text Box 33"/>
            <p:cNvSpPr txBox="1"/>
            <p:nvPr/>
          </p:nvSpPr>
          <p:spPr>
            <a:xfrm>
              <a:off x="4682" y="3509"/>
              <a:ext cx="288" cy="32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800" b="1" dirty="0">
                  <a:solidFill>
                    <a:srgbClr val="662244"/>
                  </a:solidFill>
                  <a:latin typeface="Arial" panose="020B0604020202020204" pitchFamily="34" charset="0"/>
                </a:rPr>
                <a:t>t</a:t>
              </a:r>
              <a:endParaRPr lang="en-US" altLang="zh-CN" sz="2800" b="1" dirty="0">
                <a:solidFill>
                  <a:srgbClr val="662244"/>
                </a:solidFill>
                <a:latin typeface="Arial" panose="020B0604020202020204" pitchFamily="34" charset="0"/>
              </a:endParaRPr>
            </a:p>
          </p:txBody>
        </p:sp>
      </p:grpSp>
      <p:sp>
        <p:nvSpPr>
          <p:cNvPr id="17442" name="Line 34"/>
          <p:cNvSpPr/>
          <p:nvPr/>
        </p:nvSpPr>
        <p:spPr>
          <a:xfrm>
            <a:off x="1600200" y="2560638"/>
            <a:ext cx="6172200" cy="0"/>
          </a:xfrm>
          <a:prstGeom prst="line">
            <a:avLst/>
          </a:prstGeom>
          <a:ln w="38100" cap="flat" cmpd="sng">
            <a:solidFill>
              <a:srgbClr val="3030C2"/>
            </a:solidFill>
            <a:prstDash val="dash"/>
            <a:headEnd type="none" w="med" len="med"/>
            <a:tailEnd type="none" w="med" len="med"/>
          </a:ln>
        </p:spPr>
      </p:sp>
      <p:sp>
        <p:nvSpPr>
          <p:cNvPr id="17443" name="Line 35"/>
          <p:cNvSpPr/>
          <p:nvPr/>
        </p:nvSpPr>
        <p:spPr>
          <a:xfrm>
            <a:off x="1600200" y="2786063"/>
            <a:ext cx="6172200" cy="0"/>
          </a:xfrm>
          <a:prstGeom prst="line">
            <a:avLst/>
          </a:prstGeom>
          <a:ln w="38100" cap="flat" cmpd="sng">
            <a:solidFill>
              <a:schemeClr val="hlink"/>
            </a:solidFill>
            <a:prstDash val="dash"/>
            <a:headEnd type="none" w="med" len="med"/>
            <a:tailEnd type="none" w="med" len="med"/>
          </a:ln>
        </p:spPr>
      </p:sp>
      <p:sp>
        <p:nvSpPr>
          <p:cNvPr id="17447" name="Line 39"/>
          <p:cNvSpPr/>
          <p:nvPr/>
        </p:nvSpPr>
        <p:spPr>
          <a:xfrm>
            <a:off x="1600200" y="2663825"/>
            <a:ext cx="6172200" cy="0"/>
          </a:xfrm>
          <a:prstGeom prst="line">
            <a:avLst/>
          </a:prstGeom>
          <a:ln w="31750" cap="flat" cmpd="sng">
            <a:solidFill>
              <a:srgbClr val="CC3300"/>
            </a:solidFill>
            <a:prstDash val="solid"/>
            <a:headEnd type="none" w="med" len="med"/>
            <a:tailEnd type="none" w="med" len="med"/>
          </a:ln>
        </p:spPr>
      </p:sp>
      <p:grpSp>
        <p:nvGrpSpPr>
          <p:cNvPr id="10" name="Group 40"/>
          <p:cNvGrpSpPr/>
          <p:nvPr/>
        </p:nvGrpSpPr>
        <p:grpSpPr>
          <a:xfrm>
            <a:off x="1612900" y="5183188"/>
            <a:ext cx="4181475" cy="442912"/>
            <a:chOff x="1008" y="3273"/>
            <a:chExt cx="2634" cy="279"/>
          </a:xfrm>
        </p:grpSpPr>
        <p:sp>
          <p:nvSpPr>
            <p:cNvPr id="8223" name="Line 41"/>
            <p:cNvSpPr/>
            <p:nvPr/>
          </p:nvSpPr>
          <p:spPr>
            <a:xfrm>
              <a:off x="1008" y="3552"/>
              <a:ext cx="2634" cy="0"/>
            </a:xfrm>
            <a:prstGeom prst="line">
              <a:avLst/>
            </a:prstGeom>
            <a:ln w="25400" cap="flat" cmpd="sng">
              <a:solidFill>
                <a:srgbClr val="FF0000"/>
              </a:solidFill>
              <a:prstDash val="dash"/>
              <a:headEnd type="triangle" w="med" len="med"/>
              <a:tailEnd type="triangle" w="med" len="med"/>
            </a:ln>
          </p:spPr>
        </p:sp>
        <p:sp>
          <p:nvSpPr>
            <p:cNvPr id="8224" name="Text Box 42"/>
            <p:cNvSpPr txBox="1"/>
            <p:nvPr/>
          </p:nvSpPr>
          <p:spPr>
            <a:xfrm>
              <a:off x="2064" y="3273"/>
              <a:ext cx="816" cy="23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1800" b="1" dirty="0">
                  <a:solidFill>
                    <a:srgbClr val="FF0000"/>
                  </a:solidFill>
                  <a:latin typeface="Arial" panose="020B0604020202020204" pitchFamily="34" charset="0"/>
                </a:rPr>
                <a:t>调节时间</a:t>
              </a:r>
              <a:r>
                <a:rPr lang="en-US" altLang="zh-CN" sz="1800" b="1" dirty="0">
                  <a:solidFill>
                    <a:srgbClr val="FF0000"/>
                  </a:solidFill>
                  <a:latin typeface="Arial" panose="020B0604020202020204" pitchFamily="34" charset="0"/>
                </a:rPr>
                <a:t>t</a:t>
              </a:r>
              <a:r>
                <a:rPr lang="en-US" altLang="zh-CN" sz="1800" b="1" baseline="-25000" dirty="0">
                  <a:solidFill>
                    <a:srgbClr val="FF0000"/>
                  </a:solidFill>
                  <a:latin typeface="Arial" panose="020B0604020202020204" pitchFamily="34" charset="0"/>
                </a:rPr>
                <a:t>s</a:t>
              </a:r>
              <a:endParaRPr lang="en-US" altLang="zh-CN" sz="1800" b="1" dirty="0">
                <a:solidFill>
                  <a:srgbClr val="FF0000"/>
                </a:solidFill>
                <a:latin typeface="Arial" panose="020B0604020202020204" pitchFamily="34" charset="0"/>
              </a:endParaRPr>
            </a:p>
          </p:txBody>
        </p:sp>
      </p:grpSp>
      <p:sp>
        <p:nvSpPr>
          <p:cNvPr id="17451" name="Line 43"/>
          <p:cNvSpPr/>
          <p:nvPr/>
        </p:nvSpPr>
        <p:spPr>
          <a:xfrm>
            <a:off x="5803900" y="2540000"/>
            <a:ext cx="0" cy="3505200"/>
          </a:xfrm>
          <a:prstGeom prst="line">
            <a:avLst/>
          </a:prstGeom>
          <a:ln w="25400" cap="flat" cmpd="sng">
            <a:solidFill>
              <a:srgbClr val="FF0000"/>
            </a:solidFill>
            <a:prstDash val="dash"/>
            <a:headEnd type="none" w="med" len="med"/>
            <a:tailEnd type="none" w="med" len="med"/>
          </a:ln>
        </p:spPr>
      </p:sp>
      <p:grpSp>
        <p:nvGrpSpPr>
          <p:cNvPr id="11" name="Group 44"/>
          <p:cNvGrpSpPr/>
          <p:nvPr/>
        </p:nvGrpSpPr>
        <p:grpSpPr>
          <a:xfrm>
            <a:off x="2336800" y="2527300"/>
            <a:ext cx="3492500" cy="304800"/>
            <a:chOff x="1472" y="1592"/>
            <a:chExt cx="2200" cy="192"/>
          </a:xfrm>
        </p:grpSpPr>
        <p:sp>
          <p:nvSpPr>
            <p:cNvPr id="8216" name="Oval 45"/>
            <p:cNvSpPr/>
            <p:nvPr/>
          </p:nvSpPr>
          <p:spPr>
            <a:xfrm>
              <a:off x="1472" y="1728"/>
              <a:ext cx="48" cy="48"/>
            </a:xfrm>
            <a:prstGeom prst="ellipse">
              <a:avLst/>
            </a:prstGeom>
            <a:solidFill>
              <a:schemeClr val="bg2"/>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217" name="Oval 46"/>
            <p:cNvSpPr/>
            <p:nvPr/>
          </p:nvSpPr>
          <p:spPr>
            <a:xfrm>
              <a:off x="1512" y="1592"/>
              <a:ext cx="48" cy="48"/>
            </a:xfrm>
            <a:prstGeom prst="ellipse">
              <a:avLst/>
            </a:prstGeom>
            <a:solidFill>
              <a:srgbClr val="008000"/>
            </a:solidFill>
            <a:ln w="38100" cap="flat" cmpd="sng">
              <a:solidFill>
                <a:srgbClr val="3BF144"/>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218" name="Oval 47"/>
            <p:cNvSpPr/>
            <p:nvPr/>
          </p:nvSpPr>
          <p:spPr>
            <a:xfrm>
              <a:off x="2248" y="1592"/>
              <a:ext cx="48" cy="48"/>
            </a:xfrm>
            <a:prstGeom prst="ellipse">
              <a:avLst/>
            </a:prstGeom>
            <a:solidFill>
              <a:srgbClr val="008000"/>
            </a:solidFill>
            <a:ln w="38100" cap="flat" cmpd="sng">
              <a:solidFill>
                <a:srgbClr val="3BF144"/>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219" name="Oval 48"/>
            <p:cNvSpPr/>
            <p:nvPr/>
          </p:nvSpPr>
          <p:spPr>
            <a:xfrm>
              <a:off x="2352" y="1728"/>
              <a:ext cx="48" cy="48"/>
            </a:xfrm>
            <a:prstGeom prst="ellipse">
              <a:avLst/>
            </a:prstGeom>
            <a:solidFill>
              <a:schemeClr val="bg2"/>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220" name="Oval 49"/>
            <p:cNvSpPr/>
            <p:nvPr/>
          </p:nvSpPr>
          <p:spPr>
            <a:xfrm>
              <a:off x="2944" y="1736"/>
              <a:ext cx="48" cy="48"/>
            </a:xfrm>
            <a:prstGeom prst="ellipse">
              <a:avLst/>
            </a:prstGeom>
            <a:solidFill>
              <a:schemeClr val="bg2"/>
            </a:solid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221" name="Oval 50"/>
            <p:cNvSpPr/>
            <p:nvPr/>
          </p:nvSpPr>
          <p:spPr>
            <a:xfrm>
              <a:off x="3248" y="1600"/>
              <a:ext cx="48" cy="48"/>
            </a:xfrm>
            <a:prstGeom prst="ellipse">
              <a:avLst/>
            </a:prstGeom>
            <a:solidFill>
              <a:srgbClr val="008000"/>
            </a:solidFill>
            <a:ln w="38100" cap="flat" cmpd="sng">
              <a:solidFill>
                <a:srgbClr val="3BF144"/>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222" name="Oval 51"/>
            <p:cNvSpPr/>
            <p:nvPr/>
          </p:nvSpPr>
          <p:spPr>
            <a:xfrm>
              <a:off x="3624" y="1608"/>
              <a:ext cx="48" cy="48"/>
            </a:xfrm>
            <a:prstGeom prst="ellipse">
              <a:avLst/>
            </a:prstGeom>
            <a:solidFill>
              <a:srgbClr val="008000"/>
            </a:solidFill>
            <a:ln w="38100" cap="flat" cmpd="sng">
              <a:solidFill>
                <a:srgbClr val="3BF144"/>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pSp>
      <p:grpSp>
        <p:nvGrpSpPr>
          <p:cNvPr id="12" name="Group 36"/>
          <p:cNvGrpSpPr/>
          <p:nvPr/>
        </p:nvGrpSpPr>
        <p:grpSpPr>
          <a:xfrm>
            <a:off x="5803900" y="2551113"/>
            <a:ext cx="1943100" cy="244475"/>
            <a:chOff x="3648" y="1620"/>
            <a:chExt cx="1224" cy="154"/>
          </a:xfrm>
        </p:grpSpPr>
        <p:sp>
          <p:nvSpPr>
            <p:cNvPr id="8214" name="Rectangle 37"/>
            <p:cNvSpPr/>
            <p:nvPr/>
          </p:nvSpPr>
          <p:spPr>
            <a:xfrm>
              <a:off x="3648" y="1620"/>
              <a:ext cx="1224" cy="82"/>
            </a:xfrm>
            <a:prstGeom prst="rect">
              <a:avLst/>
            </a:prstGeom>
            <a:solidFill>
              <a:srgbClr val="3333CC"/>
            </a:soli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215" name="Rectangle 38"/>
            <p:cNvSpPr/>
            <p:nvPr/>
          </p:nvSpPr>
          <p:spPr>
            <a:xfrm>
              <a:off x="3648" y="1692"/>
              <a:ext cx="1224" cy="82"/>
            </a:xfrm>
            <a:prstGeom prst="rect">
              <a:avLst/>
            </a:prstGeom>
            <a:solidFill>
              <a:srgbClr val="FF0000"/>
            </a:soli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p:cTn id="7" dur="500" fill="hold"/>
                                        <p:tgtEl>
                                          <p:spTgt spid="17414"/>
                                        </p:tgtEl>
                                        <p:attrNameLst>
                                          <p:attrName>ppt_x</p:attrName>
                                        </p:attrNameLst>
                                      </p:cBhvr>
                                      <p:tavLst>
                                        <p:tav tm="0">
                                          <p:val>
                                            <p:strVal val="#ppt_x"/>
                                          </p:val>
                                        </p:tav>
                                        <p:tav tm="100000">
                                          <p:val>
                                            <p:strVal val="#ppt_x"/>
                                          </p:val>
                                        </p:tav>
                                      </p:tavLst>
                                    </p:anim>
                                    <p:anim calcmode="lin" valueType="num">
                                      <p:cBhvr>
                                        <p:cTn id="8" dur="500" fill="hold"/>
                                        <p:tgtEl>
                                          <p:spTgt spid="17414"/>
                                        </p:tgtEl>
                                        <p:attrNameLst>
                                          <p:attrName>ppt_y</p:attrName>
                                        </p:attrNameLst>
                                      </p:cBhvr>
                                      <p:tavLst>
                                        <p:tav tm="0">
                                          <p:val>
                                            <p:strVal val="#ppt_y-#ppt_h/2"/>
                                          </p:val>
                                        </p:tav>
                                        <p:tav tm="100000">
                                          <p:val>
                                            <p:strVal val="#ppt_y"/>
                                          </p:val>
                                        </p:tav>
                                      </p:tavLst>
                                    </p:anim>
                                    <p:anim calcmode="lin" valueType="num">
                                      <p:cBhvr>
                                        <p:cTn id="9" dur="500" fill="hold"/>
                                        <p:tgtEl>
                                          <p:spTgt spid="17414"/>
                                        </p:tgtEl>
                                        <p:attrNameLst>
                                          <p:attrName>ppt_w</p:attrName>
                                        </p:attrNameLst>
                                      </p:cBhvr>
                                      <p:tavLst>
                                        <p:tav tm="0">
                                          <p:val>
                                            <p:strVal val="#ppt_w"/>
                                          </p:val>
                                        </p:tav>
                                        <p:tav tm="100000">
                                          <p:val>
                                            <p:strVal val="#ppt_w"/>
                                          </p:val>
                                        </p:tav>
                                      </p:tavLst>
                                    </p:anim>
                                    <p:anim calcmode="lin" valueType="num">
                                      <p:cBhvr>
                                        <p:cTn id="10" dur="500" fill="hold"/>
                                        <p:tgtEl>
                                          <p:spTgt spid="17414"/>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iterate type="lt">
                                    <p:tmPct val="100000"/>
                                  </p:iterate>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000000"/>
                                          </p:val>
                                        </p:tav>
                                        <p:tav tm="100000">
                                          <p:val>
                                            <p:strVal val="#ppt_w"/>
                                          </p:val>
                                        </p:tav>
                                      </p:tavLst>
                                    </p:anim>
                                    <p:anim calcmode="lin" valueType="num">
                                      <p:cBhvr>
                                        <p:cTn id="16" dur="500" fill="hold"/>
                                        <p:tgtEl>
                                          <p:spTgt spid="3"/>
                                        </p:tgtEl>
                                        <p:attrNameLst>
                                          <p:attrName>ppt_h</p:attrName>
                                        </p:attrNameLst>
                                      </p:cBhvr>
                                      <p:tavLst>
                                        <p:tav tm="0">
                                          <p:val>
                                            <p:fltVal val="0.000000"/>
                                          </p:val>
                                        </p:tav>
                                        <p:tav tm="100000">
                                          <p:val>
                                            <p:strVal val="#ppt_h"/>
                                          </p:val>
                                        </p:tav>
                                      </p:tavLst>
                                    </p:anim>
                                    <p:anim calcmode="lin" valueType="num">
                                      <p:cBhvr>
                                        <p:cTn id="17" dur="500" fill="hold"/>
                                        <p:tgtEl>
                                          <p:spTgt spid="3"/>
                                        </p:tgtEl>
                                        <p:attrNameLst>
                                          <p:attrName>ppt_x</p:attrName>
                                        </p:attrNameLst>
                                      </p:cBhvr>
                                      <p:tavLst>
                                        <p:tav tm="0" fmla="#ppt_x+(cos(-2*pi*(1-$))*-#ppt_x-sin(-2*pi*(1-$))*(1-#ppt_y))*(1-$)">
                                          <p:val>
                                            <p:fltVal val="0.000000"/>
                                          </p:val>
                                        </p:tav>
                                        <p:tav tm="100000">
                                          <p:val>
                                            <p:fltVal val="1.000000"/>
                                          </p:val>
                                        </p:tav>
                                      </p:tavLst>
                                    </p:anim>
                                    <p:anim calcmode="lin" valueType="num">
                                      <p:cBhvr>
                                        <p:cTn id="18" dur="500" fill="hold"/>
                                        <p:tgtEl>
                                          <p:spTgt spid="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17420"/>
                                        </p:tgtEl>
                                        <p:attrNameLst>
                                          <p:attrName>style.visibility</p:attrName>
                                        </p:attrNameLst>
                                      </p:cBhvr>
                                      <p:to>
                                        <p:strVal val="visible"/>
                                      </p:to>
                                    </p:set>
                                    <p:anim calcmode="lin" valueType="num">
                                      <p:cBhvr>
                                        <p:cTn id="23" dur="500" fill="hold"/>
                                        <p:tgtEl>
                                          <p:spTgt spid="17420"/>
                                        </p:tgtEl>
                                        <p:attrNameLst>
                                          <p:attrName>ppt_x</p:attrName>
                                        </p:attrNameLst>
                                      </p:cBhvr>
                                      <p:tavLst>
                                        <p:tav tm="0">
                                          <p:val>
                                            <p:strVal val="#ppt_x"/>
                                          </p:val>
                                        </p:tav>
                                        <p:tav tm="100000">
                                          <p:val>
                                            <p:strVal val="#ppt_x"/>
                                          </p:val>
                                        </p:tav>
                                      </p:tavLst>
                                    </p:anim>
                                    <p:anim calcmode="lin" valueType="num">
                                      <p:cBhvr>
                                        <p:cTn id="24" dur="500" fill="hold"/>
                                        <p:tgtEl>
                                          <p:spTgt spid="17420"/>
                                        </p:tgtEl>
                                        <p:attrNameLst>
                                          <p:attrName>ppt_y</p:attrName>
                                        </p:attrNameLst>
                                      </p:cBhvr>
                                      <p:tavLst>
                                        <p:tav tm="0">
                                          <p:val>
                                            <p:strVal val="#ppt_y-#ppt_h/2"/>
                                          </p:val>
                                        </p:tav>
                                        <p:tav tm="100000">
                                          <p:val>
                                            <p:strVal val="#ppt_y"/>
                                          </p:val>
                                        </p:tav>
                                      </p:tavLst>
                                    </p:anim>
                                    <p:anim calcmode="lin" valueType="num">
                                      <p:cBhvr>
                                        <p:cTn id="25" dur="500" fill="hold"/>
                                        <p:tgtEl>
                                          <p:spTgt spid="17420"/>
                                        </p:tgtEl>
                                        <p:attrNameLst>
                                          <p:attrName>ppt_w</p:attrName>
                                        </p:attrNameLst>
                                      </p:cBhvr>
                                      <p:tavLst>
                                        <p:tav tm="0">
                                          <p:val>
                                            <p:strVal val="#ppt_w"/>
                                          </p:val>
                                        </p:tav>
                                        <p:tav tm="100000">
                                          <p:val>
                                            <p:strVal val="#ppt_w"/>
                                          </p:val>
                                        </p:tav>
                                      </p:tavLst>
                                    </p:anim>
                                    <p:anim calcmode="lin" valueType="num">
                                      <p:cBhvr>
                                        <p:cTn id="26" dur="500" fill="hold"/>
                                        <p:tgtEl>
                                          <p:spTgt spid="17420"/>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000000"/>
                                          </p:val>
                                        </p:tav>
                                        <p:tav tm="100000">
                                          <p:val>
                                            <p:strVal val="#ppt_w"/>
                                          </p:val>
                                        </p:tav>
                                      </p:tavLst>
                                    </p:anim>
                                    <p:anim calcmode="lin" valueType="num">
                                      <p:cBhvr>
                                        <p:cTn id="32" dur="1000" fill="hold"/>
                                        <p:tgtEl>
                                          <p:spTgt spid="5"/>
                                        </p:tgtEl>
                                        <p:attrNameLst>
                                          <p:attrName>ppt_h</p:attrName>
                                        </p:attrNameLst>
                                      </p:cBhvr>
                                      <p:tavLst>
                                        <p:tav tm="0">
                                          <p:val>
                                            <p:fltVal val="0.000000"/>
                                          </p:val>
                                        </p:tav>
                                        <p:tav tm="100000">
                                          <p:val>
                                            <p:strVal val="#ppt_h"/>
                                          </p:val>
                                        </p:tav>
                                      </p:tavLst>
                                    </p:anim>
                                    <p:anim calcmode="lin" valueType="num">
                                      <p:cBhvr>
                                        <p:cTn id="33"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34"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nodeType="clickEffect">
                                  <p:stCondLst>
                                    <p:cond delay="0"/>
                                  </p:stCondLst>
                                  <p:childTnLst>
                                    <p:set>
                                      <p:cBhvr>
                                        <p:cTn id="38" dur="1" fill="hold">
                                          <p:stCondLst>
                                            <p:cond delay="0"/>
                                          </p:stCondLst>
                                        </p:cTn>
                                        <p:tgtEl>
                                          <p:spTgt spid="17436"/>
                                        </p:tgtEl>
                                        <p:attrNameLst>
                                          <p:attrName>style.visibility</p:attrName>
                                        </p:attrNameLst>
                                      </p:cBhvr>
                                      <p:to>
                                        <p:strVal val="visible"/>
                                      </p:to>
                                    </p:set>
                                    <p:anim calcmode="lin" valueType="num">
                                      <p:cBhvr>
                                        <p:cTn id="39" dur="1000" fill="hold"/>
                                        <p:tgtEl>
                                          <p:spTgt spid="17436"/>
                                        </p:tgtEl>
                                        <p:attrNameLst>
                                          <p:attrName>ppt_w</p:attrName>
                                        </p:attrNameLst>
                                      </p:cBhvr>
                                      <p:tavLst>
                                        <p:tav tm="0">
                                          <p:val>
                                            <p:fltVal val="0.000000"/>
                                          </p:val>
                                        </p:tav>
                                        <p:tav tm="100000">
                                          <p:val>
                                            <p:strVal val="#ppt_w"/>
                                          </p:val>
                                        </p:tav>
                                      </p:tavLst>
                                    </p:anim>
                                    <p:anim calcmode="lin" valueType="num">
                                      <p:cBhvr>
                                        <p:cTn id="40" dur="1000" fill="hold"/>
                                        <p:tgtEl>
                                          <p:spTgt spid="17436"/>
                                        </p:tgtEl>
                                        <p:attrNameLst>
                                          <p:attrName>ppt_h</p:attrName>
                                        </p:attrNameLst>
                                      </p:cBhvr>
                                      <p:tavLst>
                                        <p:tav tm="0">
                                          <p:val>
                                            <p:fltVal val="0.000000"/>
                                          </p:val>
                                        </p:tav>
                                        <p:tav tm="100000">
                                          <p:val>
                                            <p:strVal val="#ppt_h"/>
                                          </p:val>
                                        </p:tav>
                                      </p:tavLst>
                                    </p:anim>
                                    <p:anim calcmode="lin" valueType="num">
                                      <p:cBhvr>
                                        <p:cTn id="41" dur="1000" fill="hold"/>
                                        <p:tgtEl>
                                          <p:spTgt spid="17436"/>
                                        </p:tgtEl>
                                        <p:attrNameLst>
                                          <p:attrName>ppt_x</p:attrName>
                                        </p:attrNameLst>
                                      </p:cBhvr>
                                      <p:tavLst>
                                        <p:tav tm="0" fmla="#ppt_x+(cos(-2*pi*(1-$))*-#ppt_x-sin(-2*pi*(1-$))*(1-#ppt_y))*(1-$)">
                                          <p:val>
                                            <p:fltVal val="0.000000"/>
                                          </p:val>
                                        </p:tav>
                                        <p:tav tm="100000">
                                          <p:val>
                                            <p:fltVal val="1.000000"/>
                                          </p:val>
                                        </p:tav>
                                      </p:tavLst>
                                    </p:anim>
                                    <p:anim calcmode="lin" valueType="num">
                                      <p:cBhvr>
                                        <p:cTn id="42" dur="1000" fill="hold"/>
                                        <p:tgtEl>
                                          <p:spTgt spid="1743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17424"/>
                                        </p:tgtEl>
                                        <p:attrNameLst>
                                          <p:attrName>style.visibility</p:attrName>
                                        </p:attrNameLst>
                                      </p:cBhvr>
                                      <p:to>
                                        <p:strVal val="visible"/>
                                      </p:to>
                                    </p:set>
                                    <p:anim calcmode="lin" valueType="num">
                                      <p:cBhvr>
                                        <p:cTn id="47" dur="500" fill="hold"/>
                                        <p:tgtEl>
                                          <p:spTgt spid="17424"/>
                                        </p:tgtEl>
                                        <p:attrNameLst>
                                          <p:attrName>ppt_x</p:attrName>
                                        </p:attrNameLst>
                                      </p:cBhvr>
                                      <p:tavLst>
                                        <p:tav tm="0">
                                          <p:val>
                                            <p:strVal val="#ppt_x"/>
                                          </p:val>
                                        </p:tav>
                                        <p:tav tm="100000">
                                          <p:val>
                                            <p:strVal val="#ppt_x"/>
                                          </p:val>
                                        </p:tav>
                                      </p:tavLst>
                                    </p:anim>
                                    <p:anim calcmode="lin" valueType="num">
                                      <p:cBhvr>
                                        <p:cTn id="48" dur="500" fill="hold"/>
                                        <p:tgtEl>
                                          <p:spTgt spid="17424"/>
                                        </p:tgtEl>
                                        <p:attrNameLst>
                                          <p:attrName>ppt_y</p:attrName>
                                        </p:attrNameLst>
                                      </p:cBhvr>
                                      <p:tavLst>
                                        <p:tav tm="0">
                                          <p:val>
                                            <p:strVal val="#ppt_y-#ppt_h/2"/>
                                          </p:val>
                                        </p:tav>
                                        <p:tav tm="100000">
                                          <p:val>
                                            <p:strVal val="#ppt_y"/>
                                          </p:val>
                                        </p:tav>
                                      </p:tavLst>
                                    </p:anim>
                                    <p:anim calcmode="lin" valueType="num">
                                      <p:cBhvr>
                                        <p:cTn id="49" dur="500" fill="hold"/>
                                        <p:tgtEl>
                                          <p:spTgt spid="17424"/>
                                        </p:tgtEl>
                                        <p:attrNameLst>
                                          <p:attrName>ppt_w</p:attrName>
                                        </p:attrNameLst>
                                      </p:cBhvr>
                                      <p:tavLst>
                                        <p:tav tm="0">
                                          <p:val>
                                            <p:strVal val="#ppt_w"/>
                                          </p:val>
                                        </p:tav>
                                        <p:tav tm="100000">
                                          <p:val>
                                            <p:strVal val="#ppt_w"/>
                                          </p:val>
                                        </p:tav>
                                      </p:tavLst>
                                    </p:anim>
                                    <p:anim calcmode="lin" valueType="num">
                                      <p:cBhvr>
                                        <p:cTn id="50" dur="500" fill="hold"/>
                                        <p:tgtEl>
                                          <p:spTgt spid="17424"/>
                                        </p:tgtEl>
                                        <p:attrNameLst>
                                          <p:attrName>ppt_h</p:attrName>
                                        </p:attrNameLst>
                                      </p:cBhvr>
                                      <p:tavLst>
                                        <p:tav tm="0">
                                          <p:val>
                                            <p:fltVal val="0.000000"/>
                                          </p:val>
                                        </p:tav>
                                        <p:tav tm="100000">
                                          <p:val>
                                            <p:strVal val="#ppt_h"/>
                                          </p:val>
                                        </p:tav>
                                      </p:tavLst>
                                    </p:anim>
                                  </p:childTnLst>
                                </p:cTn>
                              </p:par>
                            </p:childTnLst>
                          </p:cTn>
                        </p:par>
                        <p:par>
                          <p:cTn id="51" fill="hold">
                            <p:stCondLst>
                              <p:cond delay="500"/>
                            </p:stCondLst>
                            <p:childTnLst>
                              <p:par>
                                <p:cTn id="52" presetID="17" presetClass="entr" presetSubtype="8" fill="hold" grpId="0" nodeType="afterEffect">
                                  <p:stCondLst>
                                    <p:cond delay="0"/>
                                  </p:stCondLst>
                                  <p:childTnLst>
                                    <p:set>
                                      <p:cBhvr>
                                        <p:cTn id="53" dur="1" fill="hold">
                                          <p:stCondLst>
                                            <p:cond delay="0"/>
                                          </p:stCondLst>
                                        </p:cTn>
                                        <p:tgtEl>
                                          <p:spTgt spid="17428"/>
                                        </p:tgtEl>
                                        <p:attrNameLst>
                                          <p:attrName>style.visibility</p:attrName>
                                        </p:attrNameLst>
                                      </p:cBhvr>
                                      <p:to>
                                        <p:strVal val="visible"/>
                                      </p:to>
                                    </p:set>
                                    <p:anim calcmode="lin" valueType="num">
                                      <p:cBhvr>
                                        <p:cTn id="54" dur="500" fill="hold"/>
                                        <p:tgtEl>
                                          <p:spTgt spid="17428"/>
                                        </p:tgtEl>
                                        <p:attrNameLst>
                                          <p:attrName>ppt_x</p:attrName>
                                        </p:attrNameLst>
                                      </p:cBhvr>
                                      <p:tavLst>
                                        <p:tav tm="0">
                                          <p:val>
                                            <p:strVal val="#ppt_x-#ppt_w/2"/>
                                          </p:val>
                                        </p:tav>
                                        <p:tav tm="100000">
                                          <p:val>
                                            <p:strVal val="#ppt_x"/>
                                          </p:val>
                                        </p:tav>
                                      </p:tavLst>
                                    </p:anim>
                                    <p:anim calcmode="lin" valueType="num">
                                      <p:cBhvr>
                                        <p:cTn id="55" dur="500" fill="hold"/>
                                        <p:tgtEl>
                                          <p:spTgt spid="17428"/>
                                        </p:tgtEl>
                                        <p:attrNameLst>
                                          <p:attrName>ppt_y</p:attrName>
                                        </p:attrNameLst>
                                      </p:cBhvr>
                                      <p:tavLst>
                                        <p:tav tm="0">
                                          <p:val>
                                            <p:strVal val="#ppt_y"/>
                                          </p:val>
                                        </p:tav>
                                        <p:tav tm="100000">
                                          <p:val>
                                            <p:strVal val="#ppt_y"/>
                                          </p:val>
                                        </p:tav>
                                      </p:tavLst>
                                    </p:anim>
                                    <p:anim calcmode="lin" valueType="num">
                                      <p:cBhvr>
                                        <p:cTn id="56" dur="500" fill="hold"/>
                                        <p:tgtEl>
                                          <p:spTgt spid="17428"/>
                                        </p:tgtEl>
                                        <p:attrNameLst>
                                          <p:attrName>ppt_w</p:attrName>
                                        </p:attrNameLst>
                                      </p:cBhvr>
                                      <p:tavLst>
                                        <p:tav tm="0">
                                          <p:val>
                                            <p:fltVal val="0.000000"/>
                                          </p:val>
                                        </p:tav>
                                        <p:tav tm="100000">
                                          <p:val>
                                            <p:strVal val="#ppt_w"/>
                                          </p:val>
                                        </p:tav>
                                      </p:tavLst>
                                    </p:anim>
                                    <p:anim calcmode="lin" valueType="num">
                                      <p:cBhvr>
                                        <p:cTn id="57" dur="500" fill="hold"/>
                                        <p:tgtEl>
                                          <p:spTgt spid="17428"/>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1000" fill="hold"/>
                                        <p:tgtEl>
                                          <p:spTgt spid="6"/>
                                        </p:tgtEl>
                                        <p:attrNameLst>
                                          <p:attrName>ppt_w</p:attrName>
                                        </p:attrNameLst>
                                      </p:cBhvr>
                                      <p:tavLst>
                                        <p:tav tm="0">
                                          <p:val>
                                            <p:fltVal val="0.000000"/>
                                          </p:val>
                                        </p:tav>
                                        <p:tav tm="100000">
                                          <p:val>
                                            <p:strVal val="#ppt_w"/>
                                          </p:val>
                                        </p:tav>
                                      </p:tavLst>
                                    </p:anim>
                                    <p:anim calcmode="lin" valueType="num">
                                      <p:cBhvr>
                                        <p:cTn id="63" dur="1000" fill="hold"/>
                                        <p:tgtEl>
                                          <p:spTgt spid="6"/>
                                        </p:tgtEl>
                                        <p:attrNameLst>
                                          <p:attrName>ppt_h</p:attrName>
                                        </p:attrNameLst>
                                      </p:cBhvr>
                                      <p:tavLst>
                                        <p:tav tm="0">
                                          <p:val>
                                            <p:fltVal val="0.000000"/>
                                          </p:val>
                                        </p:tav>
                                        <p:tav tm="100000">
                                          <p:val>
                                            <p:strVal val="#ppt_h"/>
                                          </p:val>
                                        </p:tav>
                                      </p:tavLst>
                                    </p:anim>
                                    <p:anim calcmode="lin" valueType="num">
                                      <p:cBhvr>
                                        <p:cTn id="64" dur="1000" fill="hold"/>
                                        <p:tgtEl>
                                          <p:spTgt spid="6"/>
                                        </p:tgtEl>
                                        <p:attrNameLst>
                                          <p:attrName>ppt_x</p:attrName>
                                        </p:attrNameLst>
                                      </p:cBhvr>
                                      <p:tavLst>
                                        <p:tav tm="0" fmla="#ppt_x+(cos(-2*pi*(1-$))*-#ppt_x-sin(-2*pi*(1-$))*(1-#ppt_y))*(1-$)">
                                          <p:val>
                                            <p:fltVal val="0.000000"/>
                                          </p:val>
                                        </p:tav>
                                        <p:tav tm="100000">
                                          <p:val>
                                            <p:fltVal val="1.000000"/>
                                          </p:val>
                                        </p:tav>
                                      </p:tavLst>
                                    </p:anim>
                                    <p:anim calcmode="lin" valueType="num">
                                      <p:cBhvr>
                                        <p:cTn id="65" dur="1000" fill="hold"/>
                                        <p:tgtEl>
                                          <p:spTgt spid="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500" fill="hold"/>
                                        <p:tgtEl>
                                          <p:spTgt spid="7"/>
                                        </p:tgtEl>
                                        <p:attrNameLst>
                                          <p:attrName>ppt_w</p:attrName>
                                        </p:attrNameLst>
                                      </p:cBhvr>
                                      <p:tavLst>
                                        <p:tav tm="0">
                                          <p:val>
                                            <p:fltVal val="0.000000"/>
                                          </p:val>
                                        </p:tav>
                                        <p:tav tm="100000">
                                          <p:val>
                                            <p:strVal val="#ppt_w"/>
                                          </p:val>
                                        </p:tav>
                                      </p:tavLst>
                                    </p:anim>
                                    <p:anim calcmode="lin" valueType="num">
                                      <p:cBhvr>
                                        <p:cTn id="71"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5"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linds(vertical)">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8" fill="hold" nodeType="clickEffect">
                                  <p:stCondLst>
                                    <p:cond delay="0"/>
                                  </p:stCondLst>
                                  <p:childTnLst>
                                    <p:set>
                                      <p:cBhvr>
                                        <p:cTn id="80" dur="1" fill="hold">
                                          <p:stCondLst>
                                            <p:cond delay="0"/>
                                          </p:stCondLst>
                                        </p:cTn>
                                        <p:tgtEl>
                                          <p:spTgt spid="17447"/>
                                        </p:tgtEl>
                                        <p:attrNameLst>
                                          <p:attrName>style.visibility</p:attrName>
                                        </p:attrNameLst>
                                      </p:cBhvr>
                                      <p:to>
                                        <p:strVal val="visible"/>
                                      </p:to>
                                    </p:set>
                                    <p:anim calcmode="lin" valueType="num">
                                      <p:cBhvr>
                                        <p:cTn id="81" dur="500" fill="hold"/>
                                        <p:tgtEl>
                                          <p:spTgt spid="17447"/>
                                        </p:tgtEl>
                                        <p:attrNameLst>
                                          <p:attrName>ppt_x</p:attrName>
                                        </p:attrNameLst>
                                      </p:cBhvr>
                                      <p:tavLst>
                                        <p:tav tm="0">
                                          <p:val>
                                            <p:strVal val="#ppt_x-#ppt_w/2"/>
                                          </p:val>
                                        </p:tav>
                                        <p:tav tm="100000">
                                          <p:val>
                                            <p:strVal val="#ppt_x"/>
                                          </p:val>
                                        </p:tav>
                                      </p:tavLst>
                                    </p:anim>
                                    <p:anim calcmode="lin" valueType="num">
                                      <p:cBhvr>
                                        <p:cTn id="82" dur="500" fill="hold"/>
                                        <p:tgtEl>
                                          <p:spTgt spid="17447"/>
                                        </p:tgtEl>
                                        <p:attrNameLst>
                                          <p:attrName>ppt_y</p:attrName>
                                        </p:attrNameLst>
                                      </p:cBhvr>
                                      <p:tavLst>
                                        <p:tav tm="0">
                                          <p:val>
                                            <p:strVal val="#ppt_y"/>
                                          </p:val>
                                        </p:tav>
                                        <p:tav tm="100000">
                                          <p:val>
                                            <p:strVal val="#ppt_y"/>
                                          </p:val>
                                        </p:tav>
                                      </p:tavLst>
                                    </p:anim>
                                    <p:anim calcmode="lin" valueType="num">
                                      <p:cBhvr>
                                        <p:cTn id="83" dur="500" fill="hold"/>
                                        <p:tgtEl>
                                          <p:spTgt spid="17447"/>
                                        </p:tgtEl>
                                        <p:attrNameLst>
                                          <p:attrName>ppt_w</p:attrName>
                                        </p:attrNameLst>
                                      </p:cBhvr>
                                      <p:tavLst>
                                        <p:tav tm="0">
                                          <p:val>
                                            <p:fltVal val="0.000000"/>
                                          </p:val>
                                        </p:tav>
                                        <p:tav tm="100000">
                                          <p:val>
                                            <p:strVal val="#ppt_w"/>
                                          </p:val>
                                        </p:tav>
                                      </p:tavLst>
                                    </p:anim>
                                    <p:anim calcmode="lin" valueType="num">
                                      <p:cBhvr>
                                        <p:cTn id="84" dur="500" fill="hold"/>
                                        <p:tgtEl>
                                          <p:spTgt spid="17447"/>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nodeType="clickEffect">
                                  <p:stCondLst>
                                    <p:cond delay="0"/>
                                  </p:stCondLst>
                                  <p:childTnLst>
                                    <p:set>
                                      <p:cBhvr>
                                        <p:cTn id="88" dur="1" fill="hold">
                                          <p:stCondLst>
                                            <p:cond delay="0"/>
                                          </p:stCondLst>
                                        </p:cTn>
                                        <p:tgtEl>
                                          <p:spTgt spid="17442"/>
                                        </p:tgtEl>
                                        <p:attrNameLst>
                                          <p:attrName>style.visibility</p:attrName>
                                        </p:attrNameLst>
                                      </p:cBhvr>
                                      <p:to>
                                        <p:strVal val="visible"/>
                                      </p:to>
                                    </p:set>
                                    <p:anim calcmode="lin" valueType="num">
                                      <p:cBhvr>
                                        <p:cTn id="89" dur="500" fill="hold"/>
                                        <p:tgtEl>
                                          <p:spTgt spid="17442"/>
                                        </p:tgtEl>
                                        <p:attrNameLst>
                                          <p:attrName>ppt_x</p:attrName>
                                        </p:attrNameLst>
                                      </p:cBhvr>
                                      <p:tavLst>
                                        <p:tav tm="0">
                                          <p:val>
                                            <p:strVal val="#ppt_x-#ppt_w/2"/>
                                          </p:val>
                                        </p:tav>
                                        <p:tav tm="100000">
                                          <p:val>
                                            <p:strVal val="#ppt_x"/>
                                          </p:val>
                                        </p:tav>
                                      </p:tavLst>
                                    </p:anim>
                                    <p:anim calcmode="lin" valueType="num">
                                      <p:cBhvr>
                                        <p:cTn id="90" dur="500" fill="hold"/>
                                        <p:tgtEl>
                                          <p:spTgt spid="17442"/>
                                        </p:tgtEl>
                                        <p:attrNameLst>
                                          <p:attrName>ppt_y</p:attrName>
                                        </p:attrNameLst>
                                      </p:cBhvr>
                                      <p:tavLst>
                                        <p:tav tm="0">
                                          <p:val>
                                            <p:strVal val="#ppt_y"/>
                                          </p:val>
                                        </p:tav>
                                        <p:tav tm="100000">
                                          <p:val>
                                            <p:strVal val="#ppt_y"/>
                                          </p:val>
                                        </p:tav>
                                      </p:tavLst>
                                    </p:anim>
                                    <p:anim calcmode="lin" valueType="num">
                                      <p:cBhvr>
                                        <p:cTn id="91" dur="500" fill="hold"/>
                                        <p:tgtEl>
                                          <p:spTgt spid="17442"/>
                                        </p:tgtEl>
                                        <p:attrNameLst>
                                          <p:attrName>ppt_w</p:attrName>
                                        </p:attrNameLst>
                                      </p:cBhvr>
                                      <p:tavLst>
                                        <p:tav tm="0">
                                          <p:val>
                                            <p:fltVal val="0.000000"/>
                                          </p:val>
                                        </p:tav>
                                        <p:tav tm="100000">
                                          <p:val>
                                            <p:strVal val="#ppt_w"/>
                                          </p:val>
                                        </p:tav>
                                      </p:tavLst>
                                    </p:anim>
                                    <p:anim calcmode="lin" valueType="num">
                                      <p:cBhvr>
                                        <p:cTn id="92" dur="500" fill="hold"/>
                                        <p:tgtEl>
                                          <p:spTgt spid="17442"/>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nodeType="clickEffect">
                                  <p:stCondLst>
                                    <p:cond delay="0"/>
                                  </p:stCondLst>
                                  <p:childTnLst>
                                    <p:set>
                                      <p:cBhvr>
                                        <p:cTn id="96" dur="1" fill="hold">
                                          <p:stCondLst>
                                            <p:cond delay="0"/>
                                          </p:stCondLst>
                                        </p:cTn>
                                        <p:tgtEl>
                                          <p:spTgt spid="17443"/>
                                        </p:tgtEl>
                                        <p:attrNameLst>
                                          <p:attrName>style.visibility</p:attrName>
                                        </p:attrNameLst>
                                      </p:cBhvr>
                                      <p:to>
                                        <p:strVal val="visible"/>
                                      </p:to>
                                    </p:set>
                                    <p:anim calcmode="lin" valueType="num">
                                      <p:cBhvr>
                                        <p:cTn id="97" dur="500" fill="hold"/>
                                        <p:tgtEl>
                                          <p:spTgt spid="17443"/>
                                        </p:tgtEl>
                                        <p:attrNameLst>
                                          <p:attrName>ppt_x</p:attrName>
                                        </p:attrNameLst>
                                      </p:cBhvr>
                                      <p:tavLst>
                                        <p:tav tm="0">
                                          <p:val>
                                            <p:strVal val="#ppt_x-#ppt_w/2"/>
                                          </p:val>
                                        </p:tav>
                                        <p:tav tm="100000">
                                          <p:val>
                                            <p:strVal val="#ppt_x"/>
                                          </p:val>
                                        </p:tav>
                                      </p:tavLst>
                                    </p:anim>
                                    <p:anim calcmode="lin" valueType="num">
                                      <p:cBhvr>
                                        <p:cTn id="98" dur="500" fill="hold"/>
                                        <p:tgtEl>
                                          <p:spTgt spid="17443"/>
                                        </p:tgtEl>
                                        <p:attrNameLst>
                                          <p:attrName>ppt_y</p:attrName>
                                        </p:attrNameLst>
                                      </p:cBhvr>
                                      <p:tavLst>
                                        <p:tav tm="0">
                                          <p:val>
                                            <p:strVal val="#ppt_y"/>
                                          </p:val>
                                        </p:tav>
                                        <p:tav tm="100000">
                                          <p:val>
                                            <p:strVal val="#ppt_y"/>
                                          </p:val>
                                        </p:tav>
                                      </p:tavLst>
                                    </p:anim>
                                    <p:anim calcmode="lin" valueType="num">
                                      <p:cBhvr>
                                        <p:cTn id="99" dur="500" fill="hold"/>
                                        <p:tgtEl>
                                          <p:spTgt spid="17443"/>
                                        </p:tgtEl>
                                        <p:attrNameLst>
                                          <p:attrName>ppt_w</p:attrName>
                                        </p:attrNameLst>
                                      </p:cBhvr>
                                      <p:tavLst>
                                        <p:tav tm="0">
                                          <p:val>
                                            <p:fltVal val="0.000000"/>
                                          </p:val>
                                        </p:tav>
                                        <p:tav tm="100000">
                                          <p:val>
                                            <p:strVal val="#ppt_w"/>
                                          </p:val>
                                        </p:tav>
                                      </p:tavLst>
                                    </p:anim>
                                    <p:anim calcmode="lin" valueType="num">
                                      <p:cBhvr>
                                        <p:cTn id="100" dur="500" fill="hold"/>
                                        <p:tgtEl>
                                          <p:spTgt spid="17443"/>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5" presetClass="entr" presetSubtype="0" fill="hold" nodeType="clickEffect">
                                  <p:stCondLst>
                                    <p:cond delay="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1000" fill="hold"/>
                                        <p:tgtEl>
                                          <p:spTgt spid="11"/>
                                        </p:tgtEl>
                                        <p:attrNameLst>
                                          <p:attrName>ppt_w</p:attrName>
                                        </p:attrNameLst>
                                      </p:cBhvr>
                                      <p:tavLst>
                                        <p:tav tm="0">
                                          <p:val>
                                            <p:fltVal val="0.000000"/>
                                          </p:val>
                                        </p:tav>
                                        <p:tav tm="100000">
                                          <p:val>
                                            <p:strVal val="#ppt_w"/>
                                          </p:val>
                                        </p:tav>
                                      </p:tavLst>
                                    </p:anim>
                                    <p:anim calcmode="lin" valueType="num">
                                      <p:cBhvr>
                                        <p:cTn id="106" dur="1000" fill="hold"/>
                                        <p:tgtEl>
                                          <p:spTgt spid="11"/>
                                        </p:tgtEl>
                                        <p:attrNameLst>
                                          <p:attrName>ppt_h</p:attrName>
                                        </p:attrNameLst>
                                      </p:cBhvr>
                                      <p:tavLst>
                                        <p:tav tm="0">
                                          <p:val>
                                            <p:fltVal val="0.000000"/>
                                          </p:val>
                                        </p:tav>
                                        <p:tav tm="100000">
                                          <p:val>
                                            <p:strVal val="#ppt_h"/>
                                          </p:val>
                                        </p:tav>
                                      </p:tavLst>
                                    </p:anim>
                                    <p:anim calcmode="lin" valueType="num">
                                      <p:cBhvr>
                                        <p:cTn id="107" dur="1000" fill="hold"/>
                                        <p:tgtEl>
                                          <p:spTgt spid="11"/>
                                        </p:tgtEl>
                                        <p:attrNameLst>
                                          <p:attrName>ppt_x</p:attrName>
                                        </p:attrNameLst>
                                      </p:cBhvr>
                                      <p:tavLst>
                                        <p:tav tm="0" fmla="#ppt_x+(cos(-2*pi*(1-$))*-#ppt_x-sin(-2*pi*(1-$))*(1-#ppt_y))*(1-$)">
                                          <p:val>
                                            <p:fltVal val="0.000000"/>
                                          </p:val>
                                        </p:tav>
                                        <p:tav tm="100000">
                                          <p:val>
                                            <p:fltVal val="1.000000"/>
                                          </p:val>
                                        </p:tav>
                                      </p:tavLst>
                                    </p:anim>
                                    <p:anim calcmode="lin" valueType="num">
                                      <p:cBhvr>
                                        <p:cTn id="108" dur="1000" fill="hold"/>
                                        <p:tgtEl>
                                          <p:spTgt spid="1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09" fill="hold">
                      <p:stCondLst>
                        <p:cond delay="indefinite"/>
                      </p:stCondLst>
                      <p:childTnLst>
                        <p:par>
                          <p:cTn id="110" fill="hold">
                            <p:stCondLst>
                              <p:cond delay="0"/>
                            </p:stCondLst>
                            <p:childTnLst>
                              <p:par>
                                <p:cTn id="111" presetID="7" presetClass="entr" presetSubtype="2" fill="hold" nodeType="clickEffect">
                                  <p:stCondLst>
                                    <p:cond delay="0"/>
                                  </p:stCondLst>
                                  <p:childTnLst>
                                    <p:set>
                                      <p:cBhvr>
                                        <p:cTn id="112" dur="1" fill="hold">
                                          <p:stCondLst>
                                            <p:cond delay="0"/>
                                          </p:stCondLst>
                                        </p:cTn>
                                        <p:tgtEl>
                                          <p:spTgt spid="12"/>
                                        </p:tgtEl>
                                        <p:attrNameLst>
                                          <p:attrName>style.visibility</p:attrName>
                                        </p:attrNameLst>
                                      </p:cBhvr>
                                      <p:to>
                                        <p:strVal val="visible"/>
                                      </p:to>
                                    </p:set>
                                    <p:anim calcmode="lin" valueType="num">
                                      <p:cBhvr additive="base">
                                        <p:cTn id="113" dur="5000" fill="hold"/>
                                        <p:tgtEl>
                                          <p:spTgt spid="12"/>
                                        </p:tgtEl>
                                        <p:attrNameLst>
                                          <p:attrName>ppt_x</p:attrName>
                                        </p:attrNameLst>
                                      </p:cBhvr>
                                      <p:tavLst>
                                        <p:tav tm="0">
                                          <p:val>
                                            <p:strVal val="1+#ppt_w/2"/>
                                          </p:val>
                                        </p:tav>
                                        <p:tav tm="100000">
                                          <p:val>
                                            <p:strVal val="#ppt_x"/>
                                          </p:val>
                                        </p:tav>
                                      </p:tavLst>
                                    </p:anim>
                                    <p:anim calcmode="lin" valueType="num">
                                      <p:cBhvr additive="base">
                                        <p:cTn id="114" dur="5000" fill="hold"/>
                                        <p:tgtEl>
                                          <p:spTgt spid="12"/>
                                        </p:tgtEl>
                                        <p:attrNameLst>
                                          <p:attrName>ppt_y</p:attrName>
                                        </p:attrNameLst>
                                      </p:cBhvr>
                                      <p:tavLst>
                                        <p:tav tm="0">
                                          <p:val>
                                            <p:strVal val="#ppt_y"/>
                                          </p:val>
                                        </p:tav>
                                        <p:tav tm="100000">
                                          <p:val>
                                            <p:strVal val="#ppt_y"/>
                                          </p:val>
                                        </p:tav>
                                      </p:tavLst>
                                    </p:anim>
                                  </p:childTnLst>
                                </p:cTn>
                              </p:par>
                            </p:childTnLst>
                          </p:cTn>
                        </p:par>
                        <p:par>
                          <p:cTn id="115" fill="hold">
                            <p:stCondLst>
                              <p:cond delay="5000"/>
                            </p:stCondLst>
                            <p:childTnLst>
                              <p:par>
                                <p:cTn id="116" presetID="17" presetClass="entr" presetSubtype="1" fill="hold" nodeType="afterEffect">
                                  <p:stCondLst>
                                    <p:cond delay="0"/>
                                  </p:stCondLst>
                                  <p:childTnLst>
                                    <p:set>
                                      <p:cBhvr>
                                        <p:cTn id="117" dur="1" fill="hold">
                                          <p:stCondLst>
                                            <p:cond delay="0"/>
                                          </p:stCondLst>
                                        </p:cTn>
                                        <p:tgtEl>
                                          <p:spTgt spid="17451"/>
                                        </p:tgtEl>
                                        <p:attrNameLst>
                                          <p:attrName>style.visibility</p:attrName>
                                        </p:attrNameLst>
                                      </p:cBhvr>
                                      <p:to>
                                        <p:strVal val="visible"/>
                                      </p:to>
                                    </p:set>
                                    <p:anim calcmode="lin" valueType="num">
                                      <p:cBhvr>
                                        <p:cTn id="118" dur="500" fill="hold"/>
                                        <p:tgtEl>
                                          <p:spTgt spid="17451"/>
                                        </p:tgtEl>
                                        <p:attrNameLst>
                                          <p:attrName>ppt_x</p:attrName>
                                        </p:attrNameLst>
                                      </p:cBhvr>
                                      <p:tavLst>
                                        <p:tav tm="0">
                                          <p:val>
                                            <p:strVal val="#ppt_x"/>
                                          </p:val>
                                        </p:tav>
                                        <p:tav tm="100000">
                                          <p:val>
                                            <p:strVal val="#ppt_x"/>
                                          </p:val>
                                        </p:tav>
                                      </p:tavLst>
                                    </p:anim>
                                    <p:anim calcmode="lin" valueType="num">
                                      <p:cBhvr>
                                        <p:cTn id="119" dur="500" fill="hold"/>
                                        <p:tgtEl>
                                          <p:spTgt spid="17451"/>
                                        </p:tgtEl>
                                        <p:attrNameLst>
                                          <p:attrName>ppt_y</p:attrName>
                                        </p:attrNameLst>
                                      </p:cBhvr>
                                      <p:tavLst>
                                        <p:tav tm="0">
                                          <p:val>
                                            <p:strVal val="#ppt_y-#ppt_h/2"/>
                                          </p:val>
                                        </p:tav>
                                        <p:tav tm="100000">
                                          <p:val>
                                            <p:strVal val="#ppt_y"/>
                                          </p:val>
                                        </p:tav>
                                      </p:tavLst>
                                    </p:anim>
                                    <p:anim calcmode="lin" valueType="num">
                                      <p:cBhvr>
                                        <p:cTn id="120" dur="500" fill="hold"/>
                                        <p:tgtEl>
                                          <p:spTgt spid="17451"/>
                                        </p:tgtEl>
                                        <p:attrNameLst>
                                          <p:attrName>ppt_w</p:attrName>
                                        </p:attrNameLst>
                                      </p:cBhvr>
                                      <p:tavLst>
                                        <p:tav tm="0">
                                          <p:val>
                                            <p:strVal val="#ppt_w"/>
                                          </p:val>
                                        </p:tav>
                                        <p:tav tm="100000">
                                          <p:val>
                                            <p:strVal val="#ppt_w"/>
                                          </p:val>
                                        </p:tav>
                                      </p:tavLst>
                                    </p:anim>
                                    <p:anim calcmode="lin" valueType="num">
                                      <p:cBhvr>
                                        <p:cTn id="121" dur="500" fill="hold"/>
                                        <p:tgtEl>
                                          <p:spTgt spid="17451"/>
                                        </p:tgtEl>
                                        <p:attrNameLst>
                                          <p:attrName>ppt_h</p:attrName>
                                        </p:attrNameLst>
                                      </p:cBhvr>
                                      <p:tavLst>
                                        <p:tav tm="0">
                                          <p:val>
                                            <p:fltVal val="0.000000"/>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8" fill="hold" nodeType="clickEffect">
                                  <p:stCondLst>
                                    <p:cond delay="0"/>
                                  </p:stCondLst>
                                  <p:childTnLst>
                                    <p:set>
                                      <p:cBhvr>
                                        <p:cTn id="125" dur="1" fill="hold">
                                          <p:stCondLst>
                                            <p:cond delay="0"/>
                                          </p:stCondLst>
                                        </p:cTn>
                                        <p:tgtEl>
                                          <p:spTgt spid="10"/>
                                        </p:tgtEl>
                                        <p:attrNameLst>
                                          <p:attrName>style.visibility</p:attrName>
                                        </p:attrNameLst>
                                      </p:cBhvr>
                                      <p:to>
                                        <p:strVal val="visible"/>
                                      </p:to>
                                    </p:set>
                                    <p:anim calcmode="lin" valueType="num">
                                      <p:cBhvr>
                                        <p:cTn id="126" dur="500" fill="hold"/>
                                        <p:tgtEl>
                                          <p:spTgt spid="10"/>
                                        </p:tgtEl>
                                        <p:attrNameLst>
                                          <p:attrName>ppt_x</p:attrName>
                                        </p:attrNameLst>
                                      </p:cBhvr>
                                      <p:tavLst>
                                        <p:tav tm="0">
                                          <p:val>
                                            <p:strVal val="#ppt_x-#ppt_w/2"/>
                                          </p:val>
                                        </p:tav>
                                        <p:tav tm="100000">
                                          <p:val>
                                            <p:strVal val="#ppt_x"/>
                                          </p:val>
                                        </p:tav>
                                      </p:tavLst>
                                    </p:anim>
                                    <p:anim calcmode="lin" valueType="num">
                                      <p:cBhvr>
                                        <p:cTn id="127" dur="500" fill="hold"/>
                                        <p:tgtEl>
                                          <p:spTgt spid="10"/>
                                        </p:tgtEl>
                                        <p:attrNameLst>
                                          <p:attrName>ppt_y</p:attrName>
                                        </p:attrNameLst>
                                      </p:cBhvr>
                                      <p:tavLst>
                                        <p:tav tm="0">
                                          <p:val>
                                            <p:strVal val="#ppt_y"/>
                                          </p:val>
                                        </p:tav>
                                        <p:tav tm="100000">
                                          <p:val>
                                            <p:strVal val="#ppt_y"/>
                                          </p:val>
                                        </p:tav>
                                      </p:tavLst>
                                    </p:anim>
                                    <p:anim calcmode="lin" valueType="num">
                                      <p:cBhvr>
                                        <p:cTn id="128" dur="500" fill="hold"/>
                                        <p:tgtEl>
                                          <p:spTgt spid="10"/>
                                        </p:tgtEl>
                                        <p:attrNameLst>
                                          <p:attrName>ppt_w</p:attrName>
                                        </p:attrNameLst>
                                      </p:cBhvr>
                                      <p:tavLst>
                                        <p:tav tm="0">
                                          <p:val>
                                            <p:fltVal val="0.000000"/>
                                          </p:val>
                                        </p:tav>
                                        <p:tav tm="100000">
                                          <p:val>
                                            <p:strVal val="#ppt_w"/>
                                          </p:val>
                                        </p:tav>
                                      </p:tavLst>
                                    </p:anim>
                                    <p:anim calcmode="lin" valueType="num">
                                      <p:cBhvr>
                                        <p:cTn id="129"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8" presetClass="entr" presetSubtype="6" fill="hold" nodeType="clickEffect">
                                  <p:stCondLst>
                                    <p:cond delay="0"/>
                                  </p:stCondLst>
                                  <p:childTnLst>
                                    <p:set>
                                      <p:cBhvr>
                                        <p:cTn id="133" dur="1" fill="hold">
                                          <p:stCondLst>
                                            <p:cond delay="0"/>
                                          </p:stCondLst>
                                        </p:cTn>
                                        <p:tgtEl>
                                          <p:spTgt spid="2"/>
                                        </p:tgtEl>
                                        <p:attrNameLst>
                                          <p:attrName>style.visibility</p:attrName>
                                        </p:attrNameLst>
                                      </p:cBhvr>
                                      <p:to>
                                        <p:strVal val="visible"/>
                                      </p:to>
                                    </p:set>
                                    <p:animEffect transition="in" filter="strips(downRight)">
                                      <p:cBhvr>
                                        <p:cTn id="1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071688" y="4071938"/>
            <a:ext cx="5000625" cy="1857375"/>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275"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二阶系统瞬态性能计算与改进举例</a:t>
            </a:r>
            <a:endParaRPr lang="zh-CN" altLang="en-US" sz="2800" b="1" dirty="0">
              <a:solidFill>
                <a:srgbClr val="A50021"/>
              </a:solidFill>
            </a:endParaRPr>
          </a:p>
        </p:txBody>
      </p:sp>
      <p:sp>
        <p:nvSpPr>
          <p:cNvPr id="54276" name="TextBox 2"/>
          <p:cNvSpPr txBox="1"/>
          <p:nvPr/>
        </p:nvSpPr>
        <p:spPr>
          <a:xfrm>
            <a:off x="857250" y="1785938"/>
            <a:ext cx="7929563" cy="19383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考虑如图所示的随动系统，设</a:t>
            </a:r>
            <a:r>
              <a:rPr lang="en-US" altLang="zh-CN" sz="2000" b="1" dirty="0">
                <a:latin typeface="Times New Roman" panose="02020603050405020304" pitchFamily="18" charset="0"/>
                <a:ea typeface="MingLiU" pitchFamily="49" charset="-128"/>
              </a:rPr>
              <a:t>K=16</a:t>
            </a:r>
            <a:r>
              <a:rPr lang="zh-CN" altLang="en-US" sz="2000" b="1" dirty="0">
                <a:latin typeface="Times New Roman" panose="02020603050405020304" pitchFamily="18" charset="0"/>
                <a:ea typeface="MingLiU" pitchFamily="49" charset="-128"/>
              </a:rPr>
              <a:t>，</a:t>
            </a:r>
            <a:r>
              <a:rPr lang="en-US" altLang="zh-CN" sz="2000" b="1" dirty="0">
                <a:latin typeface="Times New Roman" panose="02020603050405020304" pitchFamily="18" charset="0"/>
                <a:ea typeface="MingLiU" pitchFamily="49" charset="-128"/>
              </a:rPr>
              <a:t>T=0.25s</a:t>
            </a:r>
            <a:r>
              <a:rPr lang="zh-CN" altLang="en-US" sz="2000" b="1" dirty="0">
                <a:latin typeface="Arial" panose="020B0604020202020204" pitchFamily="34" charset="0"/>
              </a:rPr>
              <a:t>。</a:t>
            </a:r>
            <a:r>
              <a:rPr lang="en-US" altLang="zh-CN" sz="2000" b="1" dirty="0">
                <a:latin typeface="Times New Roman" panose="02020603050405020304" pitchFamily="18" charset="0"/>
                <a:cs typeface="Times New Roman" panose="02020603050405020304" pitchFamily="18" charset="0"/>
              </a:rPr>
              <a:t>(a)</a:t>
            </a:r>
            <a:r>
              <a:rPr lang="en-US" altLang="zh-CN" sz="2000" b="1" dirty="0">
                <a:latin typeface="Arial" panose="020B0604020202020204" pitchFamily="34" charset="0"/>
              </a:rPr>
              <a:t> </a:t>
            </a:r>
            <a:r>
              <a:rPr lang="zh-CN" altLang="en-US" sz="2000" b="1" dirty="0">
                <a:latin typeface="Arial" panose="020B0604020202020204" pitchFamily="34" charset="0"/>
              </a:rPr>
              <a:t>计算瞬态性能指标</a:t>
            </a:r>
            <a:r>
              <a:rPr lang="el-GR" altLang="zh-CN" sz="2000" b="1" dirty="0">
                <a:latin typeface="Times New Roman" panose="02020603050405020304" pitchFamily="18" charset="0"/>
                <a:cs typeface="Times New Roman" panose="02020603050405020304" pitchFamily="18" charset="0"/>
              </a:rPr>
              <a:t>δ</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Arial" panose="020B0604020202020204" pitchFamily="34" charset="0"/>
              </a:rPr>
              <a:t>和调节时间</a:t>
            </a:r>
            <a:r>
              <a:rPr lang="en-US" altLang="zh-CN" sz="2000" b="1" dirty="0">
                <a:latin typeface="Times New Roman" panose="02020603050405020304" pitchFamily="18" charset="0"/>
                <a:cs typeface="Times New Roman" panose="02020603050405020304" pitchFamily="18" charset="0"/>
              </a:rPr>
              <a:t>t</a:t>
            </a:r>
            <a:r>
              <a:rPr lang="en-US" altLang="zh-CN" sz="2000" b="1" baseline="-25000" dirty="0">
                <a:latin typeface="Times New Roman" panose="02020603050405020304" pitchFamily="18" charset="0"/>
                <a:cs typeface="Times New Roman" panose="02020603050405020304" pitchFamily="18" charset="0"/>
              </a:rPr>
              <a:t>s</a:t>
            </a:r>
            <a:r>
              <a:rPr lang="zh-CN" altLang="en-US" sz="2000" b="1" dirty="0">
                <a:latin typeface="Arial" panose="020B0604020202020204" pitchFamily="34" charset="0"/>
              </a:rPr>
              <a:t>；</a:t>
            </a:r>
            <a:r>
              <a:rPr lang="en-US" altLang="zh-CN" sz="2000" b="1" dirty="0">
                <a:latin typeface="Arial" panose="020B0604020202020204" pitchFamily="34" charset="0"/>
              </a:rPr>
              <a:t>(b)</a:t>
            </a:r>
            <a:r>
              <a:rPr lang="zh-CN" altLang="en-US" sz="2000" b="1" dirty="0">
                <a:latin typeface="Arial" panose="020B0604020202020204" pitchFamily="34" charset="0"/>
              </a:rPr>
              <a:t>若要求</a:t>
            </a:r>
            <a:r>
              <a:rPr lang="el-GR" altLang="zh-CN" sz="2000" b="1" dirty="0">
                <a:latin typeface="TimesNewRoman"/>
              </a:rPr>
              <a:t>δ</a:t>
            </a:r>
            <a:r>
              <a:rPr lang="en-US" altLang="zh-CN" sz="2000" b="1" dirty="0">
                <a:latin typeface="TimesNewRoman"/>
              </a:rPr>
              <a:t>%=16%</a:t>
            </a:r>
            <a:r>
              <a:rPr lang="zh-CN" altLang="en-US" sz="2000" b="1" dirty="0">
                <a:latin typeface="Arial" panose="020B0604020202020204" pitchFamily="34" charset="0"/>
              </a:rPr>
              <a:t>，当</a:t>
            </a:r>
            <a:r>
              <a:rPr lang="en-US" altLang="zh-CN" sz="2000" b="1" dirty="0">
                <a:latin typeface="Times New Roman" panose="02020603050405020304" pitchFamily="18" charset="0"/>
                <a:cs typeface="Times New Roman" panose="02020603050405020304" pitchFamily="18" charset="0"/>
              </a:rPr>
              <a:t>T</a:t>
            </a:r>
            <a:r>
              <a:rPr lang="zh-CN" altLang="en-US" sz="2000" b="1" dirty="0">
                <a:latin typeface="Arial" panose="020B0604020202020204" pitchFamily="34" charset="0"/>
              </a:rPr>
              <a:t>不变时</a:t>
            </a:r>
            <a:r>
              <a:rPr lang="en-US" altLang="zh-CN" sz="2000" b="1" dirty="0">
                <a:latin typeface="Arial" panose="020B0604020202020204" pitchFamily="34" charset="0"/>
              </a:rPr>
              <a:t>K</a:t>
            </a:r>
            <a:r>
              <a:rPr lang="zh-CN" altLang="en-US" sz="2000" b="1" dirty="0">
                <a:latin typeface="Arial" panose="020B0604020202020204" pitchFamily="34" charset="0"/>
              </a:rPr>
              <a:t>应取何值？</a:t>
            </a:r>
            <a:r>
              <a:rPr lang="en-US" altLang="zh-CN" sz="2000" b="1" dirty="0">
                <a:latin typeface="Times New Roman" panose="02020603050405020304" pitchFamily="18" charset="0"/>
                <a:cs typeface="Times New Roman" panose="02020603050405020304" pitchFamily="18" charset="0"/>
              </a:rPr>
              <a:t>(c)</a:t>
            </a:r>
            <a:r>
              <a:rPr lang="zh-CN" altLang="en-US" sz="2000" b="1" dirty="0">
                <a:latin typeface="Arial" panose="020B0604020202020204" pitchFamily="34" charset="0"/>
              </a:rPr>
              <a:t>若要求系统的单位阶跃响应无超调，且调节时间</a:t>
            </a:r>
            <a:r>
              <a:rPr lang="en-US" altLang="zh-CN" sz="2000" b="1" dirty="0">
                <a:latin typeface="Times New Roman" panose="02020603050405020304" pitchFamily="18" charset="0"/>
                <a:cs typeface="Times New Roman" panose="02020603050405020304" pitchFamily="18" charset="0"/>
              </a:rPr>
              <a:t>t</a:t>
            </a:r>
            <a:r>
              <a:rPr lang="en-US" altLang="zh-CN" sz="2000" b="1" baseline="-25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≤3s</a:t>
            </a:r>
            <a:r>
              <a:rPr lang="zh-CN" altLang="en-US" sz="2000" b="1" dirty="0">
                <a:latin typeface="Times New Roman" panose="02020603050405020304" pitchFamily="18" charset="0"/>
                <a:cs typeface="Times New Roman" panose="02020603050405020304" pitchFamily="18" charset="0"/>
              </a:rPr>
              <a:t>，开环增益</a:t>
            </a:r>
            <a:r>
              <a:rPr lang="en-US" altLang="zh-CN" sz="2000" b="1" dirty="0">
                <a:latin typeface="Times New Roman" panose="02020603050405020304" pitchFamily="18" charset="0"/>
                <a:cs typeface="Times New Roman" panose="02020603050405020304" pitchFamily="18" charset="0"/>
              </a:rPr>
              <a:t>K</a:t>
            </a:r>
            <a:r>
              <a:rPr lang="zh-CN" altLang="en-US" sz="2000" b="1" dirty="0">
                <a:latin typeface="Times New Roman" panose="02020603050405020304" pitchFamily="18" charset="0"/>
                <a:cs typeface="Times New Roman" panose="02020603050405020304" pitchFamily="18" charset="0"/>
              </a:rPr>
              <a:t>应取多大？此时</a:t>
            </a:r>
            <a:r>
              <a:rPr lang="en-US" altLang="zh-CN" sz="2000" b="1" dirty="0">
                <a:latin typeface="Times New Roman" panose="02020603050405020304" pitchFamily="18" charset="0"/>
                <a:cs typeface="Times New Roman" panose="02020603050405020304" pitchFamily="18" charset="0"/>
              </a:rPr>
              <a:t>t</a:t>
            </a:r>
            <a:r>
              <a:rPr lang="en-US" altLang="zh-CN" sz="2000" b="1" baseline="-25000" dirty="0">
                <a:latin typeface="Times New Roman" panose="02020603050405020304" pitchFamily="18" charset="0"/>
                <a:cs typeface="Times New Roman" panose="02020603050405020304" pitchFamily="18" charset="0"/>
              </a:rPr>
              <a:t>s</a:t>
            </a:r>
            <a:r>
              <a:rPr lang="zh-CN" altLang="en-US" sz="2000" b="1" dirty="0">
                <a:latin typeface="Times New Roman" panose="02020603050405020304" pitchFamily="18" charset="0"/>
                <a:cs typeface="Times New Roman" panose="02020603050405020304" pitchFamily="18" charset="0"/>
              </a:rPr>
              <a:t>为多少？</a:t>
            </a:r>
            <a:endParaRPr lang="zh-CN" altLang="en-US" sz="2000" b="1" dirty="0">
              <a:latin typeface="Arial" panose="020B0604020202020204" pitchFamily="34" charset="0"/>
            </a:endParaRPr>
          </a:p>
        </p:txBody>
      </p:sp>
      <p:sp>
        <p:nvSpPr>
          <p:cNvPr id="54277" name="矩形 3"/>
          <p:cNvSpPr/>
          <p:nvPr/>
        </p:nvSpPr>
        <p:spPr>
          <a:xfrm>
            <a:off x="214313" y="1857375"/>
            <a:ext cx="906462"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A50021"/>
                </a:solidFill>
                <a:latin typeface="Arial" panose="020B0604020202020204" pitchFamily="34" charset="0"/>
              </a:rPr>
              <a:t>例：</a:t>
            </a:r>
            <a:endParaRPr lang="zh-CN" altLang="en-US" sz="2800" b="1" dirty="0">
              <a:solidFill>
                <a:srgbClr val="A50021"/>
              </a:solidFill>
              <a:latin typeface="Arial" panose="020B0604020202020204" pitchFamily="34" charset="0"/>
            </a:endParaRPr>
          </a:p>
        </p:txBody>
      </p:sp>
      <p:pic>
        <p:nvPicPr>
          <p:cNvPr id="54278" name="Picture 2"/>
          <p:cNvPicPr>
            <a:picLocks noChangeAspect="1"/>
          </p:cNvPicPr>
          <p:nvPr/>
        </p:nvPicPr>
        <p:blipFill>
          <a:blip r:embed="rId1"/>
          <a:stretch>
            <a:fillRect/>
          </a:stretch>
        </p:blipFill>
        <p:spPr>
          <a:xfrm>
            <a:off x="2214563" y="4214813"/>
            <a:ext cx="4703762" cy="1571625"/>
          </a:xfrm>
          <a:prstGeom prst="rect">
            <a:avLst/>
          </a:prstGeom>
          <a:noFill/>
          <a:ln w="9525">
            <a:noFill/>
          </a:ln>
        </p:spPr>
      </p:pic>
    </p:spTree>
  </p:cSld>
  <p:clrMapOvr>
    <a:masterClrMapping/>
  </p:clrMapOvr>
  <p:transition>
    <p:cover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Box 2"/>
          <p:cNvSpPr txBox="1"/>
          <p:nvPr/>
        </p:nvSpPr>
        <p:spPr>
          <a:xfrm>
            <a:off x="1928813" y="571500"/>
            <a:ext cx="8032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solidFill>
                  <a:srgbClr val="A50021"/>
                </a:solidFill>
                <a:latin typeface="Arial" panose="020B0604020202020204" pitchFamily="34" charset="0"/>
              </a:rPr>
              <a:t>解：</a:t>
            </a:r>
            <a:endParaRPr lang="zh-CN" altLang="en-US" sz="2400" b="1" dirty="0">
              <a:solidFill>
                <a:srgbClr val="A50021"/>
              </a:solidFill>
              <a:latin typeface="Arial" panose="020B0604020202020204" pitchFamily="34" charset="0"/>
            </a:endParaRPr>
          </a:p>
        </p:txBody>
      </p:sp>
      <p:graphicFrame>
        <p:nvGraphicFramePr>
          <p:cNvPr id="4" name="Object 2"/>
          <p:cNvGraphicFramePr>
            <a:graphicFrameLocks noChangeAspect="1"/>
          </p:cNvGraphicFramePr>
          <p:nvPr/>
        </p:nvGraphicFramePr>
        <p:xfrm>
          <a:off x="2803525" y="1541463"/>
          <a:ext cx="3340100" cy="673100"/>
        </p:xfrm>
        <a:graphic>
          <a:graphicData uri="http://schemas.openxmlformats.org/presentationml/2006/ole">
            <mc:AlternateContent xmlns:mc="http://schemas.openxmlformats.org/markup-compatibility/2006">
              <mc:Choice xmlns:v="urn:schemas-microsoft-com:vml" Requires="v">
                <p:oleObj spid="_x0000_s3114" name="" r:id="rId1" imgW="3340100" imgH="673100" progId="Equation.DSMT4">
                  <p:embed/>
                </p:oleObj>
              </mc:Choice>
              <mc:Fallback>
                <p:oleObj name="" r:id="rId1" imgW="3340100" imgH="673100" progId="Equation.DSMT4">
                  <p:embed/>
                  <p:pic>
                    <p:nvPicPr>
                      <p:cNvPr id="0" name="图片 3113"/>
                      <p:cNvPicPr/>
                      <p:nvPr/>
                    </p:nvPicPr>
                    <p:blipFill>
                      <a:blip r:embed="rId2"/>
                      <a:stretch>
                        <a:fillRect/>
                      </a:stretch>
                    </p:blipFill>
                    <p:spPr>
                      <a:xfrm>
                        <a:off x="2803525" y="1541463"/>
                        <a:ext cx="3340100" cy="6731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728913" y="2373313"/>
          <a:ext cx="3200400" cy="698500"/>
        </p:xfrm>
        <a:graphic>
          <a:graphicData uri="http://schemas.openxmlformats.org/presentationml/2006/ole">
            <mc:AlternateContent xmlns:mc="http://schemas.openxmlformats.org/markup-compatibility/2006">
              <mc:Choice xmlns:v="urn:schemas-microsoft-com:vml" Requires="v">
                <p:oleObj spid="_x0000_s3107" name="" r:id="rId3" imgW="3200400" imgH="698500" progId="Equation.DSMT4">
                  <p:embed/>
                </p:oleObj>
              </mc:Choice>
              <mc:Fallback>
                <p:oleObj name="" r:id="rId3" imgW="3200400" imgH="698500" progId="Equation.DSMT4">
                  <p:embed/>
                  <p:pic>
                    <p:nvPicPr>
                      <p:cNvPr id="0" name="图片 3106"/>
                      <p:cNvPicPr/>
                      <p:nvPr/>
                    </p:nvPicPr>
                    <p:blipFill>
                      <a:blip r:embed="rId4"/>
                      <a:stretch>
                        <a:fillRect/>
                      </a:stretch>
                    </p:blipFill>
                    <p:spPr>
                      <a:xfrm>
                        <a:off x="2728913" y="2373313"/>
                        <a:ext cx="3200400" cy="6985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2743200" y="3298825"/>
          <a:ext cx="5257800" cy="558800"/>
        </p:xfrm>
        <a:graphic>
          <a:graphicData uri="http://schemas.openxmlformats.org/presentationml/2006/ole">
            <mc:AlternateContent xmlns:mc="http://schemas.openxmlformats.org/markup-compatibility/2006">
              <mc:Choice xmlns:v="urn:schemas-microsoft-com:vml" Requires="v">
                <p:oleObj spid="_x0000_s3111" name="" r:id="rId5" imgW="5257800" imgH="558800" progId="Equation.DSMT4">
                  <p:embed/>
                </p:oleObj>
              </mc:Choice>
              <mc:Fallback>
                <p:oleObj name="" r:id="rId5" imgW="5257800" imgH="558800" progId="Equation.DSMT4">
                  <p:embed/>
                  <p:pic>
                    <p:nvPicPr>
                      <p:cNvPr id="0" name="图片 3110"/>
                      <p:cNvPicPr/>
                      <p:nvPr/>
                    </p:nvPicPr>
                    <p:blipFill>
                      <a:blip r:embed="rId6"/>
                      <a:stretch>
                        <a:fillRect/>
                      </a:stretch>
                    </p:blipFill>
                    <p:spPr>
                      <a:xfrm>
                        <a:off x="2743200" y="3298825"/>
                        <a:ext cx="5257800" cy="558800"/>
                      </a:xfrm>
                      <a:prstGeom prst="rect">
                        <a:avLst/>
                      </a:prstGeom>
                      <a:noFill/>
                      <a:ln w="38100">
                        <a:noFill/>
                        <a:miter/>
                      </a:ln>
                    </p:spPr>
                  </p:pic>
                </p:oleObj>
              </mc:Fallback>
            </mc:AlternateContent>
          </a:graphicData>
        </a:graphic>
      </p:graphicFrame>
      <p:sp>
        <p:nvSpPr>
          <p:cNvPr id="55302" name="TextBox 6"/>
          <p:cNvSpPr txBox="1"/>
          <p:nvPr/>
        </p:nvSpPr>
        <p:spPr>
          <a:xfrm>
            <a:off x="2714625" y="714375"/>
            <a:ext cx="40909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dirty="0">
                <a:latin typeface="Arial" panose="020B0604020202020204" pitchFamily="34" charset="0"/>
              </a:rPr>
              <a:t>(a)</a:t>
            </a:r>
            <a:r>
              <a:rPr lang="zh-CN" altLang="en-US" sz="1800" b="1" dirty="0">
                <a:latin typeface="Arial" panose="020B0604020202020204" pitchFamily="34" charset="0"/>
              </a:rPr>
              <a:t>计算瞬态性能指标</a:t>
            </a:r>
            <a:r>
              <a:rPr lang="el-GR" altLang="zh-CN" sz="1800" b="1" dirty="0">
                <a:latin typeface="Times New Roman" panose="02020603050405020304" pitchFamily="18" charset="0"/>
                <a:cs typeface="Times New Roman" panose="02020603050405020304" pitchFamily="18" charset="0"/>
              </a:rPr>
              <a:t>δ</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Arial" panose="020B0604020202020204" pitchFamily="34" charset="0"/>
              </a:rPr>
              <a:t>和</a:t>
            </a:r>
            <a:r>
              <a:rPr lang="zh-CN" altLang="en-US" sz="2000" b="1" dirty="0">
                <a:latin typeface="Arial" panose="020B0604020202020204" pitchFamily="34" charset="0"/>
              </a:rPr>
              <a:t>调节</a:t>
            </a:r>
            <a:r>
              <a:rPr lang="zh-CN" altLang="en-US" sz="1800" b="1" dirty="0">
                <a:latin typeface="Arial" panose="020B0604020202020204" pitchFamily="34" charset="0"/>
              </a:rPr>
              <a:t>时间</a:t>
            </a:r>
            <a:r>
              <a:rPr lang="en-US" altLang="zh-CN" sz="1800" b="1" dirty="0">
                <a:latin typeface="Times New Roman" panose="02020603050405020304" pitchFamily="18" charset="0"/>
                <a:cs typeface="Times New Roman" panose="02020603050405020304" pitchFamily="18" charset="0"/>
              </a:rPr>
              <a:t>t</a:t>
            </a:r>
            <a:r>
              <a:rPr lang="en-US" altLang="zh-CN" sz="1800" b="1" baseline="-25000" dirty="0">
                <a:latin typeface="Times New Roman" panose="02020603050405020304" pitchFamily="18" charset="0"/>
                <a:cs typeface="Times New Roman" panose="02020603050405020304" pitchFamily="18" charset="0"/>
              </a:rPr>
              <a:t>s</a:t>
            </a:r>
            <a:r>
              <a:rPr lang="en-US" altLang="zh-CN" sz="1800" dirty="0">
                <a:latin typeface="Arial" panose="020B0604020202020204" pitchFamily="34" charset="0"/>
              </a:rPr>
              <a:t> </a:t>
            </a:r>
            <a:endParaRPr lang="zh-CN" altLang="en-US" sz="1800" dirty="0">
              <a:latin typeface="Arial" panose="020B0604020202020204" pitchFamily="34" charset="0"/>
            </a:endParaRPr>
          </a:p>
        </p:txBody>
      </p:sp>
      <p:graphicFrame>
        <p:nvGraphicFramePr>
          <p:cNvPr id="8" name="Object 5"/>
          <p:cNvGraphicFramePr>
            <a:graphicFrameLocks noChangeAspect="1"/>
          </p:cNvGraphicFramePr>
          <p:nvPr/>
        </p:nvGraphicFramePr>
        <p:xfrm>
          <a:off x="2759075" y="4279900"/>
          <a:ext cx="3670300" cy="1435100"/>
        </p:xfrm>
        <a:graphic>
          <a:graphicData uri="http://schemas.openxmlformats.org/presentationml/2006/ole">
            <mc:AlternateContent xmlns:mc="http://schemas.openxmlformats.org/markup-compatibility/2006">
              <mc:Choice xmlns:v="urn:schemas-microsoft-com:vml" Requires="v">
                <p:oleObj spid="_x0000_s3112" name="" r:id="rId7" imgW="3670300" imgH="1435100" progId="Equation.DSMT4">
                  <p:embed/>
                </p:oleObj>
              </mc:Choice>
              <mc:Fallback>
                <p:oleObj name="" r:id="rId7" imgW="3670300" imgH="1435100" progId="Equation.DSMT4">
                  <p:embed/>
                  <p:pic>
                    <p:nvPicPr>
                      <p:cNvPr id="0" name="图片 3111"/>
                      <p:cNvPicPr/>
                      <p:nvPr/>
                    </p:nvPicPr>
                    <p:blipFill>
                      <a:blip r:embed="rId8"/>
                      <a:stretch>
                        <a:fillRect/>
                      </a:stretch>
                    </p:blipFill>
                    <p:spPr>
                      <a:xfrm>
                        <a:off x="2759075" y="4279900"/>
                        <a:ext cx="3670300" cy="14351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矩形 2"/>
          <p:cNvSpPr/>
          <p:nvPr/>
        </p:nvSpPr>
        <p:spPr>
          <a:xfrm>
            <a:off x="2000250" y="571500"/>
            <a:ext cx="43576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Arial" panose="020B0604020202020204" pitchFamily="34" charset="0"/>
              </a:rPr>
              <a:t>(b)</a:t>
            </a:r>
            <a:r>
              <a:rPr lang="zh-CN" altLang="en-US" sz="2000" b="1" dirty="0">
                <a:latin typeface="Arial" panose="020B0604020202020204" pitchFamily="34" charset="0"/>
              </a:rPr>
              <a:t>若要求</a:t>
            </a:r>
            <a:r>
              <a:rPr lang="el-GR" altLang="zh-CN" sz="2000" b="1" dirty="0">
                <a:latin typeface="TimesNewRoman"/>
              </a:rPr>
              <a:t>δ</a:t>
            </a:r>
            <a:r>
              <a:rPr lang="en-US" altLang="zh-CN" sz="2000" b="1" dirty="0">
                <a:latin typeface="TimesNewRoman"/>
              </a:rPr>
              <a:t>%=16%</a:t>
            </a:r>
            <a:r>
              <a:rPr lang="zh-CN" altLang="en-US" sz="2000" b="1" dirty="0">
                <a:latin typeface="Arial" panose="020B0604020202020204" pitchFamily="34" charset="0"/>
              </a:rPr>
              <a:t>，当</a:t>
            </a:r>
            <a:r>
              <a:rPr lang="en-US" altLang="zh-CN" sz="2000" b="1" dirty="0">
                <a:latin typeface="Times New Roman" panose="02020603050405020304" pitchFamily="18" charset="0"/>
                <a:cs typeface="Times New Roman" panose="02020603050405020304" pitchFamily="18" charset="0"/>
              </a:rPr>
              <a:t>T</a:t>
            </a:r>
            <a:r>
              <a:rPr lang="zh-CN" altLang="en-US" sz="2000" b="1" dirty="0">
                <a:latin typeface="Arial" panose="020B0604020202020204" pitchFamily="34" charset="0"/>
              </a:rPr>
              <a:t>不变时求</a:t>
            </a:r>
            <a:r>
              <a:rPr lang="en-US" altLang="zh-CN" sz="2000" b="1" dirty="0">
                <a:latin typeface="Arial" panose="020B0604020202020204" pitchFamily="34" charset="0"/>
              </a:rPr>
              <a:t>K</a:t>
            </a:r>
            <a:r>
              <a:rPr lang="zh-CN" altLang="en-US" sz="2000" b="1" dirty="0">
                <a:latin typeface="Arial" panose="020B0604020202020204" pitchFamily="34" charset="0"/>
              </a:rPr>
              <a:t>值</a:t>
            </a:r>
            <a:endParaRPr lang="zh-CN" altLang="en-US" sz="2000" dirty="0">
              <a:latin typeface="Arial" panose="020B0604020202020204" pitchFamily="34" charset="0"/>
            </a:endParaRPr>
          </a:p>
        </p:txBody>
      </p:sp>
      <p:graphicFrame>
        <p:nvGraphicFramePr>
          <p:cNvPr id="975874" name="Object 2"/>
          <p:cNvGraphicFramePr>
            <a:graphicFrameLocks noChangeAspect="1"/>
          </p:cNvGraphicFramePr>
          <p:nvPr/>
        </p:nvGraphicFramePr>
        <p:xfrm>
          <a:off x="2428875" y="1214438"/>
          <a:ext cx="2235200" cy="558800"/>
        </p:xfrm>
        <a:graphic>
          <a:graphicData uri="http://schemas.openxmlformats.org/presentationml/2006/ole">
            <mc:AlternateContent xmlns:mc="http://schemas.openxmlformats.org/markup-compatibility/2006">
              <mc:Choice xmlns:v="urn:schemas-microsoft-com:vml" Requires="v">
                <p:oleObj spid="_x0000_s3108" name="" r:id="rId1" imgW="2235200" imgH="558800" progId="Equation.DSMT4">
                  <p:embed/>
                </p:oleObj>
              </mc:Choice>
              <mc:Fallback>
                <p:oleObj name="" r:id="rId1" imgW="2235200" imgH="558800" progId="Equation.DSMT4">
                  <p:embed/>
                  <p:pic>
                    <p:nvPicPr>
                      <p:cNvPr id="0" name="图片 3107"/>
                      <p:cNvPicPr/>
                      <p:nvPr/>
                    </p:nvPicPr>
                    <p:blipFill>
                      <a:blip r:embed="rId2"/>
                      <a:stretch>
                        <a:fillRect/>
                      </a:stretch>
                    </p:blipFill>
                    <p:spPr>
                      <a:xfrm>
                        <a:off x="2428875" y="1214438"/>
                        <a:ext cx="2235200" cy="558800"/>
                      </a:xfrm>
                      <a:prstGeom prst="rect">
                        <a:avLst/>
                      </a:prstGeom>
                      <a:noFill/>
                      <a:ln w="38100">
                        <a:noFill/>
                        <a:miter/>
                      </a:ln>
                    </p:spPr>
                  </p:pic>
                </p:oleObj>
              </mc:Fallback>
            </mc:AlternateContent>
          </a:graphicData>
        </a:graphic>
      </p:graphicFrame>
      <p:graphicFrame>
        <p:nvGraphicFramePr>
          <p:cNvPr id="975875" name="Object 3"/>
          <p:cNvGraphicFramePr>
            <a:graphicFrameLocks noChangeAspect="1"/>
          </p:cNvGraphicFramePr>
          <p:nvPr/>
        </p:nvGraphicFramePr>
        <p:xfrm>
          <a:off x="2357438" y="2071688"/>
          <a:ext cx="1727200" cy="749300"/>
        </p:xfrm>
        <a:graphic>
          <a:graphicData uri="http://schemas.openxmlformats.org/presentationml/2006/ole">
            <mc:AlternateContent xmlns:mc="http://schemas.openxmlformats.org/markup-compatibility/2006">
              <mc:Choice xmlns:v="urn:schemas-microsoft-com:vml" Requires="v">
                <p:oleObj spid="_x0000_s3103" name="" r:id="rId3" imgW="1727200" imgH="749300" progId="Equation.DSMT4">
                  <p:embed/>
                </p:oleObj>
              </mc:Choice>
              <mc:Fallback>
                <p:oleObj name="" r:id="rId3" imgW="1727200" imgH="749300" progId="Equation.DSMT4">
                  <p:embed/>
                  <p:pic>
                    <p:nvPicPr>
                      <p:cNvPr id="0" name="图片 3102"/>
                      <p:cNvPicPr/>
                      <p:nvPr/>
                    </p:nvPicPr>
                    <p:blipFill>
                      <a:blip r:embed="rId4"/>
                      <a:stretch>
                        <a:fillRect/>
                      </a:stretch>
                    </p:blipFill>
                    <p:spPr>
                      <a:xfrm>
                        <a:off x="2357438" y="2071688"/>
                        <a:ext cx="1727200" cy="749300"/>
                      </a:xfrm>
                      <a:prstGeom prst="rect">
                        <a:avLst/>
                      </a:prstGeom>
                      <a:noFill/>
                      <a:ln w="38100">
                        <a:noFill/>
                        <a:miter/>
                      </a:ln>
                    </p:spPr>
                  </p:pic>
                </p:oleObj>
              </mc:Fallback>
            </mc:AlternateContent>
          </a:graphicData>
        </a:graphic>
      </p:graphicFrame>
      <p:graphicFrame>
        <p:nvGraphicFramePr>
          <p:cNvPr id="975876" name="Object 4"/>
          <p:cNvGraphicFramePr>
            <a:graphicFrameLocks noChangeAspect="1"/>
          </p:cNvGraphicFramePr>
          <p:nvPr/>
        </p:nvGraphicFramePr>
        <p:xfrm>
          <a:off x="2286000" y="3000375"/>
          <a:ext cx="2006600" cy="749300"/>
        </p:xfrm>
        <a:graphic>
          <a:graphicData uri="http://schemas.openxmlformats.org/presentationml/2006/ole">
            <mc:AlternateContent xmlns:mc="http://schemas.openxmlformats.org/markup-compatibility/2006">
              <mc:Choice xmlns:v="urn:schemas-microsoft-com:vml" Requires="v">
                <p:oleObj spid="_x0000_s3084" name="" r:id="rId5" imgW="2006600" imgH="749300" progId="Equation.DSMT4">
                  <p:embed/>
                </p:oleObj>
              </mc:Choice>
              <mc:Fallback>
                <p:oleObj name="" r:id="rId5" imgW="2006600" imgH="749300" progId="Equation.DSMT4">
                  <p:embed/>
                  <p:pic>
                    <p:nvPicPr>
                      <p:cNvPr id="0" name="图片 3083"/>
                      <p:cNvPicPr/>
                      <p:nvPr/>
                    </p:nvPicPr>
                    <p:blipFill>
                      <a:blip r:embed="rId6"/>
                      <a:stretch>
                        <a:fillRect/>
                      </a:stretch>
                    </p:blipFill>
                    <p:spPr>
                      <a:xfrm>
                        <a:off x="2286000" y="3000375"/>
                        <a:ext cx="2006600" cy="7493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2357438" y="3929063"/>
          <a:ext cx="2743200" cy="431800"/>
        </p:xfrm>
        <a:graphic>
          <a:graphicData uri="http://schemas.openxmlformats.org/presentationml/2006/ole">
            <mc:AlternateContent xmlns:mc="http://schemas.openxmlformats.org/markup-compatibility/2006">
              <mc:Choice xmlns:v="urn:schemas-microsoft-com:vml" Requires="v">
                <p:oleObj spid="_x0000_s3087" name="" r:id="rId7" imgW="2743200" imgH="431800" progId="Equation.DSMT4">
                  <p:embed/>
                </p:oleObj>
              </mc:Choice>
              <mc:Fallback>
                <p:oleObj name="" r:id="rId7" imgW="2743200" imgH="431800" progId="Equation.DSMT4">
                  <p:embed/>
                  <p:pic>
                    <p:nvPicPr>
                      <p:cNvPr id="0" name="图片 3086"/>
                      <p:cNvPicPr/>
                      <p:nvPr/>
                    </p:nvPicPr>
                    <p:blipFill>
                      <a:blip r:embed="rId8"/>
                      <a:stretch>
                        <a:fillRect/>
                      </a:stretch>
                    </p:blipFill>
                    <p:spPr>
                      <a:xfrm>
                        <a:off x="2357438" y="3929063"/>
                        <a:ext cx="2743200" cy="431800"/>
                      </a:xfrm>
                      <a:prstGeom prst="rect">
                        <a:avLst/>
                      </a:prstGeom>
                      <a:noFill/>
                      <a:ln w="38100">
                        <a:noFill/>
                        <a:miter/>
                      </a:ln>
                    </p:spPr>
                  </p:pic>
                </p:oleObj>
              </mc:Fallback>
            </mc:AlternateContent>
          </a:graphicData>
        </a:graphic>
      </p:graphicFrame>
      <p:graphicFrame>
        <p:nvGraphicFramePr>
          <p:cNvPr id="975878" name="Object 6"/>
          <p:cNvGraphicFramePr>
            <a:graphicFrameLocks noChangeAspect="1"/>
          </p:cNvGraphicFramePr>
          <p:nvPr/>
        </p:nvGraphicFramePr>
        <p:xfrm>
          <a:off x="5857875" y="4000500"/>
          <a:ext cx="787400" cy="292100"/>
        </p:xfrm>
        <a:graphic>
          <a:graphicData uri="http://schemas.openxmlformats.org/presentationml/2006/ole">
            <mc:AlternateContent xmlns:mc="http://schemas.openxmlformats.org/markup-compatibility/2006">
              <mc:Choice xmlns:v="urn:schemas-microsoft-com:vml" Requires="v">
                <p:oleObj spid="_x0000_s3090" name="" r:id="rId9" imgW="787400" imgH="292100" progId="Equation.DSMT4">
                  <p:embed/>
                </p:oleObj>
              </mc:Choice>
              <mc:Fallback>
                <p:oleObj name="" r:id="rId9" imgW="787400" imgH="292100" progId="Equation.DSMT4">
                  <p:embed/>
                  <p:pic>
                    <p:nvPicPr>
                      <p:cNvPr id="0" name="图片 3089"/>
                      <p:cNvPicPr/>
                      <p:nvPr/>
                    </p:nvPicPr>
                    <p:blipFill>
                      <a:blip r:embed="rId10"/>
                      <a:stretch>
                        <a:fillRect/>
                      </a:stretch>
                    </p:blipFill>
                    <p:spPr>
                      <a:xfrm>
                        <a:off x="5857875" y="4000500"/>
                        <a:ext cx="787400" cy="292100"/>
                      </a:xfrm>
                      <a:prstGeom prst="rect">
                        <a:avLst/>
                      </a:prstGeom>
                      <a:noFill/>
                      <a:ln w="38100">
                        <a:noFill/>
                        <a:miter/>
                      </a:ln>
                    </p:spPr>
                  </p:pic>
                </p:oleObj>
              </mc:Fallback>
            </mc:AlternateContent>
          </a:graphicData>
        </a:graphic>
      </p:graphicFrame>
      <p:graphicFrame>
        <p:nvGraphicFramePr>
          <p:cNvPr id="9" name="Object 7"/>
          <p:cNvGraphicFramePr>
            <a:graphicFrameLocks noChangeAspect="1"/>
          </p:cNvGraphicFramePr>
          <p:nvPr/>
        </p:nvGraphicFramePr>
        <p:xfrm>
          <a:off x="2214563" y="4643438"/>
          <a:ext cx="3390900" cy="673100"/>
        </p:xfrm>
        <a:graphic>
          <a:graphicData uri="http://schemas.openxmlformats.org/presentationml/2006/ole">
            <mc:AlternateContent xmlns:mc="http://schemas.openxmlformats.org/markup-compatibility/2006">
              <mc:Choice xmlns:v="urn:schemas-microsoft-com:vml" Requires="v">
                <p:oleObj spid="_x0000_s3091" name="" r:id="rId11" imgW="3390900" imgH="673100" progId="Equation.DSMT4">
                  <p:embed/>
                </p:oleObj>
              </mc:Choice>
              <mc:Fallback>
                <p:oleObj name="" r:id="rId11" imgW="3390900" imgH="673100" progId="Equation.DSMT4">
                  <p:embed/>
                  <p:pic>
                    <p:nvPicPr>
                      <p:cNvPr id="0" name="图片 3090"/>
                      <p:cNvPicPr/>
                      <p:nvPr/>
                    </p:nvPicPr>
                    <p:blipFill>
                      <a:blip r:embed="rId12"/>
                      <a:stretch>
                        <a:fillRect/>
                      </a:stretch>
                    </p:blipFill>
                    <p:spPr>
                      <a:xfrm>
                        <a:off x="2214563" y="4643438"/>
                        <a:ext cx="3390900" cy="6731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5874"/>
                                        </p:tgtEl>
                                        <p:attrNameLst>
                                          <p:attrName>style.visibility</p:attrName>
                                        </p:attrNameLst>
                                      </p:cBhvr>
                                      <p:to>
                                        <p:strVal val="visible"/>
                                      </p:to>
                                    </p:set>
                                    <p:animEffect transition="in" filter="blinds(horizontal)">
                                      <p:cBhvr>
                                        <p:cTn id="7" dur="500"/>
                                        <p:tgtEl>
                                          <p:spTgt spid="9758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5875"/>
                                        </p:tgtEl>
                                        <p:attrNameLst>
                                          <p:attrName>style.visibility</p:attrName>
                                        </p:attrNameLst>
                                      </p:cBhvr>
                                      <p:to>
                                        <p:strVal val="visible"/>
                                      </p:to>
                                    </p:set>
                                    <p:animEffect transition="in" filter="blinds(horizontal)">
                                      <p:cBhvr>
                                        <p:cTn id="12" dur="500"/>
                                        <p:tgtEl>
                                          <p:spTgt spid="9758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5876"/>
                                        </p:tgtEl>
                                        <p:attrNameLst>
                                          <p:attrName>style.visibility</p:attrName>
                                        </p:attrNameLst>
                                      </p:cBhvr>
                                      <p:to>
                                        <p:strVal val="visible"/>
                                      </p:to>
                                    </p:set>
                                    <p:animEffect transition="in" filter="blinds(horizontal)">
                                      <p:cBhvr>
                                        <p:cTn id="17" dur="500"/>
                                        <p:tgtEl>
                                          <p:spTgt spid="9758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75878"/>
                                        </p:tgtEl>
                                        <p:attrNameLst>
                                          <p:attrName>style.visibility</p:attrName>
                                        </p:attrNameLst>
                                      </p:cBhvr>
                                      <p:to>
                                        <p:strVal val="visible"/>
                                      </p:to>
                                    </p:set>
                                    <p:animEffect transition="in" filter="blinds(horizontal)">
                                      <p:cBhvr>
                                        <p:cTn id="27" dur="500"/>
                                        <p:tgtEl>
                                          <p:spTgt spid="97587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矩形 2"/>
          <p:cNvSpPr/>
          <p:nvPr/>
        </p:nvSpPr>
        <p:spPr>
          <a:xfrm>
            <a:off x="1643063" y="528638"/>
            <a:ext cx="7072312"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(c)</a:t>
            </a:r>
            <a:r>
              <a:rPr lang="zh-CN" altLang="en-US" sz="2000" b="1" dirty="0">
                <a:latin typeface="Arial" panose="020B0604020202020204" pitchFamily="34" charset="0"/>
              </a:rPr>
              <a:t>若要求系统无超调，且</a:t>
            </a:r>
            <a:r>
              <a:rPr lang="en-US" altLang="zh-CN" sz="2000" b="1" dirty="0">
                <a:latin typeface="Times New Roman" panose="02020603050405020304" pitchFamily="18" charset="0"/>
                <a:cs typeface="Times New Roman" panose="02020603050405020304" pitchFamily="18" charset="0"/>
              </a:rPr>
              <a:t>t</a:t>
            </a:r>
            <a:r>
              <a:rPr lang="en-US" altLang="zh-CN" sz="2000" b="1" baseline="-25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≤3s</a:t>
            </a:r>
            <a:r>
              <a:rPr lang="zh-CN" altLang="en-US" sz="2000" b="1" dirty="0">
                <a:latin typeface="Times New Roman" panose="02020603050405020304" pitchFamily="18" charset="0"/>
                <a:cs typeface="Times New Roman" panose="02020603050405020304" pitchFamily="18" charset="0"/>
              </a:rPr>
              <a:t>，确定</a:t>
            </a:r>
            <a:r>
              <a:rPr lang="en-US" altLang="zh-CN" sz="2000" b="1" dirty="0">
                <a:latin typeface="Times New Roman" panose="02020603050405020304" pitchFamily="18" charset="0"/>
                <a:cs typeface="Times New Roman" panose="02020603050405020304" pitchFamily="18" charset="0"/>
              </a:rPr>
              <a:t>K</a:t>
            </a:r>
            <a:r>
              <a:rPr lang="zh-CN" altLang="en-US" sz="2000" b="1" dirty="0">
                <a:latin typeface="Times New Roman" panose="02020603050405020304" pitchFamily="18" charset="0"/>
                <a:cs typeface="Times New Roman" panose="02020603050405020304" pitchFamily="18" charset="0"/>
              </a:rPr>
              <a:t>值及相应</a:t>
            </a:r>
            <a:r>
              <a:rPr lang="en-US" altLang="zh-CN" sz="2000" b="1" dirty="0">
                <a:latin typeface="Times New Roman" panose="02020603050405020304" pitchFamily="18" charset="0"/>
                <a:cs typeface="Times New Roman" panose="02020603050405020304" pitchFamily="18" charset="0"/>
              </a:rPr>
              <a:t>t</a:t>
            </a:r>
            <a:r>
              <a:rPr lang="en-US" altLang="zh-CN" sz="2000" b="1" baseline="-25000" dirty="0">
                <a:latin typeface="Times New Roman" panose="02020603050405020304" pitchFamily="18" charset="0"/>
                <a:cs typeface="Times New Roman" panose="02020603050405020304" pitchFamily="18" charset="0"/>
              </a:rPr>
              <a:t>s</a:t>
            </a:r>
            <a:endParaRPr lang="zh-CN" altLang="en-US" sz="2000" dirty="0">
              <a:latin typeface="Arial" panose="020B0604020202020204" pitchFamily="34" charset="0"/>
            </a:endParaRPr>
          </a:p>
        </p:txBody>
      </p:sp>
      <p:graphicFrame>
        <p:nvGraphicFramePr>
          <p:cNvPr id="4" name="Object 2"/>
          <p:cNvGraphicFramePr>
            <a:graphicFrameLocks noChangeAspect="1"/>
          </p:cNvGraphicFramePr>
          <p:nvPr/>
        </p:nvGraphicFramePr>
        <p:xfrm>
          <a:off x="4071938" y="1227138"/>
          <a:ext cx="571500" cy="292100"/>
        </p:xfrm>
        <a:graphic>
          <a:graphicData uri="http://schemas.openxmlformats.org/presentationml/2006/ole">
            <mc:AlternateContent xmlns:mc="http://schemas.openxmlformats.org/markup-compatibility/2006">
              <mc:Choice xmlns:v="urn:schemas-microsoft-com:vml" Requires="v">
                <p:oleObj spid="_x0000_s3085" name="" r:id="rId1" imgW="571500" imgH="292100" progId="Equation.DSMT4">
                  <p:embed/>
                </p:oleObj>
              </mc:Choice>
              <mc:Fallback>
                <p:oleObj name="" r:id="rId1" imgW="571500" imgH="292100" progId="Equation.DSMT4">
                  <p:embed/>
                  <p:pic>
                    <p:nvPicPr>
                      <p:cNvPr id="0" name="图片 3084"/>
                      <p:cNvPicPr/>
                      <p:nvPr/>
                    </p:nvPicPr>
                    <p:blipFill>
                      <a:blip r:embed="rId2"/>
                      <a:stretch>
                        <a:fillRect/>
                      </a:stretch>
                    </p:blipFill>
                    <p:spPr>
                      <a:xfrm>
                        <a:off x="4071938" y="1227138"/>
                        <a:ext cx="571500" cy="292100"/>
                      </a:xfrm>
                      <a:prstGeom prst="rect">
                        <a:avLst/>
                      </a:prstGeom>
                      <a:noFill/>
                      <a:ln w="38100">
                        <a:noFill/>
                        <a:miter/>
                      </a:ln>
                    </p:spPr>
                  </p:pic>
                </p:oleObj>
              </mc:Fallback>
            </mc:AlternateContent>
          </a:graphicData>
        </a:graphic>
      </p:graphicFrame>
      <p:sp>
        <p:nvSpPr>
          <p:cNvPr id="5" name="TextBox 4"/>
          <p:cNvSpPr txBox="1"/>
          <p:nvPr/>
        </p:nvSpPr>
        <p:spPr>
          <a:xfrm>
            <a:off x="500063" y="1857375"/>
            <a:ext cx="27654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系统闭环特征方程为：</a:t>
            </a:r>
            <a:endParaRPr lang="zh-CN" altLang="en-US" sz="2000" b="1" dirty="0">
              <a:latin typeface="Arial" panose="020B0604020202020204" pitchFamily="34" charset="0"/>
            </a:endParaRPr>
          </a:p>
        </p:txBody>
      </p:sp>
      <p:graphicFrame>
        <p:nvGraphicFramePr>
          <p:cNvPr id="6" name="Object 3"/>
          <p:cNvGraphicFramePr>
            <a:graphicFrameLocks noChangeAspect="1"/>
          </p:cNvGraphicFramePr>
          <p:nvPr/>
        </p:nvGraphicFramePr>
        <p:xfrm>
          <a:off x="4000500" y="1785938"/>
          <a:ext cx="1727200" cy="622300"/>
        </p:xfrm>
        <a:graphic>
          <a:graphicData uri="http://schemas.openxmlformats.org/presentationml/2006/ole">
            <mc:AlternateContent xmlns:mc="http://schemas.openxmlformats.org/markup-compatibility/2006">
              <mc:Choice xmlns:v="urn:schemas-microsoft-com:vml" Requires="v">
                <p:oleObj spid="_x0000_s3088" name="" r:id="rId3" imgW="1727200" imgH="622300" progId="Equation.DSMT4">
                  <p:embed/>
                </p:oleObj>
              </mc:Choice>
              <mc:Fallback>
                <p:oleObj name="" r:id="rId3" imgW="1727200" imgH="622300" progId="Equation.DSMT4">
                  <p:embed/>
                  <p:pic>
                    <p:nvPicPr>
                      <p:cNvPr id="0" name="图片 3087"/>
                      <p:cNvPicPr/>
                      <p:nvPr/>
                    </p:nvPicPr>
                    <p:blipFill>
                      <a:blip r:embed="rId4"/>
                      <a:stretch>
                        <a:fillRect/>
                      </a:stretch>
                    </p:blipFill>
                    <p:spPr>
                      <a:xfrm>
                        <a:off x="4000500" y="1785938"/>
                        <a:ext cx="1727200" cy="622300"/>
                      </a:xfrm>
                      <a:prstGeom prst="rect">
                        <a:avLst/>
                      </a:prstGeom>
                      <a:noFill/>
                      <a:ln w="38100">
                        <a:noFill/>
                        <a:miter/>
                      </a:ln>
                    </p:spPr>
                  </p:pic>
                </p:oleObj>
              </mc:Fallback>
            </mc:AlternateContent>
          </a:graphicData>
        </a:graphic>
      </p:graphicFrame>
      <p:sp>
        <p:nvSpPr>
          <p:cNvPr id="7" name="TextBox 6"/>
          <p:cNvSpPr txBox="1"/>
          <p:nvPr/>
        </p:nvSpPr>
        <p:spPr>
          <a:xfrm>
            <a:off x="520700" y="2643188"/>
            <a:ext cx="328136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典型系统闭环特征方程为：</a:t>
            </a:r>
            <a:endParaRPr lang="zh-CN" altLang="en-US" sz="2000" b="1" dirty="0">
              <a:latin typeface="Arial" panose="020B0604020202020204" pitchFamily="34" charset="0"/>
            </a:endParaRPr>
          </a:p>
        </p:txBody>
      </p:sp>
      <p:graphicFrame>
        <p:nvGraphicFramePr>
          <p:cNvPr id="8" name="Object 4"/>
          <p:cNvGraphicFramePr>
            <a:graphicFrameLocks noChangeAspect="1"/>
          </p:cNvGraphicFramePr>
          <p:nvPr/>
        </p:nvGraphicFramePr>
        <p:xfrm>
          <a:off x="4000500" y="2632075"/>
          <a:ext cx="2057400" cy="368300"/>
        </p:xfrm>
        <a:graphic>
          <a:graphicData uri="http://schemas.openxmlformats.org/presentationml/2006/ole">
            <mc:AlternateContent xmlns:mc="http://schemas.openxmlformats.org/markup-compatibility/2006">
              <mc:Choice xmlns:v="urn:schemas-microsoft-com:vml" Requires="v">
                <p:oleObj spid="_x0000_s3086" name="" r:id="rId5" imgW="2057400" imgH="368300" progId="Equation.DSMT4">
                  <p:embed/>
                </p:oleObj>
              </mc:Choice>
              <mc:Fallback>
                <p:oleObj name="" r:id="rId5" imgW="2057400" imgH="368300" progId="Equation.DSMT4">
                  <p:embed/>
                  <p:pic>
                    <p:nvPicPr>
                      <p:cNvPr id="0" name="图片 3085"/>
                      <p:cNvPicPr/>
                      <p:nvPr/>
                    </p:nvPicPr>
                    <p:blipFill>
                      <a:blip r:embed="rId6"/>
                      <a:stretch>
                        <a:fillRect/>
                      </a:stretch>
                    </p:blipFill>
                    <p:spPr>
                      <a:xfrm>
                        <a:off x="4000500" y="2632075"/>
                        <a:ext cx="2057400" cy="368300"/>
                      </a:xfrm>
                      <a:prstGeom prst="rect">
                        <a:avLst/>
                      </a:prstGeom>
                      <a:noFill/>
                      <a:ln w="38100">
                        <a:noFill/>
                        <a:miter/>
                      </a:ln>
                    </p:spPr>
                  </p:pic>
                </p:oleObj>
              </mc:Fallback>
            </mc:AlternateContent>
          </a:graphicData>
        </a:graphic>
      </p:graphicFrame>
      <p:graphicFrame>
        <p:nvGraphicFramePr>
          <p:cNvPr id="9" name="Object 5"/>
          <p:cNvGraphicFramePr>
            <a:graphicFrameLocks noChangeAspect="1"/>
          </p:cNvGraphicFramePr>
          <p:nvPr/>
        </p:nvGraphicFramePr>
        <p:xfrm>
          <a:off x="3933825" y="3368675"/>
          <a:ext cx="1066800" cy="1346200"/>
        </p:xfrm>
        <a:graphic>
          <a:graphicData uri="http://schemas.openxmlformats.org/presentationml/2006/ole">
            <mc:AlternateContent xmlns:mc="http://schemas.openxmlformats.org/markup-compatibility/2006">
              <mc:Choice xmlns:v="urn:schemas-microsoft-com:vml" Requires="v">
                <p:oleObj spid="_x0000_s3089" name="" r:id="rId7" imgW="1066800" imgH="1346200" progId="Equation.DSMT4">
                  <p:embed/>
                </p:oleObj>
              </mc:Choice>
              <mc:Fallback>
                <p:oleObj name="" r:id="rId7" imgW="1066800" imgH="1346200" progId="Equation.DSMT4">
                  <p:embed/>
                  <p:pic>
                    <p:nvPicPr>
                      <p:cNvPr id="0" name="图片 3088"/>
                      <p:cNvPicPr/>
                      <p:nvPr/>
                    </p:nvPicPr>
                    <p:blipFill>
                      <a:blip r:embed="rId8"/>
                      <a:stretch>
                        <a:fillRect/>
                      </a:stretch>
                    </p:blipFill>
                    <p:spPr>
                      <a:xfrm>
                        <a:off x="3933825" y="3368675"/>
                        <a:ext cx="1066800" cy="1346200"/>
                      </a:xfrm>
                      <a:prstGeom prst="rect">
                        <a:avLst/>
                      </a:prstGeom>
                      <a:noFill/>
                      <a:ln w="38100">
                        <a:noFill/>
                        <a:miter/>
                      </a:ln>
                    </p:spPr>
                  </p:pic>
                </p:oleObj>
              </mc:Fallback>
            </mc:AlternateContent>
          </a:graphicData>
        </a:graphic>
      </p:graphicFrame>
      <p:graphicFrame>
        <p:nvGraphicFramePr>
          <p:cNvPr id="976902" name="Object 6"/>
          <p:cNvGraphicFramePr>
            <a:graphicFrameLocks noChangeAspect="1"/>
          </p:cNvGraphicFramePr>
          <p:nvPr/>
        </p:nvGraphicFramePr>
        <p:xfrm>
          <a:off x="6500813" y="3714750"/>
          <a:ext cx="850900" cy="736600"/>
        </p:xfrm>
        <a:graphic>
          <a:graphicData uri="http://schemas.openxmlformats.org/presentationml/2006/ole">
            <mc:AlternateContent xmlns:mc="http://schemas.openxmlformats.org/markup-compatibility/2006">
              <mc:Choice xmlns:v="urn:schemas-microsoft-com:vml" Requires="v">
                <p:oleObj spid="_x0000_s3093" name="" r:id="rId9" imgW="850900" imgH="736600" progId="Equation.DSMT4">
                  <p:embed/>
                </p:oleObj>
              </mc:Choice>
              <mc:Fallback>
                <p:oleObj name="" r:id="rId9" imgW="850900" imgH="736600" progId="Equation.DSMT4">
                  <p:embed/>
                  <p:pic>
                    <p:nvPicPr>
                      <p:cNvPr id="0" name="图片 3092"/>
                      <p:cNvPicPr/>
                      <p:nvPr/>
                    </p:nvPicPr>
                    <p:blipFill>
                      <a:blip r:embed="rId10"/>
                      <a:stretch>
                        <a:fillRect/>
                      </a:stretch>
                    </p:blipFill>
                    <p:spPr>
                      <a:xfrm>
                        <a:off x="6500813" y="3714750"/>
                        <a:ext cx="850900" cy="736600"/>
                      </a:xfrm>
                      <a:prstGeom prst="rect">
                        <a:avLst/>
                      </a:prstGeom>
                      <a:noFill/>
                      <a:ln w="38100">
                        <a:noFill/>
                        <a:miter/>
                      </a:ln>
                    </p:spPr>
                  </p:pic>
                </p:oleObj>
              </mc:Fallback>
            </mc:AlternateContent>
          </a:graphicData>
        </a:graphic>
      </p:graphicFrame>
      <p:graphicFrame>
        <p:nvGraphicFramePr>
          <p:cNvPr id="11" name="Object 7"/>
          <p:cNvGraphicFramePr>
            <a:graphicFrameLocks noChangeAspect="1"/>
          </p:cNvGraphicFramePr>
          <p:nvPr/>
        </p:nvGraphicFramePr>
        <p:xfrm>
          <a:off x="5572125" y="3786188"/>
          <a:ext cx="495300" cy="419100"/>
        </p:xfrm>
        <a:graphic>
          <a:graphicData uri="http://schemas.openxmlformats.org/presentationml/2006/ole">
            <mc:AlternateContent xmlns:mc="http://schemas.openxmlformats.org/markup-compatibility/2006">
              <mc:Choice xmlns:v="urn:schemas-microsoft-com:vml" Requires="v">
                <p:oleObj spid="_x0000_s3094" name="" r:id="rId11" imgW="495300" imgH="419100" progId="Equation.DSMT4">
                  <p:embed/>
                </p:oleObj>
              </mc:Choice>
              <mc:Fallback>
                <p:oleObj name="" r:id="rId11" imgW="495300" imgH="419100" progId="Equation.DSMT4">
                  <p:embed/>
                  <p:pic>
                    <p:nvPicPr>
                      <p:cNvPr id="0" name="图片 3093"/>
                      <p:cNvPicPr/>
                      <p:nvPr/>
                    </p:nvPicPr>
                    <p:blipFill>
                      <a:blip r:embed="rId12"/>
                      <a:stretch>
                        <a:fillRect/>
                      </a:stretch>
                    </p:blipFill>
                    <p:spPr>
                      <a:xfrm>
                        <a:off x="5572125" y="3786188"/>
                        <a:ext cx="495300" cy="419100"/>
                      </a:xfrm>
                      <a:prstGeom prst="rect">
                        <a:avLst/>
                      </a:prstGeom>
                      <a:noFill/>
                      <a:ln w="38100">
                        <a:noFill/>
                        <a:miter/>
                      </a:ln>
                    </p:spPr>
                  </p:pic>
                </p:oleObj>
              </mc:Fallback>
            </mc:AlternateContent>
          </a:graphicData>
        </a:graphic>
      </p:graphicFrame>
      <p:sp>
        <p:nvSpPr>
          <p:cNvPr id="12" name="TextBox 11"/>
          <p:cNvSpPr txBox="1"/>
          <p:nvPr/>
        </p:nvSpPr>
        <p:spPr>
          <a:xfrm>
            <a:off x="642938" y="4957763"/>
            <a:ext cx="27654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系统闭环特征方程为：</a:t>
            </a:r>
            <a:endParaRPr lang="zh-CN" altLang="en-US" sz="2000" b="1" dirty="0">
              <a:latin typeface="Arial" panose="020B0604020202020204" pitchFamily="34" charset="0"/>
            </a:endParaRPr>
          </a:p>
        </p:txBody>
      </p:sp>
      <p:graphicFrame>
        <p:nvGraphicFramePr>
          <p:cNvPr id="976904" name="Object 8"/>
          <p:cNvGraphicFramePr>
            <a:graphicFrameLocks noChangeAspect="1"/>
          </p:cNvGraphicFramePr>
          <p:nvPr/>
        </p:nvGraphicFramePr>
        <p:xfrm>
          <a:off x="4000500" y="4981575"/>
          <a:ext cx="1485900" cy="304800"/>
        </p:xfrm>
        <a:graphic>
          <a:graphicData uri="http://schemas.openxmlformats.org/presentationml/2006/ole">
            <mc:AlternateContent xmlns:mc="http://schemas.openxmlformats.org/markup-compatibility/2006">
              <mc:Choice xmlns:v="urn:schemas-microsoft-com:vml" Requires="v">
                <p:oleObj spid="_x0000_s3092" name="" r:id="rId13" imgW="1485265" imgH="304800" progId="Equation.DSMT4">
                  <p:embed/>
                </p:oleObj>
              </mc:Choice>
              <mc:Fallback>
                <p:oleObj name="" r:id="rId13" imgW="1485265" imgH="304800" progId="Equation.DSMT4">
                  <p:embed/>
                  <p:pic>
                    <p:nvPicPr>
                      <p:cNvPr id="0" name="图片 3091"/>
                      <p:cNvPicPr/>
                      <p:nvPr/>
                    </p:nvPicPr>
                    <p:blipFill>
                      <a:blip r:embed="rId14"/>
                      <a:stretch>
                        <a:fillRect/>
                      </a:stretch>
                    </p:blipFill>
                    <p:spPr>
                      <a:xfrm>
                        <a:off x="4000500" y="4981575"/>
                        <a:ext cx="1485900" cy="304800"/>
                      </a:xfrm>
                      <a:prstGeom prst="rect">
                        <a:avLst/>
                      </a:prstGeom>
                      <a:noFill/>
                      <a:ln w="38100">
                        <a:noFill/>
                        <a:miter/>
                      </a:ln>
                    </p:spPr>
                  </p:pic>
                </p:oleObj>
              </mc:Fallback>
            </mc:AlternateContent>
          </a:graphicData>
        </a:graphic>
      </p:graphicFrame>
      <p:graphicFrame>
        <p:nvGraphicFramePr>
          <p:cNvPr id="14" name="Object 9"/>
          <p:cNvGraphicFramePr>
            <a:graphicFrameLocks noChangeAspect="1"/>
          </p:cNvGraphicFramePr>
          <p:nvPr/>
        </p:nvGraphicFramePr>
        <p:xfrm>
          <a:off x="6286500" y="5000625"/>
          <a:ext cx="1244600" cy="330200"/>
        </p:xfrm>
        <a:graphic>
          <a:graphicData uri="http://schemas.openxmlformats.org/presentationml/2006/ole">
            <mc:AlternateContent xmlns:mc="http://schemas.openxmlformats.org/markup-compatibility/2006">
              <mc:Choice xmlns:v="urn:schemas-microsoft-com:vml" Requires="v">
                <p:oleObj spid="_x0000_s3095" name="" r:id="rId15" imgW="1244600" imgH="330200" progId="Equation.DSMT4">
                  <p:embed/>
                </p:oleObj>
              </mc:Choice>
              <mc:Fallback>
                <p:oleObj name="" r:id="rId15" imgW="1244600" imgH="330200" progId="Equation.DSMT4">
                  <p:embed/>
                  <p:pic>
                    <p:nvPicPr>
                      <p:cNvPr id="0" name="图片 3094"/>
                      <p:cNvPicPr/>
                      <p:nvPr/>
                    </p:nvPicPr>
                    <p:blipFill>
                      <a:blip r:embed="rId16"/>
                      <a:stretch>
                        <a:fillRect/>
                      </a:stretch>
                    </p:blipFill>
                    <p:spPr>
                      <a:xfrm>
                        <a:off x="6286500" y="5000625"/>
                        <a:ext cx="1244600" cy="330200"/>
                      </a:xfrm>
                      <a:prstGeom prst="rect">
                        <a:avLst/>
                      </a:prstGeom>
                      <a:noFill/>
                      <a:ln w="38100">
                        <a:noFill/>
                        <a:miter/>
                      </a:ln>
                    </p:spPr>
                  </p:pic>
                </p:oleObj>
              </mc:Fallback>
            </mc:AlternateContent>
          </a:graphicData>
        </a:graphic>
      </p:graphicFrame>
      <p:graphicFrame>
        <p:nvGraphicFramePr>
          <p:cNvPr id="15" name="Object 10"/>
          <p:cNvGraphicFramePr>
            <a:graphicFrameLocks noChangeAspect="1"/>
          </p:cNvGraphicFramePr>
          <p:nvPr/>
        </p:nvGraphicFramePr>
        <p:xfrm>
          <a:off x="4025900" y="5643563"/>
          <a:ext cx="2832100" cy="685800"/>
        </p:xfrm>
        <a:graphic>
          <a:graphicData uri="http://schemas.openxmlformats.org/presentationml/2006/ole">
            <mc:AlternateContent xmlns:mc="http://schemas.openxmlformats.org/markup-compatibility/2006">
              <mc:Choice xmlns:v="urn:schemas-microsoft-com:vml" Requires="v">
                <p:oleObj spid="_x0000_s3096" name="" r:id="rId17" imgW="2832100" imgH="685800" progId="Equation.DSMT4">
                  <p:embed/>
                </p:oleObj>
              </mc:Choice>
              <mc:Fallback>
                <p:oleObj name="" r:id="rId17" imgW="2832100" imgH="685800" progId="Equation.DSMT4">
                  <p:embed/>
                  <p:pic>
                    <p:nvPicPr>
                      <p:cNvPr id="0" name="图片 3095"/>
                      <p:cNvPicPr/>
                      <p:nvPr/>
                    </p:nvPicPr>
                    <p:blipFill>
                      <a:blip r:embed="rId18"/>
                      <a:stretch>
                        <a:fillRect/>
                      </a:stretch>
                    </p:blipFill>
                    <p:spPr>
                      <a:xfrm>
                        <a:off x="4025900" y="5643563"/>
                        <a:ext cx="2832100" cy="6858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76902"/>
                                        </p:tgtEl>
                                        <p:attrNameLst>
                                          <p:attrName>style.visibility</p:attrName>
                                        </p:attrNameLst>
                                      </p:cBhvr>
                                      <p:to>
                                        <p:strVal val="visible"/>
                                      </p:to>
                                    </p:set>
                                    <p:animEffect transition="in" filter="blinds(horizontal)">
                                      <p:cBhvr>
                                        <p:cTn id="38" dur="500"/>
                                        <p:tgtEl>
                                          <p:spTgt spid="97690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76904"/>
                                        </p:tgtEl>
                                        <p:attrNameLst>
                                          <p:attrName>style.visibility</p:attrName>
                                        </p:attrNameLst>
                                      </p:cBhvr>
                                      <p:to>
                                        <p:strVal val="visible"/>
                                      </p:to>
                                    </p:set>
                                    <p:animEffect transition="in" filter="blinds(horizontal)">
                                      <p:cBhvr>
                                        <p:cTn id="48" dur="500"/>
                                        <p:tgtEl>
                                          <p:spTgt spid="976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linds(horizontal)">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linds(horizontal)">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a:xfrm>
            <a:off x="1285875" y="274638"/>
            <a:ext cx="7400925" cy="1143000"/>
          </a:xfrm>
        </p:spPr>
        <p:txBody>
          <a:bodyPr vert="horz" wrap="square" lIns="91440" tIns="45720" rIns="91440" bIns="45720" anchor="ctr" anchorCtr="0"/>
          <a:p>
            <a:pPr eaLnBrk="1" hangingPunct="1"/>
            <a:r>
              <a:rPr lang="zh-CN" altLang="en-US" sz="2800" b="1" dirty="0">
                <a:solidFill>
                  <a:srgbClr val="A50021"/>
                </a:solidFill>
              </a:rPr>
              <a:t>利用附加速度反馈环节改善系统的性能</a:t>
            </a:r>
            <a:endParaRPr lang="zh-CN" altLang="en-US" sz="2800" b="1" dirty="0">
              <a:solidFill>
                <a:srgbClr val="A50021"/>
              </a:solidFill>
            </a:endParaRPr>
          </a:p>
        </p:txBody>
      </p:sp>
      <p:pic>
        <p:nvPicPr>
          <p:cNvPr id="977922" name="Picture 2"/>
          <p:cNvPicPr>
            <a:picLocks noChangeAspect="1" noChangeArrowheads="1"/>
          </p:cNvPicPr>
          <p:nvPr/>
        </p:nvPicPr>
        <p:blipFill>
          <a:blip r:embed="rId1">
            <a:duotone>
              <a:prstClr val="black"/>
              <a:schemeClr val="bg1">
                <a:tint val="45000"/>
                <a:satMod val="400000"/>
              </a:schemeClr>
            </a:duotone>
          </a:blip>
          <a:srcRect l="-4784" t="-13750" r="-7448" b="-13750"/>
          <a:stretch>
            <a:fillRect/>
          </a:stretch>
        </p:blipFill>
        <p:spPr bwMode="auto">
          <a:xfrm>
            <a:off x="285720" y="2786058"/>
            <a:ext cx="4023942" cy="2000264"/>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pic>
        <p:nvPicPr>
          <p:cNvPr id="977923" name="Picture 3"/>
          <p:cNvPicPr>
            <a:picLocks noChangeAspect="1" noChangeArrowheads="1"/>
          </p:cNvPicPr>
          <p:nvPr/>
        </p:nvPicPr>
        <p:blipFill>
          <a:blip r:embed="rId2"/>
          <a:srcRect l="-3741" t="-10000" r="-4739" b="-30001"/>
          <a:stretch>
            <a:fillRect/>
          </a:stretch>
        </p:blipFill>
        <p:spPr bwMode="auto">
          <a:xfrm>
            <a:off x="4714875" y="2786063"/>
            <a:ext cx="4143375" cy="2000250"/>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graphicFrame>
        <p:nvGraphicFramePr>
          <p:cNvPr id="5" name="Object 4"/>
          <p:cNvGraphicFramePr>
            <a:graphicFrameLocks noChangeAspect="1"/>
          </p:cNvGraphicFramePr>
          <p:nvPr/>
        </p:nvGraphicFramePr>
        <p:xfrm>
          <a:off x="857250" y="5024438"/>
          <a:ext cx="7543800" cy="1333500"/>
        </p:xfrm>
        <a:graphic>
          <a:graphicData uri="http://schemas.openxmlformats.org/presentationml/2006/ole">
            <mc:AlternateContent xmlns:mc="http://schemas.openxmlformats.org/markup-compatibility/2006">
              <mc:Choice xmlns:v="urn:schemas-microsoft-com:vml" Requires="v">
                <p:oleObj spid="_x0000_s3100" name="" r:id="rId3" imgW="7543800" imgH="1333500" progId="Equation.DSMT4">
                  <p:embed/>
                </p:oleObj>
              </mc:Choice>
              <mc:Fallback>
                <p:oleObj name="" r:id="rId3" imgW="7543800" imgH="1333500" progId="Equation.DSMT4">
                  <p:embed/>
                  <p:pic>
                    <p:nvPicPr>
                      <p:cNvPr id="0" name="图片 3099"/>
                      <p:cNvPicPr/>
                      <p:nvPr/>
                    </p:nvPicPr>
                    <p:blipFill>
                      <a:blip r:embed="rId4"/>
                      <a:stretch>
                        <a:fillRect/>
                      </a:stretch>
                    </p:blipFill>
                    <p:spPr>
                      <a:xfrm>
                        <a:off x="857250" y="5024438"/>
                        <a:ext cx="7543800" cy="1333500"/>
                      </a:xfrm>
                      <a:prstGeom prst="rect">
                        <a:avLst/>
                      </a:prstGeom>
                      <a:noFill/>
                      <a:ln w="38100">
                        <a:noFill/>
                        <a:miter/>
                      </a:ln>
                    </p:spPr>
                  </p:pic>
                </p:oleObj>
              </mc:Fallback>
            </mc:AlternateContent>
          </a:graphicData>
        </a:graphic>
      </p:graphicFrame>
      <p:sp>
        <p:nvSpPr>
          <p:cNvPr id="58374" name="TextBox 5"/>
          <p:cNvSpPr txBox="1"/>
          <p:nvPr/>
        </p:nvSpPr>
        <p:spPr>
          <a:xfrm>
            <a:off x="428625" y="1928813"/>
            <a:ext cx="82835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在不改变</a:t>
            </a:r>
            <a:r>
              <a:rPr lang="en-US" altLang="zh-CN" sz="2000" b="1" dirty="0">
                <a:latin typeface="Arial" panose="020B0604020202020204" pitchFamily="34" charset="0"/>
              </a:rPr>
              <a:t>K</a:t>
            </a:r>
            <a:r>
              <a:rPr lang="zh-CN" altLang="en-US" sz="2000" b="1" dirty="0">
                <a:latin typeface="Arial" panose="020B0604020202020204" pitchFamily="34" charset="0"/>
              </a:rPr>
              <a:t>值的情况下，采用附加速度反馈</a:t>
            </a:r>
            <a:r>
              <a:rPr lang="en-US" altLang="zh-CN" sz="2000" b="1" dirty="0">
                <a:latin typeface="Arial" panose="020B0604020202020204" pitchFamily="34" charset="0"/>
              </a:rPr>
              <a:t>(</a:t>
            </a:r>
            <a:r>
              <a:rPr lang="zh-CN" altLang="en-US" sz="2000" b="1" dirty="0">
                <a:latin typeface="Arial" panose="020B0604020202020204" pitchFamily="34" charset="0"/>
              </a:rPr>
              <a:t>微分反馈</a:t>
            </a:r>
            <a:r>
              <a:rPr lang="en-US" altLang="zh-CN" sz="2000" b="1" dirty="0">
                <a:latin typeface="Arial" panose="020B0604020202020204" pitchFamily="34" charset="0"/>
              </a:rPr>
              <a:t>)</a:t>
            </a:r>
            <a:r>
              <a:rPr lang="zh-CN" altLang="en-US" sz="2000" b="1" dirty="0">
                <a:latin typeface="Arial" panose="020B0604020202020204" pitchFamily="34" charset="0"/>
              </a:rPr>
              <a:t>提高系统阻尼系数</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7923"/>
                                        </p:tgtEl>
                                        <p:attrNameLst>
                                          <p:attrName>style.visibility</p:attrName>
                                        </p:attrNameLst>
                                      </p:cBhvr>
                                      <p:to>
                                        <p:strVal val="visible"/>
                                      </p:to>
                                    </p:set>
                                    <p:animEffect transition="in" filter="blinds(horizontal)">
                                      <p:cBhvr>
                                        <p:cTn id="7" dur="500"/>
                                        <p:tgtEl>
                                          <p:spTgt spid="9779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Box 2"/>
          <p:cNvSpPr txBox="1"/>
          <p:nvPr/>
        </p:nvSpPr>
        <p:spPr>
          <a:xfrm>
            <a:off x="1785938" y="785813"/>
            <a:ext cx="9540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考虑：</a:t>
            </a:r>
            <a:endParaRPr lang="zh-CN" altLang="en-US" sz="2000" b="1" dirty="0">
              <a:latin typeface="Arial" panose="020B0604020202020204" pitchFamily="34" charset="0"/>
            </a:endParaRPr>
          </a:p>
        </p:txBody>
      </p:sp>
      <p:graphicFrame>
        <p:nvGraphicFramePr>
          <p:cNvPr id="59395" name="Object 2"/>
          <p:cNvGraphicFramePr>
            <a:graphicFrameLocks noChangeAspect="1"/>
          </p:cNvGraphicFramePr>
          <p:nvPr/>
        </p:nvGraphicFramePr>
        <p:xfrm>
          <a:off x="2857500" y="642938"/>
          <a:ext cx="2743200" cy="723900"/>
        </p:xfrm>
        <a:graphic>
          <a:graphicData uri="http://schemas.openxmlformats.org/presentationml/2006/ole">
            <mc:AlternateContent xmlns:mc="http://schemas.openxmlformats.org/markup-compatibility/2006">
              <mc:Choice xmlns:v="urn:schemas-microsoft-com:vml" Requires="v">
                <p:oleObj spid="_x0000_s3097" name="" r:id="rId1" imgW="2743200" imgH="723900" progId="Equation.DSMT4">
                  <p:embed/>
                </p:oleObj>
              </mc:Choice>
              <mc:Fallback>
                <p:oleObj name="" r:id="rId1" imgW="2743200" imgH="723900" progId="Equation.DSMT4">
                  <p:embed/>
                  <p:pic>
                    <p:nvPicPr>
                      <p:cNvPr id="0" name="图片 3096"/>
                      <p:cNvPicPr/>
                      <p:nvPr/>
                    </p:nvPicPr>
                    <p:blipFill>
                      <a:blip r:embed="rId2"/>
                      <a:stretch>
                        <a:fillRect/>
                      </a:stretch>
                    </p:blipFill>
                    <p:spPr>
                      <a:xfrm>
                        <a:off x="2857500" y="642938"/>
                        <a:ext cx="2743200" cy="7239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857500" y="1714500"/>
          <a:ext cx="1104900" cy="685800"/>
        </p:xfrm>
        <a:graphic>
          <a:graphicData uri="http://schemas.openxmlformats.org/presentationml/2006/ole">
            <mc:AlternateContent xmlns:mc="http://schemas.openxmlformats.org/markup-compatibility/2006">
              <mc:Choice xmlns:v="urn:schemas-microsoft-com:vml" Requires="v">
                <p:oleObj spid="_x0000_s3098" name="" r:id="rId3" imgW="1104900" imgH="685800" progId="Equation.DSMT4">
                  <p:embed/>
                </p:oleObj>
              </mc:Choice>
              <mc:Fallback>
                <p:oleObj name="" r:id="rId3" imgW="1104900" imgH="685800" progId="Equation.DSMT4">
                  <p:embed/>
                  <p:pic>
                    <p:nvPicPr>
                      <p:cNvPr id="0" name="图片 3097"/>
                      <p:cNvPicPr/>
                      <p:nvPr/>
                    </p:nvPicPr>
                    <p:blipFill>
                      <a:blip r:embed="rId4"/>
                      <a:stretch>
                        <a:fillRect/>
                      </a:stretch>
                    </p:blipFill>
                    <p:spPr>
                      <a:xfrm>
                        <a:off x="2857500" y="1714500"/>
                        <a:ext cx="1104900" cy="6858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4730750" y="1714500"/>
          <a:ext cx="1270000" cy="660400"/>
        </p:xfrm>
        <a:graphic>
          <a:graphicData uri="http://schemas.openxmlformats.org/presentationml/2006/ole">
            <mc:AlternateContent xmlns:mc="http://schemas.openxmlformats.org/markup-compatibility/2006">
              <mc:Choice xmlns:v="urn:schemas-microsoft-com:vml" Requires="v">
                <p:oleObj spid="_x0000_s3078" name="" r:id="rId5" imgW="1269365" imgH="660400" progId="Equation.DSMT4">
                  <p:embed/>
                </p:oleObj>
              </mc:Choice>
              <mc:Fallback>
                <p:oleObj name="" r:id="rId5" imgW="1269365" imgH="660400" progId="Equation.DSMT4">
                  <p:embed/>
                  <p:pic>
                    <p:nvPicPr>
                      <p:cNvPr id="0" name="图片 3077"/>
                      <p:cNvPicPr/>
                      <p:nvPr/>
                    </p:nvPicPr>
                    <p:blipFill>
                      <a:blip r:embed="rId6"/>
                      <a:stretch>
                        <a:fillRect/>
                      </a:stretch>
                    </p:blipFill>
                    <p:spPr>
                      <a:xfrm>
                        <a:off x="4730750" y="1714500"/>
                        <a:ext cx="1270000" cy="660400"/>
                      </a:xfrm>
                      <a:prstGeom prst="rect">
                        <a:avLst/>
                      </a:prstGeom>
                      <a:noFill/>
                      <a:ln w="38100">
                        <a:noFill/>
                        <a:miter/>
                      </a:ln>
                    </p:spPr>
                  </p:pic>
                </p:oleObj>
              </mc:Fallback>
            </mc:AlternateContent>
          </a:graphicData>
        </a:graphic>
      </p:graphicFrame>
      <p:sp>
        <p:nvSpPr>
          <p:cNvPr id="8" name="TextBox 7"/>
          <p:cNvSpPr txBox="1"/>
          <p:nvPr/>
        </p:nvSpPr>
        <p:spPr>
          <a:xfrm>
            <a:off x="357188" y="2857500"/>
            <a:ext cx="8358188" cy="1200150"/>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        加入速度反馈后，没有改变</a:t>
            </a:r>
            <a:r>
              <a:rPr kumimoji="0" lang="el-GR" altLang="zh-CN"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ω</a:t>
            </a:r>
            <a:r>
              <a:rPr kumimoji="0" lang="en-US" altLang="zh-CN" sz="2400" b="1" kern="1200" cap="none" spc="0" normalizeH="0" baseline="-25000" noProof="0" dirty="0">
                <a:solidFill>
                  <a:srgbClr val="A50021"/>
                </a:solidFill>
                <a:latin typeface="Times New Roman" panose="02020603050405020304" pitchFamily="18" charset="0"/>
                <a:ea typeface="宋体" panose="02010600030101010101" pitchFamily="2" charset="-122"/>
                <a:cs typeface="+mn-cs"/>
              </a:rPr>
              <a:t>n</a:t>
            </a:r>
            <a:r>
              <a:rPr kumimoji="0" lang="zh-CN" altLang="en-US"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值，但系统的阻尼系数增大，从而可以减小超调量。</a:t>
            </a:r>
            <a:endParaRPr kumimoji="0" lang="zh-CN" altLang="en-US"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a:xfrm>
            <a:off x="1643063" y="274638"/>
            <a:ext cx="7043737" cy="1143000"/>
          </a:xfrm>
        </p:spPr>
        <p:txBody>
          <a:bodyPr vert="horz" wrap="square" lIns="91440" tIns="45720" rIns="91440" bIns="45720" anchor="ctr" anchorCtr="0"/>
          <a:p>
            <a:pPr eaLnBrk="1" hangingPunct="1"/>
            <a:r>
              <a:rPr lang="zh-CN" altLang="en-US" sz="2800" b="1" dirty="0">
                <a:solidFill>
                  <a:srgbClr val="A50021"/>
                </a:solidFill>
              </a:rPr>
              <a:t>比例</a:t>
            </a:r>
            <a:r>
              <a:rPr lang="en-US" altLang="zh-CN" sz="2800" b="1" dirty="0">
                <a:solidFill>
                  <a:srgbClr val="A50021"/>
                </a:solidFill>
              </a:rPr>
              <a:t>-</a:t>
            </a:r>
            <a:r>
              <a:rPr lang="zh-CN" altLang="en-US" sz="2800" b="1" dirty="0">
                <a:solidFill>
                  <a:srgbClr val="A50021"/>
                </a:solidFill>
              </a:rPr>
              <a:t>微分控制对二阶系统系统的改善</a:t>
            </a:r>
            <a:br>
              <a:rPr lang="zh-CN" altLang="en-US" sz="2800" b="1" dirty="0">
                <a:solidFill>
                  <a:srgbClr val="A50021"/>
                </a:solidFill>
              </a:rPr>
            </a:br>
            <a:r>
              <a:rPr lang="en-US" altLang="zh-CN" sz="2800" b="1" dirty="0">
                <a:solidFill>
                  <a:srgbClr val="3333CC"/>
                </a:solidFill>
                <a:latin typeface="Times New Roman" panose="02020603050405020304" pitchFamily="18" charset="0"/>
              </a:rPr>
              <a:t>PI control</a:t>
            </a:r>
            <a:endParaRPr lang="en-US" altLang="zh-CN" sz="2800" b="1" dirty="0">
              <a:solidFill>
                <a:srgbClr val="3333CC"/>
              </a:solidFill>
              <a:latin typeface="Times New Roman" panose="02020603050405020304" pitchFamily="18" charset="0"/>
            </a:endParaRPr>
          </a:p>
        </p:txBody>
      </p:sp>
      <p:pic>
        <p:nvPicPr>
          <p:cNvPr id="979970" name="Picture 2"/>
          <p:cNvPicPr>
            <a:picLocks noChangeAspect="1" noChangeArrowheads="1"/>
          </p:cNvPicPr>
          <p:nvPr/>
        </p:nvPicPr>
        <p:blipFill>
          <a:blip r:embed="rId1"/>
          <a:srcRect l="-2632" t="-15385" r="-5556" b="-11539"/>
          <a:stretch>
            <a:fillRect/>
          </a:stretch>
        </p:blipFill>
        <p:spPr bwMode="auto">
          <a:xfrm>
            <a:off x="285750" y="1785938"/>
            <a:ext cx="4357688" cy="2286000"/>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graphicFrame>
        <p:nvGraphicFramePr>
          <p:cNvPr id="4" name="Object 3"/>
          <p:cNvGraphicFramePr>
            <a:graphicFrameLocks noChangeAspect="1"/>
          </p:cNvGraphicFramePr>
          <p:nvPr/>
        </p:nvGraphicFramePr>
        <p:xfrm>
          <a:off x="1285875" y="4357688"/>
          <a:ext cx="3352800" cy="723900"/>
        </p:xfrm>
        <a:graphic>
          <a:graphicData uri="http://schemas.openxmlformats.org/presentationml/2006/ole">
            <mc:AlternateContent xmlns:mc="http://schemas.openxmlformats.org/markup-compatibility/2006">
              <mc:Choice xmlns:v="urn:schemas-microsoft-com:vml" Requires="v">
                <p:oleObj spid="_x0000_s3081" name="" r:id="rId2" imgW="3352800" imgH="723900" progId="Equation.DSMT4">
                  <p:embed/>
                </p:oleObj>
              </mc:Choice>
              <mc:Fallback>
                <p:oleObj name="" r:id="rId2" imgW="3352800" imgH="723900" progId="Equation.DSMT4">
                  <p:embed/>
                  <p:pic>
                    <p:nvPicPr>
                      <p:cNvPr id="0" name="图片 3080"/>
                      <p:cNvPicPr/>
                      <p:nvPr/>
                    </p:nvPicPr>
                    <p:blipFill>
                      <a:blip r:embed="rId3"/>
                      <a:stretch>
                        <a:fillRect/>
                      </a:stretch>
                    </p:blipFill>
                    <p:spPr>
                      <a:xfrm>
                        <a:off x="1285875" y="4357688"/>
                        <a:ext cx="3352800" cy="723900"/>
                      </a:xfrm>
                      <a:prstGeom prst="rect">
                        <a:avLst/>
                      </a:prstGeom>
                      <a:noFill/>
                      <a:ln w="38100">
                        <a:noFill/>
                        <a:miter/>
                      </a:ln>
                    </p:spPr>
                  </p:pic>
                </p:oleObj>
              </mc:Fallback>
            </mc:AlternateContent>
          </a:graphicData>
        </a:graphic>
      </p:graphicFrame>
      <p:pic>
        <p:nvPicPr>
          <p:cNvPr id="979972" name="Picture 4"/>
          <p:cNvPicPr>
            <a:picLocks noChangeAspect="1" noChangeArrowheads="1"/>
          </p:cNvPicPr>
          <p:nvPr/>
        </p:nvPicPr>
        <p:blipFill>
          <a:blip r:embed="rId4"/>
          <a:srcRect l="-3769" t="-22556" r="-3644" b="-35339"/>
          <a:stretch>
            <a:fillRect/>
          </a:stretch>
        </p:blipFill>
        <p:spPr bwMode="auto">
          <a:xfrm>
            <a:off x="4786313" y="1785938"/>
            <a:ext cx="4071938" cy="2214563"/>
          </a:xfrm>
          <a:prstGeom prst="rect">
            <a:avLst/>
          </a:prstGeom>
          <a:solidFill>
            <a:schemeClr val="bg1"/>
          </a:solidFill>
          <a:ln w="9525">
            <a:noFill/>
            <a:miter lim="800000"/>
            <a:headEnd/>
            <a:tailEnd/>
          </a:ln>
          <a:effectLst>
            <a:outerShdw blurRad="50800" dist="38100" dir="10800000" algn="r" rotWithShape="0">
              <a:prstClr val="black">
                <a:alpha val="40000"/>
              </a:prstClr>
            </a:outerShdw>
          </a:effectLst>
        </p:spPr>
      </p:pic>
      <p:graphicFrame>
        <p:nvGraphicFramePr>
          <p:cNvPr id="979973" name="Object 5"/>
          <p:cNvGraphicFramePr>
            <a:graphicFrameLocks noChangeAspect="1"/>
          </p:cNvGraphicFramePr>
          <p:nvPr/>
        </p:nvGraphicFramePr>
        <p:xfrm>
          <a:off x="1336675" y="5429250"/>
          <a:ext cx="2806700" cy="723900"/>
        </p:xfrm>
        <a:graphic>
          <a:graphicData uri="http://schemas.openxmlformats.org/presentationml/2006/ole">
            <mc:AlternateContent xmlns:mc="http://schemas.openxmlformats.org/markup-compatibility/2006">
              <mc:Choice xmlns:v="urn:schemas-microsoft-com:vml" Requires="v">
                <p:oleObj spid="_x0000_s3082" name="" r:id="rId5" imgW="2806700" imgH="723900" progId="Equation.DSMT4">
                  <p:embed/>
                </p:oleObj>
              </mc:Choice>
              <mc:Fallback>
                <p:oleObj name="" r:id="rId5" imgW="2806700" imgH="723900" progId="Equation.DSMT4">
                  <p:embed/>
                  <p:pic>
                    <p:nvPicPr>
                      <p:cNvPr id="0" name="图片 3081"/>
                      <p:cNvPicPr/>
                      <p:nvPr/>
                    </p:nvPicPr>
                    <p:blipFill>
                      <a:blip r:embed="rId6"/>
                      <a:stretch>
                        <a:fillRect/>
                      </a:stretch>
                    </p:blipFill>
                    <p:spPr>
                      <a:xfrm>
                        <a:off x="1336675" y="5429250"/>
                        <a:ext cx="2806700" cy="723900"/>
                      </a:xfrm>
                      <a:prstGeom prst="rect">
                        <a:avLst/>
                      </a:prstGeom>
                      <a:noFill/>
                      <a:ln w="38100">
                        <a:noFill/>
                        <a:miter/>
                      </a:ln>
                    </p:spPr>
                  </p:pic>
                </p:oleObj>
              </mc:Fallback>
            </mc:AlternateContent>
          </a:graphicData>
        </a:graphic>
      </p:graphicFrame>
      <p:sp>
        <p:nvSpPr>
          <p:cNvPr id="7" name="TextBox 6"/>
          <p:cNvSpPr txBox="1"/>
          <p:nvPr/>
        </p:nvSpPr>
        <p:spPr>
          <a:xfrm>
            <a:off x="571500" y="5572125"/>
            <a:ext cx="69691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令：</a:t>
            </a:r>
            <a:endParaRPr lang="zh-CN" altLang="en-US" sz="2000" b="1" dirty="0">
              <a:latin typeface="Arial" panose="020B0604020202020204" pitchFamily="34" charset="0"/>
            </a:endParaRPr>
          </a:p>
        </p:txBody>
      </p:sp>
      <p:graphicFrame>
        <p:nvGraphicFramePr>
          <p:cNvPr id="9" name="Object 6"/>
          <p:cNvGraphicFramePr>
            <a:graphicFrameLocks noChangeAspect="1"/>
          </p:cNvGraphicFramePr>
          <p:nvPr/>
        </p:nvGraphicFramePr>
        <p:xfrm>
          <a:off x="5214938" y="5286375"/>
          <a:ext cx="1536700" cy="1041400"/>
        </p:xfrm>
        <a:graphic>
          <a:graphicData uri="http://schemas.openxmlformats.org/presentationml/2006/ole">
            <mc:AlternateContent xmlns:mc="http://schemas.openxmlformats.org/markup-compatibility/2006">
              <mc:Choice xmlns:v="urn:schemas-microsoft-com:vml" Requires="v">
                <p:oleObj spid="_x0000_s3099" name="" r:id="rId7" imgW="1536700" imgH="1041400" progId="Equation.DSMT4">
                  <p:embed/>
                </p:oleObj>
              </mc:Choice>
              <mc:Fallback>
                <p:oleObj name="" r:id="rId7" imgW="1536700" imgH="1041400" progId="Equation.DSMT4">
                  <p:embed/>
                  <p:pic>
                    <p:nvPicPr>
                      <p:cNvPr id="0" name="图片 3098"/>
                      <p:cNvPicPr/>
                      <p:nvPr/>
                    </p:nvPicPr>
                    <p:blipFill>
                      <a:blip r:embed="rId8"/>
                      <a:stretch>
                        <a:fillRect/>
                      </a:stretch>
                    </p:blipFill>
                    <p:spPr>
                      <a:xfrm>
                        <a:off x="5214938" y="5286375"/>
                        <a:ext cx="1536700" cy="10414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979972"/>
                                        </p:tgtEl>
                                        <p:attrNameLst>
                                          <p:attrName>style.visibility</p:attrName>
                                        </p:attrNameLst>
                                      </p:cBhvr>
                                      <p:to>
                                        <p:strVal val="visible"/>
                                      </p:to>
                                    </p:set>
                                    <p:animEffect transition="in" filter="plus(in)">
                                      <p:cBhvr>
                                        <p:cTn id="7" dur="1000"/>
                                        <p:tgtEl>
                                          <p:spTgt spid="9799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979973"/>
                                        </p:tgtEl>
                                        <p:attrNameLst>
                                          <p:attrName>style.visibility</p:attrName>
                                        </p:attrNameLst>
                                      </p:cBhvr>
                                      <p:to>
                                        <p:strVal val="visible"/>
                                      </p:to>
                                    </p:set>
                                    <p:animEffect transition="in" filter="blinds(horizontal)">
                                      <p:cBhvr>
                                        <p:cTn id="20" dur="500"/>
                                        <p:tgtEl>
                                          <p:spTgt spid="97997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Box 2"/>
          <p:cNvSpPr txBox="1"/>
          <p:nvPr/>
        </p:nvSpPr>
        <p:spPr>
          <a:xfrm>
            <a:off x="1714500" y="714375"/>
            <a:ext cx="74517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CC3300"/>
                </a:solidFill>
                <a:latin typeface="Arial" panose="020B0604020202020204" pitchFamily="34" charset="0"/>
              </a:rPr>
              <a:t>比例</a:t>
            </a:r>
            <a:r>
              <a:rPr lang="en-US" altLang="zh-CN" sz="2000" b="1" dirty="0">
                <a:solidFill>
                  <a:srgbClr val="CC3300"/>
                </a:solidFill>
                <a:latin typeface="Arial" panose="020B0604020202020204" pitchFamily="34" charset="0"/>
              </a:rPr>
              <a:t>-</a:t>
            </a:r>
            <a:r>
              <a:rPr lang="zh-CN" altLang="en-US" sz="2000" b="1" dirty="0">
                <a:solidFill>
                  <a:srgbClr val="CC3300"/>
                </a:solidFill>
                <a:latin typeface="Arial" panose="020B0604020202020204" pitchFamily="34" charset="0"/>
              </a:rPr>
              <a:t>微分控制不改变系统的自然频率，但可以增大系统阻尼比。</a:t>
            </a:r>
            <a:endParaRPr lang="zh-CN" altLang="en-US" sz="2000" b="1" dirty="0">
              <a:solidFill>
                <a:srgbClr val="CC3300"/>
              </a:solidFill>
              <a:latin typeface="Arial" panose="020B0604020202020204" pitchFamily="34" charset="0"/>
            </a:endParaRPr>
          </a:p>
        </p:txBody>
      </p:sp>
      <p:graphicFrame>
        <p:nvGraphicFramePr>
          <p:cNvPr id="980994" name="Object 2"/>
          <p:cNvGraphicFramePr>
            <a:graphicFrameLocks noChangeAspect="1"/>
          </p:cNvGraphicFramePr>
          <p:nvPr/>
        </p:nvGraphicFramePr>
        <p:xfrm>
          <a:off x="2143125" y="1428750"/>
          <a:ext cx="2806700" cy="723900"/>
        </p:xfrm>
        <a:graphic>
          <a:graphicData uri="http://schemas.openxmlformats.org/presentationml/2006/ole">
            <mc:AlternateContent xmlns:mc="http://schemas.openxmlformats.org/markup-compatibility/2006">
              <mc:Choice xmlns:v="urn:schemas-microsoft-com:vml" Requires="v">
                <p:oleObj spid="_x0000_s3079" name="" r:id="rId1" imgW="2806700" imgH="723900" progId="Equation.DSMT4">
                  <p:embed/>
                </p:oleObj>
              </mc:Choice>
              <mc:Fallback>
                <p:oleObj name="" r:id="rId1" imgW="2806700" imgH="723900" progId="Equation.DSMT4">
                  <p:embed/>
                  <p:pic>
                    <p:nvPicPr>
                      <p:cNvPr id="0" name="图片 3078"/>
                      <p:cNvPicPr/>
                      <p:nvPr/>
                    </p:nvPicPr>
                    <p:blipFill>
                      <a:blip r:embed="rId2"/>
                      <a:stretch>
                        <a:fillRect/>
                      </a:stretch>
                    </p:blipFill>
                    <p:spPr>
                      <a:xfrm>
                        <a:off x="2143125" y="1428750"/>
                        <a:ext cx="2806700" cy="723900"/>
                      </a:xfrm>
                      <a:prstGeom prst="rect">
                        <a:avLst/>
                      </a:prstGeom>
                      <a:noFill/>
                      <a:ln w="38100">
                        <a:noFill/>
                        <a:miter/>
                      </a:ln>
                    </p:spPr>
                  </p:pic>
                </p:oleObj>
              </mc:Fallback>
            </mc:AlternateContent>
          </a:graphicData>
        </a:graphic>
      </p:graphicFrame>
      <p:graphicFrame>
        <p:nvGraphicFramePr>
          <p:cNvPr id="980995" name="Object 3"/>
          <p:cNvGraphicFramePr>
            <a:graphicFrameLocks noChangeAspect="1"/>
          </p:cNvGraphicFramePr>
          <p:nvPr/>
        </p:nvGraphicFramePr>
        <p:xfrm>
          <a:off x="2143125" y="2386013"/>
          <a:ext cx="2806700" cy="685800"/>
        </p:xfrm>
        <a:graphic>
          <a:graphicData uri="http://schemas.openxmlformats.org/presentationml/2006/ole">
            <mc:AlternateContent xmlns:mc="http://schemas.openxmlformats.org/markup-compatibility/2006">
              <mc:Choice xmlns:v="urn:schemas-microsoft-com:vml" Requires="v">
                <p:oleObj spid="_x0000_s3230" name="" r:id="rId3" imgW="2806700" imgH="685800" progId="Equation.DSMT4">
                  <p:embed/>
                </p:oleObj>
              </mc:Choice>
              <mc:Fallback>
                <p:oleObj name="" r:id="rId3" imgW="2806700" imgH="685800" progId="Equation.DSMT4">
                  <p:embed/>
                  <p:pic>
                    <p:nvPicPr>
                      <p:cNvPr id="0" name="图片 3229"/>
                      <p:cNvPicPr/>
                      <p:nvPr/>
                    </p:nvPicPr>
                    <p:blipFill>
                      <a:blip r:embed="rId4"/>
                      <a:stretch>
                        <a:fillRect/>
                      </a:stretch>
                    </p:blipFill>
                    <p:spPr>
                      <a:xfrm>
                        <a:off x="2143125" y="2386013"/>
                        <a:ext cx="2806700" cy="685800"/>
                      </a:xfrm>
                      <a:prstGeom prst="rect">
                        <a:avLst/>
                      </a:prstGeom>
                      <a:noFill/>
                      <a:ln w="38100">
                        <a:noFill/>
                        <a:miter/>
                      </a:ln>
                    </p:spPr>
                  </p:pic>
                </p:oleObj>
              </mc:Fallback>
            </mc:AlternateContent>
          </a:graphicData>
        </a:graphic>
      </p:graphicFrame>
      <p:graphicFrame>
        <p:nvGraphicFramePr>
          <p:cNvPr id="980996" name="Object 4"/>
          <p:cNvGraphicFramePr>
            <a:graphicFrameLocks noChangeAspect="1"/>
          </p:cNvGraphicFramePr>
          <p:nvPr/>
        </p:nvGraphicFramePr>
        <p:xfrm>
          <a:off x="5748338" y="2428875"/>
          <a:ext cx="1752600" cy="723900"/>
        </p:xfrm>
        <a:graphic>
          <a:graphicData uri="http://schemas.openxmlformats.org/presentationml/2006/ole">
            <mc:AlternateContent xmlns:mc="http://schemas.openxmlformats.org/markup-compatibility/2006">
              <mc:Choice xmlns:v="urn:schemas-microsoft-com:vml" Requires="v">
                <p:oleObj spid="_x0000_s3080" name="" r:id="rId5" imgW="1752600" imgH="723900" progId="Equation.DSMT4">
                  <p:embed/>
                </p:oleObj>
              </mc:Choice>
              <mc:Fallback>
                <p:oleObj name="" r:id="rId5" imgW="1752600" imgH="723900" progId="Equation.DSMT4">
                  <p:embed/>
                  <p:pic>
                    <p:nvPicPr>
                      <p:cNvPr id="0" name="图片 3079"/>
                      <p:cNvPicPr/>
                      <p:nvPr/>
                    </p:nvPicPr>
                    <p:blipFill>
                      <a:blip r:embed="rId6"/>
                      <a:stretch>
                        <a:fillRect/>
                      </a:stretch>
                    </p:blipFill>
                    <p:spPr>
                      <a:xfrm>
                        <a:off x="5748338" y="2428875"/>
                        <a:ext cx="1752600" cy="723900"/>
                      </a:xfrm>
                      <a:prstGeom prst="rect">
                        <a:avLst/>
                      </a:prstGeom>
                      <a:noFill/>
                      <a:ln w="38100">
                        <a:noFill/>
                        <a:miter/>
                      </a:ln>
                    </p:spPr>
                  </p:pic>
                </p:oleObj>
              </mc:Fallback>
            </mc:AlternateContent>
          </a:graphicData>
        </a:graphic>
      </p:graphicFrame>
      <p:graphicFrame>
        <p:nvGraphicFramePr>
          <p:cNvPr id="980997" name="Object 5"/>
          <p:cNvGraphicFramePr>
            <a:graphicFrameLocks noChangeAspect="1"/>
          </p:cNvGraphicFramePr>
          <p:nvPr/>
        </p:nvGraphicFramePr>
        <p:xfrm>
          <a:off x="7875588" y="2449513"/>
          <a:ext cx="711200" cy="622300"/>
        </p:xfrm>
        <a:graphic>
          <a:graphicData uri="http://schemas.openxmlformats.org/presentationml/2006/ole">
            <mc:AlternateContent xmlns:mc="http://schemas.openxmlformats.org/markup-compatibility/2006">
              <mc:Choice xmlns:v="urn:schemas-microsoft-com:vml" Requires="v">
                <p:oleObj spid="_x0000_s3233" name="" r:id="rId7" imgW="711200" imgH="622300" progId="Equation.DSMT4">
                  <p:embed/>
                </p:oleObj>
              </mc:Choice>
              <mc:Fallback>
                <p:oleObj name="" r:id="rId7" imgW="711200" imgH="622300" progId="Equation.DSMT4">
                  <p:embed/>
                  <p:pic>
                    <p:nvPicPr>
                      <p:cNvPr id="0" name="图片 3232"/>
                      <p:cNvPicPr/>
                      <p:nvPr/>
                    </p:nvPicPr>
                    <p:blipFill>
                      <a:blip r:embed="rId8"/>
                      <a:stretch>
                        <a:fillRect/>
                      </a:stretch>
                    </p:blipFill>
                    <p:spPr>
                      <a:xfrm>
                        <a:off x="7875588" y="2449513"/>
                        <a:ext cx="711200" cy="622300"/>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2071688" y="3286125"/>
          <a:ext cx="2184400" cy="330200"/>
        </p:xfrm>
        <a:graphic>
          <a:graphicData uri="http://schemas.openxmlformats.org/presentationml/2006/ole">
            <mc:AlternateContent xmlns:mc="http://schemas.openxmlformats.org/markup-compatibility/2006">
              <mc:Choice xmlns:v="urn:schemas-microsoft-com:vml" Requires="v">
                <p:oleObj spid="_x0000_s3110" name="" r:id="rId9" imgW="2184400" imgH="330200" progId="Equation.DSMT4">
                  <p:embed/>
                </p:oleObj>
              </mc:Choice>
              <mc:Fallback>
                <p:oleObj name="" r:id="rId9" imgW="2184400" imgH="330200" progId="Equation.DSMT4">
                  <p:embed/>
                  <p:pic>
                    <p:nvPicPr>
                      <p:cNvPr id="0" name="图片 3109"/>
                      <p:cNvPicPr/>
                      <p:nvPr/>
                    </p:nvPicPr>
                    <p:blipFill>
                      <a:blip r:embed="rId10"/>
                      <a:stretch>
                        <a:fillRect/>
                      </a:stretch>
                    </p:blipFill>
                    <p:spPr>
                      <a:xfrm>
                        <a:off x="2071688" y="3286125"/>
                        <a:ext cx="2184400" cy="330200"/>
                      </a:xfrm>
                      <a:prstGeom prst="rect">
                        <a:avLst/>
                      </a:prstGeom>
                      <a:noFill/>
                      <a:ln w="38100">
                        <a:noFill/>
                        <a:miter/>
                      </a:ln>
                    </p:spPr>
                  </p:pic>
                </p:oleObj>
              </mc:Fallback>
            </mc:AlternateContent>
          </a:graphicData>
        </a:graphic>
      </p:graphicFrame>
      <p:sp>
        <p:nvSpPr>
          <p:cNvPr id="10" name="TextBox 9"/>
          <p:cNvSpPr txBox="1"/>
          <p:nvPr/>
        </p:nvSpPr>
        <p:spPr>
          <a:xfrm>
            <a:off x="4214813" y="3243263"/>
            <a:ext cx="22367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为一对共轭复根。</a:t>
            </a:r>
            <a:endParaRPr lang="zh-CN" altLang="en-US" sz="2000" b="1" dirty="0">
              <a:latin typeface="Arial" panose="020B0604020202020204" pitchFamily="34" charset="0"/>
            </a:endParaRPr>
          </a:p>
        </p:txBody>
      </p:sp>
      <p:pic>
        <p:nvPicPr>
          <p:cNvPr id="980999" name="Picture 7"/>
          <p:cNvPicPr>
            <a:picLocks noChangeAspect="1" noChangeArrowheads="1"/>
          </p:cNvPicPr>
          <p:nvPr/>
        </p:nvPicPr>
        <p:blipFill>
          <a:blip r:embed="rId11"/>
          <a:srcRect/>
          <a:stretch>
            <a:fillRect/>
          </a:stretch>
        </p:blipFill>
        <p:spPr bwMode="auto">
          <a:xfrm>
            <a:off x="5572125" y="3760788"/>
            <a:ext cx="3381375" cy="2740025"/>
          </a:xfrm>
          <a:prstGeom prst="rect">
            <a:avLst/>
          </a:prstGeom>
          <a:ln>
            <a:noFill/>
          </a:ln>
          <a:effectLst>
            <a:outerShdw blurRad="292100" dist="139700" dir="2700000" algn="tl" rotWithShape="0">
              <a:srgbClr val="333333">
                <a:alpha val="65000"/>
              </a:srgbClr>
            </a:outerShdw>
          </a:effectLst>
        </p:spPr>
      </p:pic>
      <p:graphicFrame>
        <p:nvGraphicFramePr>
          <p:cNvPr id="981000" name="Object 8"/>
          <p:cNvGraphicFramePr>
            <a:graphicFrameLocks noChangeAspect="1"/>
          </p:cNvGraphicFramePr>
          <p:nvPr/>
        </p:nvGraphicFramePr>
        <p:xfrm>
          <a:off x="285750" y="4205288"/>
          <a:ext cx="2857500" cy="723900"/>
        </p:xfrm>
        <a:graphic>
          <a:graphicData uri="http://schemas.openxmlformats.org/presentationml/2006/ole">
            <mc:AlternateContent xmlns:mc="http://schemas.openxmlformats.org/markup-compatibility/2006">
              <mc:Choice xmlns:v="urn:schemas-microsoft-com:vml" Requires="v">
                <p:oleObj spid="_x0000_s3115" name="" r:id="rId12" imgW="2857500" imgH="723900" progId="Equation.DSMT4">
                  <p:embed/>
                </p:oleObj>
              </mc:Choice>
              <mc:Fallback>
                <p:oleObj name="" r:id="rId12" imgW="2857500" imgH="723900" progId="Equation.DSMT4">
                  <p:embed/>
                  <p:pic>
                    <p:nvPicPr>
                      <p:cNvPr id="0" name="图片 3114"/>
                      <p:cNvPicPr/>
                      <p:nvPr/>
                    </p:nvPicPr>
                    <p:blipFill>
                      <a:blip r:embed="rId13"/>
                      <a:stretch>
                        <a:fillRect/>
                      </a:stretch>
                    </p:blipFill>
                    <p:spPr>
                      <a:xfrm>
                        <a:off x="285750" y="4205288"/>
                        <a:ext cx="2857500" cy="723900"/>
                      </a:xfrm>
                      <a:prstGeom prst="rect">
                        <a:avLst/>
                      </a:prstGeom>
                      <a:noFill/>
                      <a:ln w="38100">
                        <a:noFill/>
                        <a:miter/>
                      </a:ln>
                    </p:spPr>
                  </p:pic>
                </p:oleObj>
              </mc:Fallback>
            </mc:AlternateContent>
          </a:graphicData>
        </a:graphic>
      </p:graphicFrame>
      <p:graphicFrame>
        <p:nvGraphicFramePr>
          <p:cNvPr id="981001" name="Object 9"/>
          <p:cNvGraphicFramePr>
            <a:graphicFrameLocks noChangeAspect="1"/>
          </p:cNvGraphicFramePr>
          <p:nvPr/>
        </p:nvGraphicFramePr>
        <p:xfrm>
          <a:off x="785813" y="5062538"/>
          <a:ext cx="4356100" cy="723900"/>
        </p:xfrm>
        <a:graphic>
          <a:graphicData uri="http://schemas.openxmlformats.org/presentationml/2006/ole">
            <mc:AlternateContent xmlns:mc="http://schemas.openxmlformats.org/markup-compatibility/2006">
              <mc:Choice xmlns:v="urn:schemas-microsoft-com:vml" Requires="v">
                <p:oleObj spid="_x0000_s3234" name="" r:id="rId14" imgW="4356100" imgH="723900" progId="Equation.DSMT4">
                  <p:embed/>
                </p:oleObj>
              </mc:Choice>
              <mc:Fallback>
                <p:oleObj name="" r:id="rId14" imgW="4356100" imgH="723900" progId="Equation.DSMT4">
                  <p:embed/>
                  <p:pic>
                    <p:nvPicPr>
                      <p:cNvPr id="0" name="图片 3233"/>
                      <p:cNvPicPr/>
                      <p:nvPr/>
                    </p:nvPicPr>
                    <p:blipFill>
                      <a:blip r:embed="rId15"/>
                      <a:stretch>
                        <a:fillRect/>
                      </a:stretch>
                    </p:blipFill>
                    <p:spPr>
                      <a:xfrm>
                        <a:off x="785813" y="5062538"/>
                        <a:ext cx="4356100" cy="7239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0994"/>
                                        </p:tgtEl>
                                        <p:attrNameLst>
                                          <p:attrName>style.visibility</p:attrName>
                                        </p:attrNameLst>
                                      </p:cBhvr>
                                      <p:to>
                                        <p:strVal val="visible"/>
                                      </p:to>
                                    </p:set>
                                    <p:animEffect transition="in" filter="blinds(horizontal)">
                                      <p:cBhvr>
                                        <p:cTn id="7" dur="500"/>
                                        <p:tgtEl>
                                          <p:spTgt spid="9809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0995"/>
                                        </p:tgtEl>
                                        <p:attrNameLst>
                                          <p:attrName>style.visibility</p:attrName>
                                        </p:attrNameLst>
                                      </p:cBhvr>
                                      <p:to>
                                        <p:strVal val="visible"/>
                                      </p:to>
                                    </p:set>
                                    <p:animEffect transition="in" filter="blinds(horizontal)">
                                      <p:cBhvr>
                                        <p:cTn id="12" dur="500"/>
                                        <p:tgtEl>
                                          <p:spTgt spid="9809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80996"/>
                                        </p:tgtEl>
                                        <p:attrNameLst>
                                          <p:attrName>style.visibility</p:attrName>
                                        </p:attrNameLst>
                                      </p:cBhvr>
                                      <p:to>
                                        <p:strVal val="visible"/>
                                      </p:to>
                                    </p:set>
                                    <p:animEffect transition="in" filter="blinds(horizontal)">
                                      <p:cBhvr>
                                        <p:cTn id="17" dur="500"/>
                                        <p:tgtEl>
                                          <p:spTgt spid="980996"/>
                                        </p:tgtEl>
                                      </p:cBhvr>
                                    </p:animEffect>
                                  </p:childTnLst>
                                </p:cTn>
                              </p:par>
                              <p:par>
                                <p:cTn id="18" presetID="3" presetClass="entr" presetSubtype="10" fill="hold" nodeType="withEffect">
                                  <p:stCondLst>
                                    <p:cond delay="0"/>
                                  </p:stCondLst>
                                  <p:childTnLst>
                                    <p:set>
                                      <p:cBhvr>
                                        <p:cTn id="19" dur="1" fill="hold">
                                          <p:stCondLst>
                                            <p:cond delay="0"/>
                                          </p:stCondLst>
                                        </p:cTn>
                                        <p:tgtEl>
                                          <p:spTgt spid="980997"/>
                                        </p:tgtEl>
                                        <p:attrNameLst>
                                          <p:attrName>style.visibility</p:attrName>
                                        </p:attrNameLst>
                                      </p:cBhvr>
                                      <p:to>
                                        <p:strVal val="visible"/>
                                      </p:to>
                                    </p:set>
                                    <p:animEffect transition="in" filter="blinds(horizontal)">
                                      <p:cBhvr>
                                        <p:cTn id="20" dur="500"/>
                                        <p:tgtEl>
                                          <p:spTgt spid="98099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3" presetClass="entr" presetSubtype="16" fill="hold" nodeType="clickEffect">
                                  <p:stCondLst>
                                    <p:cond delay="0"/>
                                  </p:stCondLst>
                                  <p:childTnLst>
                                    <p:set>
                                      <p:cBhvr>
                                        <p:cTn id="32" dur="1" fill="hold">
                                          <p:stCondLst>
                                            <p:cond delay="0"/>
                                          </p:stCondLst>
                                        </p:cTn>
                                        <p:tgtEl>
                                          <p:spTgt spid="980999"/>
                                        </p:tgtEl>
                                        <p:attrNameLst>
                                          <p:attrName>style.visibility</p:attrName>
                                        </p:attrNameLst>
                                      </p:cBhvr>
                                      <p:to>
                                        <p:strVal val="visible"/>
                                      </p:to>
                                    </p:set>
                                    <p:animEffect transition="in" filter="plus(in)">
                                      <p:cBhvr>
                                        <p:cTn id="33" dur="1000"/>
                                        <p:tgtEl>
                                          <p:spTgt spid="98099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81000"/>
                                        </p:tgtEl>
                                        <p:attrNameLst>
                                          <p:attrName>style.visibility</p:attrName>
                                        </p:attrNameLst>
                                      </p:cBhvr>
                                      <p:to>
                                        <p:strVal val="visible"/>
                                      </p:to>
                                    </p:set>
                                    <p:animEffect transition="in" filter="blinds(horizontal)">
                                      <p:cBhvr>
                                        <p:cTn id="38" dur="500"/>
                                        <p:tgtEl>
                                          <p:spTgt spid="98100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81001"/>
                                        </p:tgtEl>
                                        <p:attrNameLst>
                                          <p:attrName>style.visibility</p:attrName>
                                        </p:attrNameLst>
                                      </p:cBhvr>
                                      <p:to>
                                        <p:strVal val="visible"/>
                                      </p:to>
                                    </p:set>
                                    <p:animEffect transition="in" filter="blinds(horizontal)">
                                      <p:cBhvr>
                                        <p:cTn id="43" dur="500"/>
                                        <p:tgtEl>
                                          <p:spTgt spid="98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466" name="Object 2"/>
          <p:cNvGraphicFramePr>
            <a:graphicFrameLocks noChangeAspect="1"/>
          </p:cNvGraphicFramePr>
          <p:nvPr/>
        </p:nvGraphicFramePr>
        <p:xfrm>
          <a:off x="2357438" y="560388"/>
          <a:ext cx="2946400" cy="1511300"/>
        </p:xfrm>
        <a:graphic>
          <a:graphicData uri="http://schemas.openxmlformats.org/presentationml/2006/ole">
            <mc:AlternateContent xmlns:mc="http://schemas.openxmlformats.org/markup-compatibility/2006">
              <mc:Choice xmlns:v="urn:schemas-microsoft-com:vml" Requires="v">
                <p:oleObj spid="_x0000_s3236" name="" r:id="rId1" imgW="2946400" imgH="1511300" progId="Equation.DSMT4">
                  <p:embed/>
                </p:oleObj>
              </mc:Choice>
              <mc:Fallback>
                <p:oleObj name="" r:id="rId1" imgW="2946400" imgH="1511300" progId="Equation.DSMT4">
                  <p:embed/>
                  <p:pic>
                    <p:nvPicPr>
                      <p:cNvPr id="0" name="图片 3235"/>
                      <p:cNvPicPr/>
                      <p:nvPr/>
                    </p:nvPicPr>
                    <p:blipFill>
                      <a:blip r:embed="rId2"/>
                      <a:stretch>
                        <a:fillRect/>
                      </a:stretch>
                    </p:blipFill>
                    <p:spPr>
                      <a:xfrm>
                        <a:off x="2357438" y="560388"/>
                        <a:ext cx="2946400" cy="1511300"/>
                      </a:xfrm>
                      <a:prstGeom prst="rect">
                        <a:avLst/>
                      </a:prstGeom>
                      <a:noFill/>
                      <a:ln w="38100">
                        <a:noFill/>
                        <a:miter/>
                      </a:ln>
                    </p:spPr>
                  </p:pic>
                </p:oleObj>
              </mc:Fallback>
            </mc:AlternateContent>
          </a:graphicData>
        </a:graphic>
      </p:graphicFrame>
      <p:sp>
        <p:nvSpPr>
          <p:cNvPr id="4" name="TextBox 3"/>
          <p:cNvSpPr txBox="1"/>
          <p:nvPr/>
        </p:nvSpPr>
        <p:spPr>
          <a:xfrm>
            <a:off x="785813" y="2286000"/>
            <a:ext cx="30051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系统输出的阶跃响应为：</a:t>
            </a:r>
            <a:endParaRPr lang="zh-CN" altLang="en-US" sz="2000" b="1" dirty="0">
              <a:latin typeface="Arial" panose="020B0604020202020204" pitchFamily="34" charset="0"/>
            </a:endParaRPr>
          </a:p>
        </p:txBody>
      </p:sp>
      <p:graphicFrame>
        <p:nvGraphicFramePr>
          <p:cNvPr id="5" name="Object 3"/>
          <p:cNvGraphicFramePr>
            <a:graphicFrameLocks noChangeAspect="1"/>
          </p:cNvGraphicFramePr>
          <p:nvPr/>
        </p:nvGraphicFramePr>
        <p:xfrm>
          <a:off x="1643063" y="2928938"/>
          <a:ext cx="1892300" cy="330200"/>
        </p:xfrm>
        <a:graphic>
          <a:graphicData uri="http://schemas.openxmlformats.org/presentationml/2006/ole">
            <mc:AlternateContent xmlns:mc="http://schemas.openxmlformats.org/markup-compatibility/2006">
              <mc:Choice xmlns:v="urn:schemas-microsoft-com:vml" Requires="v">
                <p:oleObj spid="_x0000_s3109" name="" r:id="rId3" imgW="1892300" imgH="330200" progId="Equation.DSMT4">
                  <p:embed/>
                </p:oleObj>
              </mc:Choice>
              <mc:Fallback>
                <p:oleObj name="" r:id="rId3" imgW="1892300" imgH="330200" progId="Equation.DSMT4">
                  <p:embed/>
                  <p:pic>
                    <p:nvPicPr>
                      <p:cNvPr id="0" name="图片 3108"/>
                      <p:cNvPicPr/>
                      <p:nvPr/>
                    </p:nvPicPr>
                    <p:blipFill>
                      <a:blip r:embed="rId4"/>
                      <a:stretch>
                        <a:fillRect/>
                      </a:stretch>
                    </p:blipFill>
                    <p:spPr>
                      <a:xfrm>
                        <a:off x="1643063" y="2928938"/>
                        <a:ext cx="1892300" cy="3302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2071688" y="3429000"/>
          <a:ext cx="5016500" cy="914400"/>
        </p:xfrm>
        <a:graphic>
          <a:graphicData uri="http://schemas.openxmlformats.org/presentationml/2006/ole">
            <mc:AlternateContent xmlns:mc="http://schemas.openxmlformats.org/markup-compatibility/2006">
              <mc:Choice xmlns:v="urn:schemas-microsoft-com:vml" Requires="v">
                <p:oleObj spid="_x0000_s3077" name="" r:id="rId5" imgW="5016500" imgH="914400" progId="Equation.DSMT4">
                  <p:embed/>
                </p:oleObj>
              </mc:Choice>
              <mc:Fallback>
                <p:oleObj name="" r:id="rId5" imgW="5016500" imgH="914400" progId="Equation.DSMT4">
                  <p:embed/>
                  <p:pic>
                    <p:nvPicPr>
                      <p:cNvPr id="0" name="图片 3076"/>
                      <p:cNvPicPr/>
                      <p:nvPr/>
                    </p:nvPicPr>
                    <p:blipFill>
                      <a:blip r:embed="rId6"/>
                      <a:stretch>
                        <a:fillRect/>
                      </a:stretch>
                    </p:blipFill>
                    <p:spPr>
                      <a:xfrm>
                        <a:off x="2071688" y="3429000"/>
                        <a:ext cx="5016500" cy="914400"/>
                      </a:xfrm>
                      <a:prstGeom prst="rect">
                        <a:avLst/>
                      </a:prstGeom>
                      <a:solidFill>
                        <a:srgbClr val="FFFF99"/>
                      </a:solidFill>
                      <a:ln w="38100">
                        <a:noFill/>
                        <a:miter/>
                      </a:ln>
                    </p:spPr>
                  </p:pic>
                </p:oleObj>
              </mc:Fallback>
            </mc:AlternateContent>
          </a:graphicData>
        </a:graphic>
      </p:graphicFrame>
      <p:graphicFrame>
        <p:nvGraphicFramePr>
          <p:cNvPr id="982022" name="Object 6"/>
          <p:cNvGraphicFramePr>
            <a:graphicFrameLocks noChangeAspect="1"/>
          </p:cNvGraphicFramePr>
          <p:nvPr/>
        </p:nvGraphicFramePr>
        <p:xfrm>
          <a:off x="3214688" y="4667250"/>
          <a:ext cx="4191000" cy="762000"/>
        </p:xfrm>
        <a:graphic>
          <a:graphicData uri="http://schemas.openxmlformats.org/presentationml/2006/ole">
            <mc:AlternateContent xmlns:mc="http://schemas.openxmlformats.org/markup-compatibility/2006">
              <mc:Choice xmlns:v="urn:schemas-microsoft-com:vml" Requires="v">
                <p:oleObj spid="_x0000_s3083" name="" r:id="rId7" imgW="4191000" imgH="762000" progId="Equation.DSMT4">
                  <p:embed/>
                </p:oleObj>
              </mc:Choice>
              <mc:Fallback>
                <p:oleObj name="" r:id="rId7" imgW="4191000" imgH="762000" progId="Equation.DSMT4">
                  <p:embed/>
                  <p:pic>
                    <p:nvPicPr>
                      <p:cNvPr id="0" name="图片 3082"/>
                      <p:cNvPicPr/>
                      <p:nvPr/>
                    </p:nvPicPr>
                    <p:blipFill>
                      <a:blip r:embed="rId8"/>
                      <a:stretch>
                        <a:fillRect/>
                      </a:stretch>
                    </p:blipFill>
                    <p:spPr>
                      <a:xfrm>
                        <a:off x="3214688" y="4667250"/>
                        <a:ext cx="4191000" cy="762000"/>
                      </a:xfrm>
                      <a:prstGeom prst="rect">
                        <a:avLst/>
                      </a:prstGeom>
                      <a:solidFill>
                        <a:srgbClr val="CCFFCC"/>
                      </a:solid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82022"/>
                                        </p:tgtEl>
                                        <p:attrNameLst>
                                          <p:attrName>style.visibility</p:attrName>
                                        </p:attrNameLst>
                                      </p:cBhvr>
                                      <p:to>
                                        <p:strVal val="visible"/>
                                      </p:to>
                                    </p:set>
                                    <p:animEffect transition="in" filter="blinds(horizontal)">
                                      <p:cBhvr>
                                        <p:cTn id="22" dur="500"/>
                                        <p:tgtEl>
                                          <p:spTgt spid="982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a:xfrm>
            <a:off x="1500188" y="214313"/>
            <a:ext cx="7186612" cy="1143000"/>
          </a:xfrm>
        </p:spPr>
        <p:txBody>
          <a:bodyPr vert="horz" wrap="square" lIns="91440" tIns="45720" rIns="91440" bIns="45720" anchor="ctr" anchorCtr="0"/>
          <a:p>
            <a:pPr eaLnBrk="1" hangingPunct="1"/>
            <a:r>
              <a:rPr lang="zh-CN" altLang="en-US" sz="2800" b="1" dirty="0">
                <a:solidFill>
                  <a:srgbClr val="CC3300"/>
                </a:solidFill>
              </a:rPr>
              <a:t>再解带比例</a:t>
            </a:r>
            <a:r>
              <a:rPr lang="en-US" altLang="zh-CN" sz="2800" b="1" dirty="0">
                <a:solidFill>
                  <a:srgbClr val="CC3300"/>
                </a:solidFill>
              </a:rPr>
              <a:t>-</a:t>
            </a:r>
            <a:r>
              <a:rPr lang="zh-CN" altLang="en-US" sz="2800" b="1" dirty="0">
                <a:solidFill>
                  <a:srgbClr val="CC3300"/>
                </a:solidFill>
              </a:rPr>
              <a:t>微分控制的二阶系统输出响应</a:t>
            </a:r>
            <a:endParaRPr lang="zh-CN" altLang="en-US" sz="2800" b="1" dirty="0">
              <a:solidFill>
                <a:srgbClr val="CC3300"/>
              </a:solidFill>
            </a:endParaRPr>
          </a:p>
        </p:txBody>
      </p:sp>
      <p:graphicFrame>
        <p:nvGraphicFramePr>
          <p:cNvPr id="1047554" name="Object 2"/>
          <p:cNvGraphicFramePr>
            <a:graphicFrameLocks noChangeAspect="1"/>
          </p:cNvGraphicFramePr>
          <p:nvPr/>
        </p:nvGraphicFramePr>
        <p:xfrm>
          <a:off x="1943100" y="1428750"/>
          <a:ext cx="3467100" cy="723900"/>
        </p:xfrm>
        <a:graphic>
          <a:graphicData uri="http://schemas.openxmlformats.org/presentationml/2006/ole">
            <mc:AlternateContent xmlns:mc="http://schemas.openxmlformats.org/markup-compatibility/2006">
              <mc:Choice xmlns:v="urn:schemas-microsoft-com:vml" Requires="v">
                <p:oleObj spid="_x0000_s3101" name="" r:id="rId1" imgW="3467100" imgH="723900" progId="Equation.DSMT4">
                  <p:embed/>
                </p:oleObj>
              </mc:Choice>
              <mc:Fallback>
                <p:oleObj name="" r:id="rId1" imgW="3467100" imgH="723900" progId="Equation.DSMT4">
                  <p:embed/>
                  <p:pic>
                    <p:nvPicPr>
                      <p:cNvPr id="0" name="图片 3100"/>
                      <p:cNvPicPr/>
                      <p:nvPr/>
                    </p:nvPicPr>
                    <p:blipFill>
                      <a:blip r:embed="rId2"/>
                      <a:stretch>
                        <a:fillRect/>
                      </a:stretch>
                    </p:blipFill>
                    <p:spPr>
                      <a:xfrm>
                        <a:off x="1943100" y="1428750"/>
                        <a:ext cx="3467100" cy="723900"/>
                      </a:xfrm>
                      <a:prstGeom prst="rect">
                        <a:avLst/>
                      </a:prstGeom>
                      <a:noFill/>
                      <a:ln w="38100">
                        <a:noFill/>
                        <a:miter/>
                      </a:ln>
                    </p:spPr>
                  </p:pic>
                </p:oleObj>
              </mc:Fallback>
            </mc:AlternateContent>
          </a:graphicData>
        </a:graphic>
      </p:graphicFrame>
      <p:graphicFrame>
        <p:nvGraphicFramePr>
          <p:cNvPr id="1047555" name="Object 3"/>
          <p:cNvGraphicFramePr>
            <a:graphicFrameLocks noChangeAspect="1"/>
          </p:cNvGraphicFramePr>
          <p:nvPr/>
        </p:nvGraphicFramePr>
        <p:xfrm>
          <a:off x="6286500" y="1500188"/>
          <a:ext cx="711200" cy="622300"/>
        </p:xfrm>
        <a:graphic>
          <a:graphicData uri="http://schemas.openxmlformats.org/presentationml/2006/ole">
            <mc:AlternateContent xmlns:mc="http://schemas.openxmlformats.org/markup-compatibility/2006">
              <mc:Choice xmlns:v="urn:schemas-microsoft-com:vml" Requires="v">
                <p:oleObj spid="_x0000_s3137" name="" r:id="rId3" imgW="711200" imgH="622300" progId="Equation.DSMT4">
                  <p:embed/>
                </p:oleObj>
              </mc:Choice>
              <mc:Fallback>
                <p:oleObj name="" r:id="rId3" imgW="711200" imgH="622300" progId="Equation.DSMT4">
                  <p:embed/>
                  <p:pic>
                    <p:nvPicPr>
                      <p:cNvPr id="0" name="图片 3136"/>
                      <p:cNvPicPr/>
                      <p:nvPr/>
                    </p:nvPicPr>
                    <p:blipFill>
                      <a:blip r:embed="rId4"/>
                      <a:stretch>
                        <a:fillRect/>
                      </a:stretch>
                    </p:blipFill>
                    <p:spPr>
                      <a:xfrm>
                        <a:off x="6286500" y="1500188"/>
                        <a:ext cx="711200" cy="622300"/>
                      </a:xfrm>
                      <a:prstGeom prst="rect">
                        <a:avLst/>
                      </a:prstGeom>
                      <a:noFill/>
                      <a:ln w="38100">
                        <a:noFill/>
                        <a:miter/>
                      </a:ln>
                    </p:spPr>
                  </p:pic>
                </p:oleObj>
              </mc:Fallback>
            </mc:AlternateContent>
          </a:graphicData>
        </a:graphic>
      </p:graphicFrame>
      <p:graphicFrame>
        <p:nvGraphicFramePr>
          <p:cNvPr id="1047556" name="Object 4"/>
          <p:cNvGraphicFramePr>
            <a:graphicFrameLocks noChangeAspect="1"/>
          </p:cNvGraphicFramePr>
          <p:nvPr/>
        </p:nvGraphicFramePr>
        <p:xfrm>
          <a:off x="1936750" y="2286000"/>
          <a:ext cx="3898900" cy="723900"/>
        </p:xfrm>
        <a:graphic>
          <a:graphicData uri="http://schemas.openxmlformats.org/presentationml/2006/ole">
            <mc:AlternateContent xmlns:mc="http://schemas.openxmlformats.org/markup-compatibility/2006">
              <mc:Choice xmlns:v="urn:schemas-microsoft-com:vml" Requires="v">
                <p:oleObj spid="_x0000_s3102" name="" r:id="rId5" imgW="3898900" imgH="723900" progId="Equation.DSMT4">
                  <p:embed/>
                </p:oleObj>
              </mc:Choice>
              <mc:Fallback>
                <p:oleObj name="" r:id="rId5" imgW="3898900" imgH="723900" progId="Equation.DSMT4">
                  <p:embed/>
                  <p:pic>
                    <p:nvPicPr>
                      <p:cNvPr id="0" name="图片 3101"/>
                      <p:cNvPicPr/>
                      <p:nvPr/>
                    </p:nvPicPr>
                    <p:blipFill>
                      <a:blip r:embed="rId6"/>
                      <a:stretch>
                        <a:fillRect/>
                      </a:stretch>
                    </p:blipFill>
                    <p:spPr>
                      <a:xfrm>
                        <a:off x="1936750" y="2286000"/>
                        <a:ext cx="3898900" cy="723900"/>
                      </a:xfrm>
                      <a:prstGeom prst="rect">
                        <a:avLst/>
                      </a:prstGeom>
                      <a:noFill/>
                      <a:ln w="38100">
                        <a:noFill/>
                        <a:miter/>
                      </a:ln>
                    </p:spPr>
                  </p:pic>
                </p:oleObj>
              </mc:Fallback>
            </mc:AlternateContent>
          </a:graphicData>
        </a:graphic>
      </p:graphicFrame>
      <p:graphicFrame>
        <p:nvGraphicFramePr>
          <p:cNvPr id="6" name="Object 5"/>
          <p:cNvGraphicFramePr>
            <a:graphicFrameLocks noChangeAspect="1"/>
          </p:cNvGraphicFramePr>
          <p:nvPr/>
        </p:nvGraphicFramePr>
        <p:xfrm>
          <a:off x="1943100" y="3133725"/>
          <a:ext cx="4114800" cy="723900"/>
        </p:xfrm>
        <a:graphic>
          <a:graphicData uri="http://schemas.openxmlformats.org/presentationml/2006/ole">
            <mc:AlternateContent xmlns:mc="http://schemas.openxmlformats.org/markup-compatibility/2006">
              <mc:Choice xmlns:v="urn:schemas-microsoft-com:vml" Requires="v">
                <p:oleObj spid="_x0000_s3104" name="" r:id="rId7" imgW="4114800" imgH="723900" progId="Equation.DSMT4">
                  <p:embed/>
                </p:oleObj>
              </mc:Choice>
              <mc:Fallback>
                <p:oleObj name="" r:id="rId7" imgW="4114800" imgH="723900" progId="Equation.DSMT4">
                  <p:embed/>
                  <p:pic>
                    <p:nvPicPr>
                      <p:cNvPr id="0" name="图片 3103"/>
                      <p:cNvPicPr/>
                      <p:nvPr/>
                    </p:nvPicPr>
                    <p:blipFill>
                      <a:blip r:embed="rId8"/>
                      <a:stretch>
                        <a:fillRect/>
                      </a:stretch>
                    </p:blipFill>
                    <p:spPr>
                      <a:xfrm>
                        <a:off x="1943100" y="3133725"/>
                        <a:ext cx="4114800" cy="723900"/>
                      </a:xfrm>
                      <a:prstGeom prst="rect">
                        <a:avLst/>
                      </a:prstGeom>
                      <a:noFill/>
                      <a:ln w="38100">
                        <a:noFill/>
                        <a:miter/>
                      </a:ln>
                    </p:spPr>
                  </p:pic>
                </p:oleObj>
              </mc:Fallback>
            </mc:AlternateContent>
          </a:graphicData>
        </a:graphic>
      </p:graphicFrame>
      <p:graphicFrame>
        <p:nvGraphicFramePr>
          <p:cNvPr id="7" name="Object 6"/>
          <p:cNvGraphicFramePr>
            <a:graphicFrameLocks noChangeAspect="1"/>
          </p:cNvGraphicFramePr>
          <p:nvPr/>
        </p:nvGraphicFramePr>
        <p:xfrm>
          <a:off x="2387600" y="4030663"/>
          <a:ext cx="5905500" cy="762000"/>
        </p:xfrm>
        <a:graphic>
          <a:graphicData uri="http://schemas.openxmlformats.org/presentationml/2006/ole">
            <mc:AlternateContent xmlns:mc="http://schemas.openxmlformats.org/markup-compatibility/2006">
              <mc:Choice xmlns:v="urn:schemas-microsoft-com:vml" Requires="v">
                <p:oleObj spid="_x0000_s3076" name="" r:id="rId9" imgW="5905500" imgH="762000" progId="Equation.DSMT4">
                  <p:embed/>
                </p:oleObj>
              </mc:Choice>
              <mc:Fallback>
                <p:oleObj name="" r:id="rId9" imgW="5905500" imgH="762000" progId="Equation.DSMT4">
                  <p:embed/>
                  <p:pic>
                    <p:nvPicPr>
                      <p:cNvPr id="0" name="图片 3075"/>
                      <p:cNvPicPr/>
                      <p:nvPr/>
                    </p:nvPicPr>
                    <p:blipFill>
                      <a:blip r:embed="rId10"/>
                      <a:stretch>
                        <a:fillRect/>
                      </a:stretch>
                    </p:blipFill>
                    <p:spPr>
                      <a:xfrm>
                        <a:off x="2387600" y="4030663"/>
                        <a:ext cx="5905500" cy="7620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7554"/>
                                        </p:tgtEl>
                                        <p:attrNameLst>
                                          <p:attrName>style.visibility</p:attrName>
                                        </p:attrNameLst>
                                      </p:cBhvr>
                                      <p:to>
                                        <p:strVal val="visible"/>
                                      </p:to>
                                    </p:set>
                                    <p:animEffect transition="in" filter="blinds(horizontal)">
                                      <p:cBhvr>
                                        <p:cTn id="7" dur="500"/>
                                        <p:tgtEl>
                                          <p:spTgt spid="1047554"/>
                                        </p:tgtEl>
                                      </p:cBhvr>
                                    </p:animEffect>
                                  </p:childTnLst>
                                </p:cTn>
                              </p:par>
                              <p:par>
                                <p:cTn id="8" presetID="3" presetClass="entr" presetSubtype="10" fill="hold" nodeType="withEffect">
                                  <p:stCondLst>
                                    <p:cond delay="0"/>
                                  </p:stCondLst>
                                  <p:childTnLst>
                                    <p:set>
                                      <p:cBhvr>
                                        <p:cTn id="9" dur="1" fill="hold">
                                          <p:stCondLst>
                                            <p:cond delay="0"/>
                                          </p:stCondLst>
                                        </p:cTn>
                                        <p:tgtEl>
                                          <p:spTgt spid="1047555"/>
                                        </p:tgtEl>
                                        <p:attrNameLst>
                                          <p:attrName>style.visibility</p:attrName>
                                        </p:attrNameLst>
                                      </p:cBhvr>
                                      <p:to>
                                        <p:strVal val="visible"/>
                                      </p:to>
                                    </p:set>
                                    <p:animEffect transition="in" filter="blinds(horizontal)">
                                      <p:cBhvr>
                                        <p:cTn id="10" dur="500"/>
                                        <p:tgtEl>
                                          <p:spTgt spid="104755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47556"/>
                                        </p:tgtEl>
                                        <p:attrNameLst>
                                          <p:attrName>style.visibility</p:attrName>
                                        </p:attrNameLst>
                                      </p:cBhvr>
                                      <p:to>
                                        <p:strVal val="visible"/>
                                      </p:to>
                                    </p:set>
                                    <p:animEffect transition="in" filter="blinds(horizontal)">
                                      <p:cBhvr>
                                        <p:cTn id="15" dur="500"/>
                                        <p:tgtEl>
                                          <p:spTgt spid="104755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7" name="Rectangle 5"/>
          <p:cNvSpPr/>
          <p:nvPr/>
        </p:nvSpPr>
        <p:spPr>
          <a:xfrm>
            <a:off x="0" y="1643063"/>
            <a:ext cx="8929688" cy="49291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20000"/>
              </a:lnSpc>
              <a:buFontTx/>
              <a:buNone/>
            </a:pPr>
            <a:r>
              <a:rPr lang="en-US" altLang="zh-CN" sz="2400" b="1" dirty="0">
                <a:latin typeface="Times New Roman" panose="02020603050405020304" pitchFamily="18" charset="0"/>
              </a:rPr>
              <a:t>Stable</a:t>
            </a:r>
            <a:r>
              <a:rPr lang="en-US" altLang="zh-CN" sz="2400" b="1" dirty="0">
                <a:latin typeface="Arial" panose="020B0604020202020204" pitchFamily="34" charset="0"/>
              </a:rPr>
              <a:t> </a:t>
            </a:r>
            <a:r>
              <a:rPr lang="zh-CN" altLang="en-US" sz="2400" b="1" dirty="0">
                <a:solidFill>
                  <a:srgbClr val="CC3300"/>
                </a:solidFill>
                <a:latin typeface="Arial" panose="020B0604020202020204" pitchFamily="34" charset="0"/>
              </a:rPr>
              <a:t>稳：</a:t>
            </a:r>
            <a:endParaRPr lang="zh-CN" altLang="en-US" sz="2400" b="1" dirty="0">
              <a:solidFill>
                <a:srgbClr val="CC3300"/>
              </a:solidFill>
              <a:latin typeface="Arial" panose="020B0604020202020204" pitchFamily="34" charset="0"/>
            </a:endParaRPr>
          </a:p>
          <a:p>
            <a:pPr marL="0" lvl="0" indent="0" algn="just" eaLnBrk="1" hangingPunct="1">
              <a:lnSpc>
                <a:spcPct val="120000"/>
              </a:lnSpc>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基本要求 </a:t>
            </a:r>
            <a:r>
              <a:rPr lang="en-US" altLang="zh-CN" sz="2400" b="1" dirty="0">
                <a:latin typeface="宋体" panose="02010600030101010101" pitchFamily="2" charset="-122"/>
              </a:rPr>
              <a:t>) </a:t>
            </a:r>
            <a:r>
              <a:rPr lang="zh-CN" altLang="en-US" sz="2400" b="1" dirty="0">
                <a:latin typeface="宋体" panose="02010600030101010101" pitchFamily="2" charset="-122"/>
              </a:rPr>
              <a:t>系统受脉冲扰动后能回到原来的平衡位置</a:t>
            </a:r>
            <a:endParaRPr lang="zh-CN" altLang="en-US" sz="2400" b="1" dirty="0">
              <a:latin typeface="宋体" panose="02010600030101010101" pitchFamily="2" charset="-122"/>
            </a:endParaRPr>
          </a:p>
          <a:p>
            <a:pPr marL="0" lvl="0" indent="0" algn="just" eaLnBrk="1" hangingPunct="1">
              <a:lnSpc>
                <a:spcPct val="120000"/>
              </a:lnSpc>
              <a:buFontTx/>
              <a:buNone/>
            </a:pPr>
            <a:r>
              <a:rPr lang="en-US" altLang="zh-CN" sz="2400" b="1" dirty="0">
                <a:latin typeface="Times New Roman" panose="02020603050405020304" pitchFamily="18" charset="0"/>
              </a:rPr>
              <a:t>Small steady-state error </a:t>
            </a:r>
            <a:r>
              <a:rPr lang="zh-CN" altLang="en-US" sz="2400" b="1" dirty="0">
                <a:solidFill>
                  <a:srgbClr val="CC3300"/>
                </a:solidFill>
                <a:latin typeface="Arial" panose="020B0604020202020204" pitchFamily="34" charset="0"/>
              </a:rPr>
              <a:t>准</a:t>
            </a:r>
            <a:r>
              <a:rPr lang="en-US" altLang="zh-CN" sz="2400" b="1" dirty="0">
                <a:solidFill>
                  <a:srgbClr val="CC3300"/>
                </a:solidFill>
                <a:latin typeface="Arial" panose="020B0604020202020204" pitchFamily="34" charset="0"/>
                <a:sym typeface="Wingdings" panose="05000000000000000000" pitchFamily="2" charset="2"/>
              </a:rPr>
              <a:t>: </a:t>
            </a:r>
            <a:endParaRPr lang="en-US" altLang="zh-CN" sz="2400" b="1" dirty="0">
              <a:solidFill>
                <a:srgbClr val="CC3300"/>
              </a:solidFill>
              <a:latin typeface="Arial" panose="020B0604020202020204" pitchFamily="34" charset="0"/>
              <a:sym typeface="Wingdings" panose="05000000000000000000" pitchFamily="2" charset="2"/>
            </a:endParaRPr>
          </a:p>
          <a:p>
            <a:pPr marL="0" lvl="0" indent="0" algn="just" eaLnBrk="1" hangingPunct="1">
              <a:lnSpc>
                <a:spcPct val="120000"/>
              </a:lnSpc>
              <a:buFontTx/>
              <a:buNone/>
            </a:pP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sym typeface="Wingdings" panose="05000000000000000000" pitchFamily="2" charset="2"/>
              </a:rPr>
              <a:t>稳态要求 ）稳态输出与理想输出间的误差</a:t>
            </a:r>
            <a:r>
              <a:rPr lang="en-US" altLang="zh-CN" sz="2400" b="1" dirty="0">
                <a:latin typeface="宋体" panose="02010600030101010101" pitchFamily="2" charset="-122"/>
                <a:sym typeface="Wingdings" panose="05000000000000000000" pitchFamily="2" charset="2"/>
              </a:rPr>
              <a:t>(</a:t>
            </a:r>
            <a:r>
              <a:rPr lang="zh-CN" altLang="en-US" sz="2400" b="1" dirty="0">
                <a:latin typeface="宋体" panose="02010600030101010101" pitchFamily="2" charset="-122"/>
                <a:sym typeface="Wingdings" panose="05000000000000000000" pitchFamily="2" charset="2"/>
              </a:rPr>
              <a:t>稳态误差</a:t>
            </a:r>
            <a:r>
              <a:rPr lang="en-US" altLang="zh-CN" sz="2400" b="1" dirty="0">
                <a:latin typeface="宋体" panose="02010600030101010101" pitchFamily="2" charset="-122"/>
                <a:sym typeface="Wingdings" panose="05000000000000000000" pitchFamily="2" charset="2"/>
              </a:rPr>
              <a:t>)</a:t>
            </a:r>
            <a:r>
              <a:rPr lang="zh-CN" altLang="en-US" sz="2400" b="1" dirty="0">
                <a:latin typeface="宋体" panose="02010600030101010101" pitchFamily="2" charset="-122"/>
                <a:sym typeface="Wingdings" panose="05000000000000000000" pitchFamily="2" charset="2"/>
              </a:rPr>
              <a:t>要小</a:t>
            </a:r>
            <a:endParaRPr lang="zh-CN" altLang="en-US" sz="2400" b="1" dirty="0">
              <a:latin typeface="宋体" panose="02010600030101010101" pitchFamily="2" charset="-122"/>
            </a:endParaRPr>
          </a:p>
          <a:p>
            <a:pPr marL="0" lvl="0" indent="0" algn="just" eaLnBrk="1" hangingPunct="1">
              <a:lnSpc>
                <a:spcPct val="120000"/>
              </a:lnSpc>
              <a:buFontTx/>
              <a:buNone/>
            </a:pPr>
            <a:r>
              <a:rPr lang="zh-CN" altLang="en-US" sz="2400" dirty="0">
                <a:latin typeface="Arial" panose="020B0604020202020204" pitchFamily="34" charset="0"/>
              </a:rPr>
              <a:t> </a:t>
            </a:r>
            <a:r>
              <a:rPr lang="en-US" altLang="zh-CN" sz="2400" b="1" dirty="0">
                <a:latin typeface="Times New Roman" panose="02020603050405020304" pitchFamily="18" charset="0"/>
              </a:rPr>
              <a:t>Fast</a:t>
            </a:r>
            <a:r>
              <a:rPr lang="en-US" altLang="zh-CN" sz="2400" b="1" dirty="0">
                <a:latin typeface="Arial" panose="020B0604020202020204" pitchFamily="34" charset="0"/>
              </a:rPr>
              <a:t> </a:t>
            </a:r>
            <a:r>
              <a:rPr lang="zh-CN" altLang="en-US" sz="2400" b="1" dirty="0">
                <a:solidFill>
                  <a:srgbClr val="A50021"/>
                </a:solidFill>
                <a:latin typeface="Arial" panose="020B0604020202020204" pitchFamily="34" charset="0"/>
              </a:rPr>
              <a:t>快</a:t>
            </a:r>
            <a:r>
              <a:rPr lang="en-US" altLang="zh-CN" sz="2400" b="1" dirty="0">
                <a:solidFill>
                  <a:srgbClr val="A50021"/>
                </a:solidFill>
                <a:latin typeface="Arial" panose="020B0604020202020204" pitchFamily="34" charset="0"/>
                <a:sym typeface="Wingdings" panose="05000000000000000000" pitchFamily="2" charset="2"/>
              </a:rPr>
              <a:t>:   </a:t>
            </a:r>
            <a:endParaRPr lang="en-US" altLang="zh-CN" sz="2400" b="1" dirty="0">
              <a:solidFill>
                <a:srgbClr val="A50021"/>
              </a:solidFill>
              <a:latin typeface="Arial" panose="020B0604020202020204" pitchFamily="34" charset="0"/>
              <a:sym typeface="Wingdings" panose="05000000000000000000" pitchFamily="2" charset="2"/>
            </a:endParaRPr>
          </a:p>
          <a:p>
            <a:pPr marL="0" lvl="0" indent="0" algn="just" eaLnBrk="1" hangingPunct="1">
              <a:lnSpc>
                <a:spcPct val="120000"/>
              </a:lnSpc>
              <a:buFontTx/>
              <a:buNone/>
            </a:pP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sym typeface="Wingdings" panose="05000000000000000000" pitchFamily="2" charset="2"/>
              </a:rPr>
              <a:t>动态要求 </a:t>
            </a: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sym typeface="Wingdings" panose="05000000000000000000" pitchFamily="2" charset="2"/>
              </a:rPr>
              <a:t>过渡过程要平稳，迅速</a:t>
            </a:r>
            <a:endParaRPr lang="zh-CN" altLang="en-US" sz="2400" b="1" dirty="0">
              <a:latin typeface="宋体" panose="02010600030101010101" pitchFamily="2" charset="-122"/>
              <a:sym typeface="Wingdings" panose="05000000000000000000" pitchFamily="2" charset="2"/>
            </a:endParaRPr>
          </a:p>
        </p:txBody>
      </p:sp>
      <p:sp>
        <p:nvSpPr>
          <p:cNvPr id="9219" name="标题 4"/>
          <p:cNvSpPr>
            <a:spLocks noGrp="1"/>
          </p:cNvSpPr>
          <p:nvPr>
            <p:ph type="title"/>
          </p:nvPr>
        </p:nvSpPr>
        <p:spPr/>
        <p:txBody>
          <a:bodyPr vert="horz" wrap="square" lIns="91440" tIns="45720" rIns="91440" bIns="45720" anchor="ctr" anchorCtr="0"/>
          <a:p>
            <a:pPr eaLnBrk="1" hangingPunct="1"/>
            <a:r>
              <a:rPr lang="en-US" altLang="zh-CN" sz="2800" b="1" dirty="0">
                <a:solidFill>
                  <a:srgbClr val="A50021"/>
                </a:solidFill>
                <a:latin typeface="宋体" panose="02010600030101010101" pitchFamily="2" charset="-122"/>
              </a:rPr>
              <a:t>3.2</a:t>
            </a:r>
            <a:r>
              <a:rPr lang="zh-CN" altLang="en-US" sz="2800" b="1" dirty="0">
                <a:solidFill>
                  <a:srgbClr val="A50021"/>
                </a:solidFill>
                <a:latin typeface="宋体" panose="02010600030101010101" pitchFamily="2" charset="-122"/>
              </a:rPr>
              <a:t>   控制系统瞬态性能分析</a:t>
            </a:r>
            <a:br>
              <a:rPr lang="zh-CN" altLang="en-US" sz="2800" b="1" dirty="0">
                <a:solidFill>
                  <a:srgbClr val="A50021"/>
                </a:solidFill>
                <a:latin typeface="宋体" panose="02010600030101010101" pitchFamily="2" charset="-122"/>
              </a:rPr>
            </a:br>
            <a:r>
              <a:rPr lang="en-US" altLang="zh-CN" sz="2800" b="1" dirty="0">
                <a:latin typeface="Times New Roman" panose="02020603050405020304" pitchFamily="18" charset="0"/>
              </a:rPr>
              <a:t>Performance analysis for transient response</a:t>
            </a:r>
            <a:endParaRPr lang="en-US" altLang="zh-CN" sz="2800" b="1" dirty="0">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3477">
                                            <p:txEl>
                                              <p:charRg st="0" end="10"/>
                                            </p:txEl>
                                          </p:spTgt>
                                        </p:tgtEl>
                                        <p:attrNameLst>
                                          <p:attrName>style.visibility</p:attrName>
                                        </p:attrNameLst>
                                      </p:cBhvr>
                                      <p:to>
                                        <p:strVal val="visible"/>
                                      </p:to>
                                    </p:set>
                                    <p:animEffect transition="in" filter="blinds(horizontal)">
                                      <p:cBhvr>
                                        <p:cTn id="7" dur="500"/>
                                        <p:tgtEl>
                                          <p:spTgt spid="233477">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3477">
                                            <p:txEl>
                                              <p:charRg st="10" end="38"/>
                                            </p:txEl>
                                          </p:spTgt>
                                        </p:tgtEl>
                                        <p:attrNameLst>
                                          <p:attrName>style.visibility</p:attrName>
                                        </p:attrNameLst>
                                      </p:cBhvr>
                                      <p:to>
                                        <p:strVal val="visible"/>
                                      </p:to>
                                    </p:set>
                                    <p:animEffect transition="in" filter="blinds(horizontal)">
                                      <p:cBhvr>
                                        <p:cTn id="12" dur="500"/>
                                        <p:tgtEl>
                                          <p:spTgt spid="233477">
                                            <p:txEl>
                                              <p:charRg st="1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3477">
                                            <p:txEl>
                                              <p:charRg st="38" end="67"/>
                                            </p:txEl>
                                          </p:spTgt>
                                        </p:tgtEl>
                                        <p:attrNameLst>
                                          <p:attrName>style.visibility</p:attrName>
                                        </p:attrNameLst>
                                      </p:cBhvr>
                                      <p:to>
                                        <p:strVal val="visible"/>
                                      </p:to>
                                    </p:set>
                                    <p:animEffect transition="in" filter="blinds(horizontal)">
                                      <p:cBhvr>
                                        <p:cTn id="17" dur="500"/>
                                        <p:tgtEl>
                                          <p:spTgt spid="233477">
                                            <p:txEl>
                                              <p:charRg st="38"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3477">
                                            <p:txEl>
                                              <p:charRg st="67" end="97"/>
                                            </p:txEl>
                                          </p:spTgt>
                                        </p:tgtEl>
                                        <p:attrNameLst>
                                          <p:attrName>style.visibility</p:attrName>
                                        </p:attrNameLst>
                                      </p:cBhvr>
                                      <p:to>
                                        <p:strVal val="visible"/>
                                      </p:to>
                                    </p:set>
                                    <p:animEffect transition="in" filter="blinds(horizontal)">
                                      <p:cBhvr>
                                        <p:cTn id="22" dur="500"/>
                                        <p:tgtEl>
                                          <p:spTgt spid="233477">
                                            <p:txEl>
                                              <p:charRg st="67" end="9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3477">
                                            <p:txEl>
                                              <p:charRg st="97" end="109"/>
                                            </p:txEl>
                                          </p:spTgt>
                                        </p:tgtEl>
                                        <p:attrNameLst>
                                          <p:attrName>style.visibility</p:attrName>
                                        </p:attrNameLst>
                                      </p:cBhvr>
                                      <p:to>
                                        <p:strVal val="visible"/>
                                      </p:to>
                                    </p:set>
                                    <p:animEffect transition="in" filter="blinds(horizontal)">
                                      <p:cBhvr>
                                        <p:cTn id="27" dur="500"/>
                                        <p:tgtEl>
                                          <p:spTgt spid="233477">
                                            <p:txEl>
                                              <p:charRg st="97"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3477">
                                            <p:txEl>
                                              <p:charRg st="109" end="129"/>
                                            </p:txEl>
                                          </p:spTgt>
                                        </p:tgtEl>
                                        <p:attrNameLst>
                                          <p:attrName>style.visibility</p:attrName>
                                        </p:attrNameLst>
                                      </p:cBhvr>
                                      <p:to>
                                        <p:strVal val="visible"/>
                                      </p:to>
                                    </p:set>
                                    <p:animEffect transition="in" filter="blinds(horizontal)">
                                      <p:cBhvr>
                                        <p:cTn id="32" dur="500"/>
                                        <p:tgtEl>
                                          <p:spTgt spid="233477">
                                            <p:txEl>
                                              <p:charRg st="109"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4514" name="Object 2"/>
          <p:cNvGraphicFramePr>
            <a:graphicFrameLocks noChangeAspect="1"/>
          </p:cNvGraphicFramePr>
          <p:nvPr/>
        </p:nvGraphicFramePr>
        <p:xfrm>
          <a:off x="2214563" y="1214438"/>
          <a:ext cx="673100" cy="330200"/>
        </p:xfrm>
        <a:graphic>
          <a:graphicData uri="http://schemas.openxmlformats.org/presentationml/2006/ole">
            <mc:AlternateContent xmlns:mc="http://schemas.openxmlformats.org/markup-compatibility/2006">
              <mc:Choice xmlns:v="urn:schemas-microsoft-com:vml" Requires="v">
                <p:oleObj spid="_x0000_s3249" name="" r:id="rId1" imgW="673100" imgH="330200" progId="Equation.DSMT4">
                  <p:embed/>
                </p:oleObj>
              </mc:Choice>
              <mc:Fallback>
                <p:oleObj name="" r:id="rId1" imgW="673100" imgH="330200" progId="Equation.DSMT4">
                  <p:embed/>
                  <p:pic>
                    <p:nvPicPr>
                      <p:cNvPr id="0" name="图片 3248"/>
                      <p:cNvPicPr/>
                      <p:nvPr/>
                    </p:nvPicPr>
                    <p:blipFill>
                      <a:blip r:embed="rId2"/>
                      <a:stretch>
                        <a:fillRect/>
                      </a:stretch>
                    </p:blipFill>
                    <p:spPr>
                      <a:xfrm>
                        <a:off x="2214563" y="1214438"/>
                        <a:ext cx="673100" cy="330200"/>
                      </a:xfrm>
                      <a:prstGeom prst="rect">
                        <a:avLst/>
                      </a:prstGeom>
                      <a:noFill/>
                      <a:ln w="38100">
                        <a:noFill/>
                        <a:miter/>
                      </a:ln>
                    </p:spPr>
                  </p:pic>
                </p:oleObj>
              </mc:Fallback>
            </mc:AlternateContent>
          </a:graphicData>
        </a:graphic>
      </p:graphicFrame>
      <p:sp>
        <p:nvSpPr>
          <p:cNvPr id="64515" name="TextBox 3"/>
          <p:cNvSpPr txBox="1"/>
          <p:nvPr/>
        </p:nvSpPr>
        <p:spPr>
          <a:xfrm>
            <a:off x="2000250" y="500063"/>
            <a:ext cx="20415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b="1" dirty="0">
                <a:latin typeface="Arial" panose="020B0604020202020204" pitchFamily="34" charset="0"/>
              </a:rPr>
              <a:t>确定待定系数</a:t>
            </a:r>
            <a:endParaRPr lang="zh-CN" altLang="en-US" sz="2400" b="1" dirty="0">
              <a:latin typeface="Arial" panose="020B0604020202020204" pitchFamily="34" charset="0"/>
            </a:endParaRPr>
          </a:p>
        </p:txBody>
      </p:sp>
      <p:graphicFrame>
        <p:nvGraphicFramePr>
          <p:cNvPr id="5" name="Object 3"/>
          <p:cNvGraphicFramePr>
            <a:graphicFrameLocks noChangeAspect="1"/>
          </p:cNvGraphicFramePr>
          <p:nvPr/>
        </p:nvGraphicFramePr>
        <p:xfrm>
          <a:off x="587375" y="1922463"/>
          <a:ext cx="4737100" cy="1155700"/>
        </p:xfrm>
        <a:graphic>
          <a:graphicData uri="http://schemas.openxmlformats.org/presentationml/2006/ole">
            <mc:AlternateContent xmlns:mc="http://schemas.openxmlformats.org/markup-compatibility/2006">
              <mc:Choice xmlns:v="urn:schemas-microsoft-com:vml" Requires="v">
                <p:oleObj spid="_x0000_s3256" name="" r:id="rId3" imgW="4737100" imgH="1155700" progId="Equation.DSMT4">
                  <p:embed/>
                </p:oleObj>
              </mc:Choice>
              <mc:Fallback>
                <p:oleObj name="" r:id="rId3" imgW="4737100" imgH="1155700" progId="Equation.DSMT4">
                  <p:embed/>
                  <p:pic>
                    <p:nvPicPr>
                      <p:cNvPr id="0" name="图片 3255"/>
                      <p:cNvPicPr/>
                      <p:nvPr/>
                    </p:nvPicPr>
                    <p:blipFill>
                      <a:blip r:embed="rId4"/>
                      <a:stretch>
                        <a:fillRect/>
                      </a:stretch>
                    </p:blipFill>
                    <p:spPr>
                      <a:xfrm>
                        <a:off x="587375" y="1922463"/>
                        <a:ext cx="4737100" cy="11557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5311775" y="2201863"/>
          <a:ext cx="3149600" cy="876300"/>
        </p:xfrm>
        <a:graphic>
          <a:graphicData uri="http://schemas.openxmlformats.org/presentationml/2006/ole">
            <mc:AlternateContent xmlns:mc="http://schemas.openxmlformats.org/markup-compatibility/2006">
              <mc:Choice xmlns:v="urn:schemas-microsoft-com:vml" Requires="v">
                <p:oleObj spid="_x0000_s3255" name="" r:id="rId5" imgW="3149600" imgH="876300" progId="Equation.DSMT4">
                  <p:embed/>
                </p:oleObj>
              </mc:Choice>
              <mc:Fallback>
                <p:oleObj name="" r:id="rId5" imgW="3149600" imgH="876300" progId="Equation.DSMT4">
                  <p:embed/>
                  <p:pic>
                    <p:nvPicPr>
                      <p:cNvPr id="0" name="图片 3254"/>
                      <p:cNvPicPr/>
                      <p:nvPr/>
                    </p:nvPicPr>
                    <p:blipFill>
                      <a:blip r:embed="rId6"/>
                      <a:stretch>
                        <a:fillRect/>
                      </a:stretch>
                    </p:blipFill>
                    <p:spPr>
                      <a:xfrm>
                        <a:off x="5311775" y="2201863"/>
                        <a:ext cx="3149600" cy="876300"/>
                      </a:xfrm>
                      <a:prstGeom prst="rect">
                        <a:avLst/>
                      </a:prstGeom>
                      <a:noFill/>
                      <a:ln w="38100">
                        <a:noFill/>
                        <a:miter/>
                      </a:ln>
                    </p:spPr>
                  </p:pic>
                </p:oleObj>
              </mc:Fallback>
            </mc:AlternateContent>
          </a:graphicData>
        </a:graphic>
      </p:graphicFrame>
      <p:sp>
        <p:nvSpPr>
          <p:cNvPr id="8" name="TextBox 7"/>
          <p:cNvSpPr txBox="1"/>
          <p:nvPr/>
        </p:nvSpPr>
        <p:spPr>
          <a:xfrm>
            <a:off x="760413" y="3786188"/>
            <a:ext cx="9540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其中：</a:t>
            </a:r>
            <a:endParaRPr lang="zh-CN" altLang="en-US" sz="2000" b="1" dirty="0">
              <a:latin typeface="Arial" panose="020B0604020202020204" pitchFamily="34" charset="0"/>
            </a:endParaRPr>
          </a:p>
        </p:txBody>
      </p:sp>
      <p:graphicFrame>
        <p:nvGraphicFramePr>
          <p:cNvPr id="9" name="Object 6"/>
          <p:cNvGraphicFramePr>
            <a:graphicFrameLocks noChangeAspect="1"/>
          </p:cNvGraphicFramePr>
          <p:nvPr/>
        </p:nvGraphicFramePr>
        <p:xfrm>
          <a:off x="1966913" y="3498850"/>
          <a:ext cx="4889500" cy="800100"/>
        </p:xfrm>
        <a:graphic>
          <a:graphicData uri="http://schemas.openxmlformats.org/presentationml/2006/ole">
            <mc:AlternateContent xmlns:mc="http://schemas.openxmlformats.org/markup-compatibility/2006">
              <mc:Choice xmlns:v="urn:schemas-microsoft-com:vml" Requires="v">
                <p:oleObj spid="_x0000_s3258" name="" r:id="rId7" imgW="4889500" imgH="800100" progId="Equation.DSMT4">
                  <p:embed/>
                </p:oleObj>
              </mc:Choice>
              <mc:Fallback>
                <p:oleObj name="" r:id="rId7" imgW="4889500" imgH="800100" progId="Equation.DSMT4">
                  <p:embed/>
                  <p:pic>
                    <p:nvPicPr>
                      <p:cNvPr id="0" name="图片 3257"/>
                      <p:cNvPicPr/>
                      <p:nvPr/>
                    </p:nvPicPr>
                    <p:blipFill>
                      <a:blip r:embed="rId8"/>
                      <a:stretch>
                        <a:fillRect/>
                      </a:stretch>
                    </p:blipFill>
                    <p:spPr>
                      <a:xfrm>
                        <a:off x="1966913" y="3498850"/>
                        <a:ext cx="4889500" cy="800100"/>
                      </a:xfrm>
                      <a:prstGeom prst="rect">
                        <a:avLst/>
                      </a:prstGeom>
                      <a:noFill/>
                      <a:ln w="38100">
                        <a:noFill/>
                        <a:miter/>
                      </a:ln>
                    </p:spPr>
                  </p:pic>
                </p:oleObj>
              </mc:Fallback>
            </mc:AlternateContent>
          </a:graphicData>
        </a:graphic>
      </p:graphicFrame>
      <p:graphicFrame>
        <p:nvGraphicFramePr>
          <p:cNvPr id="1048583" name="Object 7"/>
          <p:cNvGraphicFramePr>
            <a:graphicFrameLocks noChangeAspect="1"/>
          </p:cNvGraphicFramePr>
          <p:nvPr/>
        </p:nvGraphicFramePr>
        <p:xfrm>
          <a:off x="657225" y="4708525"/>
          <a:ext cx="4597400" cy="1155700"/>
        </p:xfrm>
        <a:graphic>
          <a:graphicData uri="http://schemas.openxmlformats.org/presentationml/2006/ole">
            <mc:AlternateContent xmlns:mc="http://schemas.openxmlformats.org/markup-compatibility/2006">
              <mc:Choice xmlns:v="urn:schemas-microsoft-com:vml" Requires="v">
                <p:oleObj spid="_x0000_s3244" name="" r:id="rId9" imgW="4597400" imgH="1155700" progId="Equation.DSMT4">
                  <p:embed/>
                </p:oleObj>
              </mc:Choice>
              <mc:Fallback>
                <p:oleObj name="" r:id="rId9" imgW="4597400" imgH="1155700" progId="Equation.DSMT4">
                  <p:embed/>
                  <p:pic>
                    <p:nvPicPr>
                      <p:cNvPr id="0" name="图片 3243"/>
                      <p:cNvPicPr/>
                      <p:nvPr/>
                    </p:nvPicPr>
                    <p:blipFill>
                      <a:blip r:embed="rId10"/>
                      <a:stretch>
                        <a:fillRect/>
                      </a:stretch>
                    </p:blipFill>
                    <p:spPr>
                      <a:xfrm>
                        <a:off x="657225" y="4708525"/>
                        <a:ext cx="4597400" cy="1155700"/>
                      </a:xfrm>
                      <a:prstGeom prst="rect">
                        <a:avLst/>
                      </a:prstGeom>
                      <a:noFill/>
                      <a:ln w="38100">
                        <a:noFill/>
                        <a:miter/>
                      </a:ln>
                    </p:spPr>
                  </p:pic>
                </p:oleObj>
              </mc:Fallback>
            </mc:AlternateContent>
          </a:graphicData>
        </a:graphic>
      </p:graphicFrame>
      <p:graphicFrame>
        <p:nvGraphicFramePr>
          <p:cNvPr id="1048584" name="Object 8"/>
          <p:cNvGraphicFramePr>
            <a:graphicFrameLocks noChangeAspect="1"/>
          </p:cNvGraphicFramePr>
          <p:nvPr/>
        </p:nvGraphicFramePr>
        <p:xfrm>
          <a:off x="5202238" y="4987925"/>
          <a:ext cx="3225800" cy="876300"/>
        </p:xfrm>
        <a:graphic>
          <a:graphicData uri="http://schemas.openxmlformats.org/presentationml/2006/ole">
            <mc:AlternateContent xmlns:mc="http://schemas.openxmlformats.org/markup-compatibility/2006">
              <mc:Choice xmlns:v="urn:schemas-microsoft-com:vml" Requires="v">
                <p:oleObj spid="_x0000_s3260" name="" r:id="rId11" imgW="3225800" imgH="876300" progId="Equation.DSMT4">
                  <p:embed/>
                </p:oleObj>
              </mc:Choice>
              <mc:Fallback>
                <p:oleObj name="" r:id="rId11" imgW="3225800" imgH="876300" progId="Equation.DSMT4">
                  <p:embed/>
                  <p:pic>
                    <p:nvPicPr>
                      <p:cNvPr id="0" name="图片 3259"/>
                      <p:cNvPicPr/>
                      <p:nvPr/>
                    </p:nvPicPr>
                    <p:blipFill>
                      <a:blip r:embed="rId12"/>
                      <a:stretch>
                        <a:fillRect/>
                      </a:stretch>
                    </p:blipFill>
                    <p:spPr>
                      <a:xfrm>
                        <a:off x="5202238" y="4987925"/>
                        <a:ext cx="3225800" cy="8763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48583"/>
                                        </p:tgtEl>
                                        <p:attrNameLst>
                                          <p:attrName>style.visibility</p:attrName>
                                        </p:attrNameLst>
                                      </p:cBhvr>
                                      <p:to>
                                        <p:strVal val="visible"/>
                                      </p:to>
                                    </p:set>
                                    <p:animEffect transition="in" filter="blinds(horizontal)">
                                      <p:cBhvr>
                                        <p:cTn id="25" dur="500"/>
                                        <p:tgtEl>
                                          <p:spTgt spid="104858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48584"/>
                                        </p:tgtEl>
                                        <p:attrNameLst>
                                          <p:attrName>style.visibility</p:attrName>
                                        </p:attrNameLst>
                                      </p:cBhvr>
                                      <p:to>
                                        <p:strVal val="visible"/>
                                      </p:to>
                                    </p:set>
                                    <p:animEffect transition="in" filter="blinds(horizontal)">
                                      <p:cBhvr>
                                        <p:cTn id="30" dur="500"/>
                                        <p:tgtEl>
                                          <p:spTgt spid="1048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5538" name="Object 2"/>
          <p:cNvGraphicFramePr>
            <a:graphicFrameLocks noChangeAspect="1"/>
          </p:cNvGraphicFramePr>
          <p:nvPr/>
        </p:nvGraphicFramePr>
        <p:xfrm>
          <a:off x="1797050" y="390525"/>
          <a:ext cx="4826000" cy="914400"/>
        </p:xfrm>
        <a:graphic>
          <a:graphicData uri="http://schemas.openxmlformats.org/presentationml/2006/ole">
            <mc:AlternateContent xmlns:mc="http://schemas.openxmlformats.org/markup-compatibility/2006">
              <mc:Choice xmlns:v="urn:schemas-microsoft-com:vml" Requires="v">
                <p:oleObj spid="_x0000_s3250" name="" r:id="rId1" imgW="4826000" imgH="914400" progId="Equation.DSMT4">
                  <p:embed/>
                </p:oleObj>
              </mc:Choice>
              <mc:Fallback>
                <p:oleObj name="" r:id="rId1" imgW="4826000" imgH="914400" progId="Equation.DSMT4">
                  <p:embed/>
                  <p:pic>
                    <p:nvPicPr>
                      <p:cNvPr id="0" name="图片 3249"/>
                      <p:cNvPicPr/>
                      <p:nvPr/>
                    </p:nvPicPr>
                    <p:blipFill>
                      <a:blip r:embed="rId2"/>
                      <a:stretch>
                        <a:fillRect/>
                      </a:stretch>
                    </p:blipFill>
                    <p:spPr>
                      <a:xfrm>
                        <a:off x="1797050" y="390525"/>
                        <a:ext cx="4826000" cy="914400"/>
                      </a:xfrm>
                      <a:prstGeom prst="rect">
                        <a:avLst/>
                      </a:prstGeom>
                      <a:solidFill>
                        <a:srgbClr val="FFFF99"/>
                      </a:solidFill>
                      <a:ln w="38100">
                        <a:noFill/>
                        <a:miter/>
                      </a:ln>
                    </p:spPr>
                  </p:pic>
                </p:oleObj>
              </mc:Fallback>
            </mc:AlternateContent>
          </a:graphicData>
        </a:graphic>
      </p:graphicFrame>
      <p:graphicFrame>
        <p:nvGraphicFramePr>
          <p:cNvPr id="65539" name="Object 3"/>
          <p:cNvGraphicFramePr>
            <a:graphicFrameLocks noChangeAspect="1"/>
          </p:cNvGraphicFramePr>
          <p:nvPr/>
        </p:nvGraphicFramePr>
        <p:xfrm>
          <a:off x="1797050" y="1481138"/>
          <a:ext cx="4826000" cy="914400"/>
        </p:xfrm>
        <a:graphic>
          <a:graphicData uri="http://schemas.openxmlformats.org/presentationml/2006/ole">
            <mc:AlternateContent xmlns:mc="http://schemas.openxmlformats.org/markup-compatibility/2006">
              <mc:Choice xmlns:v="urn:schemas-microsoft-com:vml" Requires="v">
                <p:oleObj spid="_x0000_s3259" name="" r:id="rId3" imgW="4826000" imgH="914400" progId="Equation.DSMT4">
                  <p:embed/>
                </p:oleObj>
              </mc:Choice>
              <mc:Fallback>
                <p:oleObj name="" r:id="rId3" imgW="4826000" imgH="914400" progId="Equation.DSMT4">
                  <p:embed/>
                  <p:pic>
                    <p:nvPicPr>
                      <p:cNvPr id="0" name="图片 3258"/>
                      <p:cNvPicPr/>
                      <p:nvPr/>
                    </p:nvPicPr>
                    <p:blipFill>
                      <a:blip r:embed="rId4"/>
                      <a:stretch>
                        <a:fillRect/>
                      </a:stretch>
                    </p:blipFill>
                    <p:spPr>
                      <a:xfrm>
                        <a:off x="1797050" y="1481138"/>
                        <a:ext cx="4826000" cy="914400"/>
                      </a:xfrm>
                      <a:prstGeom prst="rect">
                        <a:avLst/>
                      </a:prstGeom>
                      <a:solidFill>
                        <a:srgbClr val="FFFF99"/>
                      </a:solidFill>
                      <a:ln w="38100">
                        <a:noFill/>
                        <a:miter/>
                      </a:ln>
                    </p:spPr>
                  </p:pic>
                </p:oleObj>
              </mc:Fallback>
            </mc:AlternateContent>
          </a:graphicData>
        </a:graphic>
      </p:graphicFrame>
      <p:graphicFrame>
        <p:nvGraphicFramePr>
          <p:cNvPr id="5" name="Object 4"/>
          <p:cNvGraphicFramePr>
            <a:graphicFrameLocks noChangeAspect="1"/>
          </p:cNvGraphicFramePr>
          <p:nvPr/>
        </p:nvGraphicFramePr>
        <p:xfrm>
          <a:off x="873125" y="2773363"/>
          <a:ext cx="5435600" cy="876300"/>
        </p:xfrm>
        <a:graphic>
          <a:graphicData uri="http://schemas.openxmlformats.org/presentationml/2006/ole">
            <mc:AlternateContent xmlns:mc="http://schemas.openxmlformats.org/markup-compatibility/2006">
              <mc:Choice xmlns:v="urn:schemas-microsoft-com:vml" Requires="v">
                <p:oleObj spid="_x0000_s3261" name="" r:id="rId5" imgW="5435600" imgH="876300" progId="Equation.DSMT4">
                  <p:embed/>
                </p:oleObj>
              </mc:Choice>
              <mc:Fallback>
                <p:oleObj name="" r:id="rId5" imgW="5435600" imgH="876300" progId="Equation.DSMT4">
                  <p:embed/>
                  <p:pic>
                    <p:nvPicPr>
                      <p:cNvPr id="0" name="图片 3260"/>
                      <p:cNvPicPr/>
                      <p:nvPr/>
                    </p:nvPicPr>
                    <p:blipFill>
                      <a:blip r:embed="rId6"/>
                      <a:stretch>
                        <a:fillRect/>
                      </a:stretch>
                    </p:blipFill>
                    <p:spPr>
                      <a:xfrm>
                        <a:off x="873125" y="2773363"/>
                        <a:ext cx="5435600" cy="876300"/>
                      </a:xfrm>
                      <a:prstGeom prst="rect">
                        <a:avLst/>
                      </a:prstGeom>
                      <a:noFill/>
                      <a:ln w="38100">
                        <a:noFill/>
                        <a:miter/>
                      </a:ln>
                    </p:spPr>
                  </p:pic>
                </p:oleObj>
              </mc:Fallback>
            </mc:AlternateContent>
          </a:graphicData>
        </a:graphic>
      </p:graphicFrame>
      <p:graphicFrame>
        <p:nvGraphicFramePr>
          <p:cNvPr id="1049605" name="Object 5"/>
          <p:cNvGraphicFramePr>
            <a:graphicFrameLocks noChangeAspect="1"/>
          </p:cNvGraphicFramePr>
          <p:nvPr/>
        </p:nvGraphicFramePr>
        <p:xfrm>
          <a:off x="3902075" y="3565525"/>
          <a:ext cx="4521200" cy="876300"/>
        </p:xfrm>
        <a:graphic>
          <a:graphicData uri="http://schemas.openxmlformats.org/presentationml/2006/ole">
            <mc:AlternateContent xmlns:mc="http://schemas.openxmlformats.org/markup-compatibility/2006">
              <mc:Choice xmlns:v="urn:schemas-microsoft-com:vml" Requires="v">
                <p:oleObj spid="_x0000_s3257" name="" r:id="rId7" imgW="4521200" imgH="876300" progId="Equation.DSMT4">
                  <p:embed/>
                </p:oleObj>
              </mc:Choice>
              <mc:Fallback>
                <p:oleObj name="" r:id="rId7" imgW="4521200" imgH="876300" progId="Equation.DSMT4">
                  <p:embed/>
                  <p:pic>
                    <p:nvPicPr>
                      <p:cNvPr id="0" name="图片 3256"/>
                      <p:cNvPicPr/>
                      <p:nvPr/>
                    </p:nvPicPr>
                    <p:blipFill>
                      <a:blip r:embed="rId8"/>
                      <a:stretch>
                        <a:fillRect/>
                      </a:stretch>
                    </p:blipFill>
                    <p:spPr>
                      <a:xfrm>
                        <a:off x="3902075" y="3565525"/>
                        <a:ext cx="4521200" cy="876300"/>
                      </a:xfrm>
                      <a:prstGeom prst="rect">
                        <a:avLst/>
                      </a:prstGeom>
                      <a:noFill/>
                      <a:ln w="38100">
                        <a:noFill/>
                        <a:miter/>
                      </a:ln>
                    </p:spPr>
                  </p:pic>
                </p:oleObj>
              </mc:Fallback>
            </mc:AlternateContent>
          </a:graphicData>
        </a:graphic>
      </p:graphicFrame>
      <p:graphicFrame>
        <p:nvGraphicFramePr>
          <p:cNvPr id="1049606" name="Object 6"/>
          <p:cNvGraphicFramePr>
            <a:graphicFrameLocks noChangeAspect="1"/>
          </p:cNvGraphicFramePr>
          <p:nvPr/>
        </p:nvGraphicFramePr>
        <p:xfrm>
          <a:off x="1316038" y="4494213"/>
          <a:ext cx="6870700" cy="914400"/>
        </p:xfrm>
        <a:graphic>
          <a:graphicData uri="http://schemas.openxmlformats.org/presentationml/2006/ole">
            <mc:AlternateContent xmlns:mc="http://schemas.openxmlformats.org/markup-compatibility/2006">
              <mc:Choice xmlns:v="urn:schemas-microsoft-com:vml" Requires="v">
                <p:oleObj spid="_x0000_s3252" name="" r:id="rId9" imgW="6870700" imgH="914400" progId="Equation.DSMT4">
                  <p:embed/>
                </p:oleObj>
              </mc:Choice>
              <mc:Fallback>
                <p:oleObj name="" r:id="rId9" imgW="6870700" imgH="914400" progId="Equation.DSMT4">
                  <p:embed/>
                  <p:pic>
                    <p:nvPicPr>
                      <p:cNvPr id="0" name="图片 3251"/>
                      <p:cNvPicPr/>
                      <p:nvPr/>
                    </p:nvPicPr>
                    <p:blipFill>
                      <a:blip r:embed="rId10"/>
                      <a:stretch>
                        <a:fillRect/>
                      </a:stretch>
                    </p:blipFill>
                    <p:spPr>
                      <a:xfrm>
                        <a:off x="1316038" y="4494213"/>
                        <a:ext cx="6870700" cy="914400"/>
                      </a:xfrm>
                      <a:prstGeom prst="rect">
                        <a:avLst/>
                      </a:prstGeom>
                      <a:noFill/>
                      <a:ln w="38100">
                        <a:noFill/>
                        <a:miter/>
                      </a:ln>
                    </p:spPr>
                  </p:pic>
                </p:oleObj>
              </mc:Fallback>
            </mc:AlternateContent>
          </a:graphicData>
        </a:graphic>
      </p:graphicFrame>
      <p:graphicFrame>
        <p:nvGraphicFramePr>
          <p:cNvPr id="1049607" name="Object 7"/>
          <p:cNvGraphicFramePr>
            <a:graphicFrameLocks noChangeAspect="1"/>
          </p:cNvGraphicFramePr>
          <p:nvPr/>
        </p:nvGraphicFramePr>
        <p:xfrm>
          <a:off x="1352550" y="5559425"/>
          <a:ext cx="5816600" cy="876300"/>
        </p:xfrm>
        <a:graphic>
          <a:graphicData uri="http://schemas.openxmlformats.org/presentationml/2006/ole">
            <mc:AlternateContent xmlns:mc="http://schemas.openxmlformats.org/markup-compatibility/2006">
              <mc:Choice xmlns:v="urn:schemas-microsoft-com:vml" Requires="v">
                <p:oleObj spid="_x0000_s3253" name="" r:id="rId11" imgW="5816600" imgH="876300" progId="Equation.DSMT4">
                  <p:embed/>
                </p:oleObj>
              </mc:Choice>
              <mc:Fallback>
                <p:oleObj name="" r:id="rId11" imgW="5816600" imgH="876300" progId="Equation.DSMT4">
                  <p:embed/>
                  <p:pic>
                    <p:nvPicPr>
                      <p:cNvPr id="0" name="图片 3252"/>
                      <p:cNvPicPr/>
                      <p:nvPr/>
                    </p:nvPicPr>
                    <p:blipFill>
                      <a:blip r:embed="rId12"/>
                      <a:stretch>
                        <a:fillRect/>
                      </a:stretch>
                    </p:blipFill>
                    <p:spPr>
                      <a:xfrm>
                        <a:off x="1352550" y="5559425"/>
                        <a:ext cx="5816600" cy="876300"/>
                      </a:xfrm>
                      <a:prstGeom prst="rect">
                        <a:avLst/>
                      </a:prstGeom>
                      <a:solidFill>
                        <a:srgbClr val="FFCC99"/>
                      </a:solid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9605"/>
                                        </p:tgtEl>
                                        <p:attrNameLst>
                                          <p:attrName>style.visibility</p:attrName>
                                        </p:attrNameLst>
                                      </p:cBhvr>
                                      <p:to>
                                        <p:strVal val="visible"/>
                                      </p:to>
                                    </p:set>
                                    <p:animEffect transition="in" filter="blinds(horizontal)">
                                      <p:cBhvr>
                                        <p:cTn id="12" dur="500"/>
                                        <p:tgtEl>
                                          <p:spTgt spid="10496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9606"/>
                                        </p:tgtEl>
                                        <p:attrNameLst>
                                          <p:attrName>style.visibility</p:attrName>
                                        </p:attrNameLst>
                                      </p:cBhvr>
                                      <p:to>
                                        <p:strVal val="visible"/>
                                      </p:to>
                                    </p:set>
                                    <p:animEffect transition="in" filter="blinds(horizontal)">
                                      <p:cBhvr>
                                        <p:cTn id="17" dur="500"/>
                                        <p:tgtEl>
                                          <p:spTgt spid="104960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9607"/>
                                        </p:tgtEl>
                                        <p:attrNameLst>
                                          <p:attrName>style.visibility</p:attrName>
                                        </p:attrNameLst>
                                      </p:cBhvr>
                                      <p:to>
                                        <p:strVal val="visible"/>
                                      </p:to>
                                    </p:set>
                                    <p:animEffect transition="in" filter="blinds(horizontal)">
                                      <p:cBhvr>
                                        <p:cTn id="22" dur="500"/>
                                        <p:tgtEl>
                                          <p:spTgt spid="1049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6562" name="Object 3"/>
          <p:cNvGraphicFramePr>
            <a:graphicFrameLocks noChangeAspect="1"/>
          </p:cNvGraphicFramePr>
          <p:nvPr/>
        </p:nvGraphicFramePr>
        <p:xfrm>
          <a:off x="1938338" y="636588"/>
          <a:ext cx="6375400" cy="876300"/>
        </p:xfrm>
        <a:graphic>
          <a:graphicData uri="http://schemas.openxmlformats.org/presentationml/2006/ole">
            <mc:AlternateContent xmlns:mc="http://schemas.openxmlformats.org/markup-compatibility/2006">
              <mc:Choice xmlns:v="urn:schemas-microsoft-com:vml" Requires="v">
                <p:oleObj spid="_x0000_s3262" name="" r:id="rId1" imgW="6375400" imgH="876300" progId="Equation.DSMT4">
                  <p:embed/>
                </p:oleObj>
              </mc:Choice>
              <mc:Fallback>
                <p:oleObj name="" r:id="rId1" imgW="6375400" imgH="876300" progId="Equation.DSMT4">
                  <p:embed/>
                  <p:pic>
                    <p:nvPicPr>
                      <p:cNvPr id="0" name="图片 3261"/>
                      <p:cNvPicPr/>
                      <p:nvPr/>
                    </p:nvPicPr>
                    <p:blipFill>
                      <a:blip r:embed="rId2"/>
                      <a:stretch>
                        <a:fillRect/>
                      </a:stretch>
                    </p:blipFill>
                    <p:spPr>
                      <a:xfrm>
                        <a:off x="1938338" y="636588"/>
                        <a:ext cx="6375400" cy="876300"/>
                      </a:xfrm>
                      <a:prstGeom prst="rect">
                        <a:avLst/>
                      </a:prstGeom>
                      <a:solidFill>
                        <a:srgbClr val="FFCC99"/>
                      </a:solidFill>
                      <a:ln w="38100">
                        <a:noFill/>
                        <a:miter/>
                      </a:ln>
                    </p:spPr>
                  </p:pic>
                </p:oleObj>
              </mc:Fallback>
            </mc:AlternateContent>
          </a:graphicData>
        </a:graphic>
      </p:graphicFrame>
      <p:sp>
        <p:nvSpPr>
          <p:cNvPr id="66563" name="TextBox 4"/>
          <p:cNvSpPr txBox="1"/>
          <p:nvPr/>
        </p:nvSpPr>
        <p:spPr>
          <a:xfrm>
            <a:off x="785813" y="2000250"/>
            <a:ext cx="19907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C00000"/>
                </a:solidFill>
                <a:latin typeface="Arial" panose="020B0604020202020204" pitchFamily="34" charset="0"/>
              </a:rPr>
              <a:t>计算调节时间：</a:t>
            </a:r>
            <a:endParaRPr lang="zh-CN" altLang="en-US" sz="2000" b="1" dirty="0">
              <a:solidFill>
                <a:srgbClr val="C00000"/>
              </a:solidFill>
              <a:latin typeface="Arial" panose="020B0604020202020204" pitchFamily="34" charset="0"/>
            </a:endParaRPr>
          </a:p>
        </p:txBody>
      </p:sp>
      <p:graphicFrame>
        <p:nvGraphicFramePr>
          <p:cNvPr id="1050628" name="Object 4"/>
          <p:cNvGraphicFramePr>
            <a:graphicFrameLocks noChangeAspect="1"/>
          </p:cNvGraphicFramePr>
          <p:nvPr/>
        </p:nvGraphicFramePr>
        <p:xfrm>
          <a:off x="1898650" y="2630488"/>
          <a:ext cx="3530600" cy="876300"/>
        </p:xfrm>
        <a:graphic>
          <a:graphicData uri="http://schemas.openxmlformats.org/presentationml/2006/ole">
            <mc:AlternateContent xmlns:mc="http://schemas.openxmlformats.org/markup-compatibility/2006">
              <mc:Choice xmlns:v="urn:schemas-microsoft-com:vml" Requires="v">
                <p:oleObj spid="_x0000_s3251" name="" r:id="rId3" imgW="3530600" imgH="876300" progId="Equation.DSMT4">
                  <p:embed/>
                </p:oleObj>
              </mc:Choice>
              <mc:Fallback>
                <p:oleObj name="" r:id="rId3" imgW="3530600" imgH="876300" progId="Equation.DSMT4">
                  <p:embed/>
                  <p:pic>
                    <p:nvPicPr>
                      <p:cNvPr id="0" name="图片 3250"/>
                      <p:cNvPicPr/>
                      <p:nvPr/>
                    </p:nvPicPr>
                    <p:blipFill>
                      <a:blip r:embed="rId4"/>
                      <a:stretch>
                        <a:fillRect/>
                      </a:stretch>
                    </p:blipFill>
                    <p:spPr>
                      <a:xfrm>
                        <a:off x="1898650" y="2630488"/>
                        <a:ext cx="3530600" cy="876300"/>
                      </a:xfrm>
                      <a:prstGeom prst="rect">
                        <a:avLst/>
                      </a:prstGeom>
                      <a:noFill/>
                      <a:ln w="38100">
                        <a:noFill/>
                        <a:miter/>
                      </a:ln>
                    </p:spPr>
                  </p:pic>
                </p:oleObj>
              </mc:Fallback>
            </mc:AlternateContent>
          </a:graphicData>
        </a:graphic>
      </p:graphicFrame>
      <p:sp>
        <p:nvSpPr>
          <p:cNvPr id="7" name="TextBox 6"/>
          <p:cNvSpPr txBox="1"/>
          <p:nvPr/>
        </p:nvSpPr>
        <p:spPr>
          <a:xfrm>
            <a:off x="785813" y="3786188"/>
            <a:ext cx="877887"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Arial" panose="020B0604020202020204" pitchFamily="34" charset="0"/>
              </a:rPr>
              <a:t>其中：</a:t>
            </a:r>
            <a:endParaRPr lang="zh-CN" altLang="en-US" sz="1800" b="1" dirty="0">
              <a:latin typeface="Arial" panose="020B0604020202020204" pitchFamily="34" charset="0"/>
            </a:endParaRPr>
          </a:p>
        </p:txBody>
      </p:sp>
      <p:pic>
        <p:nvPicPr>
          <p:cNvPr id="8" name="Picture 7"/>
          <p:cNvPicPr>
            <a:picLocks noChangeAspect="1" noChangeArrowheads="1"/>
          </p:cNvPicPr>
          <p:nvPr/>
        </p:nvPicPr>
        <p:blipFill>
          <a:blip r:embed="rId5"/>
          <a:srcRect/>
          <a:stretch>
            <a:fillRect/>
          </a:stretch>
        </p:blipFill>
        <p:spPr bwMode="auto">
          <a:xfrm>
            <a:off x="5500688" y="1785938"/>
            <a:ext cx="3381375" cy="2740025"/>
          </a:xfrm>
          <a:prstGeom prst="rect">
            <a:avLst/>
          </a:prstGeom>
          <a:ln>
            <a:noFill/>
          </a:ln>
          <a:effectLst>
            <a:outerShdw blurRad="292100" dist="139700" dir="2700000" algn="tl" rotWithShape="0">
              <a:srgbClr val="333333">
                <a:alpha val="65000"/>
              </a:srgbClr>
            </a:outerShdw>
          </a:effectLst>
        </p:spPr>
      </p:pic>
      <p:graphicFrame>
        <p:nvGraphicFramePr>
          <p:cNvPr id="9" name="Object 5"/>
          <p:cNvGraphicFramePr>
            <a:graphicFrameLocks noChangeAspect="1"/>
          </p:cNvGraphicFramePr>
          <p:nvPr/>
        </p:nvGraphicFramePr>
        <p:xfrm>
          <a:off x="1722438" y="3760788"/>
          <a:ext cx="3492500" cy="495300"/>
        </p:xfrm>
        <a:graphic>
          <a:graphicData uri="http://schemas.openxmlformats.org/presentationml/2006/ole">
            <mc:AlternateContent xmlns:mc="http://schemas.openxmlformats.org/markup-compatibility/2006">
              <mc:Choice xmlns:v="urn:schemas-microsoft-com:vml" Requires="v">
                <p:oleObj spid="_x0000_s3254" name="" r:id="rId6" imgW="3492500" imgH="495300" progId="Equation.DSMT4">
                  <p:embed/>
                </p:oleObj>
              </mc:Choice>
              <mc:Fallback>
                <p:oleObj name="" r:id="rId6" imgW="3492500" imgH="495300" progId="Equation.DSMT4">
                  <p:embed/>
                  <p:pic>
                    <p:nvPicPr>
                      <p:cNvPr id="0" name="图片 3253"/>
                      <p:cNvPicPr/>
                      <p:nvPr/>
                    </p:nvPicPr>
                    <p:blipFill>
                      <a:blip r:embed="rId7"/>
                      <a:stretch>
                        <a:fillRect/>
                      </a:stretch>
                    </p:blipFill>
                    <p:spPr>
                      <a:xfrm>
                        <a:off x="1722438" y="3760788"/>
                        <a:ext cx="3492500" cy="495300"/>
                      </a:xfrm>
                      <a:prstGeom prst="rect">
                        <a:avLst/>
                      </a:prstGeom>
                      <a:noFill/>
                      <a:ln w="38100">
                        <a:noFill/>
                        <a:miter/>
                      </a:ln>
                    </p:spPr>
                  </p:pic>
                </p:oleObj>
              </mc:Fallback>
            </mc:AlternateContent>
          </a:graphicData>
        </a:graphic>
      </p:graphicFrame>
      <p:graphicFrame>
        <p:nvGraphicFramePr>
          <p:cNvPr id="10" name="Object 6"/>
          <p:cNvGraphicFramePr>
            <a:graphicFrameLocks noChangeAspect="1"/>
          </p:cNvGraphicFramePr>
          <p:nvPr/>
        </p:nvGraphicFramePr>
        <p:xfrm>
          <a:off x="1676400" y="4926013"/>
          <a:ext cx="1282700" cy="444500"/>
        </p:xfrm>
        <a:graphic>
          <a:graphicData uri="http://schemas.openxmlformats.org/presentationml/2006/ole">
            <mc:AlternateContent xmlns:mc="http://schemas.openxmlformats.org/markup-compatibility/2006">
              <mc:Choice xmlns:v="urn:schemas-microsoft-com:vml" Requires="v">
                <p:oleObj spid="_x0000_s3246" name="" r:id="rId8" imgW="1282700" imgH="444500" progId="Equation.DSMT4">
                  <p:embed/>
                </p:oleObj>
              </mc:Choice>
              <mc:Fallback>
                <p:oleObj name="" r:id="rId8" imgW="1282700" imgH="444500" progId="Equation.DSMT4">
                  <p:embed/>
                  <p:pic>
                    <p:nvPicPr>
                      <p:cNvPr id="0" name="图片 3245"/>
                      <p:cNvPicPr/>
                      <p:nvPr/>
                    </p:nvPicPr>
                    <p:blipFill>
                      <a:blip r:embed="rId9"/>
                      <a:stretch>
                        <a:fillRect/>
                      </a:stretch>
                    </p:blipFill>
                    <p:spPr>
                      <a:xfrm>
                        <a:off x="1676400" y="4926013"/>
                        <a:ext cx="1282700" cy="444500"/>
                      </a:xfrm>
                      <a:prstGeom prst="rect">
                        <a:avLst/>
                      </a:prstGeom>
                      <a:noFill/>
                      <a:ln w="38100">
                        <a:noFill/>
                        <a:miter/>
                      </a:ln>
                    </p:spPr>
                  </p:pic>
                </p:oleObj>
              </mc:Fallback>
            </mc:AlternateContent>
          </a:graphicData>
        </a:graphic>
      </p:graphicFrame>
      <p:graphicFrame>
        <p:nvGraphicFramePr>
          <p:cNvPr id="1050631" name="Object 7"/>
          <p:cNvGraphicFramePr>
            <a:graphicFrameLocks noChangeAspect="1"/>
          </p:cNvGraphicFramePr>
          <p:nvPr/>
        </p:nvGraphicFramePr>
        <p:xfrm>
          <a:off x="1679575" y="5457825"/>
          <a:ext cx="1651000" cy="685800"/>
        </p:xfrm>
        <a:graphic>
          <a:graphicData uri="http://schemas.openxmlformats.org/presentationml/2006/ole">
            <mc:AlternateContent xmlns:mc="http://schemas.openxmlformats.org/markup-compatibility/2006">
              <mc:Choice xmlns:v="urn:schemas-microsoft-com:vml" Requires="v">
                <p:oleObj spid="_x0000_s3247" name="" r:id="rId10" imgW="1651000" imgH="685800" progId="Equation.DSMT4">
                  <p:embed/>
                </p:oleObj>
              </mc:Choice>
              <mc:Fallback>
                <p:oleObj name="" r:id="rId10" imgW="1651000" imgH="685800" progId="Equation.DSMT4">
                  <p:embed/>
                  <p:pic>
                    <p:nvPicPr>
                      <p:cNvPr id="0" name="图片 3246"/>
                      <p:cNvPicPr/>
                      <p:nvPr/>
                    </p:nvPicPr>
                    <p:blipFill>
                      <a:blip r:embed="rId11"/>
                      <a:stretch>
                        <a:fillRect/>
                      </a:stretch>
                    </p:blipFill>
                    <p:spPr>
                      <a:xfrm>
                        <a:off x="1679575" y="5457825"/>
                        <a:ext cx="1651000" cy="685800"/>
                      </a:xfrm>
                      <a:prstGeom prst="rect">
                        <a:avLst/>
                      </a:prstGeom>
                      <a:noFill/>
                      <a:ln w="38100">
                        <a:noFill/>
                        <a:miter/>
                      </a:ln>
                    </p:spPr>
                  </p:pic>
                </p:oleObj>
              </mc:Fallback>
            </mc:AlternateContent>
          </a:graphicData>
        </a:graphic>
      </p:graphicFrame>
      <p:graphicFrame>
        <p:nvGraphicFramePr>
          <p:cNvPr id="1050632" name="Object 8"/>
          <p:cNvGraphicFramePr>
            <a:graphicFrameLocks noChangeAspect="1"/>
          </p:cNvGraphicFramePr>
          <p:nvPr/>
        </p:nvGraphicFramePr>
        <p:xfrm>
          <a:off x="1928813" y="4357688"/>
          <a:ext cx="2362200" cy="444500"/>
        </p:xfrm>
        <a:graphic>
          <a:graphicData uri="http://schemas.openxmlformats.org/presentationml/2006/ole">
            <mc:AlternateContent xmlns:mc="http://schemas.openxmlformats.org/markup-compatibility/2006">
              <mc:Choice xmlns:v="urn:schemas-microsoft-com:vml" Requires="v">
                <p:oleObj spid="_x0000_s3245" name="" r:id="rId12" imgW="2362200" imgH="444500" progId="Equation.DSMT4">
                  <p:embed/>
                </p:oleObj>
              </mc:Choice>
              <mc:Fallback>
                <p:oleObj name="" r:id="rId12" imgW="2362200" imgH="444500" progId="Equation.DSMT4">
                  <p:embed/>
                  <p:pic>
                    <p:nvPicPr>
                      <p:cNvPr id="0" name="图片 3244"/>
                      <p:cNvPicPr/>
                      <p:nvPr/>
                    </p:nvPicPr>
                    <p:blipFill>
                      <a:blip r:embed="rId13"/>
                      <a:stretch>
                        <a:fillRect/>
                      </a:stretch>
                    </p:blipFill>
                    <p:spPr>
                      <a:xfrm>
                        <a:off x="1928813" y="4357688"/>
                        <a:ext cx="2362200" cy="444500"/>
                      </a:xfrm>
                      <a:prstGeom prst="rect">
                        <a:avLst/>
                      </a:prstGeom>
                      <a:noFill/>
                      <a:ln w="38100">
                        <a:noFill/>
                        <a:miter/>
                      </a:ln>
                    </p:spPr>
                  </p:pic>
                </p:oleObj>
              </mc:Fallback>
            </mc:AlternateContent>
          </a:graphicData>
        </a:graphic>
      </p:graphicFrame>
      <p:graphicFrame>
        <p:nvGraphicFramePr>
          <p:cNvPr id="13" name="Object 9"/>
          <p:cNvGraphicFramePr>
            <a:graphicFrameLocks noChangeAspect="1"/>
          </p:cNvGraphicFramePr>
          <p:nvPr/>
        </p:nvGraphicFramePr>
        <p:xfrm>
          <a:off x="3756025" y="5335588"/>
          <a:ext cx="3048000" cy="711200"/>
        </p:xfrm>
        <a:graphic>
          <a:graphicData uri="http://schemas.openxmlformats.org/presentationml/2006/ole">
            <mc:AlternateContent xmlns:mc="http://schemas.openxmlformats.org/markup-compatibility/2006">
              <mc:Choice xmlns:v="urn:schemas-microsoft-com:vml" Requires="v">
                <p:oleObj spid="_x0000_s3248" name="" r:id="rId14" imgW="3048000" imgH="711200" progId="Equation.DSMT4">
                  <p:embed/>
                </p:oleObj>
              </mc:Choice>
              <mc:Fallback>
                <p:oleObj name="" r:id="rId14" imgW="3048000" imgH="711200" progId="Equation.DSMT4">
                  <p:embed/>
                  <p:pic>
                    <p:nvPicPr>
                      <p:cNvPr id="0" name="图片 3247"/>
                      <p:cNvPicPr/>
                      <p:nvPr/>
                    </p:nvPicPr>
                    <p:blipFill>
                      <a:blip r:embed="rId15"/>
                      <a:stretch>
                        <a:fillRect/>
                      </a:stretch>
                    </p:blipFill>
                    <p:spPr>
                      <a:xfrm>
                        <a:off x="3756025" y="5335588"/>
                        <a:ext cx="3048000" cy="7112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0628"/>
                                        </p:tgtEl>
                                        <p:attrNameLst>
                                          <p:attrName>style.visibility</p:attrName>
                                        </p:attrNameLst>
                                      </p:cBhvr>
                                      <p:to>
                                        <p:strVal val="visible"/>
                                      </p:to>
                                    </p:set>
                                    <p:animEffect transition="in" filter="blinds(horizontal)">
                                      <p:cBhvr>
                                        <p:cTn id="7" dur="500"/>
                                        <p:tgtEl>
                                          <p:spTgt spid="1050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50632"/>
                                        </p:tgtEl>
                                        <p:attrNameLst>
                                          <p:attrName>style.visibility</p:attrName>
                                        </p:attrNameLst>
                                      </p:cBhvr>
                                      <p:to>
                                        <p:strVal val="visible"/>
                                      </p:to>
                                    </p:set>
                                    <p:animEffect transition="in" filter="blinds(horizontal)">
                                      <p:cBhvr>
                                        <p:cTn id="27" dur="500"/>
                                        <p:tgtEl>
                                          <p:spTgt spid="10506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50631"/>
                                        </p:tgtEl>
                                        <p:attrNameLst>
                                          <p:attrName>style.visibility</p:attrName>
                                        </p:attrNameLst>
                                      </p:cBhvr>
                                      <p:to>
                                        <p:strVal val="visible"/>
                                      </p:to>
                                    </p:set>
                                    <p:animEffect transition="in" filter="blinds(horizontal)">
                                      <p:cBhvr>
                                        <p:cTn id="37" dur="500"/>
                                        <p:tgtEl>
                                          <p:spTgt spid="105063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7586" name="Object 2"/>
          <p:cNvGraphicFramePr>
            <a:graphicFrameLocks noChangeAspect="1"/>
          </p:cNvGraphicFramePr>
          <p:nvPr/>
        </p:nvGraphicFramePr>
        <p:xfrm>
          <a:off x="2286000" y="642938"/>
          <a:ext cx="914400" cy="241300"/>
        </p:xfrm>
        <a:graphic>
          <a:graphicData uri="http://schemas.openxmlformats.org/presentationml/2006/ole">
            <mc:AlternateContent xmlns:mc="http://schemas.openxmlformats.org/markup-compatibility/2006">
              <mc:Choice xmlns:v="urn:schemas-microsoft-com:vml" Requires="v">
                <p:oleObj spid="_x0000_s3272" name="" r:id="rId1" imgW="914400" imgH="241300" progId="Equation.DSMT4">
                  <p:embed/>
                </p:oleObj>
              </mc:Choice>
              <mc:Fallback>
                <p:oleObj name="" r:id="rId1" imgW="914400" imgH="241300" progId="Equation.DSMT4">
                  <p:embed/>
                  <p:pic>
                    <p:nvPicPr>
                      <p:cNvPr id="0" name="图片 3271"/>
                      <p:cNvPicPr/>
                      <p:nvPr/>
                    </p:nvPicPr>
                    <p:blipFill>
                      <a:blip r:embed="rId2"/>
                      <a:stretch>
                        <a:fillRect/>
                      </a:stretch>
                    </p:blipFill>
                    <p:spPr>
                      <a:xfrm>
                        <a:off x="2286000" y="642938"/>
                        <a:ext cx="914400" cy="241300"/>
                      </a:xfrm>
                      <a:prstGeom prst="rect">
                        <a:avLst/>
                      </a:prstGeom>
                      <a:noFill/>
                      <a:ln w="38100">
                        <a:noFill/>
                        <a:miter/>
                      </a:ln>
                    </p:spPr>
                  </p:pic>
                </p:oleObj>
              </mc:Fallback>
            </mc:AlternateContent>
          </a:graphicData>
        </a:graphic>
      </p:graphicFrame>
      <p:graphicFrame>
        <p:nvGraphicFramePr>
          <p:cNvPr id="67587" name="Object 3"/>
          <p:cNvGraphicFramePr>
            <a:graphicFrameLocks noChangeAspect="1"/>
          </p:cNvGraphicFramePr>
          <p:nvPr/>
        </p:nvGraphicFramePr>
        <p:xfrm>
          <a:off x="2711450" y="1189038"/>
          <a:ext cx="2197100" cy="762000"/>
        </p:xfrm>
        <a:graphic>
          <a:graphicData uri="http://schemas.openxmlformats.org/presentationml/2006/ole">
            <mc:AlternateContent xmlns:mc="http://schemas.openxmlformats.org/markup-compatibility/2006">
              <mc:Choice xmlns:v="urn:schemas-microsoft-com:vml" Requires="v">
                <p:oleObj spid="_x0000_s3273" name="" r:id="rId3" imgW="2197100" imgH="762000" progId="Equation.DSMT4">
                  <p:embed/>
                </p:oleObj>
              </mc:Choice>
              <mc:Fallback>
                <p:oleObj name="" r:id="rId3" imgW="2197100" imgH="762000" progId="Equation.DSMT4">
                  <p:embed/>
                  <p:pic>
                    <p:nvPicPr>
                      <p:cNvPr id="0" name="图片 3272"/>
                      <p:cNvPicPr/>
                      <p:nvPr/>
                    </p:nvPicPr>
                    <p:blipFill>
                      <a:blip r:embed="rId4"/>
                      <a:stretch>
                        <a:fillRect/>
                      </a:stretch>
                    </p:blipFill>
                    <p:spPr>
                      <a:xfrm>
                        <a:off x="2711450" y="1189038"/>
                        <a:ext cx="2197100" cy="762000"/>
                      </a:xfrm>
                      <a:prstGeom prst="rect">
                        <a:avLst/>
                      </a:prstGeom>
                      <a:noFill/>
                      <a:ln w="38100">
                        <a:noFill/>
                        <a:miter/>
                      </a:ln>
                    </p:spPr>
                  </p:pic>
                </p:oleObj>
              </mc:Fallback>
            </mc:AlternateContent>
          </a:graphicData>
        </a:graphic>
      </p:graphicFrame>
      <p:graphicFrame>
        <p:nvGraphicFramePr>
          <p:cNvPr id="67588" name="Object 4"/>
          <p:cNvGraphicFramePr>
            <a:graphicFrameLocks noChangeAspect="1"/>
          </p:cNvGraphicFramePr>
          <p:nvPr/>
        </p:nvGraphicFramePr>
        <p:xfrm>
          <a:off x="2357438" y="2286000"/>
          <a:ext cx="914400" cy="241300"/>
        </p:xfrm>
        <a:graphic>
          <a:graphicData uri="http://schemas.openxmlformats.org/presentationml/2006/ole">
            <mc:AlternateContent xmlns:mc="http://schemas.openxmlformats.org/markup-compatibility/2006">
              <mc:Choice xmlns:v="urn:schemas-microsoft-com:vml" Requires="v">
                <p:oleObj spid="_x0000_s3271" name="" r:id="rId5" imgW="914400" imgH="241300" progId="Equation.DSMT4">
                  <p:embed/>
                </p:oleObj>
              </mc:Choice>
              <mc:Fallback>
                <p:oleObj name="" r:id="rId5" imgW="914400" imgH="241300" progId="Equation.DSMT4">
                  <p:embed/>
                  <p:pic>
                    <p:nvPicPr>
                      <p:cNvPr id="0" name="图片 3270"/>
                      <p:cNvPicPr/>
                      <p:nvPr/>
                    </p:nvPicPr>
                    <p:blipFill>
                      <a:blip r:embed="rId6"/>
                      <a:stretch>
                        <a:fillRect/>
                      </a:stretch>
                    </p:blipFill>
                    <p:spPr>
                      <a:xfrm>
                        <a:off x="2357438" y="2286000"/>
                        <a:ext cx="914400" cy="241300"/>
                      </a:xfrm>
                      <a:prstGeom prst="rect">
                        <a:avLst/>
                      </a:prstGeom>
                      <a:noFill/>
                      <a:ln w="38100">
                        <a:noFill/>
                        <a:miter/>
                      </a:ln>
                    </p:spPr>
                  </p:pic>
                </p:oleObj>
              </mc:Fallback>
            </mc:AlternateContent>
          </a:graphicData>
        </a:graphic>
      </p:graphicFrame>
      <p:graphicFrame>
        <p:nvGraphicFramePr>
          <p:cNvPr id="67589" name="Object 5"/>
          <p:cNvGraphicFramePr>
            <a:graphicFrameLocks noChangeAspect="1"/>
          </p:cNvGraphicFramePr>
          <p:nvPr/>
        </p:nvGraphicFramePr>
        <p:xfrm>
          <a:off x="2786063" y="2786063"/>
          <a:ext cx="2197100" cy="762000"/>
        </p:xfrm>
        <a:graphic>
          <a:graphicData uri="http://schemas.openxmlformats.org/presentationml/2006/ole">
            <mc:AlternateContent xmlns:mc="http://schemas.openxmlformats.org/markup-compatibility/2006">
              <mc:Choice xmlns:v="urn:schemas-microsoft-com:vml" Requires="v">
                <p:oleObj spid="_x0000_s3268" name="" r:id="rId7" imgW="2197100" imgH="762000" progId="Equation.DSMT4">
                  <p:embed/>
                </p:oleObj>
              </mc:Choice>
              <mc:Fallback>
                <p:oleObj name="" r:id="rId7" imgW="2197100" imgH="762000" progId="Equation.DSMT4">
                  <p:embed/>
                  <p:pic>
                    <p:nvPicPr>
                      <p:cNvPr id="0" name="图片 3267"/>
                      <p:cNvPicPr/>
                      <p:nvPr/>
                    </p:nvPicPr>
                    <p:blipFill>
                      <a:blip r:embed="rId8"/>
                      <a:stretch>
                        <a:fillRect/>
                      </a:stretch>
                    </p:blipFill>
                    <p:spPr>
                      <a:xfrm>
                        <a:off x="2786063" y="2786063"/>
                        <a:ext cx="2197100" cy="762000"/>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2"/>
          <p:cNvGraphicFramePr>
            <a:graphicFrameLocks noChangeAspect="1"/>
          </p:cNvGraphicFramePr>
          <p:nvPr/>
        </p:nvGraphicFramePr>
        <p:xfrm>
          <a:off x="2357438" y="3313113"/>
          <a:ext cx="1803400" cy="330200"/>
        </p:xfrm>
        <a:graphic>
          <a:graphicData uri="http://schemas.openxmlformats.org/presentationml/2006/ole">
            <mc:AlternateContent xmlns:mc="http://schemas.openxmlformats.org/markup-compatibility/2006">
              <mc:Choice xmlns:v="urn:schemas-microsoft-com:vml" Requires="v">
                <p:oleObj spid="_x0000_s3269" name="" r:id="rId1" imgW="1803400" imgH="330200" progId="Equation.DSMT4">
                  <p:embed/>
                </p:oleObj>
              </mc:Choice>
              <mc:Fallback>
                <p:oleObj name="" r:id="rId1" imgW="1803400" imgH="330200" progId="Equation.DSMT4">
                  <p:embed/>
                  <p:pic>
                    <p:nvPicPr>
                      <p:cNvPr id="0" name="图片 3268"/>
                      <p:cNvPicPr/>
                      <p:nvPr/>
                    </p:nvPicPr>
                    <p:blipFill>
                      <a:blip r:embed="rId2"/>
                      <a:stretch>
                        <a:fillRect/>
                      </a:stretch>
                    </p:blipFill>
                    <p:spPr>
                      <a:xfrm>
                        <a:off x="2357438" y="3313113"/>
                        <a:ext cx="1803400" cy="330200"/>
                      </a:xfrm>
                      <a:prstGeom prst="rect">
                        <a:avLst/>
                      </a:prstGeom>
                      <a:noFill/>
                      <a:ln w="38100">
                        <a:noFill/>
                        <a:miter/>
                      </a:ln>
                    </p:spPr>
                  </p:pic>
                </p:oleObj>
              </mc:Fallback>
            </mc:AlternateContent>
          </a:graphicData>
        </a:graphic>
      </p:graphicFrame>
      <p:graphicFrame>
        <p:nvGraphicFramePr>
          <p:cNvPr id="68611" name="Object 3"/>
          <p:cNvGraphicFramePr>
            <a:graphicFrameLocks noChangeAspect="1"/>
          </p:cNvGraphicFramePr>
          <p:nvPr/>
        </p:nvGraphicFramePr>
        <p:xfrm>
          <a:off x="2357438" y="1500188"/>
          <a:ext cx="2946400" cy="1511300"/>
        </p:xfrm>
        <a:graphic>
          <a:graphicData uri="http://schemas.openxmlformats.org/presentationml/2006/ole">
            <mc:AlternateContent xmlns:mc="http://schemas.openxmlformats.org/markup-compatibility/2006">
              <mc:Choice xmlns:v="urn:schemas-microsoft-com:vml" Requires="v">
                <p:oleObj spid="_x0000_s3275" name="" r:id="rId3" imgW="2946400" imgH="1511300" progId="Equation.DSMT4">
                  <p:embed/>
                </p:oleObj>
              </mc:Choice>
              <mc:Fallback>
                <p:oleObj name="" r:id="rId3" imgW="2946400" imgH="1511300" progId="Equation.DSMT4">
                  <p:embed/>
                  <p:pic>
                    <p:nvPicPr>
                      <p:cNvPr id="0" name="图片 3274"/>
                      <p:cNvPicPr/>
                      <p:nvPr/>
                    </p:nvPicPr>
                    <p:blipFill>
                      <a:blip r:embed="rId4"/>
                      <a:stretch>
                        <a:fillRect/>
                      </a:stretch>
                    </p:blipFill>
                    <p:spPr>
                      <a:xfrm>
                        <a:off x="2357438" y="1500188"/>
                        <a:ext cx="2946400" cy="1511300"/>
                      </a:xfrm>
                      <a:prstGeom prst="rect">
                        <a:avLst/>
                      </a:prstGeom>
                      <a:noFill/>
                      <a:ln w="38100">
                        <a:noFill/>
                        <a:miter/>
                      </a:ln>
                    </p:spPr>
                  </p:pic>
                </p:oleObj>
              </mc:Fallback>
            </mc:AlternateContent>
          </a:graphicData>
        </a:graphic>
      </p:graphicFrame>
      <p:graphicFrame>
        <p:nvGraphicFramePr>
          <p:cNvPr id="5" name="Object 4"/>
          <p:cNvGraphicFramePr>
            <a:graphicFrameLocks noChangeAspect="1"/>
          </p:cNvGraphicFramePr>
          <p:nvPr/>
        </p:nvGraphicFramePr>
        <p:xfrm>
          <a:off x="2357438" y="3929063"/>
          <a:ext cx="2794000" cy="685800"/>
        </p:xfrm>
        <a:graphic>
          <a:graphicData uri="http://schemas.openxmlformats.org/presentationml/2006/ole">
            <mc:AlternateContent xmlns:mc="http://schemas.openxmlformats.org/markup-compatibility/2006">
              <mc:Choice xmlns:v="urn:schemas-microsoft-com:vml" Requires="v">
                <p:oleObj spid="_x0000_s3276" name="" r:id="rId5" imgW="2794000" imgH="685800" progId="Equation.DSMT4">
                  <p:embed/>
                </p:oleObj>
              </mc:Choice>
              <mc:Fallback>
                <p:oleObj name="" r:id="rId5" imgW="2794000" imgH="685800" progId="Equation.DSMT4">
                  <p:embed/>
                  <p:pic>
                    <p:nvPicPr>
                      <p:cNvPr id="0" name="图片 3275"/>
                      <p:cNvPicPr/>
                      <p:nvPr/>
                    </p:nvPicPr>
                    <p:blipFill>
                      <a:blip r:embed="rId6"/>
                      <a:stretch>
                        <a:fillRect/>
                      </a:stretch>
                    </p:blipFill>
                    <p:spPr>
                      <a:xfrm>
                        <a:off x="2357438" y="3929063"/>
                        <a:ext cx="2794000" cy="685800"/>
                      </a:xfrm>
                      <a:prstGeom prst="rect">
                        <a:avLst/>
                      </a:prstGeom>
                      <a:noFill/>
                      <a:ln w="38100">
                        <a:noFill/>
                        <a:miter/>
                      </a:ln>
                    </p:spPr>
                  </p:pic>
                </p:oleObj>
              </mc:Fallback>
            </mc:AlternateContent>
          </a:graphicData>
        </a:graphic>
      </p:graphicFrame>
      <p:graphicFrame>
        <p:nvGraphicFramePr>
          <p:cNvPr id="983045" name="Object 5"/>
          <p:cNvGraphicFramePr>
            <a:graphicFrameLocks noChangeAspect="1"/>
          </p:cNvGraphicFramePr>
          <p:nvPr/>
        </p:nvGraphicFramePr>
        <p:xfrm>
          <a:off x="2405063" y="4743450"/>
          <a:ext cx="3810000" cy="685800"/>
        </p:xfrm>
        <a:graphic>
          <a:graphicData uri="http://schemas.openxmlformats.org/presentationml/2006/ole">
            <mc:AlternateContent xmlns:mc="http://schemas.openxmlformats.org/markup-compatibility/2006">
              <mc:Choice xmlns:v="urn:schemas-microsoft-com:vml" Requires="v">
                <p:oleObj spid="_x0000_s3267" name="" r:id="rId7" imgW="3810000" imgH="685800" progId="Equation.DSMT4">
                  <p:embed/>
                </p:oleObj>
              </mc:Choice>
              <mc:Fallback>
                <p:oleObj name="" r:id="rId7" imgW="3810000" imgH="685800" progId="Equation.DSMT4">
                  <p:embed/>
                  <p:pic>
                    <p:nvPicPr>
                      <p:cNvPr id="0" name="图片 3266"/>
                      <p:cNvPicPr/>
                      <p:nvPr/>
                    </p:nvPicPr>
                    <p:blipFill>
                      <a:blip r:embed="rId8"/>
                      <a:stretch>
                        <a:fillRect/>
                      </a:stretch>
                    </p:blipFill>
                    <p:spPr>
                      <a:xfrm>
                        <a:off x="2405063" y="4743450"/>
                        <a:ext cx="3810000" cy="685800"/>
                      </a:xfrm>
                      <a:prstGeom prst="rect">
                        <a:avLst/>
                      </a:prstGeom>
                      <a:noFill/>
                      <a:ln w="38100">
                        <a:noFill/>
                        <a:miter/>
                      </a:ln>
                    </p:spPr>
                  </p:pic>
                </p:oleObj>
              </mc:Fallback>
            </mc:AlternateContent>
          </a:graphicData>
        </a:graphic>
      </p:graphicFrame>
      <p:sp>
        <p:nvSpPr>
          <p:cNvPr id="7" name="TextBox 6"/>
          <p:cNvSpPr txBox="1"/>
          <p:nvPr/>
        </p:nvSpPr>
        <p:spPr>
          <a:xfrm>
            <a:off x="6072188" y="4071938"/>
            <a:ext cx="17240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CC3300"/>
                </a:solidFill>
                <a:latin typeface="Arial" panose="020B0604020202020204" pitchFamily="34" charset="0"/>
              </a:rPr>
              <a:t>单位脉冲响应</a:t>
            </a:r>
            <a:endParaRPr lang="zh-CN" altLang="en-US" sz="2000" b="1" dirty="0">
              <a:solidFill>
                <a:srgbClr val="CC3300"/>
              </a:solidFill>
              <a:latin typeface="Arial" panose="020B0604020202020204" pitchFamily="34" charset="0"/>
            </a:endParaRPr>
          </a:p>
        </p:txBody>
      </p:sp>
      <p:sp>
        <p:nvSpPr>
          <p:cNvPr id="8" name="TextBox 7"/>
          <p:cNvSpPr txBox="1"/>
          <p:nvPr/>
        </p:nvSpPr>
        <p:spPr>
          <a:xfrm>
            <a:off x="2638425" y="571500"/>
            <a:ext cx="4362450" cy="461963"/>
          </a:xfrm>
          <a:prstGeom prst="rect">
            <a:avLst/>
          </a:prstGeom>
          <a:noFill/>
        </p:spPr>
        <p:txBody>
          <a:bodyPr wrap="none">
            <a:spAutoFit/>
          </a:bodyPr>
          <a:lstStyle/>
          <a:p>
            <a:pPr marR="0" algn="ctr" defTabSz="914400" eaLnBrk="1" hangingPunct="1">
              <a:buClrTx/>
              <a:buSzTx/>
              <a:buFontTx/>
              <a:buNone/>
              <a:defRPr/>
            </a:pPr>
            <a:r>
              <a:rPr kumimoji="0" lang="zh-CN" altLang="en-US" sz="2400" b="1" kern="1200" cap="none" spc="0" normalizeH="0" baseline="0" noProof="0" dirty="0">
                <a:solidFill>
                  <a:srgbClr val="CC3300"/>
                </a:solidFill>
                <a:latin typeface="+mj-ea"/>
                <a:ea typeface="+mj-ea"/>
                <a:cs typeface="+mn-cs"/>
              </a:rPr>
              <a:t>比例</a:t>
            </a:r>
            <a:r>
              <a:rPr kumimoji="0" lang="en-US" altLang="zh-CN" sz="2400" b="1" kern="1200" cap="none" spc="0" normalizeH="0" baseline="0" noProof="0" dirty="0">
                <a:solidFill>
                  <a:srgbClr val="CC3300"/>
                </a:solidFill>
                <a:latin typeface="+mj-ea"/>
                <a:ea typeface="+mj-ea"/>
                <a:cs typeface="+mn-cs"/>
              </a:rPr>
              <a:t>-</a:t>
            </a:r>
            <a:r>
              <a:rPr kumimoji="0" lang="zh-CN" altLang="en-US" sz="2400" b="1" kern="1200" cap="none" spc="0" normalizeH="0" baseline="0" noProof="0" dirty="0">
                <a:solidFill>
                  <a:srgbClr val="CC3300"/>
                </a:solidFill>
                <a:latin typeface="+mj-ea"/>
                <a:ea typeface="+mj-ea"/>
                <a:cs typeface="+mn-cs"/>
              </a:rPr>
              <a:t>微分控制的输出响应分析</a:t>
            </a:r>
            <a:endParaRPr kumimoji="0" lang="zh-CN" altLang="en-US" sz="2400" b="1" kern="1200" cap="none" spc="0" normalizeH="0" baseline="0" noProof="0" dirty="0">
              <a:solidFill>
                <a:srgbClr val="CC3300"/>
              </a:solidFill>
              <a:latin typeface="+mj-ea"/>
              <a:ea typeface="+mj-ea"/>
              <a:cs typeface="+mn-cs"/>
            </a:endParaRPr>
          </a:p>
        </p:txBody>
      </p:sp>
      <p:sp>
        <p:nvSpPr>
          <p:cNvPr id="9" name="TextBox 8"/>
          <p:cNvSpPr txBox="1"/>
          <p:nvPr/>
        </p:nvSpPr>
        <p:spPr>
          <a:xfrm>
            <a:off x="428625" y="5711825"/>
            <a:ext cx="8501063" cy="646113"/>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C</a:t>
            </a:r>
            <a:r>
              <a:rPr kumimoji="0" lang="en-US" altLang="zh-CN" sz="2400" b="1" kern="1200" cap="none" spc="0" normalizeH="0" baseline="-25000" noProof="0" dirty="0">
                <a:solidFill>
                  <a:srgbClr val="A50021"/>
                </a:solidFill>
                <a:latin typeface="Times New Roman" panose="02020603050405020304" pitchFamily="18" charset="0"/>
                <a:ea typeface="宋体" panose="02010600030101010101" pitchFamily="2" charset="-122"/>
                <a:cs typeface="+mn-cs"/>
              </a:rPr>
              <a:t>2</a:t>
            </a:r>
            <a:r>
              <a:rPr kumimoji="0" lang="en-US" altLang="zh-CN"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(t)</a:t>
            </a:r>
            <a:r>
              <a:rPr kumimoji="0" lang="zh-CN" altLang="en-US"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的影响是使</a:t>
            </a:r>
            <a:r>
              <a:rPr kumimoji="0" lang="en-US" altLang="zh-CN"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C(t)</a:t>
            </a:r>
            <a:r>
              <a:rPr kumimoji="0" lang="zh-CN" altLang="en-US"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比</a:t>
            </a:r>
            <a:r>
              <a:rPr kumimoji="0" lang="en-US" altLang="zh-CN"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C</a:t>
            </a:r>
            <a:r>
              <a:rPr kumimoji="0" lang="en-US" altLang="zh-CN" sz="2400" b="1" kern="1200" cap="none" spc="0" normalizeH="0" baseline="-25000" noProof="0" dirty="0">
                <a:solidFill>
                  <a:srgbClr val="A50021"/>
                </a:solidFill>
                <a:latin typeface="Times New Roman" panose="02020603050405020304" pitchFamily="18" charset="0"/>
                <a:ea typeface="宋体" panose="02010600030101010101" pitchFamily="2" charset="-122"/>
                <a:cs typeface="+mn-cs"/>
              </a:rPr>
              <a:t>1</a:t>
            </a:r>
            <a:r>
              <a:rPr kumimoji="0" lang="en-US" altLang="zh-CN"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(t)</a:t>
            </a:r>
            <a:r>
              <a:rPr kumimoji="0" lang="zh-CN" altLang="en-US"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rPr>
              <a:t>响应迅速且具有较大的超调量。</a:t>
            </a:r>
            <a:endParaRPr kumimoji="0" lang="zh-CN" altLang="en-US" sz="2400" b="1" kern="1200" cap="none" spc="0" normalizeH="0" baseline="0" noProof="0" dirty="0">
              <a:solidFill>
                <a:srgbClr val="A50021"/>
              </a:solidFill>
              <a:latin typeface="Times New Roman" panose="02020603050405020304" pitchFamily="18" charset="0"/>
              <a:ea typeface="宋体" panose="02010600030101010101" pitchFamily="2" charset="-122"/>
              <a:cs typeface="+mn-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83045"/>
                                        </p:tgtEl>
                                        <p:attrNameLst>
                                          <p:attrName>style.visibility</p:attrName>
                                        </p:attrNameLst>
                                      </p:cBhvr>
                                      <p:to>
                                        <p:strVal val="visible"/>
                                      </p:to>
                                    </p:set>
                                    <p:animEffect transition="in" filter="blinds(horizontal)">
                                      <p:cBhvr>
                                        <p:cTn id="23" dur="500"/>
                                        <p:tgtEl>
                                          <p:spTgt spid="98304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3" descr="7b0a2020202022776f7264617274223a2022220a7d0a"/>
          <p:cNvSpPr>
            <a:spLocks noGrp="1"/>
          </p:cNvSpPr>
          <p:nvPr>
            <p:ph type="title"/>
          </p:nvPr>
        </p:nvSpPr>
        <p:spPr>
          <a:xfrm>
            <a:off x="714375" y="285750"/>
            <a:ext cx="8229600" cy="1143000"/>
          </a:xfrm>
        </p:spPr>
        <p:txBody>
          <a:bodyPr vert="horz" wrap="square" lIns="91440" tIns="45720" rIns="91440" bIns="45720" anchor="ctr" anchorCtr="0">
            <a:scene3d>
              <a:camera prst="orthographicFront"/>
              <a:lightRig rig="threePt" dir="t"/>
            </a:scene3d>
          </a:bodyPr>
          <a:p>
            <a:pPr eaLnBrk="1" hangingPunct="1"/>
            <a:r>
              <a:rPr lang="zh-CN" altLang="en-US" sz="4800" b="1" dirty="0">
                <a:ln w="15875"/>
                <a:solidFill>
                  <a:schemeClr val="tx2"/>
                </a:solidFill>
                <a:effectLst/>
                <a:latin typeface="方正魏碑_GBK" panose="02000000000000000000" charset="-122"/>
                <a:ea typeface="方正魏碑_GBK" panose="02000000000000000000" charset="-122"/>
              </a:rPr>
              <a:t>自动控制原理</a:t>
            </a:r>
            <a:endParaRPr lang="zh-CN" altLang="en-US" sz="4800" b="1" dirty="0">
              <a:ln w="15875"/>
              <a:solidFill>
                <a:schemeClr val="tx2"/>
              </a:solidFill>
              <a:effectLst/>
              <a:latin typeface="方正魏碑_GBK" panose="02000000000000000000" charset="-122"/>
              <a:ea typeface="方正魏碑_GBK" panose="02000000000000000000" charset="-122"/>
            </a:endParaRPr>
          </a:p>
        </p:txBody>
      </p:sp>
      <p:sp>
        <p:nvSpPr>
          <p:cNvPr id="6147" name="TextBox 14"/>
          <p:cNvSpPr txBox="1"/>
          <p:nvPr/>
        </p:nvSpPr>
        <p:spPr>
          <a:xfrm>
            <a:off x="5715000" y="2286000"/>
            <a:ext cx="1841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p>
        </p:txBody>
      </p:sp>
      <p:sp>
        <p:nvSpPr>
          <p:cNvPr id="6148" name="TextBox 15"/>
          <p:cNvSpPr txBox="1"/>
          <p:nvPr/>
        </p:nvSpPr>
        <p:spPr>
          <a:xfrm>
            <a:off x="642938" y="1857693"/>
            <a:ext cx="554736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C00000"/>
                </a:solidFill>
                <a:latin typeface="黑体" panose="02010609060101010101" pitchFamily="49" charset="-122"/>
                <a:ea typeface="黑体" panose="02010609060101010101" pitchFamily="49" charset="-122"/>
              </a:rPr>
              <a:t>第三章  线性系统的时域特性</a:t>
            </a:r>
            <a:r>
              <a:rPr lang="zh-CN" altLang="en-US" sz="2800" b="1" dirty="0">
                <a:solidFill>
                  <a:srgbClr val="C00000"/>
                </a:solidFill>
                <a:latin typeface="黑体" panose="02010609060101010101" pitchFamily="49" charset="-122"/>
                <a:ea typeface="黑体" panose="02010609060101010101" pitchFamily="49" charset="-122"/>
              </a:rPr>
              <a:t>分析</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7" name="TextBox 16"/>
          <p:cNvSpPr txBox="1"/>
          <p:nvPr/>
        </p:nvSpPr>
        <p:spPr>
          <a:xfrm>
            <a:off x="1073150" y="2357438"/>
            <a:ext cx="8143875" cy="507746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latin typeface="+mj-ea"/>
                <a:ea typeface="+mj-ea"/>
                <a:cs typeface="+mn-cs"/>
              </a:rPr>
              <a:t>3.1 </a:t>
            </a:r>
            <a:r>
              <a:rPr kumimoji="0" lang="zh-CN" altLang="en-US" sz="2400" b="1" kern="1200" cap="none" spc="0" normalizeH="0" baseline="0" noProof="0" dirty="0">
                <a:latin typeface="+mj-ea"/>
                <a:ea typeface="+mj-ea"/>
                <a:cs typeface="+mn-cs"/>
              </a:rPr>
              <a:t>引言</a:t>
            </a:r>
            <a:endParaRPr kumimoji="0" lang="en-US" sz="2400" b="1" kern="1200" cap="none" spc="0" normalizeH="0" baseline="0" noProof="0" dirty="0">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latin typeface="+mj-ea"/>
                <a:ea typeface="+mj-ea"/>
                <a:cs typeface="+mn-cs"/>
              </a:rPr>
              <a:t>3.2 </a:t>
            </a:r>
            <a:r>
              <a:rPr kumimoji="0" lang="zh-CN" altLang="en-US" sz="2400" b="1" kern="1200" cap="none" spc="0" normalizeH="0" baseline="0" noProof="0" dirty="0">
                <a:latin typeface="+mj-ea"/>
                <a:ea typeface="+mj-ea"/>
                <a:cs typeface="+mn-cs"/>
              </a:rPr>
              <a:t>控制系统瞬态性能分析</a:t>
            </a:r>
            <a:endParaRPr kumimoji="0" lang="en-US" sz="2400" b="1" kern="1200" cap="none" spc="0" normalizeH="0" baseline="0" noProof="0" dirty="0">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chemeClr val="tx1"/>
                </a:solidFill>
                <a:latin typeface="+mj-ea"/>
                <a:ea typeface="+mj-ea"/>
                <a:cs typeface="+mn-cs"/>
              </a:rPr>
              <a:t>3.3 </a:t>
            </a:r>
            <a:r>
              <a:rPr kumimoji="0" lang="zh-CN" altLang="en-US" sz="2400" b="1" kern="1200" cap="none" spc="0" normalizeH="0" baseline="0" noProof="0" dirty="0">
                <a:solidFill>
                  <a:schemeClr val="tx1"/>
                </a:solidFill>
                <a:latin typeface="+mj-ea"/>
                <a:ea typeface="+mj-ea"/>
                <a:cs typeface="+mn-cs"/>
              </a:rPr>
              <a:t>典型二阶系统瞬态性能分析</a:t>
            </a:r>
            <a:endParaRPr kumimoji="0" lang="zh-CN" alt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lang="en-US" sz="2400" b="1" noProof="0" dirty="0">
                <a:solidFill>
                  <a:srgbClr val="C00000"/>
                </a:solidFill>
                <a:latin typeface="+mj-ea"/>
                <a:ea typeface="+mj-ea"/>
                <a:sym typeface="+mn-ea"/>
              </a:rPr>
              <a:t>3.4 </a:t>
            </a:r>
            <a:r>
              <a:rPr kumimoji="0" lang="zh-CN" altLang="en-US" sz="2400" b="1" kern="1200" cap="none" spc="0" normalizeH="0" baseline="0" noProof="0" dirty="0">
                <a:solidFill>
                  <a:srgbClr val="C00000"/>
                </a:solidFill>
                <a:latin typeface="+mj-ea"/>
                <a:ea typeface="+mj-ea"/>
                <a:cs typeface="+mn-cs"/>
              </a:rPr>
              <a:t>高阶系统瞬态性能分析</a:t>
            </a:r>
            <a:endParaRPr kumimoji="0" lang="zh-CN" alt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3.5 </a:t>
            </a:r>
            <a:r>
              <a:rPr lang="zh-CN" altLang="en-US" sz="2400" b="1" noProof="0" dirty="0">
                <a:solidFill>
                  <a:srgbClr val="C00000"/>
                </a:solidFill>
                <a:latin typeface="+mj-ea"/>
                <a:ea typeface="+mj-ea"/>
                <a:sym typeface="+mn-ea"/>
              </a:rPr>
              <a:t>控制系统的稳定性分析</a:t>
            </a:r>
            <a:endParaRPr lang="zh-CN" altLang="en-US" sz="2400" b="1" noProof="0" dirty="0">
              <a:solidFill>
                <a:srgbClr val="C00000"/>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r>
              <a:rPr lang="en-US" sz="2400" b="1" noProof="0" dirty="0">
                <a:latin typeface="+mj-ea"/>
                <a:ea typeface="+mj-ea"/>
                <a:sym typeface="+mn-ea"/>
              </a:rPr>
              <a:t>3.6 </a:t>
            </a:r>
            <a:r>
              <a:rPr lang="zh-CN" altLang="en-US" sz="2400" b="1" noProof="0" dirty="0">
                <a:latin typeface="+mj-ea"/>
                <a:ea typeface="+mj-ea"/>
                <a:sym typeface="+mn-ea"/>
              </a:rPr>
              <a:t>控制系统的稳态性能分析</a:t>
            </a:r>
            <a:endParaRPr lang="zh-CN" altLang="en-US" sz="2400" b="1" noProof="0" dirty="0">
              <a:solidFill>
                <a:schemeClr val="tx1"/>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r>
              <a:rPr lang="en-US" sz="2400" b="1" noProof="0" dirty="0">
                <a:latin typeface="+mj-ea"/>
                <a:ea typeface="+mj-ea"/>
                <a:sym typeface="+mn-ea"/>
              </a:rPr>
              <a:t>3.7 </a:t>
            </a:r>
            <a:r>
              <a:rPr lang="zh-CN" altLang="en-US" sz="2400" b="1" noProof="0" dirty="0">
                <a:latin typeface="+mj-ea"/>
                <a:ea typeface="+mj-ea"/>
                <a:sym typeface="+mn-ea"/>
              </a:rPr>
              <a:t>线性系统时域校正</a:t>
            </a:r>
            <a:endParaRPr lang="zh-CN" altLang="en-US" sz="2400" b="1" noProof="0" dirty="0">
              <a:solidFill>
                <a:schemeClr val="tx1"/>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endParaRPr lang="zh-CN" altLang="en-US" sz="2400" b="1" noProof="0" dirty="0">
              <a:solidFill>
                <a:srgbClr val="C00000"/>
              </a:solidFill>
              <a:latin typeface="+mj-ea"/>
              <a:ea typeface="+mj-ea"/>
              <a:sym typeface="+mn-ea"/>
            </a:endParaRPr>
          </a:p>
          <a:p>
            <a:pPr marR="0" defTabSz="914400" eaLnBrk="1" fontAlgn="auto" hangingPunct="1">
              <a:lnSpc>
                <a:spcPct val="150000"/>
              </a:lnSpc>
              <a:spcBef>
                <a:spcPts val="0"/>
              </a:spcBef>
              <a:spcAft>
                <a:spcPts val="0"/>
              </a:spcAft>
              <a:buClrTx/>
              <a:buSzTx/>
              <a:buFontTx/>
              <a:buNone/>
              <a:defRPr/>
            </a:pPr>
            <a:endParaRPr lang="zh-CN" altLang="en-US" sz="2400" b="1" noProof="0" dirty="0">
              <a:solidFill>
                <a:srgbClr val="C00000"/>
              </a:solidFill>
              <a:latin typeface="+mj-ea"/>
              <a:ea typeface="+mj-ea"/>
              <a:sym typeface="+mn-ea"/>
            </a:endParaRPr>
          </a:p>
        </p:txBody>
      </p:sp>
      <p:sp>
        <p:nvSpPr>
          <p:cNvPr id="2" name="TextBox 16"/>
          <p:cNvSpPr txBox="1"/>
          <p:nvPr/>
        </p:nvSpPr>
        <p:spPr>
          <a:xfrm>
            <a:off x="635" y="1052830"/>
            <a:ext cx="9132570" cy="737235"/>
          </a:xfrm>
          <a:prstGeom prst="rect">
            <a:avLst/>
          </a:prstGeom>
          <a:noFill/>
        </p:spPr>
        <p:txBody>
          <a:bodyPr wrap="square">
            <a:spAutoFit/>
          </a:bodyPr>
          <a:p>
            <a:pPr marR="0" algn="ctr"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latin typeface="+mj-ea"/>
                <a:ea typeface="+mj-ea"/>
                <a:cs typeface="+mn-cs"/>
              </a:rPr>
              <a:t>    </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（第</a:t>
            </a:r>
            <a:r>
              <a:rPr kumimoji="0" lang="en-US" altLang="zh-CN" sz="2800" b="1" kern="1200" cap="none" spc="0" normalizeH="0" baseline="0" noProof="0" dirty="0">
                <a:latin typeface="Times New Roman" panose="02020603050405020304" pitchFamily="18" charset="0"/>
                <a:ea typeface="+mj-ea"/>
                <a:cs typeface="Times New Roman" panose="02020603050405020304" pitchFamily="18" charset="0"/>
              </a:rPr>
              <a:t>5</a:t>
            </a:r>
            <a:r>
              <a:rPr kumimoji="0" lang="zh-CN" altLang="en-US" sz="2800" b="1" kern="1200" cap="none" spc="0" normalizeH="0" baseline="0" noProof="0" dirty="0">
                <a:latin typeface="Times New Roman" panose="02020603050405020304" pitchFamily="18" charset="0"/>
                <a:ea typeface="+mj-ea"/>
                <a:cs typeface="Times New Roman" panose="02020603050405020304" pitchFamily="18" charset="0"/>
              </a:rPr>
              <a:t>讲</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a:t>
            </a:r>
            <a:endParaRPr kumimoji="0" lang="zh-CN" sz="2800" b="1" kern="1200" cap="none" spc="0" normalizeH="0" baseline="0" noProof="0" dirty="0">
              <a:latin typeface="Times New Roman" panose="02020603050405020304" pitchFamily="18" charset="0"/>
              <a:ea typeface="+mj-ea"/>
              <a:cs typeface="Times New Roman" panose="02020603050405020304" pitchFamily="18" charset="0"/>
            </a:endParaRPr>
          </a:p>
        </p:txBody>
      </p:sp>
    </p:spTree>
  </p:cSld>
  <p:clrMapOvr>
    <a:masterClrMapping/>
  </p:clrMapOvr>
  <p:transition>
    <p:pull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C00000"/>
                </a:solidFill>
              </a:rPr>
              <a:t>3.4</a:t>
            </a:r>
            <a:r>
              <a:rPr lang="zh-CN" altLang="en-US" sz="2800" b="1" dirty="0">
                <a:solidFill>
                  <a:srgbClr val="C00000"/>
                </a:solidFill>
              </a:rPr>
              <a:t>    高阶系统瞬态性能分析</a:t>
            </a:r>
            <a:endParaRPr lang="zh-CN" altLang="en-US" sz="2800" b="1" dirty="0">
              <a:solidFill>
                <a:srgbClr val="C00000"/>
              </a:solidFill>
            </a:endParaRPr>
          </a:p>
        </p:txBody>
      </p:sp>
      <p:sp>
        <p:nvSpPr>
          <p:cNvPr id="69635" name="TextBox 2"/>
          <p:cNvSpPr txBox="1"/>
          <p:nvPr/>
        </p:nvSpPr>
        <p:spPr>
          <a:xfrm>
            <a:off x="714375" y="2000250"/>
            <a:ext cx="81851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C00000"/>
                </a:solidFill>
                <a:latin typeface="Arial" panose="020B0604020202020204" pitchFamily="34" charset="0"/>
              </a:rPr>
              <a:t>用系统特征参数确定高阶系统的瞬态性能指标通常面临很困难的情况。</a:t>
            </a:r>
            <a:endParaRPr lang="zh-CN" altLang="en-US" sz="2000" b="1" dirty="0">
              <a:solidFill>
                <a:srgbClr val="C00000"/>
              </a:solidFill>
              <a:latin typeface="Arial" panose="020B0604020202020204" pitchFamily="34" charset="0"/>
            </a:endParaRPr>
          </a:p>
        </p:txBody>
      </p:sp>
      <p:sp>
        <p:nvSpPr>
          <p:cNvPr id="4" name="TextBox 3"/>
          <p:cNvSpPr txBox="1"/>
          <p:nvPr/>
        </p:nvSpPr>
        <p:spPr>
          <a:xfrm>
            <a:off x="785813" y="2571750"/>
            <a:ext cx="27495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高阶系统的传递函数：</a:t>
            </a:r>
            <a:endParaRPr lang="zh-CN" altLang="en-US" sz="2000" b="1" dirty="0">
              <a:latin typeface="Arial" panose="020B0604020202020204" pitchFamily="34" charset="0"/>
            </a:endParaRPr>
          </a:p>
        </p:txBody>
      </p:sp>
      <p:graphicFrame>
        <p:nvGraphicFramePr>
          <p:cNvPr id="5" name="Object 2"/>
          <p:cNvGraphicFramePr>
            <a:graphicFrameLocks noChangeAspect="1"/>
          </p:cNvGraphicFramePr>
          <p:nvPr/>
        </p:nvGraphicFramePr>
        <p:xfrm>
          <a:off x="1377950" y="3214688"/>
          <a:ext cx="5194300" cy="723900"/>
        </p:xfrm>
        <a:graphic>
          <a:graphicData uri="http://schemas.openxmlformats.org/presentationml/2006/ole">
            <mc:AlternateContent xmlns:mc="http://schemas.openxmlformats.org/markup-compatibility/2006">
              <mc:Choice xmlns:v="urn:schemas-microsoft-com:vml" Requires="v">
                <p:oleObj spid="_x0000_s3263" name="" r:id="rId1" imgW="5194300" imgH="723900" progId="Equation.DSMT4">
                  <p:embed/>
                </p:oleObj>
              </mc:Choice>
              <mc:Fallback>
                <p:oleObj name="" r:id="rId1" imgW="5194300" imgH="723900" progId="Equation.DSMT4">
                  <p:embed/>
                  <p:pic>
                    <p:nvPicPr>
                      <p:cNvPr id="0" name="图片 3262"/>
                      <p:cNvPicPr/>
                      <p:nvPr/>
                    </p:nvPicPr>
                    <p:blipFill>
                      <a:blip r:embed="rId2"/>
                      <a:stretch>
                        <a:fillRect/>
                      </a:stretch>
                    </p:blipFill>
                    <p:spPr>
                      <a:xfrm>
                        <a:off x="1377950" y="3214688"/>
                        <a:ext cx="5194300" cy="723900"/>
                      </a:xfrm>
                      <a:prstGeom prst="rect">
                        <a:avLst/>
                      </a:prstGeom>
                      <a:noFill/>
                      <a:ln w="38100">
                        <a:noFill/>
                        <a:miter/>
                      </a:ln>
                    </p:spPr>
                  </p:pic>
                </p:oleObj>
              </mc:Fallback>
            </mc:AlternateContent>
          </a:graphicData>
        </a:graphic>
      </p:graphicFrame>
      <p:sp>
        <p:nvSpPr>
          <p:cNvPr id="7" name="TextBox 6"/>
          <p:cNvSpPr txBox="1"/>
          <p:nvPr/>
        </p:nvSpPr>
        <p:spPr>
          <a:xfrm>
            <a:off x="1000125" y="4071938"/>
            <a:ext cx="27654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其零、极点形式表示：</a:t>
            </a:r>
            <a:endParaRPr lang="zh-CN" altLang="en-US" sz="2000" b="1" dirty="0">
              <a:latin typeface="Arial" panose="020B0604020202020204" pitchFamily="34" charset="0"/>
            </a:endParaRPr>
          </a:p>
        </p:txBody>
      </p:sp>
      <p:graphicFrame>
        <p:nvGraphicFramePr>
          <p:cNvPr id="8" name="Object 4"/>
          <p:cNvGraphicFramePr>
            <a:graphicFrameLocks noChangeAspect="1"/>
          </p:cNvGraphicFramePr>
          <p:nvPr/>
        </p:nvGraphicFramePr>
        <p:xfrm>
          <a:off x="1428750" y="4519613"/>
          <a:ext cx="4229100" cy="1409700"/>
        </p:xfrm>
        <a:graphic>
          <a:graphicData uri="http://schemas.openxmlformats.org/presentationml/2006/ole">
            <mc:AlternateContent xmlns:mc="http://schemas.openxmlformats.org/markup-compatibility/2006">
              <mc:Choice xmlns:v="urn:schemas-microsoft-com:vml" Requires="v">
                <p:oleObj spid="_x0000_s3274" name="" r:id="rId3" imgW="4229100" imgH="1409700" progId="Equation.DSMT4">
                  <p:embed/>
                </p:oleObj>
              </mc:Choice>
              <mc:Fallback>
                <p:oleObj name="" r:id="rId3" imgW="4229100" imgH="1409700" progId="Equation.DSMT4">
                  <p:embed/>
                  <p:pic>
                    <p:nvPicPr>
                      <p:cNvPr id="0" name="图片 3273"/>
                      <p:cNvPicPr/>
                      <p:nvPr/>
                    </p:nvPicPr>
                    <p:blipFill>
                      <a:blip r:embed="rId4"/>
                      <a:stretch>
                        <a:fillRect/>
                      </a:stretch>
                    </p:blipFill>
                    <p:spPr>
                      <a:xfrm>
                        <a:off x="1428750" y="4519613"/>
                        <a:ext cx="4229100" cy="1409700"/>
                      </a:xfrm>
                      <a:prstGeom prst="rect">
                        <a:avLst/>
                      </a:prstGeom>
                      <a:noFill/>
                      <a:ln w="38100">
                        <a:noFill/>
                        <a:miter/>
                      </a:ln>
                    </p:spPr>
                  </p:pic>
                </p:oleObj>
              </mc:Fallback>
            </mc:AlternateContent>
          </a:graphicData>
        </a:graphic>
      </p:graphicFrame>
      <p:graphicFrame>
        <p:nvGraphicFramePr>
          <p:cNvPr id="9" name="Object 5"/>
          <p:cNvGraphicFramePr>
            <a:graphicFrameLocks noChangeAspect="1"/>
          </p:cNvGraphicFramePr>
          <p:nvPr/>
        </p:nvGraphicFramePr>
        <p:xfrm>
          <a:off x="6429375" y="5072063"/>
          <a:ext cx="1257300" cy="330200"/>
        </p:xfrm>
        <a:graphic>
          <a:graphicData uri="http://schemas.openxmlformats.org/presentationml/2006/ole">
            <mc:AlternateContent xmlns:mc="http://schemas.openxmlformats.org/markup-compatibility/2006">
              <mc:Choice xmlns:v="urn:schemas-microsoft-com:vml" Requires="v">
                <p:oleObj spid="_x0000_s3264" name="" r:id="rId5" imgW="1257300" imgH="330200" progId="Equation.DSMT4">
                  <p:embed/>
                </p:oleObj>
              </mc:Choice>
              <mc:Fallback>
                <p:oleObj name="" r:id="rId5" imgW="1257300" imgH="330200" progId="Equation.DSMT4">
                  <p:embed/>
                  <p:pic>
                    <p:nvPicPr>
                      <p:cNvPr id="0" name="图片 3263"/>
                      <p:cNvPicPr/>
                      <p:nvPr/>
                    </p:nvPicPr>
                    <p:blipFill>
                      <a:blip r:embed="rId6"/>
                      <a:stretch>
                        <a:fillRect/>
                      </a:stretch>
                    </p:blipFill>
                    <p:spPr>
                      <a:xfrm>
                        <a:off x="6429375" y="5072063"/>
                        <a:ext cx="1257300" cy="3302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Box 2"/>
          <p:cNvSpPr txBox="1"/>
          <p:nvPr/>
        </p:nvSpPr>
        <p:spPr>
          <a:xfrm>
            <a:off x="1928813" y="500063"/>
            <a:ext cx="63785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系统在单位阶跃输入作用下，输出响应的拉氏变换为：</a:t>
            </a:r>
            <a:endParaRPr lang="zh-CN" altLang="en-US" sz="2000" b="1" dirty="0">
              <a:latin typeface="Arial" panose="020B0604020202020204" pitchFamily="34" charset="0"/>
            </a:endParaRPr>
          </a:p>
        </p:txBody>
      </p:sp>
      <p:graphicFrame>
        <p:nvGraphicFramePr>
          <p:cNvPr id="4" name="Object 2"/>
          <p:cNvGraphicFramePr>
            <a:graphicFrameLocks noChangeAspect="1"/>
          </p:cNvGraphicFramePr>
          <p:nvPr/>
        </p:nvGraphicFramePr>
        <p:xfrm>
          <a:off x="2286000" y="1357313"/>
          <a:ext cx="1943100" cy="292100"/>
        </p:xfrm>
        <a:graphic>
          <a:graphicData uri="http://schemas.openxmlformats.org/presentationml/2006/ole">
            <mc:AlternateContent xmlns:mc="http://schemas.openxmlformats.org/markup-compatibility/2006">
              <mc:Choice xmlns:v="urn:schemas-microsoft-com:vml" Requires="v">
                <p:oleObj spid="_x0000_s3270" name="" r:id="rId1" imgW="1943100" imgH="292100" progId="Equation.DSMT4">
                  <p:embed/>
                </p:oleObj>
              </mc:Choice>
              <mc:Fallback>
                <p:oleObj name="" r:id="rId1" imgW="1943100" imgH="292100" progId="Equation.DSMT4">
                  <p:embed/>
                  <p:pic>
                    <p:nvPicPr>
                      <p:cNvPr id="0" name="图片 3269"/>
                      <p:cNvPicPr/>
                      <p:nvPr/>
                    </p:nvPicPr>
                    <p:blipFill>
                      <a:blip r:embed="rId2"/>
                      <a:stretch>
                        <a:fillRect/>
                      </a:stretch>
                    </p:blipFill>
                    <p:spPr>
                      <a:xfrm>
                        <a:off x="2286000" y="1357313"/>
                        <a:ext cx="1943100" cy="2921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813050" y="1571625"/>
          <a:ext cx="3759200" cy="1409700"/>
        </p:xfrm>
        <a:graphic>
          <a:graphicData uri="http://schemas.openxmlformats.org/presentationml/2006/ole">
            <mc:AlternateContent xmlns:mc="http://schemas.openxmlformats.org/markup-compatibility/2006">
              <mc:Choice xmlns:v="urn:schemas-microsoft-com:vml" Requires="v">
                <p:oleObj spid="_x0000_s3277" name="" r:id="rId3" imgW="3759200" imgH="1409700" progId="Equation.DSMT4">
                  <p:embed/>
                </p:oleObj>
              </mc:Choice>
              <mc:Fallback>
                <p:oleObj name="" r:id="rId3" imgW="3759200" imgH="1409700" progId="Equation.DSMT4">
                  <p:embed/>
                  <p:pic>
                    <p:nvPicPr>
                      <p:cNvPr id="0" name="图片 3276"/>
                      <p:cNvPicPr/>
                      <p:nvPr/>
                    </p:nvPicPr>
                    <p:blipFill>
                      <a:blip r:embed="rId4"/>
                      <a:stretch>
                        <a:fillRect/>
                      </a:stretch>
                    </p:blipFill>
                    <p:spPr>
                      <a:xfrm>
                        <a:off x="2813050" y="1571625"/>
                        <a:ext cx="3759200" cy="1409700"/>
                      </a:xfrm>
                      <a:prstGeom prst="rect">
                        <a:avLst/>
                      </a:prstGeom>
                      <a:noFill/>
                      <a:ln w="38100">
                        <a:noFill/>
                        <a:miter/>
                      </a:ln>
                    </p:spPr>
                  </p:pic>
                </p:oleObj>
              </mc:Fallback>
            </mc:AlternateContent>
          </a:graphicData>
        </a:graphic>
      </p:graphicFrame>
      <p:sp>
        <p:nvSpPr>
          <p:cNvPr id="6" name="TextBox 5"/>
          <p:cNvSpPr txBox="1"/>
          <p:nvPr/>
        </p:nvSpPr>
        <p:spPr>
          <a:xfrm>
            <a:off x="1214438" y="3143250"/>
            <a:ext cx="50879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输出响应的拉氏变换以部分分式形式展开：</a:t>
            </a:r>
            <a:endParaRPr lang="zh-CN" altLang="en-US" sz="2000" b="1" dirty="0">
              <a:latin typeface="Arial" panose="020B0604020202020204" pitchFamily="34" charset="0"/>
            </a:endParaRPr>
          </a:p>
        </p:txBody>
      </p:sp>
      <p:graphicFrame>
        <p:nvGraphicFramePr>
          <p:cNvPr id="7" name="Object 4"/>
          <p:cNvGraphicFramePr>
            <a:graphicFrameLocks noChangeAspect="1"/>
          </p:cNvGraphicFramePr>
          <p:nvPr/>
        </p:nvGraphicFramePr>
        <p:xfrm>
          <a:off x="2290763" y="3714750"/>
          <a:ext cx="5638800" cy="838200"/>
        </p:xfrm>
        <a:graphic>
          <a:graphicData uri="http://schemas.openxmlformats.org/presentationml/2006/ole">
            <mc:AlternateContent xmlns:mc="http://schemas.openxmlformats.org/markup-compatibility/2006">
              <mc:Choice xmlns:v="urn:schemas-microsoft-com:vml" Requires="v">
                <p:oleObj spid="_x0000_s3265" name="" r:id="rId5" imgW="5638800" imgH="838200" progId="Equation.DSMT4">
                  <p:embed/>
                </p:oleObj>
              </mc:Choice>
              <mc:Fallback>
                <p:oleObj name="" r:id="rId5" imgW="5638800" imgH="838200" progId="Equation.DSMT4">
                  <p:embed/>
                  <p:pic>
                    <p:nvPicPr>
                      <p:cNvPr id="0" name="图片 3264"/>
                      <p:cNvPicPr/>
                      <p:nvPr/>
                    </p:nvPicPr>
                    <p:blipFill>
                      <a:blip r:embed="rId6"/>
                      <a:stretch>
                        <a:fillRect/>
                      </a:stretch>
                    </p:blipFill>
                    <p:spPr>
                      <a:xfrm>
                        <a:off x="2290763" y="3714750"/>
                        <a:ext cx="5638800" cy="838200"/>
                      </a:xfrm>
                      <a:prstGeom prst="rect">
                        <a:avLst/>
                      </a:prstGeom>
                      <a:noFill/>
                      <a:ln w="38100">
                        <a:noFill/>
                        <a:miter/>
                      </a:ln>
                    </p:spPr>
                  </p:pic>
                </p:oleObj>
              </mc:Fallback>
            </mc:AlternateContent>
          </a:graphicData>
        </a:graphic>
      </p:graphicFrame>
      <p:sp>
        <p:nvSpPr>
          <p:cNvPr id="8" name="TextBox 7"/>
          <p:cNvSpPr txBox="1"/>
          <p:nvPr/>
        </p:nvSpPr>
        <p:spPr>
          <a:xfrm>
            <a:off x="1354138" y="4643438"/>
            <a:ext cx="12176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待定系数</a:t>
            </a:r>
            <a:endParaRPr lang="zh-CN" altLang="en-US" sz="2000" b="1" dirty="0">
              <a:latin typeface="Arial" panose="020B0604020202020204" pitchFamily="34" charset="0"/>
            </a:endParaRPr>
          </a:p>
        </p:txBody>
      </p:sp>
      <p:graphicFrame>
        <p:nvGraphicFramePr>
          <p:cNvPr id="9" name="Object 5"/>
          <p:cNvGraphicFramePr>
            <a:graphicFrameLocks noChangeAspect="1"/>
          </p:cNvGraphicFramePr>
          <p:nvPr/>
        </p:nvGraphicFramePr>
        <p:xfrm>
          <a:off x="2909888" y="4572000"/>
          <a:ext cx="3733800" cy="1231900"/>
        </p:xfrm>
        <a:graphic>
          <a:graphicData uri="http://schemas.openxmlformats.org/presentationml/2006/ole">
            <mc:AlternateContent xmlns:mc="http://schemas.openxmlformats.org/markup-compatibility/2006">
              <mc:Choice xmlns:v="urn:schemas-microsoft-com:vml" Requires="v">
                <p:oleObj spid="_x0000_s3266" name="" r:id="rId7" imgW="3733800" imgH="1231900" progId="Equation.DSMT4">
                  <p:embed/>
                </p:oleObj>
              </mc:Choice>
              <mc:Fallback>
                <p:oleObj name="" r:id="rId7" imgW="3733800" imgH="1231900" progId="Equation.DSMT4">
                  <p:embed/>
                  <p:pic>
                    <p:nvPicPr>
                      <p:cNvPr id="0" name="图片 3265"/>
                      <p:cNvPicPr/>
                      <p:nvPr/>
                    </p:nvPicPr>
                    <p:blipFill>
                      <a:blip r:embed="rId8"/>
                      <a:stretch>
                        <a:fillRect/>
                      </a:stretch>
                    </p:blipFill>
                    <p:spPr>
                      <a:xfrm>
                        <a:off x="2909888" y="4572000"/>
                        <a:ext cx="3733800" cy="1231900"/>
                      </a:xfrm>
                      <a:prstGeom prst="rect">
                        <a:avLst/>
                      </a:prstGeom>
                      <a:noFill/>
                      <a:ln w="38100">
                        <a:noFill/>
                        <a:miter/>
                      </a:ln>
                    </p:spPr>
                  </p:pic>
                </p:oleObj>
              </mc:Fallback>
            </mc:AlternateContent>
          </a:graphicData>
        </a:graphic>
      </p:graphicFrame>
      <p:graphicFrame>
        <p:nvGraphicFramePr>
          <p:cNvPr id="10" name="Object 6"/>
          <p:cNvGraphicFramePr>
            <a:graphicFrameLocks noChangeAspect="1"/>
          </p:cNvGraphicFramePr>
          <p:nvPr/>
        </p:nvGraphicFramePr>
        <p:xfrm>
          <a:off x="2928938" y="6000750"/>
          <a:ext cx="536575" cy="309563"/>
        </p:xfrm>
        <a:graphic>
          <a:graphicData uri="http://schemas.openxmlformats.org/presentationml/2006/ole">
            <mc:AlternateContent xmlns:mc="http://schemas.openxmlformats.org/markup-compatibility/2006">
              <mc:Choice xmlns:v="urn:schemas-microsoft-com:vml" Requires="v">
                <p:oleObj spid="_x0000_s3278" name="" r:id="rId9" imgW="571500" imgH="330200" progId="Equation.DSMT4">
                  <p:embed/>
                </p:oleObj>
              </mc:Choice>
              <mc:Fallback>
                <p:oleObj name="" r:id="rId9" imgW="571500" imgH="330200" progId="Equation.DSMT4">
                  <p:embed/>
                  <p:pic>
                    <p:nvPicPr>
                      <p:cNvPr id="0" name="图片 3277"/>
                      <p:cNvPicPr/>
                      <p:nvPr/>
                    </p:nvPicPr>
                    <p:blipFill>
                      <a:blip r:embed="rId10"/>
                      <a:stretch>
                        <a:fillRect/>
                      </a:stretch>
                    </p:blipFill>
                    <p:spPr>
                      <a:xfrm>
                        <a:off x="2928938" y="6000750"/>
                        <a:ext cx="536575" cy="309563"/>
                      </a:xfrm>
                      <a:prstGeom prst="rect">
                        <a:avLst/>
                      </a:prstGeom>
                      <a:noFill/>
                      <a:ln w="38100">
                        <a:noFill/>
                        <a:miter/>
                      </a:ln>
                    </p:spPr>
                  </p:pic>
                </p:oleObj>
              </mc:Fallback>
            </mc:AlternateContent>
          </a:graphicData>
        </a:graphic>
      </p:graphicFrame>
      <p:sp>
        <p:nvSpPr>
          <p:cNvPr id="11" name="TextBox 10"/>
          <p:cNvSpPr txBox="1"/>
          <p:nvPr/>
        </p:nvSpPr>
        <p:spPr>
          <a:xfrm>
            <a:off x="3500438" y="5957888"/>
            <a:ext cx="45720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为在共轭复数极点处留数的实部和虚部</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2"/>
          <p:cNvGraphicFramePr>
            <a:graphicFrameLocks noChangeAspect="1"/>
          </p:cNvGraphicFramePr>
          <p:nvPr/>
        </p:nvGraphicFramePr>
        <p:xfrm>
          <a:off x="1857375" y="642938"/>
          <a:ext cx="5257800" cy="736600"/>
        </p:xfrm>
        <a:graphic>
          <a:graphicData uri="http://schemas.openxmlformats.org/presentationml/2006/ole">
            <mc:AlternateContent xmlns:mc="http://schemas.openxmlformats.org/markup-compatibility/2006">
              <mc:Choice xmlns:v="urn:schemas-microsoft-com:vml" Requires="v">
                <p:oleObj spid="_x0000_s3279" name="" r:id="rId1" imgW="5257800" imgH="736600" progId="Equation.DSMT4">
                  <p:embed/>
                </p:oleObj>
              </mc:Choice>
              <mc:Fallback>
                <p:oleObj name="" r:id="rId1" imgW="5257800" imgH="736600" progId="Equation.DSMT4">
                  <p:embed/>
                  <p:pic>
                    <p:nvPicPr>
                      <p:cNvPr id="0" name="图片 3278"/>
                      <p:cNvPicPr/>
                      <p:nvPr/>
                    </p:nvPicPr>
                    <p:blipFill>
                      <a:blip r:embed="rId2"/>
                      <a:stretch>
                        <a:fillRect/>
                      </a:stretch>
                    </p:blipFill>
                    <p:spPr>
                      <a:xfrm>
                        <a:off x="1857375" y="642938"/>
                        <a:ext cx="5257800" cy="736600"/>
                      </a:xfrm>
                      <a:prstGeom prst="rect">
                        <a:avLst/>
                      </a:prstGeom>
                      <a:solidFill>
                        <a:srgbClr val="FFFF99"/>
                      </a:solidFill>
                      <a:ln w="38100">
                        <a:noFill/>
                        <a:miter/>
                      </a:ln>
                    </p:spPr>
                  </p:pic>
                </p:oleObj>
              </mc:Fallback>
            </mc:AlternateContent>
          </a:graphicData>
        </a:graphic>
      </p:graphicFrame>
      <p:graphicFrame>
        <p:nvGraphicFramePr>
          <p:cNvPr id="4" name="Object 3"/>
          <p:cNvGraphicFramePr>
            <a:graphicFrameLocks noChangeAspect="1"/>
          </p:cNvGraphicFramePr>
          <p:nvPr/>
        </p:nvGraphicFramePr>
        <p:xfrm>
          <a:off x="5143500" y="1574800"/>
          <a:ext cx="2997200" cy="711200"/>
        </p:xfrm>
        <a:graphic>
          <a:graphicData uri="http://schemas.openxmlformats.org/presentationml/2006/ole">
            <mc:AlternateContent xmlns:mc="http://schemas.openxmlformats.org/markup-compatibility/2006">
              <mc:Choice xmlns:v="urn:schemas-microsoft-com:vml" Requires="v">
                <p:oleObj spid="_x0000_s3280" name="" r:id="rId3" imgW="2997200" imgH="711200" progId="Equation.DSMT4">
                  <p:embed/>
                </p:oleObj>
              </mc:Choice>
              <mc:Fallback>
                <p:oleObj name="" r:id="rId3" imgW="2997200" imgH="711200" progId="Equation.DSMT4">
                  <p:embed/>
                  <p:pic>
                    <p:nvPicPr>
                      <p:cNvPr id="0" name="图片 3279"/>
                      <p:cNvPicPr/>
                      <p:nvPr/>
                    </p:nvPicPr>
                    <p:blipFill>
                      <a:blip r:embed="rId4"/>
                      <a:stretch>
                        <a:fillRect/>
                      </a:stretch>
                    </p:blipFill>
                    <p:spPr>
                      <a:xfrm>
                        <a:off x="5143500" y="1574800"/>
                        <a:ext cx="2997200" cy="711200"/>
                      </a:xfrm>
                      <a:prstGeom prst="rect">
                        <a:avLst/>
                      </a:prstGeom>
                      <a:solidFill>
                        <a:srgbClr val="FFFF99"/>
                      </a:solidFill>
                      <a:ln w="38100">
                        <a:noFill/>
                        <a:miter/>
                      </a:ln>
                    </p:spPr>
                  </p:pic>
                </p:oleObj>
              </mc:Fallback>
            </mc:AlternateContent>
          </a:graphicData>
        </a:graphic>
      </p:graphicFrame>
      <p:sp>
        <p:nvSpPr>
          <p:cNvPr id="5" name="TextBox 4"/>
          <p:cNvSpPr txBox="1"/>
          <p:nvPr/>
        </p:nvSpPr>
        <p:spPr>
          <a:xfrm>
            <a:off x="571500" y="2571750"/>
            <a:ext cx="8143875" cy="1016000"/>
          </a:xfrm>
          <a:prstGeom prst="rect">
            <a:avLst/>
          </a:prstGeom>
          <a:noFill/>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solidFill>
                  <a:srgbClr val="A50021"/>
                </a:solidFill>
                <a:latin typeface="+mn-ea"/>
                <a:ea typeface="+mn-ea"/>
                <a:cs typeface="+mn-cs"/>
              </a:rPr>
              <a:t>     高阶系统的单位阶跃响应是由常数项、一阶</a:t>
            </a:r>
            <a:r>
              <a:rPr kumimoji="0" lang="en-US" altLang="zh-CN" sz="2000" b="1" kern="1200" cap="none" spc="0" normalizeH="0" baseline="0" noProof="0" dirty="0">
                <a:solidFill>
                  <a:srgbClr val="A50021"/>
                </a:solidFill>
                <a:latin typeface="+mn-ea"/>
                <a:ea typeface="+mn-ea"/>
                <a:cs typeface="+mn-cs"/>
              </a:rPr>
              <a:t>(</a:t>
            </a:r>
            <a:r>
              <a:rPr kumimoji="0" lang="zh-CN" altLang="en-US" sz="2000" b="1" kern="1200" cap="none" spc="0" normalizeH="0" baseline="0" noProof="0" dirty="0">
                <a:solidFill>
                  <a:srgbClr val="A50021"/>
                </a:solidFill>
                <a:latin typeface="+mn-ea"/>
                <a:ea typeface="+mn-ea"/>
                <a:cs typeface="+mn-cs"/>
              </a:rPr>
              <a:t>惯性环节</a:t>
            </a:r>
            <a:r>
              <a:rPr kumimoji="0" lang="en-US" altLang="zh-CN" sz="2000" b="1" kern="1200" cap="none" spc="0" normalizeH="0" baseline="0" noProof="0" dirty="0">
                <a:solidFill>
                  <a:srgbClr val="A50021"/>
                </a:solidFill>
                <a:latin typeface="+mn-ea"/>
                <a:ea typeface="+mn-ea"/>
                <a:cs typeface="+mn-cs"/>
              </a:rPr>
              <a:t>)</a:t>
            </a:r>
            <a:r>
              <a:rPr kumimoji="0" lang="zh-CN" altLang="en-US" sz="2000" b="1" kern="1200" cap="none" spc="0" normalizeH="0" baseline="0" noProof="0" dirty="0">
                <a:solidFill>
                  <a:srgbClr val="A50021"/>
                </a:solidFill>
                <a:latin typeface="+mn-ea"/>
                <a:ea typeface="+mn-ea"/>
                <a:cs typeface="+mn-cs"/>
              </a:rPr>
              <a:t>系统、二级</a:t>
            </a:r>
            <a:r>
              <a:rPr kumimoji="0" lang="en-US" altLang="zh-CN" sz="2000" b="1" kern="1200" cap="none" spc="0" normalizeH="0" baseline="0" noProof="0" dirty="0">
                <a:solidFill>
                  <a:srgbClr val="A50021"/>
                </a:solidFill>
                <a:latin typeface="+mn-ea"/>
                <a:ea typeface="+mn-ea"/>
                <a:cs typeface="+mn-cs"/>
              </a:rPr>
              <a:t>(</a:t>
            </a:r>
            <a:r>
              <a:rPr kumimoji="0" lang="zh-CN" altLang="en-US" sz="2000" b="1" kern="1200" cap="none" spc="0" normalizeH="0" baseline="0" noProof="0" dirty="0">
                <a:solidFill>
                  <a:srgbClr val="A50021"/>
                </a:solidFill>
                <a:latin typeface="+mn-ea"/>
                <a:ea typeface="+mn-ea"/>
                <a:cs typeface="+mn-cs"/>
              </a:rPr>
              <a:t>振荡环节</a:t>
            </a:r>
            <a:r>
              <a:rPr kumimoji="0" lang="en-US" altLang="zh-CN" sz="2000" b="1" kern="1200" cap="none" spc="0" normalizeH="0" baseline="0" noProof="0" dirty="0">
                <a:solidFill>
                  <a:srgbClr val="A50021"/>
                </a:solidFill>
                <a:latin typeface="+mn-ea"/>
                <a:ea typeface="+mn-ea"/>
                <a:cs typeface="+mn-cs"/>
              </a:rPr>
              <a:t>)</a:t>
            </a:r>
            <a:r>
              <a:rPr kumimoji="0" lang="zh-CN" altLang="en-US" sz="2000" b="1" kern="1200" cap="none" spc="0" normalizeH="0" baseline="0" noProof="0" dirty="0">
                <a:solidFill>
                  <a:srgbClr val="A50021"/>
                </a:solidFill>
                <a:latin typeface="+mn-ea"/>
                <a:ea typeface="+mn-ea"/>
                <a:cs typeface="+mn-cs"/>
              </a:rPr>
              <a:t>系统的单位阶跃响应组成的。</a:t>
            </a:r>
            <a:endParaRPr kumimoji="0" lang="zh-CN" altLang="en-US" sz="2000" b="1" kern="1200" cap="none" spc="0" normalizeH="0" baseline="0" noProof="0" dirty="0">
              <a:solidFill>
                <a:srgbClr val="A50021"/>
              </a:solidFill>
              <a:latin typeface="+mn-ea"/>
              <a:ea typeface="+mn-ea"/>
              <a:cs typeface="+mn-cs"/>
            </a:endParaRPr>
          </a:p>
        </p:txBody>
      </p:sp>
      <p:sp>
        <p:nvSpPr>
          <p:cNvPr id="6" name="TextBox 5"/>
          <p:cNvSpPr txBox="1"/>
          <p:nvPr/>
        </p:nvSpPr>
        <p:spPr>
          <a:xfrm>
            <a:off x="723900" y="3714750"/>
            <a:ext cx="8143875" cy="1938338"/>
          </a:xfrm>
          <a:prstGeom prst="rect">
            <a:avLst/>
          </a:prstGeom>
          <a:noFill/>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solidFill>
                  <a:srgbClr val="A50021"/>
                </a:solidFill>
                <a:latin typeface="+mn-ea"/>
                <a:ea typeface="+mn-ea"/>
                <a:cs typeface="+mn-cs"/>
              </a:rPr>
              <a:t>     对于闭环极点全部在左半</a:t>
            </a:r>
            <a:r>
              <a:rPr kumimoji="0" lang="en-US" altLang="zh-CN" sz="2000" b="1" kern="1200" cap="none" spc="0" normalizeH="0" baseline="0" noProof="0" dirty="0">
                <a:solidFill>
                  <a:srgbClr val="A50021"/>
                </a:solidFill>
                <a:latin typeface="+mn-ea"/>
                <a:ea typeface="+mn-ea"/>
                <a:cs typeface="+mn-cs"/>
              </a:rPr>
              <a:t>s</a:t>
            </a:r>
            <a:r>
              <a:rPr kumimoji="0" lang="zh-CN" altLang="en-US" sz="2000" b="1" kern="1200" cap="none" spc="0" normalizeH="0" baseline="0" noProof="0" dirty="0">
                <a:solidFill>
                  <a:srgbClr val="A50021"/>
                </a:solidFill>
                <a:latin typeface="+mn-ea"/>
                <a:ea typeface="+mn-ea"/>
                <a:cs typeface="+mn-cs"/>
              </a:rPr>
              <a:t>平面的高阶系统，极点为负实数或共轭复数的负实部决定响应分量衰减快慢</a:t>
            </a:r>
            <a:r>
              <a:rPr kumimoji="0" lang="en-US" altLang="zh-CN" sz="2000" b="1" kern="1200" cap="none" spc="0" normalizeH="0" baseline="0" noProof="0" dirty="0">
                <a:solidFill>
                  <a:srgbClr val="A50021"/>
                </a:solidFill>
                <a:latin typeface="+mn-ea"/>
                <a:ea typeface="+mn-ea"/>
                <a:cs typeface="+mn-cs"/>
              </a:rPr>
              <a:t>(</a:t>
            </a:r>
            <a:r>
              <a:rPr kumimoji="0" lang="zh-CN" altLang="en-US" sz="2000" b="1" kern="1200" cap="none" spc="0" normalizeH="0" baseline="0" noProof="0" dirty="0">
                <a:solidFill>
                  <a:srgbClr val="A50021"/>
                </a:solidFill>
                <a:latin typeface="+mn-ea"/>
                <a:ea typeface="+mn-ea"/>
                <a:cs typeface="+mn-cs"/>
              </a:rPr>
              <a:t>各响应分量的衰减快慢取决于极点和虚轴之间的距离</a:t>
            </a:r>
            <a:r>
              <a:rPr kumimoji="0" lang="en-US" altLang="zh-CN" sz="2000" b="1" kern="1200" cap="none" spc="0" normalizeH="0" baseline="0" noProof="0" dirty="0">
                <a:solidFill>
                  <a:srgbClr val="A50021"/>
                </a:solidFill>
                <a:latin typeface="+mn-ea"/>
                <a:ea typeface="+mn-ea"/>
                <a:cs typeface="+mn-cs"/>
              </a:rPr>
              <a:t>)</a:t>
            </a:r>
            <a:r>
              <a:rPr kumimoji="0" lang="zh-CN" altLang="en-US" sz="2000" b="1" kern="1200" cap="none" spc="0" normalizeH="0" baseline="0" noProof="0" dirty="0">
                <a:solidFill>
                  <a:srgbClr val="A50021"/>
                </a:solidFill>
                <a:latin typeface="+mn-ea"/>
                <a:ea typeface="+mn-ea"/>
                <a:cs typeface="+mn-cs"/>
              </a:rPr>
              <a:t>。离虚轴越远的极点所对应的响应分量衰减速度越快，反之，衰减缓慢。</a:t>
            </a:r>
            <a:endParaRPr kumimoji="0" lang="zh-CN" altLang="en-US" sz="2000" b="1" kern="1200" cap="none" spc="0" normalizeH="0" baseline="0" noProof="0" dirty="0">
              <a:solidFill>
                <a:srgbClr val="A50021"/>
              </a:solidFill>
              <a:latin typeface="+mn-ea"/>
              <a:ea typeface="+mn-ea"/>
              <a:cs typeface="+mn-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FF0000"/>
                </a:solidFill>
              </a:rPr>
              <a:t>零点作用</a:t>
            </a:r>
            <a:r>
              <a:rPr lang="en-US" altLang="zh-CN" sz="2800" b="1" dirty="0">
                <a:solidFill>
                  <a:srgbClr val="FF0000"/>
                </a:solidFill>
              </a:rPr>
              <a:t>(</a:t>
            </a:r>
            <a:r>
              <a:rPr lang="zh-CN" altLang="en-US" sz="2800" b="1" dirty="0">
                <a:solidFill>
                  <a:srgbClr val="FF0000"/>
                </a:solidFill>
              </a:rPr>
              <a:t>一般性规律</a:t>
            </a:r>
            <a:r>
              <a:rPr lang="en-US" altLang="zh-CN" sz="2800" b="1" dirty="0">
                <a:solidFill>
                  <a:srgbClr val="FF0000"/>
                </a:solidFill>
              </a:rPr>
              <a:t>)</a:t>
            </a:r>
            <a:endParaRPr lang="zh-CN" altLang="en-US" sz="2800" b="1" dirty="0">
              <a:solidFill>
                <a:srgbClr val="A50021"/>
              </a:solidFill>
            </a:endParaRPr>
          </a:p>
        </p:txBody>
      </p:sp>
      <p:sp>
        <p:nvSpPr>
          <p:cNvPr id="4" name="TextBox 3"/>
          <p:cNvSpPr txBox="1"/>
          <p:nvPr/>
        </p:nvSpPr>
        <p:spPr>
          <a:xfrm>
            <a:off x="857250" y="2286000"/>
            <a:ext cx="8001000" cy="2400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Tx/>
              <a:buAutoNum type="alphaLcParenBoth"/>
            </a:pPr>
            <a:r>
              <a:rPr lang="zh-CN" altLang="en-US" sz="2000" b="1" dirty="0">
                <a:latin typeface="Times New Roman" panose="02020603050405020304" pitchFamily="18" charset="0"/>
              </a:rPr>
              <a:t>若某极点远离原点，则其对应函数项的系数很小。</a:t>
            </a:r>
            <a:endParaRPr lang="en-US" altLang="zh-CN" sz="2000" b="1" dirty="0">
              <a:latin typeface="Times New Roman" panose="02020603050405020304" pitchFamily="18" charset="0"/>
            </a:endParaRPr>
          </a:p>
          <a:p>
            <a:pPr marL="342900" lvl="0" indent="-342900" eaLnBrk="1" hangingPunct="1">
              <a:lnSpc>
                <a:spcPct val="150000"/>
              </a:lnSpc>
              <a:spcBef>
                <a:spcPct val="0"/>
              </a:spcBef>
              <a:buFontTx/>
              <a:buAutoNum type="alphaLcParenBoth"/>
            </a:pPr>
            <a:r>
              <a:rPr lang="zh-CN" altLang="en-US" sz="2000" b="1" dirty="0">
                <a:latin typeface="Times New Roman" panose="02020603050405020304" pitchFamily="18" charset="0"/>
              </a:rPr>
              <a:t>若某极点接近于一个零点，而又远离其它极点和原点，则其对应函数项的系数也很小。</a:t>
            </a:r>
            <a:endParaRPr lang="en-US" altLang="zh-CN" sz="2000" b="1" dirty="0">
              <a:latin typeface="Times New Roman" panose="02020603050405020304" pitchFamily="18" charset="0"/>
            </a:endParaRPr>
          </a:p>
          <a:p>
            <a:pPr marL="342900" lvl="0" indent="-342900" eaLnBrk="1" hangingPunct="1">
              <a:lnSpc>
                <a:spcPct val="150000"/>
              </a:lnSpc>
              <a:spcBef>
                <a:spcPct val="0"/>
              </a:spcBef>
              <a:buFontTx/>
              <a:buAutoNum type="alphaLcParenBoth"/>
            </a:pPr>
            <a:r>
              <a:rPr lang="zh-CN" altLang="en-US" sz="2000" b="1" dirty="0">
                <a:latin typeface="Times New Roman" panose="02020603050405020304" pitchFamily="18" charset="0"/>
              </a:rPr>
              <a:t>若某极点远离零点而又接近原点或其他极点，则其对应函数项的系数就比较大。</a:t>
            </a:r>
            <a:endParaRPr lang="zh-CN" altLang="en-US" sz="2000" b="1" dirty="0">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charRg st="0" end="23"/>
                                            </p:txEl>
                                          </p:spTgt>
                                        </p:tgtEl>
                                        <p:attrNameLst>
                                          <p:attrName>style.visibility</p:attrName>
                                        </p:attrNameLst>
                                      </p:cBhvr>
                                      <p:to>
                                        <p:strVal val="visible"/>
                                      </p:to>
                                    </p:set>
                                    <p:animEffect transition="in" filter="blinds(horizontal)">
                                      <p:cBhvr>
                                        <p:cTn id="7" dur="500"/>
                                        <p:tgtEl>
                                          <p:spTgt spid="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charRg st="23" end="62"/>
                                            </p:txEl>
                                          </p:spTgt>
                                        </p:tgtEl>
                                        <p:attrNameLst>
                                          <p:attrName>style.visibility</p:attrName>
                                        </p:attrNameLst>
                                      </p:cBhvr>
                                      <p:to>
                                        <p:strVal val="visible"/>
                                      </p:to>
                                    </p:set>
                                    <p:animEffect transition="in" filter="blinds(horizontal)">
                                      <p:cBhvr>
                                        <p:cTn id="12" dur="500"/>
                                        <p:tgtEl>
                                          <p:spTgt spid="4">
                                            <p:txEl>
                                              <p:charRg st="23"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charRg st="62" end="98"/>
                                            </p:txEl>
                                          </p:spTgt>
                                        </p:tgtEl>
                                        <p:attrNameLst>
                                          <p:attrName>style.visibility</p:attrName>
                                        </p:attrNameLst>
                                      </p:cBhvr>
                                      <p:to>
                                        <p:strVal val="visible"/>
                                      </p:to>
                                    </p:set>
                                    <p:animEffect transition="in" filter="blinds(horizontal)">
                                      <p:cBhvr>
                                        <p:cTn id="17" dur="500"/>
                                        <p:tgtEl>
                                          <p:spTgt spid="4">
                                            <p:txEl>
                                              <p:charRg st="62"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5"/>
          <p:cNvSpPr>
            <a:spLocks noGrp="1"/>
          </p:cNvSpPr>
          <p:nvPr>
            <p:ph type="title"/>
          </p:nvPr>
        </p:nvSpPr>
        <p:spPr/>
        <p:txBody>
          <a:bodyPr vert="horz" wrap="square" lIns="91440" tIns="45720" rIns="91440" bIns="45720" anchor="ctr" anchorCtr="0"/>
          <a:p>
            <a:r>
              <a:rPr lang="en-US" altLang="zh-CN" sz="3200" b="1" dirty="0">
                <a:solidFill>
                  <a:srgbClr val="A50021"/>
                </a:solidFill>
                <a:latin typeface="宋体" panose="02010600030101010101" pitchFamily="2" charset="-122"/>
              </a:rPr>
              <a:t>3.2</a:t>
            </a:r>
            <a:r>
              <a:rPr lang="zh-CN" altLang="en-US" sz="3200" b="1" dirty="0">
                <a:solidFill>
                  <a:srgbClr val="A50021"/>
                </a:solidFill>
                <a:latin typeface="宋体" panose="02010600030101010101" pitchFamily="2" charset="-122"/>
              </a:rPr>
              <a:t>   控制系统瞬态性能分析</a:t>
            </a:r>
            <a:br>
              <a:rPr lang="zh-CN" altLang="en-US" sz="3200" b="1" dirty="0">
                <a:solidFill>
                  <a:srgbClr val="A50021"/>
                </a:solidFill>
                <a:latin typeface="宋体" panose="02010600030101010101" pitchFamily="2" charset="-122"/>
              </a:rPr>
            </a:br>
            <a:r>
              <a:rPr lang="zh-CN" altLang="en-US" sz="3200" b="1" dirty="0">
                <a:solidFill>
                  <a:srgbClr val="A50021"/>
                </a:solidFill>
                <a:latin typeface="宋体" panose="02010600030101010101" pitchFamily="2" charset="-122"/>
              </a:rPr>
              <a:t> </a:t>
            </a:r>
            <a:r>
              <a:rPr lang="en-US" altLang="zh-CN" sz="2800" dirty="0">
                <a:latin typeface="Times New Roman" panose="02020603050405020304" pitchFamily="18" charset="0"/>
              </a:rPr>
              <a:t>Performance analysis for transient response</a:t>
            </a:r>
            <a:endParaRPr lang="zh-CN" altLang="en-US" sz="2800" dirty="0">
              <a:latin typeface="Times New Roman" panose="02020603050405020304" pitchFamily="18" charset="0"/>
            </a:endParaRPr>
          </a:p>
        </p:txBody>
      </p:sp>
      <p:sp>
        <p:nvSpPr>
          <p:cNvPr id="10243" name="Rectangle 3"/>
          <p:cNvSpPr>
            <a:spLocks noGrp="1"/>
          </p:cNvSpPr>
          <p:nvPr>
            <p:ph type="body" sz="half"/>
          </p:nvPr>
        </p:nvSpPr>
        <p:spPr>
          <a:xfrm>
            <a:off x="468313" y="1916113"/>
            <a:ext cx="8218487" cy="4681537"/>
          </a:xfrm>
        </p:spPr>
        <p:txBody>
          <a:bodyPr vert="horz" wrap="square" lIns="91440" tIns="45720" rIns="91440" bIns="45720" anchor="t" anchorCtr="0"/>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a:lnSpc>
                <a:spcPct val="80000"/>
              </a:lnSpc>
              <a:buNone/>
            </a:pPr>
            <a:r>
              <a:rPr lang="zh-CN" altLang="en-US" sz="1800" b="1" dirty="0">
                <a:solidFill>
                  <a:srgbClr val="FF0000"/>
                </a:solidFill>
              </a:rPr>
              <a:t>延迟时间</a:t>
            </a:r>
            <a:r>
              <a:rPr lang="en-US" altLang="zh-CN" sz="1800" b="1" dirty="0">
                <a:solidFill>
                  <a:srgbClr val="FF0000"/>
                </a:solidFill>
              </a:rPr>
              <a:t>td</a:t>
            </a:r>
            <a:r>
              <a:rPr lang="en-US" altLang="zh-CN" sz="1800" dirty="0">
                <a:solidFill>
                  <a:srgbClr val="FF0000"/>
                </a:solidFill>
              </a:rPr>
              <a:t> </a:t>
            </a:r>
            <a:r>
              <a:rPr lang="zh-CN" altLang="en-US" sz="1800" dirty="0">
                <a:solidFill>
                  <a:srgbClr val="FF0000"/>
                </a:solidFill>
              </a:rPr>
              <a:t> </a:t>
            </a:r>
            <a:r>
              <a:rPr lang="en-US" altLang="zh-CN" sz="1800" dirty="0"/>
              <a:t>— </a:t>
            </a:r>
            <a:r>
              <a:rPr lang="zh-CN" altLang="en-US" sz="1800" b="1" dirty="0"/>
              <a:t>阶跃响应第一次达到终值的</a:t>
            </a:r>
            <a:r>
              <a:rPr lang="en-US" altLang="zh-CN" sz="1800" b="1" dirty="0"/>
              <a:t>50</a:t>
            </a:r>
            <a:r>
              <a:rPr lang="zh-CN" altLang="en-US" sz="1800" b="1" dirty="0"/>
              <a:t>％所需的时间</a:t>
            </a:r>
            <a:endParaRPr lang="zh-CN" altLang="en-US" sz="1800" b="1" dirty="0"/>
          </a:p>
          <a:p>
            <a:pPr lvl="0">
              <a:lnSpc>
                <a:spcPct val="80000"/>
              </a:lnSpc>
              <a:buNone/>
            </a:pPr>
            <a:r>
              <a:rPr lang="en-US" altLang="zh-CN" sz="1800" b="1" dirty="0">
                <a:latin typeface="Times New Roman" panose="02020603050405020304" pitchFamily="18" charset="0"/>
                <a:ea typeface="华文中宋" panose="02010600040101010101" pitchFamily="2" charset="-122"/>
              </a:rPr>
              <a:t>Lag time</a:t>
            </a:r>
            <a:r>
              <a:rPr lang="en-US" altLang="zh-CN" sz="1800" dirty="0">
                <a:latin typeface="Times New Roman" panose="02020603050405020304" pitchFamily="18" charset="0"/>
                <a:ea typeface="华文中宋" panose="02010600040101010101" pitchFamily="2" charset="-122"/>
              </a:rPr>
              <a:t>: the time at which the response reaches 50% of the steady-state level</a:t>
            </a:r>
            <a:endParaRPr lang="en-US" altLang="zh-CN" sz="1800" dirty="0">
              <a:latin typeface="Times New Roman" panose="02020603050405020304" pitchFamily="18" charset="0"/>
              <a:ea typeface="华文中宋" panose="02010600040101010101" pitchFamily="2" charset="-122"/>
            </a:endParaRPr>
          </a:p>
          <a:p>
            <a:pPr lvl="0">
              <a:lnSpc>
                <a:spcPct val="80000"/>
              </a:lnSpc>
              <a:buNone/>
            </a:pPr>
            <a:endParaRPr lang="zh-CN" altLang="en-US" sz="1800" b="1" dirty="0">
              <a:solidFill>
                <a:srgbClr val="FF0000"/>
              </a:solidFill>
            </a:endParaRPr>
          </a:p>
          <a:p>
            <a:pPr lvl="0">
              <a:lnSpc>
                <a:spcPct val="80000"/>
              </a:lnSpc>
              <a:buNone/>
            </a:pPr>
            <a:r>
              <a:rPr lang="zh-CN" altLang="en-US" sz="1800" b="1" dirty="0">
                <a:solidFill>
                  <a:srgbClr val="FF0000"/>
                </a:solidFill>
              </a:rPr>
              <a:t>上升时间</a:t>
            </a:r>
            <a:r>
              <a:rPr lang="en-US" altLang="zh-CN" sz="1800" b="1" dirty="0">
                <a:solidFill>
                  <a:srgbClr val="FF0000"/>
                </a:solidFill>
              </a:rPr>
              <a:t>tr</a:t>
            </a:r>
            <a:r>
              <a:rPr lang="zh-CN" altLang="en-US" sz="1800" dirty="0">
                <a:solidFill>
                  <a:srgbClr val="FF0000"/>
                </a:solidFill>
              </a:rPr>
              <a:t>  </a:t>
            </a:r>
            <a:r>
              <a:rPr lang="en-US" altLang="zh-CN" sz="1800" dirty="0"/>
              <a:t>— </a:t>
            </a:r>
            <a:r>
              <a:rPr lang="zh-CN" altLang="en-US" sz="1800" b="1" dirty="0"/>
              <a:t>阶跃响应从终值的</a:t>
            </a:r>
            <a:r>
              <a:rPr lang="en-US" altLang="zh-CN" sz="1800" b="1" dirty="0"/>
              <a:t>10</a:t>
            </a:r>
            <a:r>
              <a:rPr lang="zh-CN" altLang="en-US" sz="1800" b="1" dirty="0"/>
              <a:t>％上升到终值的</a:t>
            </a:r>
            <a:r>
              <a:rPr lang="en-US" altLang="zh-CN" sz="1800" b="1" dirty="0"/>
              <a:t>90</a:t>
            </a:r>
            <a:r>
              <a:rPr lang="zh-CN" altLang="en-US" sz="1800" b="1" dirty="0"/>
              <a:t>％所需的时间                                    </a:t>
            </a:r>
            <a:endParaRPr lang="en-US" altLang="zh-CN" sz="1800" b="1" dirty="0"/>
          </a:p>
          <a:p>
            <a:pPr lvl="0">
              <a:lnSpc>
                <a:spcPct val="80000"/>
              </a:lnSpc>
              <a:buNone/>
            </a:pPr>
            <a:r>
              <a:rPr lang="zh-CN" altLang="en-US" sz="1800" b="1" dirty="0"/>
              <a:t>                         有振荡时，可定义为从 </a:t>
            </a:r>
            <a:r>
              <a:rPr lang="en-US" altLang="zh-CN" sz="1800" b="1" dirty="0"/>
              <a:t>0 </a:t>
            </a:r>
            <a:r>
              <a:rPr lang="zh-CN" altLang="en-US" sz="1800" b="1" dirty="0"/>
              <a:t>到第一次达到终值所需的时间</a:t>
            </a:r>
            <a:endParaRPr lang="zh-CN" altLang="en-US" sz="1800" b="1" dirty="0"/>
          </a:p>
          <a:p>
            <a:pPr lvl="0">
              <a:lnSpc>
                <a:spcPct val="80000"/>
              </a:lnSpc>
              <a:buNone/>
            </a:pPr>
            <a:r>
              <a:rPr lang="en-US" altLang="zh-CN" sz="1800" b="1" dirty="0">
                <a:latin typeface="Times New Roman" panose="02020603050405020304" pitchFamily="18" charset="0"/>
              </a:rPr>
              <a:t>Rise time</a:t>
            </a:r>
            <a:r>
              <a:rPr lang="en-US" altLang="zh-CN" sz="1800" dirty="0">
                <a:latin typeface="Times New Roman" panose="02020603050405020304" pitchFamily="18" charset="0"/>
              </a:rPr>
              <a:t>: the time at which the response first reaches the steady-state level</a:t>
            </a:r>
            <a:endParaRPr lang="en-US" altLang="zh-CN" sz="1800" dirty="0">
              <a:latin typeface="Times New Roman" panose="02020603050405020304" pitchFamily="18" charset="0"/>
            </a:endParaRPr>
          </a:p>
          <a:p>
            <a:pPr lvl="0">
              <a:lnSpc>
                <a:spcPct val="80000"/>
              </a:lnSpc>
              <a:buNone/>
            </a:pPr>
            <a:endParaRPr lang="zh-CN" altLang="en-US" sz="1800" b="1" dirty="0">
              <a:solidFill>
                <a:srgbClr val="FF0000"/>
              </a:solidFill>
            </a:endParaRPr>
          </a:p>
          <a:p>
            <a:pPr lvl="0">
              <a:lnSpc>
                <a:spcPct val="80000"/>
              </a:lnSpc>
              <a:buNone/>
            </a:pPr>
            <a:r>
              <a:rPr lang="zh-CN" altLang="en-US" sz="1800" b="1" dirty="0">
                <a:solidFill>
                  <a:srgbClr val="FF0000"/>
                </a:solidFill>
              </a:rPr>
              <a:t>峰值时间</a:t>
            </a:r>
            <a:r>
              <a:rPr lang="en-US" altLang="zh-CN" sz="1800" b="1" dirty="0">
                <a:solidFill>
                  <a:srgbClr val="FF0000"/>
                </a:solidFill>
              </a:rPr>
              <a:t>tp</a:t>
            </a:r>
            <a:r>
              <a:rPr lang="en-US" altLang="zh-CN" sz="1800" dirty="0">
                <a:solidFill>
                  <a:srgbClr val="FF0000"/>
                </a:solidFill>
              </a:rPr>
              <a:t> </a:t>
            </a:r>
            <a:r>
              <a:rPr lang="en-US" altLang="zh-CN" sz="1800" dirty="0"/>
              <a:t>— </a:t>
            </a:r>
            <a:r>
              <a:rPr lang="zh-CN" altLang="en-US" sz="1800" b="1" dirty="0"/>
              <a:t>阶跃响应越过终值达到第一个峰值所需的时间</a:t>
            </a:r>
            <a:endParaRPr lang="zh-CN" altLang="en-US" sz="1800" b="1" dirty="0"/>
          </a:p>
          <a:p>
            <a:pPr lvl="0">
              <a:lnSpc>
                <a:spcPct val="80000"/>
              </a:lnSpc>
              <a:buNone/>
            </a:pPr>
            <a:r>
              <a:rPr lang="en-US" altLang="zh-CN" sz="1800" b="1" dirty="0">
                <a:latin typeface="Times New Roman" panose="02020603050405020304" pitchFamily="18" charset="0"/>
              </a:rPr>
              <a:t>Peak time</a:t>
            </a:r>
            <a:r>
              <a:rPr lang="en-US" altLang="zh-CN" sz="1800" dirty="0">
                <a:latin typeface="Times New Roman" panose="02020603050405020304" pitchFamily="18" charset="0"/>
              </a:rPr>
              <a:t>: the time to the maximum peak of the response</a:t>
            </a:r>
            <a:endParaRPr lang="en-US" altLang="zh-CN" sz="1800" dirty="0">
              <a:latin typeface="Times New Roman" panose="02020603050405020304" pitchFamily="18" charset="0"/>
            </a:endParaRPr>
          </a:p>
          <a:p>
            <a:pPr lvl="0">
              <a:lnSpc>
                <a:spcPct val="80000"/>
              </a:lnSpc>
              <a:buNone/>
            </a:pPr>
            <a:endParaRPr lang="zh-CN" altLang="en-US" sz="1800" b="1" dirty="0">
              <a:solidFill>
                <a:srgbClr val="FF0000"/>
              </a:solidFill>
              <a:latin typeface="Times New Roman" panose="02020603050405020304" pitchFamily="18" charset="0"/>
            </a:endParaRPr>
          </a:p>
          <a:p>
            <a:pPr lvl="0">
              <a:lnSpc>
                <a:spcPct val="80000"/>
              </a:lnSpc>
              <a:buNone/>
            </a:pPr>
            <a:r>
              <a:rPr lang="zh-CN" altLang="en-US" sz="1800" b="1" dirty="0">
                <a:solidFill>
                  <a:srgbClr val="FF0000"/>
                </a:solidFill>
              </a:rPr>
              <a:t>调节时间</a:t>
            </a:r>
            <a:r>
              <a:rPr lang="en-US" altLang="zh-CN" sz="1800" b="1" dirty="0">
                <a:solidFill>
                  <a:srgbClr val="FF0000"/>
                </a:solidFill>
              </a:rPr>
              <a:t>ts</a:t>
            </a:r>
            <a:r>
              <a:rPr lang="en-US" altLang="zh-CN" sz="1800" dirty="0">
                <a:solidFill>
                  <a:srgbClr val="FF0000"/>
                </a:solidFill>
              </a:rPr>
              <a:t> </a:t>
            </a:r>
            <a:r>
              <a:rPr lang="zh-CN" altLang="en-US" sz="1800" dirty="0">
                <a:solidFill>
                  <a:srgbClr val="FF0000"/>
                </a:solidFill>
              </a:rPr>
              <a:t>  </a:t>
            </a:r>
            <a:r>
              <a:rPr lang="en-US" altLang="zh-CN" sz="1800" dirty="0"/>
              <a:t>— </a:t>
            </a:r>
            <a:r>
              <a:rPr lang="zh-CN" altLang="en-US" sz="1800" b="1" dirty="0"/>
              <a:t>阶跃响应到达并保持在终值 </a:t>
            </a:r>
            <a:r>
              <a:rPr lang="en-US" altLang="zh-CN" sz="1800" b="1" dirty="0"/>
              <a:t>5</a:t>
            </a:r>
            <a:r>
              <a:rPr lang="zh-CN" altLang="en-US" sz="1800" b="1" dirty="0"/>
              <a:t>％误差带内所需的最短时  间</a:t>
            </a:r>
            <a:endParaRPr lang="zh-CN" altLang="en-US" sz="1800" b="1" dirty="0"/>
          </a:p>
          <a:p>
            <a:pPr lvl="0">
              <a:lnSpc>
                <a:spcPct val="80000"/>
              </a:lnSpc>
              <a:buNone/>
            </a:pPr>
            <a:r>
              <a:rPr lang="en-US" altLang="zh-CN" sz="1800" b="1" dirty="0">
                <a:latin typeface="Times New Roman" panose="02020603050405020304" pitchFamily="18" charset="0"/>
              </a:rPr>
              <a:t>Settling time</a:t>
            </a:r>
            <a:r>
              <a:rPr lang="en-US" altLang="zh-CN" sz="1800" dirty="0">
                <a:latin typeface="Times New Roman" panose="02020603050405020304" pitchFamily="18" charset="0"/>
              </a:rPr>
              <a:t>: the time required for the response to come permanently within a 2% band around the steady-state value</a:t>
            </a:r>
            <a:endParaRPr lang="en-US" altLang="zh-CN" sz="1800" dirty="0">
              <a:latin typeface="Times New Roman" panose="02020603050405020304" pitchFamily="18" charset="0"/>
            </a:endParaRPr>
          </a:p>
          <a:p>
            <a:pPr lvl="0">
              <a:lnSpc>
                <a:spcPct val="80000"/>
              </a:lnSpc>
              <a:buNone/>
            </a:pPr>
            <a:r>
              <a:rPr lang="zh-CN" altLang="en-US" sz="1800" dirty="0">
                <a:solidFill>
                  <a:srgbClr val="FF0000"/>
                </a:solidFill>
              </a:rPr>
              <a:t> </a:t>
            </a:r>
            <a:endParaRPr lang="zh-CN" altLang="en-US" sz="1800" dirty="0">
              <a:solidFill>
                <a:srgbClr val="FF0000"/>
              </a:solidFill>
            </a:endParaRPr>
          </a:p>
          <a:p>
            <a:pPr lvl="0">
              <a:lnSpc>
                <a:spcPct val="80000"/>
              </a:lnSpc>
              <a:buNone/>
            </a:pPr>
            <a:r>
              <a:rPr lang="zh-CN" altLang="en-US" sz="1800" b="1" dirty="0">
                <a:solidFill>
                  <a:srgbClr val="FF0000"/>
                </a:solidFill>
              </a:rPr>
              <a:t>超调量 </a:t>
            </a:r>
            <a:r>
              <a:rPr lang="en-US" altLang="zh-CN" sz="1800" b="1" dirty="0">
                <a:solidFill>
                  <a:srgbClr val="FF0000"/>
                </a:solidFill>
              </a:rPr>
              <a:t>δ</a:t>
            </a:r>
            <a:r>
              <a:rPr lang="zh-CN" altLang="en-US" sz="1800" b="1" dirty="0">
                <a:solidFill>
                  <a:srgbClr val="FF0000"/>
                </a:solidFill>
              </a:rPr>
              <a:t>％</a:t>
            </a:r>
            <a:r>
              <a:rPr lang="zh-CN" altLang="en-US" sz="1800" dirty="0">
                <a:solidFill>
                  <a:srgbClr val="FF0000"/>
                </a:solidFill>
              </a:rPr>
              <a:t> </a:t>
            </a:r>
            <a:r>
              <a:rPr lang="en-US" altLang="zh-CN" sz="1800" dirty="0"/>
              <a:t>— </a:t>
            </a:r>
            <a:r>
              <a:rPr lang="zh-CN" altLang="en-US" sz="1800" b="1" dirty="0"/>
              <a:t>峰值超出终值的百分比</a:t>
            </a:r>
            <a:endParaRPr lang="zh-CN" altLang="en-US" sz="1800" b="1" dirty="0"/>
          </a:p>
          <a:p>
            <a:pPr lvl="0">
              <a:lnSpc>
                <a:spcPct val="80000"/>
              </a:lnSpc>
              <a:buNone/>
            </a:pPr>
            <a:r>
              <a:rPr lang="en-US" altLang="zh-CN" sz="1800" b="1" dirty="0">
                <a:latin typeface="Times New Roman" panose="02020603050405020304" pitchFamily="18" charset="0"/>
              </a:rPr>
              <a:t>Overshoot</a:t>
            </a:r>
            <a:r>
              <a:rPr lang="en-US" altLang="zh-CN" sz="1800" dirty="0">
                <a:latin typeface="Times New Roman" panose="02020603050405020304" pitchFamily="18" charset="0"/>
              </a:rPr>
              <a:t>: Maximum percentage overshoot over the steady-state response</a:t>
            </a:r>
            <a:endParaRPr lang="en-US" altLang="zh-CN" sz="1800" dirty="0">
              <a:latin typeface="Times New Roman" panose="02020603050405020304" pitchFamily="18" charset="0"/>
            </a:endParaRPr>
          </a:p>
        </p:txBody>
      </p:sp>
      <p:graphicFrame>
        <p:nvGraphicFramePr>
          <p:cNvPr id="6" name="Object 3"/>
          <p:cNvGraphicFramePr>
            <a:graphicFrameLocks noChangeAspect="1"/>
          </p:cNvGraphicFramePr>
          <p:nvPr>
            <p:ph sz="half" idx="1"/>
          </p:nvPr>
        </p:nvGraphicFramePr>
        <p:xfrm>
          <a:off x="4572000" y="5530850"/>
          <a:ext cx="2463800" cy="635000"/>
        </p:xfrm>
        <a:graphic>
          <a:graphicData uri="http://schemas.openxmlformats.org/presentationml/2006/ole">
            <mc:AlternateContent xmlns:mc="http://schemas.openxmlformats.org/markup-compatibility/2006">
              <mc:Choice xmlns:v="urn:schemas-microsoft-com:vml" Requires="v">
                <p:oleObj spid="_x0000_s3077" name="" r:id="rId1" imgW="2463800" imgH="635000" progId="Equation.DSMT4">
                  <p:embed/>
                </p:oleObj>
              </mc:Choice>
              <mc:Fallback>
                <p:oleObj name="" r:id="rId1" imgW="2463800" imgH="635000" progId="Equation.DSMT4">
                  <p:embed/>
                  <p:pic>
                    <p:nvPicPr>
                      <p:cNvPr id="0" name="图片 3076"/>
                      <p:cNvPicPr/>
                      <p:nvPr/>
                    </p:nvPicPr>
                    <p:blipFill>
                      <a:blip r:embed="rId2"/>
                      <a:srcRect/>
                      <a:stretch>
                        <a:fillRect/>
                      </a:stretch>
                    </p:blipFill>
                    <p:spPr>
                      <a:xfrm>
                        <a:off x="4572000" y="5530850"/>
                        <a:ext cx="2463800" cy="635000"/>
                      </a:xfrm>
                      <a:prstGeom prst="rect">
                        <a:avLst/>
                      </a:prstGeom>
                      <a:noFill/>
                      <a:ln w="38100">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闭环主导极点</a:t>
            </a:r>
            <a:br>
              <a:rPr lang="zh-CN" altLang="en-US" sz="2800" b="1" dirty="0">
                <a:solidFill>
                  <a:srgbClr val="A50021"/>
                </a:solidFill>
              </a:rPr>
            </a:br>
            <a:r>
              <a:rPr lang="en-US" altLang="zh-CN" sz="2800" b="1" dirty="0">
                <a:latin typeface="Times New Roman" panose="02020603050405020304" pitchFamily="18" charset="0"/>
              </a:rPr>
              <a:t>closed-loop dominant pole</a:t>
            </a:r>
            <a:endParaRPr lang="en-US" altLang="zh-CN" sz="2800" dirty="0">
              <a:latin typeface="Times New Roman" panose="02020603050405020304" pitchFamily="18" charset="0"/>
            </a:endParaRPr>
          </a:p>
        </p:txBody>
      </p:sp>
      <p:sp>
        <p:nvSpPr>
          <p:cNvPr id="73731" name="TextBox 2"/>
          <p:cNvSpPr txBox="1"/>
          <p:nvPr/>
        </p:nvSpPr>
        <p:spPr>
          <a:xfrm>
            <a:off x="714375" y="2143125"/>
            <a:ext cx="8001000" cy="28305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400" b="1" dirty="0">
                <a:latin typeface="Arial" panose="020B0604020202020204" pitchFamily="34" charset="0"/>
              </a:rPr>
              <a:t>       在所有闭环极点中，距虚轴最近的极点周围没有变换零点，而其它闭环极点又远离虚轴，那么距虚轴最近的闭环极点所对应的响应分量衰减缓慢，无论从指数还是从系数来看，其在系统的时间响应过程中起主导作用，这样的闭环极点被称为</a:t>
            </a:r>
            <a:r>
              <a:rPr lang="zh-CN" altLang="en-US" sz="2400" b="1" dirty="0">
                <a:solidFill>
                  <a:srgbClr val="A50021"/>
                </a:solidFill>
                <a:latin typeface="Arial" panose="020B0604020202020204" pitchFamily="34" charset="0"/>
              </a:rPr>
              <a:t>闭环主导极点</a:t>
            </a:r>
            <a:endParaRPr lang="zh-CN" altLang="en-US" sz="2400" b="1" dirty="0">
              <a:solidFill>
                <a:srgbClr val="A50021"/>
              </a:solidFill>
              <a:latin typeface="Arial" panose="020B0604020202020204" pitchFamily="34" charset="0"/>
            </a:endParaRPr>
          </a:p>
        </p:txBody>
      </p:sp>
    </p:spTree>
  </p:cSld>
  <p:clrMapOvr>
    <a:masterClrMapping/>
  </p:clrMapOvr>
  <p:transition>
    <p:cover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990033"/>
                </a:solidFill>
                <a:latin typeface="黑体" panose="02010609060101010101" pitchFamily="49" charset="-122"/>
                <a:ea typeface="黑体" panose="02010609060101010101" pitchFamily="49" charset="-122"/>
              </a:rPr>
              <a:t>3.5 </a:t>
            </a:r>
            <a:r>
              <a:rPr lang="zh-CN" altLang="en-US" sz="2800" b="1" dirty="0">
                <a:solidFill>
                  <a:srgbClr val="990033"/>
                </a:solidFill>
                <a:latin typeface="黑体" panose="02010609060101010101" pitchFamily="49" charset="-122"/>
                <a:ea typeface="黑体" panose="02010609060101010101" pitchFamily="49" charset="-122"/>
              </a:rPr>
              <a:t>控制系统的稳定性分析</a:t>
            </a:r>
            <a:br>
              <a:rPr lang="zh-CN" altLang="en-US" sz="2800" b="1" dirty="0">
                <a:solidFill>
                  <a:srgbClr val="990033"/>
                </a:solidFill>
                <a:latin typeface="黑体" panose="02010609060101010101" pitchFamily="49" charset="-122"/>
                <a:ea typeface="黑体" panose="02010609060101010101" pitchFamily="49" charset="-122"/>
              </a:rPr>
            </a:br>
            <a:r>
              <a:rPr lang="en-US" altLang="zh-CN" sz="2800" b="1" dirty="0">
                <a:latin typeface="Times New Roman" panose="02020603050405020304" pitchFamily="18" charset="0"/>
                <a:ea typeface="黑体" panose="02010609060101010101" pitchFamily="49" charset="-122"/>
              </a:rPr>
              <a:t>Stability analysis of control system</a:t>
            </a:r>
            <a:endParaRPr lang="en-US" altLang="zh-CN" sz="2800" b="1" dirty="0">
              <a:latin typeface="Times New Roman" panose="02020603050405020304" pitchFamily="18" charset="0"/>
              <a:ea typeface="黑体" panose="02010609060101010101" pitchFamily="49" charset="-122"/>
            </a:endParaRPr>
          </a:p>
        </p:txBody>
      </p:sp>
      <p:sp>
        <p:nvSpPr>
          <p:cNvPr id="4" name="TextBox 3"/>
          <p:cNvSpPr txBox="1"/>
          <p:nvPr/>
        </p:nvSpPr>
        <p:spPr>
          <a:xfrm>
            <a:off x="500063" y="2928938"/>
            <a:ext cx="4216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b="1" dirty="0">
                <a:solidFill>
                  <a:srgbClr val="990033"/>
                </a:solidFill>
                <a:latin typeface="Arial" panose="020B0604020202020204" pitchFamily="34" charset="0"/>
              </a:rPr>
              <a:t>3.5.1</a:t>
            </a:r>
            <a:r>
              <a:rPr lang="zh-CN" altLang="en-US" sz="2400" b="1" dirty="0">
                <a:solidFill>
                  <a:srgbClr val="990033"/>
                </a:solidFill>
                <a:latin typeface="Arial" panose="020B0604020202020204" pitchFamily="34" charset="0"/>
              </a:rPr>
              <a:t>  稳定性的概念和定义</a:t>
            </a:r>
            <a:endParaRPr lang="zh-CN" altLang="en-US" sz="2400" b="1" dirty="0">
              <a:solidFill>
                <a:srgbClr val="990033"/>
              </a:solidFill>
              <a:latin typeface="Arial" panose="020B0604020202020204" pitchFamily="34" charset="0"/>
            </a:endParaRPr>
          </a:p>
        </p:txBody>
      </p:sp>
      <p:sp>
        <p:nvSpPr>
          <p:cNvPr id="5" name="Rectangle 14"/>
          <p:cNvSpPr>
            <a:spLocks noChangeArrowheads="1"/>
          </p:cNvSpPr>
          <p:nvPr/>
        </p:nvSpPr>
        <p:spPr bwMode="auto">
          <a:xfrm>
            <a:off x="500063" y="1857375"/>
            <a:ext cx="8077200" cy="9429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50000"/>
              </a:lnSpc>
              <a:spcBef>
                <a:spcPct val="1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稳定是控制系统正常工作的首要条件。分析、判定系统的稳定性，并提出确保系统稳定的条件是自动控制理论的基本任务之一。</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pic>
        <p:nvPicPr>
          <p:cNvPr id="287746" name="Picture 2"/>
          <p:cNvPicPr>
            <a:picLocks noChangeAspect="1" noChangeArrowheads="1"/>
          </p:cNvPicPr>
          <p:nvPr/>
        </p:nvPicPr>
        <p:blipFill>
          <a:blip r:embed="rId1"/>
          <a:srcRect/>
          <a:stretch>
            <a:fillRect/>
          </a:stretch>
        </p:blipFill>
        <p:spPr bwMode="auto">
          <a:xfrm>
            <a:off x="1908175" y="3716338"/>
            <a:ext cx="5029200" cy="1123950"/>
          </a:xfrm>
          <a:prstGeom prst="rect">
            <a:avLst/>
          </a:prstGeom>
          <a:ln>
            <a:noFill/>
          </a:ln>
          <a:effectLst>
            <a:outerShdw blurRad="292100" dist="139700" dir="2700000" algn="tl" rotWithShape="0">
              <a:srgbClr val="333333">
                <a:alpha val="65000"/>
              </a:srgbClr>
            </a:outerShdw>
          </a:effectLst>
        </p:spPr>
      </p:pic>
      <p:sp>
        <p:nvSpPr>
          <p:cNvPr id="7" name="Rectangle 15"/>
          <p:cNvSpPr>
            <a:spLocks noChangeArrowheads="1"/>
          </p:cNvSpPr>
          <p:nvPr/>
        </p:nvSpPr>
        <p:spPr bwMode="auto">
          <a:xfrm>
            <a:off x="152400" y="5121275"/>
            <a:ext cx="8848725" cy="1477963"/>
          </a:xfrm>
          <a:prstGeom prst="rect">
            <a:avLst/>
          </a:prstGeom>
          <a:noFill/>
          <a:ln w="9525">
            <a:noFill/>
            <a:miter lim="800000"/>
          </a:ln>
          <a:effectLst/>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990033"/>
                </a:solidFill>
                <a:effectLst/>
                <a:uLnTx/>
                <a:uFillTx/>
                <a:latin typeface="Arial" panose="020B0604020202020204" pitchFamily="34" charset="0"/>
                <a:ea typeface="黑体" panose="02010609060101010101" pitchFamily="49" charset="-122"/>
                <a:cs typeface="+mn-cs"/>
              </a:rPr>
              <a:t>稳定性概念</a:t>
            </a:r>
            <a:endParaRPr kumimoji="0" lang="en-US" altLang="zh-CN" sz="2000" b="1" i="0" u="none" strike="noStrike" kern="1200" cap="none" spc="0" normalizeH="0" baseline="0" noProof="0" dirty="0">
              <a:ln>
                <a:noFill/>
              </a:ln>
              <a:solidFill>
                <a:srgbClr val="990033"/>
              </a:solidFill>
              <a:effectLst/>
              <a:uLnTx/>
              <a:uFillTx/>
              <a:latin typeface="Arial" panose="020B0604020202020204" pitchFamily="34"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800080"/>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如果在扰动作用下系统偏离原来平衡状态，当扰动消失后，系统能够以足够准确度恢复到原来平衡状态，则系统是稳定的；否则，系统不稳定。</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72712" name="Text Box 8"/>
          <p:cNvSpPr txBox="1"/>
          <p:nvPr/>
        </p:nvSpPr>
        <p:spPr>
          <a:xfrm>
            <a:off x="2268538" y="4941888"/>
            <a:ext cx="10080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dirty="0">
                <a:solidFill>
                  <a:schemeClr val="hlink"/>
                </a:solidFill>
                <a:latin typeface="Times New Roman" panose="02020603050405020304" pitchFamily="18" charset="0"/>
              </a:rPr>
              <a:t>stable</a:t>
            </a:r>
            <a:endParaRPr lang="en-US" altLang="zh-CN" sz="2000" dirty="0">
              <a:solidFill>
                <a:schemeClr val="hlink"/>
              </a:solidFill>
              <a:latin typeface="Times New Roman" panose="02020603050405020304" pitchFamily="18" charset="0"/>
            </a:endParaRPr>
          </a:p>
        </p:txBody>
      </p:sp>
      <p:sp>
        <p:nvSpPr>
          <p:cNvPr id="72713" name="Text Box 9"/>
          <p:cNvSpPr txBox="1"/>
          <p:nvPr/>
        </p:nvSpPr>
        <p:spPr>
          <a:xfrm>
            <a:off x="3708400" y="5013325"/>
            <a:ext cx="16557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1800" dirty="0">
                <a:solidFill>
                  <a:schemeClr val="hlink"/>
                </a:solidFill>
                <a:latin typeface="Times New Roman" panose="02020603050405020304" pitchFamily="18" charset="0"/>
              </a:rPr>
              <a:t>Critical stable</a:t>
            </a:r>
            <a:endParaRPr lang="en-US" altLang="zh-CN" sz="1800" dirty="0">
              <a:solidFill>
                <a:schemeClr val="hlink"/>
              </a:solidFill>
              <a:latin typeface="Times New Roman" panose="02020603050405020304" pitchFamily="18" charset="0"/>
            </a:endParaRPr>
          </a:p>
        </p:txBody>
      </p:sp>
      <p:sp>
        <p:nvSpPr>
          <p:cNvPr id="72714" name="Text Box 10"/>
          <p:cNvSpPr txBox="1"/>
          <p:nvPr/>
        </p:nvSpPr>
        <p:spPr>
          <a:xfrm>
            <a:off x="5580063" y="5013325"/>
            <a:ext cx="12969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dirty="0">
                <a:solidFill>
                  <a:schemeClr val="hlink"/>
                </a:solidFill>
                <a:latin typeface="Times New Roman" panose="02020603050405020304" pitchFamily="18" charset="0"/>
              </a:rPr>
              <a:t>unstable</a:t>
            </a:r>
            <a:endParaRPr lang="en-US" altLang="zh-CN" sz="2000" dirty="0">
              <a:solidFill>
                <a:schemeClr val="hlink"/>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7746"/>
                                        </p:tgtEl>
                                        <p:attrNameLst>
                                          <p:attrName>style.visibility</p:attrName>
                                        </p:attrNameLst>
                                      </p:cBhvr>
                                      <p:to>
                                        <p:strVal val="visible"/>
                                      </p:to>
                                    </p:set>
                                    <p:animEffect transition="in" filter="checkerboard(across)">
                                      <p:cBhvr>
                                        <p:cTn id="12" dur="500"/>
                                        <p:tgtEl>
                                          <p:spTgt spid="2877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12"/>
                                        </p:tgtEl>
                                        <p:attrNameLst>
                                          <p:attrName>style.visibility</p:attrName>
                                        </p:attrNameLst>
                                      </p:cBhvr>
                                      <p:to>
                                        <p:strVal val="visible"/>
                                      </p:to>
                                    </p:set>
                                    <p:animEffect transition="in" filter="blinds(horizontal)">
                                      <p:cBhvr>
                                        <p:cTn id="17" dur="500"/>
                                        <p:tgtEl>
                                          <p:spTgt spid="727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13"/>
                                        </p:tgtEl>
                                        <p:attrNameLst>
                                          <p:attrName>style.visibility</p:attrName>
                                        </p:attrNameLst>
                                      </p:cBhvr>
                                      <p:to>
                                        <p:strVal val="visible"/>
                                      </p:to>
                                    </p:set>
                                    <p:animEffect transition="in" filter="blinds(horizontal)">
                                      <p:cBhvr>
                                        <p:cTn id="22" dur="500"/>
                                        <p:tgtEl>
                                          <p:spTgt spid="727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14"/>
                                        </p:tgtEl>
                                        <p:attrNameLst>
                                          <p:attrName>style.visibility</p:attrName>
                                        </p:attrNameLst>
                                      </p:cBhvr>
                                      <p:to>
                                        <p:strVal val="visible"/>
                                      </p:to>
                                    </p:set>
                                    <p:animEffect transition="in" filter="blinds(horizontal)">
                                      <p:cBhvr>
                                        <p:cTn id="27" dur="500"/>
                                        <p:tgtEl>
                                          <p:spTgt spid="727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2712" grpId="0"/>
      <p:bldP spid="72713" grpId="0"/>
      <p:bldP spid="727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xfrm>
            <a:off x="457200" y="428625"/>
            <a:ext cx="8229600" cy="703263"/>
          </a:xfrm>
        </p:spPr>
        <p:txBody>
          <a:bodyPr vert="horz" wrap="square" lIns="91440" tIns="45720" rIns="91440" bIns="45720" anchor="ctr" anchorCtr="0"/>
          <a:p>
            <a:pPr eaLnBrk="1" hangingPunct="1"/>
            <a:r>
              <a:rPr lang="zh-CN" altLang="en-US" sz="2400" b="1" dirty="0">
                <a:solidFill>
                  <a:srgbClr val="A50021"/>
                </a:solidFill>
                <a:latin typeface="宋体" panose="02010600030101010101" pitchFamily="2" charset="-122"/>
              </a:rPr>
              <a:t>李雅普诺夫</a:t>
            </a:r>
            <a:r>
              <a:rPr lang="en-US" altLang="zh-CN" sz="2400" b="1" dirty="0">
                <a:solidFill>
                  <a:srgbClr val="A50021"/>
                </a:solidFill>
                <a:latin typeface="宋体" panose="02010600030101010101" pitchFamily="2" charset="-122"/>
              </a:rPr>
              <a:t>(Lyapunov)</a:t>
            </a:r>
            <a:r>
              <a:rPr lang="zh-CN" altLang="en-US" sz="2400" b="1" dirty="0">
                <a:solidFill>
                  <a:srgbClr val="A50021"/>
                </a:solidFill>
                <a:latin typeface="宋体" panose="02010600030101010101" pitchFamily="2" charset="-122"/>
              </a:rPr>
              <a:t>稳定性定义</a:t>
            </a:r>
            <a:endParaRPr lang="zh-CN" altLang="en-US" sz="2400" b="1" dirty="0">
              <a:solidFill>
                <a:srgbClr val="A50021"/>
              </a:solidFill>
            </a:endParaRPr>
          </a:p>
        </p:txBody>
      </p:sp>
      <p:sp>
        <p:nvSpPr>
          <p:cNvPr id="76803" name="Rectangle 6"/>
          <p:cNvSpPr txBox="1">
            <a:spLocks noRot="1"/>
          </p:cNvSpPr>
          <p:nvPr/>
        </p:nvSpPr>
        <p:spPr>
          <a:xfrm>
            <a:off x="857250" y="1857375"/>
            <a:ext cx="5514975" cy="4286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b="1" dirty="0">
                <a:solidFill>
                  <a:srgbClr val="A50021"/>
                </a:solidFill>
                <a:latin typeface="宋体" panose="02010600030101010101" pitchFamily="2" charset="-122"/>
              </a:rPr>
              <a:t>(1) </a:t>
            </a:r>
            <a:r>
              <a:rPr lang="zh-CN" altLang="en-US" sz="2400" b="1" dirty="0">
                <a:solidFill>
                  <a:srgbClr val="A50021"/>
                </a:solidFill>
                <a:latin typeface="宋体" panose="02010600030101010101" pitchFamily="2" charset="-122"/>
              </a:rPr>
              <a:t>平衡状态</a:t>
            </a:r>
            <a:r>
              <a:rPr lang="en-US" altLang="zh-CN" sz="2400" b="1" dirty="0">
                <a:solidFill>
                  <a:srgbClr val="A50021"/>
                </a:solidFill>
                <a:latin typeface="宋体" panose="02010600030101010101" pitchFamily="2" charset="-122"/>
              </a:rPr>
              <a:t>(</a:t>
            </a:r>
            <a:r>
              <a:rPr lang="en-US" altLang="zh-CN" sz="2400" dirty="0">
                <a:solidFill>
                  <a:schemeClr val="hlink"/>
                </a:solidFill>
                <a:latin typeface="Times New Roman" panose="02020603050405020304" pitchFamily="18" charset="0"/>
              </a:rPr>
              <a:t>Equilibrium state</a:t>
            </a:r>
            <a:r>
              <a:rPr lang="en-US" altLang="zh-CN" sz="2400" b="1" dirty="0">
                <a:solidFill>
                  <a:srgbClr val="A50021"/>
                </a:solidFill>
                <a:latin typeface="宋体" panose="02010600030101010101" pitchFamily="2" charset="-122"/>
              </a:rPr>
              <a:t>)</a:t>
            </a:r>
            <a:endParaRPr lang="en-US" altLang="zh-CN" sz="2400" b="1" dirty="0">
              <a:solidFill>
                <a:srgbClr val="A50021"/>
              </a:solidFill>
              <a:latin typeface="宋体" panose="02010600030101010101" pitchFamily="2" charset="-122"/>
            </a:endParaRPr>
          </a:p>
        </p:txBody>
      </p:sp>
      <p:sp>
        <p:nvSpPr>
          <p:cNvPr id="5" name="Rectangle 2"/>
          <p:cNvSpPr txBox="1">
            <a:spLocks noRot="1" noChangeArrowheads="1"/>
          </p:cNvSpPr>
          <p:nvPr/>
        </p:nvSpPr>
        <p:spPr bwMode="auto">
          <a:xfrm>
            <a:off x="500063" y="2428875"/>
            <a:ext cx="8048625" cy="838200"/>
          </a:xfrm>
          <a:prstGeom prst="rect">
            <a:avLst/>
          </a:prstGeom>
          <a:noFill/>
          <a:ln w="9525">
            <a:noFill/>
            <a:miter lim="800000"/>
          </a:ln>
        </p:spPr>
        <p:txBody>
          <a:bodyPr/>
          <a:lstStyle/>
          <a:p>
            <a:pPr marR="0" algn="just" defTabSz="914400" eaLnBrk="1" hangingPunct="1">
              <a:lnSpc>
                <a:spcPct val="150000"/>
              </a:lnSpc>
              <a:spcBef>
                <a:spcPts val="0"/>
              </a:spcBef>
              <a:buClrTx/>
              <a:buSzTx/>
              <a:buFont typeface="Wingdings" panose="05000000000000000000" pitchFamily="2" charset="2"/>
              <a:buNone/>
              <a:defRPr/>
            </a:pPr>
            <a:r>
              <a:rPr kumimoji="0" lang="zh-CN" altLang="en-US" sz="2000" b="1" kern="1200" cap="none" spc="0" normalizeH="0" baseline="0" noProof="0" dirty="0">
                <a:latin typeface="宋体" panose="02010600030101010101" pitchFamily="2" charset="-122"/>
                <a:ea typeface="+mn-ea"/>
                <a:cs typeface="+mn-cs"/>
              </a:rPr>
              <a:t>     如果对于所有</a:t>
            </a:r>
            <a:r>
              <a:rPr kumimoji="0" lang="en-US" altLang="zh-CN" sz="2000" b="1" i="1" kern="1200" cap="none" spc="0" normalizeH="0" baseline="0" noProof="0" dirty="0">
                <a:latin typeface="宋体" panose="02010600030101010101" pitchFamily="2" charset="-122"/>
                <a:ea typeface="+mn-ea"/>
                <a:cs typeface="+mn-cs"/>
              </a:rPr>
              <a:t>t</a:t>
            </a:r>
            <a:r>
              <a:rPr kumimoji="0" lang="zh-CN" altLang="en-US" sz="2000" b="1" kern="1200" cap="none" spc="0" normalizeH="0" baseline="0" noProof="0" dirty="0">
                <a:latin typeface="宋体" panose="02010600030101010101" pitchFamily="2" charset="-122"/>
                <a:ea typeface="+mn-ea"/>
                <a:cs typeface="+mn-cs"/>
              </a:rPr>
              <a:t>，满足                  的状态   称为平衡状态（平衡点）。</a:t>
            </a:r>
            <a:endParaRPr kumimoji="0" lang="zh-CN" altLang="en-US" sz="2000" b="1" kern="1200" cap="none" spc="0" normalizeH="0" baseline="0" noProof="0" dirty="0">
              <a:latin typeface="宋体" panose="02010600030101010101" pitchFamily="2" charset="-122"/>
              <a:ea typeface="+mn-ea"/>
              <a:cs typeface="+mn-cs"/>
            </a:endParaRPr>
          </a:p>
        </p:txBody>
      </p:sp>
      <p:graphicFrame>
        <p:nvGraphicFramePr>
          <p:cNvPr id="349186" name="Object 2"/>
          <p:cNvGraphicFramePr>
            <a:graphicFrameLocks noChangeAspect="1"/>
          </p:cNvGraphicFramePr>
          <p:nvPr/>
        </p:nvGraphicFramePr>
        <p:xfrm>
          <a:off x="3786188" y="2565400"/>
          <a:ext cx="2106612" cy="434975"/>
        </p:xfrm>
        <a:graphic>
          <a:graphicData uri="http://schemas.openxmlformats.org/presentationml/2006/ole">
            <mc:AlternateContent xmlns:mc="http://schemas.openxmlformats.org/markup-compatibility/2006">
              <mc:Choice xmlns:v="urn:schemas-microsoft-com:vml" Requires="v">
                <p:oleObj spid="_x0000_s3283" name="" r:id="rId1" imgW="1066800" imgH="228600" progId="Equation.DSMT4">
                  <p:embed/>
                </p:oleObj>
              </mc:Choice>
              <mc:Fallback>
                <p:oleObj name="" r:id="rId1" imgW="1066800" imgH="228600" progId="Equation.DSMT4">
                  <p:embed/>
                  <p:pic>
                    <p:nvPicPr>
                      <p:cNvPr id="0" name="图片 3282"/>
                      <p:cNvPicPr/>
                      <p:nvPr/>
                    </p:nvPicPr>
                    <p:blipFill>
                      <a:blip r:embed="rId2"/>
                      <a:stretch>
                        <a:fillRect/>
                      </a:stretch>
                    </p:blipFill>
                    <p:spPr>
                      <a:xfrm>
                        <a:off x="3786188" y="2565400"/>
                        <a:ext cx="2106612" cy="434975"/>
                      </a:xfrm>
                      <a:prstGeom prst="rect">
                        <a:avLst/>
                      </a:prstGeom>
                      <a:noFill/>
                      <a:ln w="38100">
                        <a:noFill/>
                        <a:miter/>
                      </a:ln>
                    </p:spPr>
                  </p:pic>
                </p:oleObj>
              </mc:Fallback>
            </mc:AlternateContent>
          </a:graphicData>
        </a:graphic>
      </p:graphicFrame>
      <p:graphicFrame>
        <p:nvGraphicFramePr>
          <p:cNvPr id="349187" name="Object 3"/>
          <p:cNvGraphicFramePr>
            <a:graphicFrameLocks noChangeAspect="1"/>
          </p:cNvGraphicFramePr>
          <p:nvPr/>
        </p:nvGraphicFramePr>
        <p:xfrm>
          <a:off x="6858000" y="2471738"/>
          <a:ext cx="330200" cy="457200"/>
        </p:xfrm>
        <a:graphic>
          <a:graphicData uri="http://schemas.openxmlformats.org/presentationml/2006/ole">
            <mc:AlternateContent xmlns:mc="http://schemas.openxmlformats.org/markup-compatibility/2006">
              <mc:Choice xmlns:v="urn:schemas-microsoft-com:vml" Requires="v">
                <p:oleObj spid="_x0000_s3282" name="" r:id="rId3" imgW="165100" imgH="228600" progId="Equation.DSMT4">
                  <p:embed/>
                </p:oleObj>
              </mc:Choice>
              <mc:Fallback>
                <p:oleObj name="" r:id="rId3" imgW="165100" imgH="228600" progId="Equation.DSMT4">
                  <p:embed/>
                  <p:pic>
                    <p:nvPicPr>
                      <p:cNvPr id="0" name="图片 3281"/>
                      <p:cNvPicPr/>
                      <p:nvPr/>
                    </p:nvPicPr>
                    <p:blipFill>
                      <a:blip r:embed="rId4"/>
                      <a:stretch>
                        <a:fillRect/>
                      </a:stretch>
                    </p:blipFill>
                    <p:spPr>
                      <a:xfrm>
                        <a:off x="6858000" y="2471738"/>
                        <a:ext cx="330200" cy="457200"/>
                      </a:xfrm>
                      <a:prstGeom prst="rect">
                        <a:avLst/>
                      </a:prstGeom>
                      <a:noFill/>
                      <a:ln w="38100">
                        <a:noFill/>
                        <a:miter/>
                      </a:ln>
                    </p:spPr>
                  </p:pic>
                </p:oleObj>
              </mc:Fallback>
            </mc:AlternateContent>
          </a:graphicData>
        </a:graphic>
      </p:graphicFrame>
      <p:sp>
        <p:nvSpPr>
          <p:cNvPr id="76807" name="Rectangle 11"/>
          <p:cNvSpPr>
            <a:spLocks noRot="1"/>
          </p:cNvSpPr>
          <p:nvPr/>
        </p:nvSpPr>
        <p:spPr>
          <a:xfrm>
            <a:off x="857250" y="3643313"/>
            <a:ext cx="7747000" cy="4857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b="1" dirty="0">
                <a:solidFill>
                  <a:srgbClr val="A50021"/>
                </a:solidFill>
                <a:latin typeface="宋体" panose="02010600030101010101" pitchFamily="2" charset="-122"/>
              </a:rPr>
              <a:t>(2) </a:t>
            </a:r>
            <a:r>
              <a:rPr lang="zh-CN" altLang="en-US" sz="2400" b="1" dirty="0">
                <a:solidFill>
                  <a:srgbClr val="A50021"/>
                </a:solidFill>
                <a:latin typeface="宋体" panose="02010600030101010101" pitchFamily="2" charset="-122"/>
              </a:rPr>
              <a:t>李雅普诺夫稳定性定义（</a:t>
            </a:r>
            <a:r>
              <a:rPr lang="en-US" altLang="zh-CN" sz="2400" dirty="0">
                <a:solidFill>
                  <a:schemeClr val="hlink"/>
                </a:solidFill>
                <a:latin typeface="Times New Roman" panose="02020603050405020304" pitchFamily="18" charset="0"/>
              </a:rPr>
              <a:t>Lyapunov stability</a:t>
            </a:r>
            <a:r>
              <a:rPr lang="zh-CN" altLang="en-US" sz="2400" b="1" dirty="0">
                <a:solidFill>
                  <a:srgbClr val="A50021"/>
                </a:solidFill>
                <a:latin typeface="宋体" panose="02010600030101010101" pitchFamily="2" charset="-122"/>
              </a:rPr>
              <a:t>）：</a:t>
            </a:r>
            <a:endParaRPr lang="zh-CN" altLang="en-US" sz="2400" b="1" dirty="0">
              <a:solidFill>
                <a:srgbClr val="A50021"/>
              </a:solidFill>
              <a:latin typeface="宋体" panose="02010600030101010101" pitchFamily="2" charset="-122"/>
            </a:endParaRPr>
          </a:p>
        </p:txBody>
      </p:sp>
      <p:sp>
        <p:nvSpPr>
          <p:cNvPr id="9" name="Rectangle 12"/>
          <p:cNvSpPr>
            <a:spLocks noRot="1" noChangeArrowheads="1"/>
          </p:cNvSpPr>
          <p:nvPr/>
        </p:nvSpPr>
        <p:spPr bwMode="auto">
          <a:xfrm>
            <a:off x="357188" y="4000500"/>
            <a:ext cx="8501063" cy="1928813"/>
          </a:xfrm>
          <a:prstGeom prst="rect">
            <a:avLst/>
          </a:prstGeom>
          <a:noFill/>
          <a:ln w="9525">
            <a:noFill/>
            <a:miter lim="800000"/>
          </a:ln>
          <a:effectLst/>
        </p:spPr>
        <p:txBody>
          <a:bodyPr anchor="ct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如果对于任意小的</a:t>
            </a:r>
            <a:r>
              <a:rPr kumimoji="0" lang="zh-CN" altLang="en-US" sz="20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a:t>
            </a:r>
            <a:r>
              <a:rPr kumimoji="0" lang="en-US" altLang="zh-CN" sz="20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&gt;0</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，均存在一个           ，当初始状态满足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时，系统运动轨迹满足</a:t>
            </a:r>
            <a:r>
              <a:rPr kumimoji="0" lang="en-US" altLang="zh-CN" sz="20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，则称该平衡状态</a:t>
            </a: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000" b="1" i="1" u="none" strike="noStrike" kern="1200" cap="none" spc="0" normalizeH="0" baseline="-3000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e</a:t>
            </a:r>
            <a:r>
              <a:rPr kumimoji="0" lang="en-US" altLang="zh-CN" sz="2000" b="1" i="1"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是李雅普诺夫意义下稳定的，简称是稳定的。            </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349188" name="Object 4"/>
          <p:cNvGraphicFramePr>
            <a:graphicFrameLocks noChangeAspect="1"/>
          </p:cNvGraphicFramePr>
          <p:nvPr/>
        </p:nvGraphicFramePr>
        <p:xfrm>
          <a:off x="5000625" y="4357688"/>
          <a:ext cx="1285875" cy="390525"/>
        </p:xfrm>
        <a:graphic>
          <a:graphicData uri="http://schemas.openxmlformats.org/presentationml/2006/ole">
            <mc:AlternateContent xmlns:mc="http://schemas.openxmlformats.org/markup-compatibility/2006">
              <mc:Choice xmlns:v="urn:schemas-microsoft-com:vml" Requires="v">
                <p:oleObj spid="_x0000_s3287" name="" r:id="rId5" imgW="723900" imgH="228600" progId="Equation.DSMT4">
                  <p:embed/>
                </p:oleObj>
              </mc:Choice>
              <mc:Fallback>
                <p:oleObj name="" r:id="rId5" imgW="723900" imgH="228600" progId="Equation.DSMT4">
                  <p:embed/>
                  <p:pic>
                    <p:nvPicPr>
                      <p:cNvPr id="0" name="图片 3286"/>
                      <p:cNvPicPr/>
                      <p:nvPr/>
                    </p:nvPicPr>
                    <p:blipFill>
                      <a:blip r:embed="rId6"/>
                      <a:stretch>
                        <a:fillRect/>
                      </a:stretch>
                    </p:blipFill>
                    <p:spPr>
                      <a:xfrm>
                        <a:off x="5000625" y="4357688"/>
                        <a:ext cx="1285875" cy="390525"/>
                      </a:xfrm>
                      <a:prstGeom prst="rect">
                        <a:avLst/>
                      </a:prstGeom>
                      <a:noFill/>
                      <a:ln w="38100">
                        <a:noFill/>
                        <a:miter/>
                      </a:ln>
                    </p:spPr>
                  </p:pic>
                </p:oleObj>
              </mc:Fallback>
            </mc:AlternateContent>
          </a:graphicData>
        </a:graphic>
      </p:graphicFrame>
      <p:graphicFrame>
        <p:nvGraphicFramePr>
          <p:cNvPr id="349189" name="Object 5"/>
          <p:cNvGraphicFramePr>
            <a:graphicFrameLocks noChangeAspect="1"/>
          </p:cNvGraphicFramePr>
          <p:nvPr/>
        </p:nvGraphicFramePr>
        <p:xfrm>
          <a:off x="4286250" y="4826000"/>
          <a:ext cx="2500313" cy="460375"/>
        </p:xfrm>
        <a:graphic>
          <a:graphicData uri="http://schemas.openxmlformats.org/presentationml/2006/ole">
            <mc:AlternateContent xmlns:mc="http://schemas.openxmlformats.org/markup-compatibility/2006">
              <mc:Choice xmlns:v="urn:schemas-microsoft-com:vml" Requires="v">
                <p:oleObj spid="_x0000_s3288" name="" r:id="rId7" imgW="1536700" imgH="292100" progId="Equation.DSMT4">
                  <p:embed/>
                </p:oleObj>
              </mc:Choice>
              <mc:Fallback>
                <p:oleObj name="" r:id="rId7" imgW="1536700" imgH="292100" progId="Equation.DSMT4">
                  <p:embed/>
                  <p:pic>
                    <p:nvPicPr>
                      <p:cNvPr id="0" name="图片 3287"/>
                      <p:cNvPicPr/>
                      <p:nvPr/>
                    </p:nvPicPr>
                    <p:blipFill>
                      <a:blip r:embed="rId8"/>
                      <a:stretch>
                        <a:fillRect/>
                      </a:stretch>
                    </p:blipFill>
                    <p:spPr>
                      <a:xfrm>
                        <a:off x="4286250" y="4826000"/>
                        <a:ext cx="2500313" cy="460375"/>
                      </a:xfrm>
                      <a:prstGeom prst="rect">
                        <a:avLst/>
                      </a:prstGeom>
                      <a:noFill/>
                      <a:ln w="38100">
                        <a:noFill/>
                        <a:miter/>
                      </a:ln>
                    </p:spPr>
                  </p:pic>
                </p:oleObj>
              </mc:Fallback>
            </mc:AlternateContent>
          </a:graphicData>
        </a:graphic>
      </p:graphicFrame>
      <p:graphicFrame>
        <p:nvGraphicFramePr>
          <p:cNvPr id="349190" name="Object 6"/>
          <p:cNvGraphicFramePr>
            <a:graphicFrameLocks noChangeAspect="1"/>
          </p:cNvGraphicFramePr>
          <p:nvPr/>
        </p:nvGraphicFramePr>
        <p:xfrm>
          <a:off x="428625" y="4786313"/>
          <a:ext cx="1143000" cy="457200"/>
        </p:xfrm>
        <a:graphic>
          <a:graphicData uri="http://schemas.openxmlformats.org/presentationml/2006/ole">
            <mc:AlternateContent xmlns:mc="http://schemas.openxmlformats.org/markup-compatibility/2006">
              <mc:Choice xmlns:v="urn:schemas-microsoft-com:vml" Requires="v">
                <p:oleObj spid="_x0000_s3281" name="" r:id="rId9" imgW="812165" imgH="254000" progId="Equation.DSMT4">
                  <p:embed/>
                </p:oleObj>
              </mc:Choice>
              <mc:Fallback>
                <p:oleObj name="" r:id="rId9" imgW="812165" imgH="254000" progId="Equation.DSMT4">
                  <p:embed/>
                  <p:pic>
                    <p:nvPicPr>
                      <p:cNvPr id="0" name="图片 3280"/>
                      <p:cNvPicPr/>
                      <p:nvPr/>
                    </p:nvPicPr>
                    <p:blipFill>
                      <a:blip r:embed="rId10"/>
                      <a:stretch>
                        <a:fillRect/>
                      </a:stretch>
                    </p:blipFill>
                    <p:spPr>
                      <a:xfrm>
                        <a:off x="428625" y="4786313"/>
                        <a:ext cx="1143000" cy="4572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9186"/>
                                        </p:tgtEl>
                                        <p:attrNameLst>
                                          <p:attrName>style.visibility</p:attrName>
                                        </p:attrNameLst>
                                      </p:cBhvr>
                                      <p:to>
                                        <p:strVal val="visible"/>
                                      </p:to>
                                    </p:set>
                                    <p:anim calcmode="lin" valueType="num">
                                      <p:cBhvr additive="base">
                                        <p:cTn id="11" dur="500" fill="hold"/>
                                        <p:tgtEl>
                                          <p:spTgt spid="349186"/>
                                        </p:tgtEl>
                                        <p:attrNameLst>
                                          <p:attrName>ppt_x</p:attrName>
                                        </p:attrNameLst>
                                      </p:cBhvr>
                                      <p:tavLst>
                                        <p:tav tm="0">
                                          <p:val>
                                            <p:strVal val="#ppt_x"/>
                                          </p:val>
                                        </p:tav>
                                        <p:tav tm="100000">
                                          <p:val>
                                            <p:strVal val="#ppt_x"/>
                                          </p:val>
                                        </p:tav>
                                      </p:tavLst>
                                    </p:anim>
                                    <p:anim calcmode="lin" valueType="num">
                                      <p:cBhvr additive="base">
                                        <p:cTn id="12" dur="500" fill="hold"/>
                                        <p:tgtEl>
                                          <p:spTgt spid="34918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9187"/>
                                        </p:tgtEl>
                                        <p:attrNameLst>
                                          <p:attrName>style.visibility</p:attrName>
                                        </p:attrNameLst>
                                      </p:cBhvr>
                                      <p:to>
                                        <p:strVal val="visible"/>
                                      </p:to>
                                    </p:set>
                                    <p:anim calcmode="lin" valueType="num">
                                      <p:cBhvr additive="base">
                                        <p:cTn id="15" dur="500" fill="hold"/>
                                        <p:tgtEl>
                                          <p:spTgt spid="349187"/>
                                        </p:tgtEl>
                                        <p:attrNameLst>
                                          <p:attrName>ppt_x</p:attrName>
                                        </p:attrNameLst>
                                      </p:cBhvr>
                                      <p:tavLst>
                                        <p:tav tm="0">
                                          <p:val>
                                            <p:strVal val="#ppt_x"/>
                                          </p:val>
                                        </p:tav>
                                        <p:tav tm="100000">
                                          <p:val>
                                            <p:strVal val="#ppt_x"/>
                                          </p:val>
                                        </p:tav>
                                      </p:tavLst>
                                    </p:anim>
                                    <p:anim calcmode="lin" valueType="num">
                                      <p:cBhvr additive="base">
                                        <p:cTn id="16" dur="500" fill="hold"/>
                                        <p:tgtEl>
                                          <p:spTgt spid="34918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9188"/>
                                        </p:tgtEl>
                                        <p:attrNameLst>
                                          <p:attrName>style.visibility</p:attrName>
                                        </p:attrNameLst>
                                      </p:cBhvr>
                                      <p:to>
                                        <p:strVal val="visible"/>
                                      </p:to>
                                    </p:set>
                                    <p:anim calcmode="lin" valueType="num">
                                      <p:cBhvr additive="base">
                                        <p:cTn id="25" dur="500" fill="hold"/>
                                        <p:tgtEl>
                                          <p:spTgt spid="349188"/>
                                        </p:tgtEl>
                                        <p:attrNameLst>
                                          <p:attrName>ppt_x</p:attrName>
                                        </p:attrNameLst>
                                      </p:cBhvr>
                                      <p:tavLst>
                                        <p:tav tm="0">
                                          <p:val>
                                            <p:strVal val="#ppt_x"/>
                                          </p:val>
                                        </p:tav>
                                        <p:tav tm="100000">
                                          <p:val>
                                            <p:strVal val="#ppt_x"/>
                                          </p:val>
                                        </p:tav>
                                      </p:tavLst>
                                    </p:anim>
                                    <p:anim calcmode="lin" valueType="num">
                                      <p:cBhvr additive="base">
                                        <p:cTn id="26" dur="500" fill="hold"/>
                                        <p:tgtEl>
                                          <p:spTgt spid="34918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9190"/>
                                        </p:tgtEl>
                                        <p:attrNameLst>
                                          <p:attrName>style.visibility</p:attrName>
                                        </p:attrNameLst>
                                      </p:cBhvr>
                                      <p:to>
                                        <p:strVal val="visible"/>
                                      </p:to>
                                    </p:set>
                                    <p:anim calcmode="lin" valueType="num">
                                      <p:cBhvr additive="base">
                                        <p:cTn id="29" dur="500" fill="hold"/>
                                        <p:tgtEl>
                                          <p:spTgt spid="349190"/>
                                        </p:tgtEl>
                                        <p:attrNameLst>
                                          <p:attrName>ppt_x</p:attrName>
                                        </p:attrNameLst>
                                      </p:cBhvr>
                                      <p:tavLst>
                                        <p:tav tm="0">
                                          <p:val>
                                            <p:strVal val="#ppt_x"/>
                                          </p:val>
                                        </p:tav>
                                        <p:tav tm="100000">
                                          <p:val>
                                            <p:strVal val="#ppt_x"/>
                                          </p:val>
                                        </p:tav>
                                      </p:tavLst>
                                    </p:anim>
                                    <p:anim calcmode="lin" valueType="num">
                                      <p:cBhvr additive="base">
                                        <p:cTn id="30" dur="500" fill="hold"/>
                                        <p:tgtEl>
                                          <p:spTgt spid="34919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9189"/>
                                        </p:tgtEl>
                                        <p:attrNameLst>
                                          <p:attrName>style.visibility</p:attrName>
                                        </p:attrNameLst>
                                      </p:cBhvr>
                                      <p:to>
                                        <p:strVal val="visible"/>
                                      </p:to>
                                    </p:set>
                                    <p:anim calcmode="lin" valueType="num">
                                      <p:cBhvr additive="base">
                                        <p:cTn id="33" dur="500" fill="hold"/>
                                        <p:tgtEl>
                                          <p:spTgt spid="349189"/>
                                        </p:tgtEl>
                                        <p:attrNameLst>
                                          <p:attrName>ppt_x</p:attrName>
                                        </p:attrNameLst>
                                      </p:cBhvr>
                                      <p:tavLst>
                                        <p:tav tm="0">
                                          <p:val>
                                            <p:strVal val="#ppt_x"/>
                                          </p:val>
                                        </p:tav>
                                        <p:tav tm="100000">
                                          <p:val>
                                            <p:strVal val="#ppt_x"/>
                                          </p:val>
                                        </p:tav>
                                      </p:tavLst>
                                    </p:anim>
                                    <p:anim calcmode="lin" valueType="num">
                                      <p:cBhvr additive="base">
                                        <p:cTn id="34" dur="500" fill="hold"/>
                                        <p:tgtEl>
                                          <p:spTgt spid="349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2714625" y="3429000"/>
            <a:ext cx="4000500" cy="2857500"/>
          </a:xfrm>
          <a:prstGeom prst="rect">
            <a:avLst/>
          </a:prstGeom>
          <a:solidFill>
            <a:schemeClr val="bg1"/>
          </a:solid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0" name="Group 50"/>
          <p:cNvGrpSpPr/>
          <p:nvPr/>
        </p:nvGrpSpPr>
        <p:grpSpPr bwMode="auto">
          <a:xfrm>
            <a:off x="2786063" y="3756025"/>
            <a:ext cx="4079875" cy="2459038"/>
            <a:chOff x="2182" y="2220"/>
            <a:chExt cx="2784" cy="1549"/>
          </a:xfrm>
          <a:noFill/>
        </p:grpSpPr>
        <p:sp>
          <p:nvSpPr>
            <p:cNvPr id="5" name="Text Box 42"/>
            <p:cNvSpPr txBox="1">
              <a:spLocks noChangeArrowheads="1"/>
            </p:cNvSpPr>
            <p:nvPr/>
          </p:nvSpPr>
          <p:spPr bwMode="auto">
            <a:xfrm>
              <a:off x="2182" y="3582"/>
              <a:ext cx="2784" cy="187"/>
            </a:xfrm>
            <a:prstGeom prst="rect">
              <a:avLst/>
            </a:prstGeom>
            <a:grpFill/>
            <a:ln w="9525">
              <a:noFill/>
              <a:miter lim="800000"/>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二维空间李雅普诺夫下稳定性的几何解释示意图</a:t>
              </a:r>
              <a:endParaRPr kumimoji="0" lang="zh-CN" altLang="en-US" sz="1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9" name="Group 49"/>
            <p:cNvGrpSpPr/>
            <p:nvPr/>
          </p:nvGrpSpPr>
          <p:grpSpPr bwMode="auto">
            <a:xfrm>
              <a:off x="2419" y="2220"/>
              <a:ext cx="2512" cy="1294"/>
              <a:chOff x="2419" y="2220"/>
              <a:chExt cx="2512" cy="1294"/>
            </a:xfrm>
            <a:grpFill/>
          </p:grpSpPr>
          <p:sp>
            <p:nvSpPr>
              <p:cNvPr id="7" name="Line 28"/>
              <p:cNvSpPr>
                <a:spLocks noChangeShapeType="1"/>
              </p:cNvSpPr>
              <p:nvPr/>
            </p:nvSpPr>
            <p:spPr bwMode="auto">
              <a:xfrm>
                <a:off x="2419" y="2888"/>
                <a:ext cx="1344" cy="0"/>
              </a:xfrm>
              <a:prstGeom prst="line">
                <a:avLst/>
              </a:prstGeom>
              <a:grpFill/>
              <a:ln w="9525">
                <a:solidFill>
                  <a:srgbClr val="000000"/>
                </a:solidFill>
                <a:round/>
                <a:tailEnd type="triangle" w="sm"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Line 29"/>
              <p:cNvSpPr>
                <a:spLocks noChangeShapeType="1"/>
              </p:cNvSpPr>
              <p:nvPr/>
            </p:nvSpPr>
            <p:spPr bwMode="auto">
              <a:xfrm flipV="1">
                <a:off x="3093" y="2265"/>
                <a:ext cx="0" cy="1249"/>
              </a:xfrm>
              <a:prstGeom prst="line">
                <a:avLst/>
              </a:prstGeom>
              <a:grpFill/>
              <a:ln w="9525">
                <a:solidFill>
                  <a:srgbClr val="000000"/>
                </a:solidFill>
                <a:round/>
                <a:tailEnd type="triangle" w="sm"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Oval 30"/>
              <p:cNvSpPr>
                <a:spLocks noChangeArrowheads="1"/>
              </p:cNvSpPr>
              <p:nvPr/>
            </p:nvSpPr>
            <p:spPr bwMode="auto">
              <a:xfrm>
                <a:off x="2641" y="2439"/>
                <a:ext cx="907" cy="908"/>
              </a:xfrm>
              <a:prstGeom prst="ellipse">
                <a:avLst/>
              </a:prstGeom>
              <a:grp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Oval 31"/>
              <p:cNvSpPr>
                <a:spLocks noChangeArrowheads="1"/>
              </p:cNvSpPr>
              <p:nvPr/>
            </p:nvSpPr>
            <p:spPr bwMode="auto">
              <a:xfrm>
                <a:off x="2868" y="2658"/>
                <a:ext cx="453" cy="453"/>
              </a:xfrm>
              <a:prstGeom prst="ellipse">
                <a:avLst/>
              </a:prstGeom>
              <a:grpFill/>
              <a:ln w="158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2050" name="Object 2"/>
              <p:cNvGraphicFramePr>
                <a:graphicFrameLocks noChangeAspect="1"/>
              </p:cNvGraphicFramePr>
              <p:nvPr/>
            </p:nvGraphicFramePr>
            <p:xfrm>
              <a:off x="2893" y="2731"/>
              <a:ext cx="112" cy="144"/>
            </p:xfrm>
            <a:graphic>
              <a:graphicData uri="http://schemas.openxmlformats.org/presentationml/2006/ole">
                <mc:AlternateContent xmlns:mc="http://schemas.openxmlformats.org/markup-compatibility/2006">
                  <mc:Choice xmlns:v="urn:schemas-microsoft-com:vml" Requires="v">
                    <p:oleObj spid="_x0000_s3687" name="公式" r:id="rId1" imgW="139700" imgH="177800" progId="Equation.3">
                      <p:embed/>
                    </p:oleObj>
                  </mc:Choice>
                  <mc:Fallback>
                    <p:oleObj name="公式" r:id="rId1" imgW="139700" imgH="177800" progId="Equation.3">
                      <p:embed/>
                      <p:pic>
                        <p:nvPicPr>
                          <p:cNvPr id="0" name="Object 2"/>
                          <p:cNvPicPr>
                            <a:picLocks noChangeAspect="1" noChangeArrowheads="1"/>
                          </p:cNvPicPr>
                          <p:nvPr/>
                        </p:nvPicPr>
                        <p:blipFill>
                          <a:blip r:embed="rId2"/>
                          <a:srcRect/>
                          <a:stretch>
                            <a:fillRect/>
                          </a:stretch>
                        </p:blipFill>
                        <p:spPr bwMode="auto">
                          <a:xfrm>
                            <a:off x="2893" y="2731"/>
                            <a:ext cx="112" cy="144"/>
                          </a:xfrm>
                          <a:prstGeom prst="rect">
                            <a:avLst/>
                          </a:prstGeom>
                          <a:noFill/>
                        </p:spPr>
                      </p:pic>
                    </p:oleObj>
                  </mc:Fallback>
                </mc:AlternateContent>
              </a:graphicData>
            </a:graphic>
          </p:graphicFrame>
          <p:graphicFrame>
            <p:nvGraphicFramePr>
              <p:cNvPr id="2051" name="Object 3"/>
              <p:cNvGraphicFramePr>
                <a:graphicFrameLocks noChangeAspect="1"/>
              </p:cNvGraphicFramePr>
              <p:nvPr/>
            </p:nvGraphicFramePr>
            <p:xfrm>
              <a:off x="2983" y="2858"/>
              <a:ext cx="104" cy="144"/>
            </p:xfrm>
            <a:graphic>
              <a:graphicData uri="http://schemas.openxmlformats.org/presentationml/2006/ole">
                <mc:AlternateContent xmlns:mc="http://schemas.openxmlformats.org/markup-compatibility/2006">
                  <mc:Choice xmlns:v="urn:schemas-microsoft-com:vml" Requires="v">
                    <p:oleObj spid="_x0000_s2" name="公式" r:id="rId3" imgW="190500" imgH="228600" progId="Equation.3">
                      <p:embed/>
                    </p:oleObj>
                  </mc:Choice>
                  <mc:Fallback>
                    <p:oleObj name="公式" r:id="rId3" imgW="190500" imgH="228600" progId="Equation.3">
                      <p:embed/>
                      <p:pic>
                        <p:nvPicPr>
                          <p:cNvPr id="0" name="Object 3"/>
                          <p:cNvPicPr>
                            <a:picLocks noChangeAspect="1" noChangeArrowheads="1"/>
                          </p:cNvPicPr>
                          <p:nvPr/>
                        </p:nvPicPr>
                        <p:blipFill>
                          <a:blip r:embed="rId4"/>
                          <a:srcRect/>
                          <a:stretch>
                            <a:fillRect/>
                          </a:stretch>
                        </p:blipFill>
                        <p:spPr bwMode="auto">
                          <a:xfrm>
                            <a:off x="2983" y="2858"/>
                            <a:ext cx="104" cy="144"/>
                          </a:xfrm>
                          <a:prstGeom prst="rect">
                            <a:avLst/>
                          </a:prstGeom>
                          <a:noFill/>
                        </p:spPr>
                      </p:pic>
                    </p:oleObj>
                  </mc:Fallback>
                </mc:AlternateContent>
              </a:graphicData>
            </a:graphic>
          </p:graphicFrame>
          <p:graphicFrame>
            <p:nvGraphicFramePr>
              <p:cNvPr id="2052" name="Object 4"/>
              <p:cNvGraphicFramePr>
                <a:graphicFrameLocks noChangeAspect="1"/>
              </p:cNvGraphicFramePr>
              <p:nvPr/>
            </p:nvGraphicFramePr>
            <p:xfrm>
              <a:off x="3679" y="2888"/>
              <a:ext cx="104" cy="147"/>
            </p:xfrm>
            <a:graphic>
              <a:graphicData uri="http://schemas.openxmlformats.org/presentationml/2006/ole">
                <mc:AlternateContent xmlns:mc="http://schemas.openxmlformats.org/markup-compatibility/2006">
                  <mc:Choice xmlns:v="urn:schemas-microsoft-com:vml" Requires="v">
                    <p:oleObj spid="_x0000_s3" name="公式" r:id="rId5" imgW="177800" imgH="215900" progId="Equation.3">
                      <p:embed/>
                    </p:oleObj>
                  </mc:Choice>
                  <mc:Fallback>
                    <p:oleObj name="公式" r:id="rId5" imgW="177800" imgH="215900" progId="Equation.3">
                      <p:embed/>
                      <p:pic>
                        <p:nvPicPr>
                          <p:cNvPr id="0" name="Object 4"/>
                          <p:cNvPicPr>
                            <a:picLocks noChangeAspect="1" noChangeArrowheads="1"/>
                          </p:cNvPicPr>
                          <p:nvPr/>
                        </p:nvPicPr>
                        <p:blipFill>
                          <a:blip r:embed="rId6"/>
                          <a:srcRect/>
                          <a:stretch>
                            <a:fillRect/>
                          </a:stretch>
                        </p:blipFill>
                        <p:spPr bwMode="auto">
                          <a:xfrm>
                            <a:off x="3679" y="2888"/>
                            <a:ext cx="104" cy="147"/>
                          </a:xfrm>
                          <a:prstGeom prst="rect">
                            <a:avLst/>
                          </a:prstGeom>
                          <a:noFill/>
                        </p:spPr>
                      </p:pic>
                    </p:oleObj>
                  </mc:Fallback>
                </mc:AlternateContent>
              </a:graphicData>
            </a:graphic>
          </p:graphicFrame>
          <p:graphicFrame>
            <p:nvGraphicFramePr>
              <p:cNvPr id="2053" name="Object 5"/>
              <p:cNvGraphicFramePr>
                <a:graphicFrameLocks noChangeAspect="1"/>
              </p:cNvGraphicFramePr>
              <p:nvPr/>
            </p:nvGraphicFramePr>
            <p:xfrm>
              <a:off x="2929" y="2220"/>
              <a:ext cx="148" cy="180"/>
            </p:xfrm>
            <a:graphic>
              <a:graphicData uri="http://schemas.openxmlformats.org/presentationml/2006/ole">
                <mc:AlternateContent xmlns:mc="http://schemas.openxmlformats.org/markup-compatibility/2006">
                  <mc:Choice xmlns:v="urn:schemas-microsoft-com:vml" Requires="v">
                    <p:oleObj spid="_x0000_s4" name="Equation" r:id="rId7" imgW="190500" imgH="215900" progId="Equation.DSMT4">
                      <p:embed/>
                    </p:oleObj>
                  </mc:Choice>
                  <mc:Fallback>
                    <p:oleObj name="Equation" r:id="rId7" imgW="190500" imgH="215900" progId="Equation.DSMT4">
                      <p:embed/>
                      <p:pic>
                        <p:nvPicPr>
                          <p:cNvPr id="0" name="Object 5"/>
                          <p:cNvPicPr>
                            <a:picLocks noChangeAspect="1" noChangeArrowheads="1"/>
                          </p:cNvPicPr>
                          <p:nvPr/>
                        </p:nvPicPr>
                        <p:blipFill>
                          <a:blip r:embed="rId8"/>
                          <a:srcRect/>
                          <a:stretch>
                            <a:fillRect/>
                          </a:stretch>
                        </p:blipFill>
                        <p:spPr bwMode="auto">
                          <a:xfrm>
                            <a:off x="2929" y="2220"/>
                            <a:ext cx="148" cy="180"/>
                          </a:xfrm>
                          <a:prstGeom prst="rect">
                            <a:avLst/>
                          </a:prstGeom>
                          <a:noFill/>
                        </p:spPr>
                      </p:pic>
                    </p:oleObj>
                  </mc:Fallback>
                </mc:AlternateContent>
              </a:graphicData>
            </a:graphic>
          </p:graphicFrame>
          <p:sp>
            <p:nvSpPr>
              <p:cNvPr id="15" name="Oval 36"/>
              <p:cNvSpPr>
                <a:spLocks noChangeArrowheads="1"/>
              </p:cNvSpPr>
              <p:nvPr/>
            </p:nvSpPr>
            <p:spPr bwMode="auto">
              <a:xfrm>
                <a:off x="2965" y="2763"/>
                <a:ext cx="23" cy="23"/>
              </a:xfrm>
              <a:prstGeom prst="ellipse">
                <a:avLst/>
              </a:prstGeom>
              <a:grp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Oval 37"/>
              <p:cNvSpPr>
                <a:spLocks noChangeArrowheads="1"/>
              </p:cNvSpPr>
              <p:nvPr/>
            </p:nvSpPr>
            <p:spPr bwMode="auto">
              <a:xfrm>
                <a:off x="3079" y="2877"/>
                <a:ext cx="23" cy="23"/>
              </a:xfrm>
              <a:prstGeom prst="ellipse">
                <a:avLst/>
              </a:prstGeom>
              <a:grp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2054" name="Object 6"/>
              <p:cNvGraphicFramePr>
                <a:graphicFrameLocks noChangeAspect="1"/>
              </p:cNvGraphicFramePr>
              <p:nvPr/>
            </p:nvGraphicFramePr>
            <p:xfrm>
              <a:off x="3253" y="3013"/>
              <a:ext cx="200" cy="128"/>
            </p:xfrm>
            <a:graphic>
              <a:graphicData uri="http://schemas.openxmlformats.org/presentationml/2006/ole">
                <mc:AlternateContent xmlns:mc="http://schemas.openxmlformats.org/markup-compatibility/2006">
                  <mc:Choice xmlns:v="urn:schemas-microsoft-com:vml" Requires="v">
                    <p:oleObj spid="_x0000_s6" name="Equation" r:id="rId9" imgW="317500" imgH="203200" progId="Equation.DSMT4">
                      <p:embed/>
                    </p:oleObj>
                  </mc:Choice>
                  <mc:Fallback>
                    <p:oleObj name="Equation" r:id="rId9" imgW="317500" imgH="203200" progId="Equation.DSMT4">
                      <p:embed/>
                      <p:pic>
                        <p:nvPicPr>
                          <p:cNvPr id="0" name="Object 6"/>
                          <p:cNvPicPr>
                            <a:picLocks noChangeAspect="1" noChangeArrowheads="1"/>
                          </p:cNvPicPr>
                          <p:nvPr/>
                        </p:nvPicPr>
                        <p:blipFill>
                          <a:blip r:embed="rId10"/>
                          <a:srcRect/>
                          <a:stretch>
                            <a:fillRect/>
                          </a:stretch>
                        </p:blipFill>
                        <p:spPr bwMode="auto">
                          <a:xfrm>
                            <a:off x="3253" y="3013"/>
                            <a:ext cx="200" cy="128"/>
                          </a:xfrm>
                          <a:prstGeom prst="rect">
                            <a:avLst/>
                          </a:prstGeom>
                          <a:noFill/>
                        </p:spPr>
                      </p:pic>
                    </p:oleObj>
                  </mc:Fallback>
                </mc:AlternateContent>
              </a:graphicData>
            </a:graphic>
          </p:graphicFrame>
          <p:graphicFrame>
            <p:nvGraphicFramePr>
              <p:cNvPr id="2055" name="Object 7"/>
              <p:cNvGraphicFramePr>
                <a:graphicFrameLocks noChangeAspect="1"/>
              </p:cNvGraphicFramePr>
              <p:nvPr/>
            </p:nvGraphicFramePr>
            <p:xfrm>
              <a:off x="3463" y="2459"/>
              <a:ext cx="268" cy="180"/>
            </p:xfrm>
            <a:graphic>
              <a:graphicData uri="http://schemas.openxmlformats.org/presentationml/2006/ole">
                <mc:AlternateContent xmlns:mc="http://schemas.openxmlformats.org/markup-compatibility/2006">
                  <mc:Choice xmlns:v="urn:schemas-microsoft-com:vml" Requires="v">
                    <p:oleObj spid="_x0000_s11" name="公式" r:id="rId11" imgW="304800" imgH="203200" progId="Equation.3">
                      <p:embed/>
                    </p:oleObj>
                  </mc:Choice>
                  <mc:Fallback>
                    <p:oleObj name="公式" r:id="rId11" imgW="304800" imgH="203200" progId="Equation.3">
                      <p:embed/>
                      <p:pic>
                        <p:nvPicPr>
                          <p:cNvPr id="0" name="Object 7"/>
                          <p:cNvPicPr>
                            <a:picLocks noChangeAspect="1" noChangeArrowheads="1"/>
                          </p:cNvPicPr>
                          <p:nvPr/>
                        </p:nvPicPr>
                        <p:blipFill>
                          <a:blip r:embed="rId12"/>
                          <a:srcRect/>
                          <a:stretch>
                            <a:fillRect/>
                          </a:stretch>
                        </p:blipFill>
                        <p:spPr bwMode="auto">
                          <a:xfrm>
                            <a:off x="3463" y="2459"/>
                            <a:ext cx="268" cy="180"/>
                          </a:xfrm>
                          <a:prstGeom prst="rect">
                            <a:avLst/>
                          </a:prstGeom>
                          <a:noFill/>
                        </p:spPr>
                      </p:pic>
                    </p:oleObj>
                  </mc:Fallback>
                </mc:AlternateContent>
              </a:graphicData>
            </a:graphic>
          </p:graphicFrame>
          <p:sp>
            <p:nvSpPr>
              <p:cNvPr id="19" name="Text Box 40"/>
              <p:cNvSpPr txBox="1">
                <a:spLocks noChangeArrowheads="1"/>
              </p:cNvSpPr>
              <p:nvPr/>
            </p:nvSpPr>
            <p:spPr bwMode="auto">
              <a:xfrm>
                <a:off x="3931" y="2514"/>
                <a:ext cx="1000" cy="249"/>
              </a:xfrm>
              <a:prstGeom prst="rect">
                <a:avLst/>
              </a:prstGeom>
              <a:grpFill/>
              <a:ln w="9525">
                <a:noFill/>
                <a:miter lim="800000"/>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初始状态</a:t>
                </a:r>
                <a:endParaRPr kumimoji="0" lang="zh-CN" altLang="en-US" sz="1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Text Box 41"/>
              <p:cNvSpPr txBox="1">
                <a:spLocks noChangeArrowheads="1"/>
              </p:cNvSpPr>
              <p:nvPr/>
            </p:nvSpPr>
            <p:spPr bwMode="auto">
              <a:xfrm>
                <a:off x="3946" y="2715"/>
                <a:ext cx="781" cy="250"/>
              </a:xfrm>
              <a:prstGeom prst="rect">
                <a:avLst/>
              </a:prstGeom>
              <a:grpFill/>
              <a:ln w="9525">
                <a:noFill/>
                <a:miter lim="800000"/>
              </a:ln>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平衡状态</a:t>
                </a:r>
                <a:endParaRPr kumimoji="0" lang="zh-CN" altLang="en-US" sz="1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Line 43"/>
              <p:cNvSpPr>
                <a:spLocks noChangeShapeType="1"/>
              </p:cNvSpPr>
              <p:nvPr/>
            </p:nvSpPr>
            <p:spPr bwMode="auto">
              <a:xfrm flipV="1">
                <a:off x="3092" y="2626"/>
                <a:ext cx="379" cy="255"/>
              </a:xfrm>
              <a:prstGeom prst="line">
                <a:avLst/>
              </a:prstGeom>
              <a:grpFill/>
              <a:ln w="9525">
                <a:solidFill>
                  <a:srgbClr val="000000"/>
                </a:solidFill>
                <a:round/>
                <a:tailEnd type="arrow"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Line 44"/>
              <p:cNvSpPr>
                <a:spLocks noChangeShapeType="1"/>
              </p:cNvSpPr>
              <p:nvPr/>
            </p:nvSpPr>
            <p:spPr bwMode="auto">
              <a:xfrm>
                <a:off x="3092" y="2888"/>
                <a:ext cx="194" cy="138"/>
              </a:xfrm>
              <a:prstGeom prst="line">
                <a:avLst/>
              </a:prstGeom>
              <a:grpFill/>
              <a:ln w="9525">
                <a:solidFill>
                  <a:srgbClr val="000000"/>
                </a:solidFill>
                <a:round/>
                <a:tailEnd type="arrow"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2056" name="Object 8"/>
              <p:cNvGraphicFramePr>
                <a:graphicFrameLocks noChangeAspect="1"/>
              </p:cNvGraphicFramePr>
              <p:nvPr/>
            </p:nvGraphicFramePr>
            <p:xfrm>
              <a:off x="3145" y="2951"/>
              <a:ext cx="52" cy="65"/>
            </p:xfrm>
            <a:graphic>
              <a:graphicData uri="http://schemas.openxmlformats.org/presentationml/2006/ole">
                <mc:AlternateContent xmlns:mc="http://schemas.openxmlformats.org/markup-compatibility/2006">
                  <mc:Choice xmlns:v="urn:schemas-microsoft-com:vml" Requires="v">
                    <p:oleObj spid="_x0000_s12" name="公式" r:id="rId13" imgW="139700" imgH="177800" progId="Equation.3">
                      <p:embed/>
                    </p:oleObj>
                  </mc:Choice>
                  <mc:Fallback>
                    <p:oleObj name="公式" r:id="rId13" imgW="139700" imgH="177800" progId="Equation.3">
                      <p:embed/>
                      <p:pic>
                        <p:nvPicPr>
                          <p:cNvPr id="0" name="Object 8"/>
                          <p:cNvPicPr>
                            <a:picLocks noChangeAspect="1" noChangeArrowheads="1"/>
                          </p:cNvPicPr>
                          <p:nvPr/>
                        </p:nvPicPr>
                        <p:blipFill>
                          <a:blip r:embed="rId2"/>
                          <a:srcRect/>
                          <a:stretch>
                            <a:fillRect/>
                          </a:stretch>
                        </p:blipFill>
                        <p:spPr bwMode="auto">
                          <a:xfrm>
                            <a:off x="3145" y="2951"/>
                            <a:ext cx="52" cy="65"/>
                          </a:xfrm>
                          <a:prstGeom prst="rect">
                            <a:avLst/>
                          </a:prstGeom>
                          <a:noFill/>
                        </p:spPr>
                      </p:pic>
                    </p:oleObj>
                  </mc:Fallback>
                </mc:AlternateContent>
              </a:graphicData>
            </a:graphic>
          </p:graphicFrame>
          <p:graphicFrame>
            <p:nvGraphicFramePr>
              <p:cNvPr id="2057" name="Object 9"/>
              <p:cNvGraphicFramePr>
                <a:graphicFrameLocks noChangeAspect="1"/>
              </p:cNvGraphicFramePr>
              <p:nvPr/>
            </p:nvGraphicFramePr>
            <p:xfrm>
              <a:off x="3271" y="2645"/>
              <a:ext cx="64" cy="70"/>
            </p:xfrm>
            <a:graphic>
              <a:graphicData uri="http://schemas.openxmlformats.org/presentationml/2006/ole">
                <mc:AlternateContent xmlns:mc="http://schemas.openxmlformats.org/markup-compatibility/2006">
                  <mc:Choice xmlns:v="urn:schemas-microsoft-com:vml" Requires="v">
                    <p:oleObj spid="_x0000_s13" name="公式" r:id="rId14" imgW="127000" imgH="139700" progId="Equation.3">
                      <p:embed/>
                    </p:oleObj>
                  </mc:Choice>
                  <mc:Fallback>
                    <p:oleObj name="公式" r:id="rId14" imgW="127000" imgH="139700" progId="Equation.3">
                      <p:embed/>
                      <p:pic>
                        <p:nvPicPr>
                          <p:cNvPr id="0" name="Object 9"/>
                          <p:cNvPicPr>
                            <a:picLocks noChangeAspect="1" noChangeArrowheads="1"/>
                          </p:cNvPicPr>
                          <p:nvPr/>
                        </p:nvPicPr>
                        <p:blipFill>
                          <a:blip r:embed="rId15"/>
                          <a:srcRect/>
                          <a:stretch>
                            <a:fillRect/>
                          </a:stretch>
                        </p:blipFill>
                        <p:spPr bwMode="auto">
                          <a:xfrm>
                            <a:off x="3271" y="2645"/>
                            <a:ext cx="64" cy="70"/>
                          </a:xfrm>
                          <a:prstGeom prst="rect">
                            <a:avLst/>
                          </a:prstGeom>
                          <a:noFill/>
                        </p:spPr>
                      </p:pic>
                    </p:oleObj>
                  </mc:Fallback>
                </mc:AlternateContent>
              </a:graphicData>
            </a:graphic>
          </p:graphicFrame>
          <p:sp>
            <p:nvSpPr>
              <p:cNvPr id="25" name="Freeform 47"/>
              <p:cNvSpPr/>
              <p:nvPr/>
            </p:nvSpPr>
            <p:spPr bwMode="auto">
              <a:xfrm>
                <a:off x="2695" y="2670"/>
                <a:ext cx="684" cy="603"/>
              </a:xfrm>
              <a:custGeom>
                <a:avLst/>
                <a:gdLst/>
                <a:ahLst/>
                <a:cxnLst>
                  <a:cxn ang="0">
                    <a:pos x="720" y="234"/>
                  </a:cxn>
                  <a:cxn ang="0">
                    <a:pos x="900" y="78"/>
                  </a:cxn>
                  <a:cxn ang="0">
                    <a:pos x="1260" y="78"/>
                  </a:cxn>
                  <a:cxn ang="0">
                    <a:pos x="1620" y="546"/>
                  </a:cxn>
                  <a:cxn ang="0">
                    <a:pos x="1620" y="1170"/>
                  </a:cxn>
                  <a:cxn ang="0">
                    <a:pos x="1080" y="1482"/>
                  </a:cxn>
                  <a:cxn ang="0">
                    <a:pos x="540" y="1326"/>
                  </a:cxn>
                  <a:cxn ang="0">
                    <a:pos x="180" y="1014"/>
                  </a:cxn>
                  <a:cxn ang="0">
                    <a:pos x="0" y="702"/>
                  </a:cxn>
                </a:cxnLst>
                <a:rect l="0" t="0" r="r" b="b"/>
                <a:pathLst>
                  <a:path w="1710" h="1508">
                    <a:moveTo>
                      <a:pt x="720" y="234"/>
                    </a:moveTo>
                    <a:cubicBezTo>
                      <a:pt x="765" y="169"/>
                      <a:pt x="810" y="104"/>
                      <a:pt x="900" y="78"/>
                    </a:cubicBezTo>
                    <a:cubicBezTo>
                      <a:pt x="990" y="52"/>
                      <a:pt x="1140" y="0"/>
                      <a:pt x="1260" y="78"/>
                    </a:cubicBezTo>
                    <a:cubicBezTo>
                      <a:pt x="1380" y="156"/>
                      <a:pt x="1560" y="364"/>
                      <a:pt x="1620" y="546"/>
                    </a:cubicBezTo>
                    <a:cubicBezTo>
                      <a:pt x="1680" y="728"/>
                      <a:pt x="1710" y="1014"/>
                      <a:pt x="1620" y="1170"/>
                    </a:cubicBezTo>
                    <a:cubicBezTo>
                      <a:pt x="1530" y="1326"/>
                      <a:pt x="1260" y="1456"/>
                      <a:pt x="1080" y="1482"/>
                    </a:cubicBezTo>
                    <a:cubicBezTo>
                      <a:pt x="900" y="1508"/>
                      <a:pt x="690" y="1404"/>
                      <a:pt x="540" y="1326"/>
                    </a:cubicBezTo>
                    <a:cubicBezTo>
                      <a:pt x="390" y="1248"/>
                      <a:pt x="270" y="1118"/>
                      <a:pt x="180" y="1014"/>
                    </a:cubicBezTo>
                    <a:cubicBezTo>
                      <a:pt x="90" y="910"/>
                      <a:pt x="45" y="806"/>
                      <a:pt x="0" y="702"/>
                    </a:cubicBezTo>
                  </a:path>
                </a:pathLst>
              </a:custGeom>
              <a:grpFill/>
              <a:ln w="12700">
                <a:solidFill>
                  <a:srgbClr val="FF0000"/>
                </a:solidFill>
                <a:round/>
                <a:tailEnd type="arrow"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aphicFrame>
        <p:nvGraphicFramePr>
          <p:cNvPr id="78852" name="Object 10"/>
          <p:cNvGraphicFramePr>
            <a:graphicFrameLocks noChangeAspect="1"/>
          </p:cNvGraphicFramePr>
          <p:nvPr/>
        </p:nvGraphicFramePr>
        <p:xfrm>
          <a:off x="2143125" y="1500188"/>
          <a:ext cx="1246188" cy="473075"/>
        </p:xfrm>
        <a:graphic>
          <a:graphicData uri="http://schemas.openxmlformats.org/presentationml/2006/ole">
            <mc:AlternateContent xmlns:mc="http://schemas.openxmlformats.org/markup-compatibility/2006">
              <mc:Choice xmlns:v="urn:schemas-microsoft-com:vml" Requires="v">
                <p:oleObj spid="_x0000_s3284" name="" r:id="rId16" imgW="571500" imgH="254000" progId="Equation.DSMT4">
                  <p:embed/>
                </p:oleObj>
              </mc:Choice>
              <mc:Fallback>
                <p:oleObj name="" r:id="rId16" imgW="571500" imgH="254000" progId="Equation.DSMT4">
                  <p:embed/>
                  <p:pic>
                    <p:nvPicPr>
                      <p:cNvPr id="0" name="图片 3283"/>
                      <p:cNvPicPr/>
                      <p:nvPr/>
                    </p:nvPicPr>
                    <p:blipFill>
                      <a:blip r:embed="rId17"/>
                      <a:stretch>
                        <a:fillRect/>
                      </a:stretch>
                    </p:blipFill>
                    <p:spPr>
                      <a:xfrm>
                        <a:off x="2143125" y="1500188"/>
                        <a:ext cx="1246188" cy="473075"/>
                      </a:xfrm>
                      <a:prstGeom prst="rect">
                        <a:avLst/>
                      </a:prstGeom>
                      <a:noFill/>
                      <a:ln w="38100">
                        <a:noFill/>
                        <a:miter/>
                      </a:ln>
                    </p:spPr>
                  </p:pic>
                </p:oleObj>
              </mc:Fallback>
            </mc:AlternateContent>
          </a:graphicData>
        </a:graphic>
      </p:graphicFrame>
      <p:sp>
        <p:nvSpPr>
          <p:cNvPr id="78853" name="矩形 26"/>
          <p:cNvSpPr/>
          <p:nvPr/>
        </p:nvSpPr>
        <p:spPr>
          <a:xfrm>
            <a:off x="3500438" y="1571625"/>
            <a:ext cx="45720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宋体" panose="02010600030101010101" pitchFamily="2" charset="-122"/>
              </a:rPr>
              <a:t>表示状态空间中</a:t>
            </a:r>
            <a:r>
              <a:rPr lang="en-US" altLang="zh-CN" sz="2000" b="1" dirty="0">
                <a:latin typeface="宋体" panose="02010600030101010101" pitchFamily="2" charset="-122"/>
              </a:rPr>
              <a:t>x</a:t>
            </a:r>
            <a:r>
              <a:rPr lang="en-US" altLang="zh-CN" sz="2000" b="1" baseline="-30000" dirty="0">
                <a:latin typeface="宋体" panose="02010600030101010101" pitchFamily="2" charset="-122"/>
              </a:rPr>
              <a:t>0</a:t>
            </a:r>
            <a:r>
              <a:rPr lang="zh-CN" altLang="en-US" sz="2000" b="1" dirty="0">
                <a:latin typeface="宋体" panose="02010600030101010101" pitchFamily="2" charset="-122"/>
              </a:rPr>
              <a:t>点至</a:t>
            </a:r>
            <a:r>
              <a:rPr lang="en-US" altLang="zh-CN" sz="2000" b="1" dirty="0">
                <a:latin typeface="宋体" panose="02010600030101010101" pitchFamily="2" charset="-122"/>
              </a:rPr>
              <a:t>x</a:t>
            </a:r>
            <a:r>
              <a:rPr lang="en-US" altLang="zh-CN" sz="2000" b="1" baseline="-30000" dirty="0">
                <a:latin typeface="宋体" panose="02010600030101010101" pitchFamily="2" charset="-122"/>
              </a:rPr>
              <a:t>e</a:t>
            </a:r>
            <a:r>
              <a:rPr lang="zh-CN" altLang="en-US" sz="2000" b="1" dirty="0">
                <a:latin typeface="宋体" panose="02010600030101010101" pitchFamily="2" charset="-122"/>
              </a:rPr>
              <a:t>点之间的距离。</a:t>
            </a:r>
            <a:endParaRPr lang="zh-CN" altLang="en-US" sz="2000" b="1" dirty="0">
              <a:latin typeface="Arial" panose="020B0604020202020204" pitchFamily="34" charset="0"/>
            </a:endParaRPr>
          </a:p>
        </p:txBody>
      </p:sp>
      <p:graphicFrame>
        <p:nvGraphicFramePr>
          <p:cNvPr id="78854" name="Object 11"/>
          <p:cNvGraphicFramePr>
            <a:graphicFrameLocks noChangeAspect="1"/>
          </p:cNvGraphicFramePr>
          <p:nvPr/>
        </p:nvGraphicFramePr>
        <p:xfrm>
          <a:off x="2214563" y="2305050"/>
          <a:ext cx="5283200" cy="552450"/>
        </p:xfrm>
        <a:graphic>
          <a:graphicData uri="http://schemas.openxmlformats.org/presentationml/2006/ole">
            <mc:AlternateContent xmlns:mc="http://schemas.openxmlformats.org/markup-compatibility/2006">
              <mc:Choice xmlns:v="urn:schemas-microsoft-com:vml" Requires="v">
                <p:oleObj spid="_x0000_s3285" name="" r:id="rId18" imgW="2616200" imgH="292100" progId="Equation.DSMT4">
                  <p:embed/>
                </p:oleObj>
              </mc:Choice>
              <mc:Fallback>
                <p:oleObj name="" r:id="rId18" imgW="2616200" imgH="292100" progId="Equation.DSMT4">
                  <p:embed/>
                  <p:pic>
                    <p:nvPicPr>
                      <p:cNvPr id="0" name="图片 3284"/>
                      <p:cNvPicPr/>
                      <p:nvPr/>
                    </p:nvPicPr>
                    <p:blipFill>
                      <a:blip r:embed="rId19"/>
                      <a:stretch>
                        <a:fillRect/>
                      </a:stretch>
                    </p:blipFill>
                    <p:spPr>
                      <a:xfrm>
                        <a:off x="2214563" y="2305050"/>
                        <a:ext cx="5283200" cy="552450"/>
                      </a:xfrm>
                      <a:prstGeom prst="rect">
                        <a:avLst/>
                      </a:prstGeom>
                      <a:noFill/>
                      <a:ln w="38100">
                        <a:noFill/>
                        <a:miter/>
                      </a:ln>
                    </p:spPr>
                  </p:pic>
                </p:oleObj>
              </mc:Fallback>
            </mc:AlternateContent>
          </a:graphicData>
        </a:graphic>
      </p:graphicFrame>
      <p:sp>
        <p:nvSpPr>
          <p:cNvPr id="78855" name="Text Box 29"/>
          <p:cNvSpPr txBox="1"/>
          <p:nvPr/>
        </p:nvSpPr>
        <p:spPr>
          <a:xfrm>
            <a:off x="2124075" y="1125538"/>
            <a:ext cx="15113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2000" b="1" i="1" dirty="0">
                <a:solidFill>
                  <a:schemeClr val="hlink"/>
                </a:solidFill>
                <a:latin typeface="Times New Roman" panose="02020603050405020304" pitchFamily="18" charset="0"/>
              </a:rPr>
              <a:t>norm</a:t>
            </a:r>
            <a:endParaRPr lang="en-US" altLang="zh-CN" sz="2000" b="1" i="1" dirty="0">
              <a:solidFill>
                <a:schemeClr val="hlink"/>
              </a:solidFill>
              <a:latin typeface="Times New Roman" panose="02020603050405020304" pitchFamily="18" charset="0"/>
            </a:endParaRPr>
          </a:p>
        </p:txBody>
      </p:sp>
    </p:spTree>
  </p:cSld>
  <p:clrMapOvr>
    <a:masterClrMapping/>
  </p:clrMapOvr>
  <p:transition>
    <p:cover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矩形 38"/>
          <p:cNvSpPr/>
          <p:nvPr/>
        </p:nvSpPr>
        <p:spPr>
          <a:xfrm>
            <a:off x="2571750" y="3857625"/>
            <a:ext cx="3714750" cy="2643188"/>
          </a:xfrm>
          <a:prstGeom prst="rect">
            <a:avLst/>
          </a:prstGeom>
          <a:solidFill>
            <a:schemeClr val="bg1"/>
          </a:solid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79875" name="Object 10"/>
          <p:cNvGraphicFramePr>
            <a:graphicFrameLocks noChangeAspect="1"/>
          </p:cNvGraphicFramePr>
          <p:nvPr/>
        </p:nvGraphicFramePr>
        <p:xfrm>
          <a:off x="2500313" y="3286125"/>
          <a:ext cx="360362" cy="457200"/>
        </p:xfrm>
        <a:graphic>
          <a:graphicData uri="http://schemas.openxmlformats.org/presentationml/2006/ole">
            <mc:AlternateContent xmlns:mc="http://schemas.openxmlformats.org/markup-compatibility/2006">
              <mc:Choice xmlns:v="urn:schemas-microsoft-com:vml" Requires="v">
                <p:oleObj spid="_x0000_s3286" name="" r:id="rId1" imgW="121920" imgH="161290" progId="Equation.DSMT4">
                  <p:embed/>
                </p:oleObj>
              </mc:Choice>
              <mc:Fallback>
                <p:oleObj name="" r:id="rId1" imgW="121920" imgH="161290" progId="Equation.DSMT4">
                  <p:embed/>
                  <p:pic>
                    <p:nvPicPr>
                      <p:cNvPr id="0" name="图片 3285"/>
                      <p:cNvPicPr/>
                      <p:nvPr/>
                    </p:nvPicPr>
                    <p:blipFill>
                      <a:blip r:embed="rId2">
                        <a:clrChange>
                          <a:clrFrom>
                            <a:srgbClr val="000000"/>
                          </a:clrFrom>
                          <a:clrTo>
                            <a:srgbClr val="000000"/>
                          </a:clrTo>
                        </a:clrChange>
                      </a:blip>
                      <a:stretch>
                        <a:fillRect/>
                      </a:stretch>
                    </p:blipFill>
                    <p:spPr>
                      <a:xfrm>
                        <a:off x="2500313" y="3286125"/>
                        <a:ext cx="360362" cy="457200"/>
                      </a:xfrm>
                      <a:prstGeom prst="rect">
                        <a:avLst/>
                      </a:prstGeom>
                      <a:noFill/>
                      <a:ln w="38100">
                        <a:noFill/>
                        <a:miter/>
                      </a:ln>
                    </p:spPr>
                  </p:pic>
                </p:oleObj>
              </mc:Fallback>
            </mc:AlternateContent>
          </a:graphicData>
        </a:graphic>
      </p:graphicFrame>
      <p:sp>
        <p:nvSpPr>
          <p:cNvPr id="79876" name="Text Box 44"/>
          <p:cNvSpPr txBox="1"/>
          <p:nvPr/>
        </p:nvSpPr>
        <p:spPr>
          <a:xfrm>
            <a:off x="571500" y="1857375"/>
            <a:ext cx="2552700" cy="5540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50000"/>
              </a:spcBef>
              <a:buFontTx/>
              <a:buNone/>
            </a:pPr>
            <a:r>
              <a:rPr lang="zh-CN" altLang="en-US" sz="2000" b="1" dirty="0">
                <a:solidFill>
                  <a:srgbClr val="FF0000"/>
                </a:solidFill>
                <a:latin typeface="黑体" panose="02010609060101010101" pitchFamily="49" charset="-122"/>
                <a:ea typeface="黑体" panose="02010609060101010101" pitchFamily="49" charset="-122"/>
              </a:rPr>
              <a:t>定义：</a:t>
            </a:r>
            <a:r>
              <a:rPr lang="zh-CN" altLang="en-US" sz="2000" b="1" dirty="0">
                <a:latin typeface="宋体" panose="02010600030101010101" pitchFamily="2" charset="-122"/>
              </a:rPr>
              <a:t>若平衡状态</a:t>
            </a:r>
            <a:endParaRPr lang="zh-CN" altLang="en-US" sz="2000" b="1" dirty="0">
              <a:latin typeface="宋体" panose="02010600030101010101" pitchFamily="2" charset="-122"/>
            </a:endParaRPr>
          </a:p>
        </p:txBody>
      </p:sp>
      <p:graphicFrame>
        <p:nvGraphicFramePr>
          <p:cNvPr id="79877" name="Object 11"/>
          <p:cNvGraphicFramePr>
            <a:graphicFrameLocks noChangeAspect="1"/>
          </p:cNvGraphicFramePr>
          <p:nvPr/>
        </p:nvGraphicFramePr>
        <p:xfrm>
          <a:off x="6118225" y="2012950"/>
          <a:ext cx="1025525" cy="344488"/>
        </p:xfrm>
        <a:graphic>
          <a:graphicData uri="http://schemas.openxmlformats.org/presentationml/2006/ole">
            <mc:AlternateContent xmlns:mc="http://schemas.openxmlformats.org/markup-compatibility/2006">
              <mc:Choice xmlns:v="urn:schemas-microsoft-com:vml" Requires="v">
                <p:oleObj spid="_x0000_s3291" name="" r:id="rId3" imgW="382905" imgH="100330" progId="Equation.DSMT4">
                  <p:embed/>
                </p:oleObj>
              </mc:Choice>
              <mc:Fallback>
                <p:oleObj name="" r:id="rId3" imgW="382905" imgH="100330" progId="Equation.DSMT4">
                  <p:embed/>
                  <p:pic>
                    <p:nvPicPr>
                      <p:cNvPr id="0" name="图片 3290"/>
                      <p:cNvPicPr/>
                      <p:nvPr/>
                    </p:nvPicPr>
                    <p:blipFill>
                      <a:blip r:embed="rId4">
                        <a:clrChange>
                          <a:clrFrom>
                            <a:srgbClr val="000000"/>
                          </a:clrFrom>
                          <a:clrTo>
                            <a:srgbClr val="000000"/>
                          </a:clrTo>
                        </a:clrChange>
                      </a:blip>
                      <a:stretch>
                        <a:fillRect/>
                      </a:stretch>
                    </p:blipFill>
                    <p:spPr>
                      <a:xfrm>
                        <a:off x="6118225" y="2012950"/>
                        <a:ext cx="1025525" cy="344488"/>
                      </a:xfrm>
                      <a:prstGeom prst="rect">
                        <a:avLst/>
                      </a:prstGeom>
                      <a:noFill/>
                      <a:ln w="38100">
                        <a:noFill/>
                        <a:miter/>
                      </a:ln>
                    </p:spPr>
                  </p:pic>
                </p:oleObj>
              </mc:Fallback>
            </mc:AlternateContent>
          </a:graphicData>
        </a:graphic>
      </p:graphicFrame>
      <p:graphicFrame>
        <p:nvGraphicFramePr>
          <p:cNvPr id="79878" name="Object 12"/>
          <p:cNvGraphicFramePr>
            <a:graphicFrameLocks noChangeAspect="1"/>
          </p:cNvGraphicFramePr>
          <p:nvPr/>
        </p:nvGraphicFramePr>
        <p:xfrm>
          <a:off x="1444625" y="2571750"/>
          <a:ext cx="1341438" cy="508000"/>
        </p:xfrm>
        <a:graphic>
          <a:graphicData uri="http://schemas.openxmlformats.org/presentationml/2006/ole">
            <mc:AlternateContent xmlns:mc="http://schemas.openxmlformats.org/markup-compatibility/2006">
              <mc:Choice xmlns:v="urn:schemas-microsoft-com:vml" Requires="v">
                <p:oleObj spid="_x0000_s3290" name="" r:id="rId5" imgW="518160" imgH="182880" progId="Equation.DSMT4">
                  <p:embed/>
                </p:oleObj>
              </mc:Choice>
              <mc:Fallback>
                <p:oleObj name="" r:id="rId5" imgW="518160" imgH="182880" progId="Equation.DSMT4">
                  <p:embed/>
                  <p:pic>
                    <p:nvPicPr>
                      <p:cNvPr id="0" name="图片 3289"/>
                      <p:cNvPicPr/>
                      <p:nvPr/>
                    </p:nvPicPr>
                    <p:blipFill>
                      <a:blip r:embed="rId6">
                        <a:clrChange>
                          <a:clrFrom>
                            <a:srgbClr val="000000"/>
                          </a:clrFrom>
                          <a:clrTo>
                            <a:srgbClr val="000000"/>
                          </a:clrTo>
                        </a:clrChange>
                      </a:blip>
                      <a:stretch>
                        <a:fillRect/>
                      </a:stretch>
                    </p:blipFill>
                    <p:spPr>
                      <a:xfrm>
                        <a:off x="1444625" y="2571750"/>
                        <a:ext cx="1341438" cy="508000"/>
                      </a:xfrm>
                      <a:prstGeom prst="rect">
                        <a:avLst/>
                      </a:prstGeom>
                      <a:noFill/>
                      <a:ln w="38100">
                        <a:noFill/>
                        <a:miter/>
                      </a:ln>
                    </p:spPr>
                  </p:pic>
                </p:oleObj>
              </mc:Fallback>
            </mc:AlternateContent>
          </a:graphicData>
        </a:graphic>
      </p:graphicFrame>
      <p:graphicFrame>
        <p:nvGraphicFramePr>
          <p:cNvPr id="79879" name="Object 13"/>
          <p:cNvGraphicFramePr>
            <a:graphicFrameLocks noChangeAspect="1"/>
          </p:cNvGraphicFramePr>
          <p:nvPr/>
        </p:nvGraphicFramePr>
        <p:xfrm>
          <a:off x="3357563" y="2500313"/>
          <a:ext cx="3867150" cy="635000"/>
        </p:xfrm>
        <a:graphic>
          <a:graphicData uri="http://schemas.openxmlformats.org/presentationml/2006/ole">
            <mc:AlternateContent xmlns:mc="http://schemas.openxmlformats.org/markup-compatibility/2006">
              <mc:Choice xmlns:v="urn:schemas-microsoft-com:vml" Requires="v">
                <p:oleObj spid="_x0000_s3292" name="" r:id="rId7" imgW="1188720" imgH="222250" progId="Equation.DSMT4">
                  <p:embed/>
                </p:oleObj>
              </mc:Choice>
              <mc:Fallback>
                <p:oleObj name="" r:id="rId7" imgW="1188720" imgH="222250" progId="Equation.DSMT4">
                  <p:embed/>
                  <p:pic>
                    <p:nvPicPr>
                      <p:cNvPr id="0" name="图片 3291"/>
                      <p:cNvPicPr/>
                      <p:nvPr/>
                    </p:nvPicPr>
                    <p:blipFill>
                      <a:blip r:embed="rId8">
                        <a:clrChange>
                          <a:clrFrom>
                            <a:srgbClr val="000000"/>
                          </a:clrFrom>
                          <a:clrTo>
                            <a:srgbClr val="000000"/>
                          </a:clrTo>
                        </a:clrChange>
                      </a:blip>
                      <a:stretch>
                        <a:fillRect/>
                      </a:stretch>
                    </p:blipFill>
                    <p:spPr>
                      <a:xfrm>
                        <a:off x="3357563" y="2500313"/>
                        <a:ext cx="3867150" cy="635000"/>
                      </a:xfrm>
                      <a:prstGeom prst="rect">
                        <a:avLst/>
                      </a:prstGeom>
                      <a:noFill/>
                      <a:ln w="38100">
                        <a:noFill/>
                        <a:miter/>
                      </a:ln>
                    </p:spPr>
                  </p:pic>
                </p:oleObj>
              </mc:Fallback>
            </mc:AlternateContent>
          </a:graphicData>
        </a:graphic>
      </p:graphicFrame>
      <p:graphicFrame>
        <p:nvGraphicFramePr>
          <p:cNvPr id="79880" name="Object 14"/>
          <p:cNvGraphicFramePr>
            <a:graphicFrameLocks noChangeAspect="1"/>
          </p:cNvGraphicFramePr>
          <p:nvPr/>
        </p:nvGraphicFramePr>
        <p:xfrm>
          <a:off x="2786063" y="1928813"/>
          <a:ext cx="382587" cy="457200"/>
        </p:xfrm>
        <a:graphic>
          <a:graphicData uri="http://schemas.openxmlformats.org/presentationml/2006/ole">
            <mc:AlternateContent xmlns:mc="http://schemas.openxmlformats.org/markup-compatibility/2006">
              <mc:Choice xmlns:v="urn:schemas-microsoft-com:vml" Requires="v">
                <p:oleObj spid="_x0000_s3289" name="" r:id="rId9" imgW="121920" imgH="161290" progId="Equation.DSMT4">
                  <p:embed/>
                </p:oleObj>
              </mc:Choice>
              <mc:Fallback>
                <p:oleObj name="" r:id="rId9" imgW="121920" imgH="161290" progId="Equation.DSMT4">
                  <p:embed/>
                  <p:pic>
                    <p:nvPicPr>
                      <p:cNvPr id="0" name="图片 3288"/>
                      <p:cNvPicPr/>
                      <p:nvPr/>
                    </p:nvPicPr>
                    <p:blipFill>
                      <a:blip r:embed="rId10">
                        <a:clrChange>
                          <a:clrFrom>
                            <a:srgbClr val="000000"/>
                          </a:clrFrom>
                          <a:clrTo>
                            <a:srgbClr val="000000"/>
                          </a:clrTo>
                        </a:clrChange>
                      </a:blip>
                      <a:stretch>
                        <a:fillRect/>
                      </a:stretch>
                    </p:blipFill>
                    <p:spPr>
                      <a:xfrm>
                        <a:off x="2786063" y="1928813"/>
                        <a:ext cx="382587" cy="457200"/>
                      </a:xfrm>
                      <a:prstGeom prst="rect">
                        <a:avLst/>
                      </a:prstGeom>
                      <a:noFill/>
                      <a:ln w="38100">
                        <a:noFill/>
                        <a:miter/>
                      </a:ln>
                    </p:spPr>
                  </p:pic>
                </p:oleObj>
              </mc:Fallback>
            </mc:AlternateContent>
          </a:graphicData>
        </a:graphic>
      </p:graphicFrame>
      <p:sp>
        <p:nvSpPr>
          <p:cNvPr id="79881" name="Text Box 49"/>
          <p:cNvSpPr txBox="1"/>
          <p:nvPr/>
        </p:nvSpPr>
        <p:spPr>
          <a:xfrm>
            <a:off x="3149600" y="1874838"/>
            <a:ext cx="3636963" cy="4826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buClr>
                <a:schemeClr val="hlink"/>
              </a:buClr>
              <a:buSzPct val="70000"/>
              <a:buFont typeface="Wingdings" panose="05000000000000000000" pitchFamily="2" charset="2"/>
              <a:buNone/>
            </a:pPr>
            <a:r>
              <a:rPr lang="zh-CN" altLang="en-US" sz="2000" b="1" dirty="0">
                <a:latin typeface="宋体" panose="02010600030101010101" pitchFamily="2" charset="-122"/>
              </a:rPr>
              <a:t>是李氏意义下稳定，且当 </a:t>
            </a:r>
            <a:endParaRPr lang="zh-CN" altLang="en-US" sz="2000" b="1" dirty="0">
              <a:latin typeface="宋体" panose="02010600030101010101" pitchFamily="2" charset="-122"/>
            </a:endParaRPr>
          </a:p>
        </p:txBody>
      </p:sp>
      <p:sp>
        <p:nvSpPr>
          <p:cNvPr id="79882" name="Text Box 50"/>
          <p:cNvSpPr txBox="1"/>
          <p:nvPr/>
        </p:nvSpPr>
        <p:spPr>
          <a:xfrm>
            <a:off x="7143750" y="1857375"/>
            <a:ext cx="850900" cy="4826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50000"/>
              </a:spcBef>
              <a:buFontTx/>
              <a:buNone/>
            </a:pPr>
            <a:r>
              <a:rPr lang="zh-CN" altLang="en-US" sz="2000" b="1" dirty="0">
                <a:latin typeface="宋体" panose="02010600030101010101" pitchFamily="2" charset="-122"/>
              </a:rPr>
              <a:t>时，</a:t>
            </a:r>
            <a:endParaRPr lang="zh-CN" altLang="en-US" sz="2000" b="1" dirty="0">
              <a:latin typeface="宋体" panose="02010600030101010101" pitchFamily="2" charset="-122"/>
            </a:endParaRPr>
          </a:p>
        </p:txBody>
      </p:sp>
      <p:sp>
        <p:nvSpPr>
          <p:cNvPr id="79883" name="Text Box 51"/>
          <p:cNvSpPr txBox="1"/>
          <p:nvPr/>
        </p:nvSpPr>
        <p:spPr>
          <a:xfrm>
            <a:off x="2928938" y="2571750"/>
            <a:ext cx="850900" cy="4826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50000"/>
              </a:spcBef>
              <a:buFontTx/>
              <a:buNone/>
            </a:pPr>
            <a:r>
              <a:rPr lang="zh-CN" altLang="en-US" sz="2000" b="1" dirty="0">
                <a:latin typeface="宋体" panose="02010600030101010101" pitchFamily="2" charset="-122"/>
              </a:rPr>
              <a:t>即</a:t>
            </a:r>
            <a:endParaRPr lang="zh-CN" altLang="en-US" sz="2000" b="1" dirty="0">
              <a:latin typeface="宋体" panose="02010600030101010101" pitchFamily="2" charset="-122"/>
            </a:endParaRPr>
          </a:p>
        </p:txBody>
      </p:sp>
      <p:sp>
        <p:nvSpPr>
          <p:cNvPr id="79884" name="Text Box 52"/>
          <p:cNvSpPr txBox="1"/>
          <p:nvPr/>
        </p:nvSpPr>
        <p:spPr>
          <a:xfrm>
            <a:off x="7143750" y="2446338"/>
            <a:ext cx="850900" cy="4826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50000"/>
              </a:spcBef>
              <a:buFontTx/>
              <a:buNone/>
            </a:pPr>
            <a:r>
              <a:rPr lang="zh-CN" altLang="en-US" sz="2000" b="1" dirty="0">
                <a:latin typeface="宋体" panose="02010600030101010101" pitchFamily="2" charset="-122"/>
              </a:rPr>
              <a:t>则称</a:t>
            </a:r>
            <a:endParaRPr lang="zh-CN" altLang="en-US" sz="2000" b="1" dirty="0">
              <a:latin typeface="宋体" panose="02010600030101010101" pitchFamily="2" charset="-122"/>
            </a:endParaRPr>
          </a:p>
        </p:txBody>
      </p:sp>
      <p:sp>
        <p:nvSpPr>
          <p:cNvPr id="79885" name="Text Box 53"/>
          <p:cNvSpPr txBox="1"/>
          <p:nvPr/>
        </p:nvSpPr>
        <p:spPr>
          <a:xfrm>
            <a:off x="1357313" y="3214688"/>
            <a:ext cx="1316037" cy="4826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50000"/>
              </a:spcBef>
              <a:buFontTx/>
              <a:buNone/>
            </a:pPr>
            <a:r>
              <a:rPr lang="zh-CN" altLang="en-US" sz="2000" b="1" dirty="0">
                <a:latin typeface="宋体" panose="02010600030101010101" pitchFamily="2" charset="-122"/>
              </a:rPr>
              <a:t>平衡状态</a:t>
            </a:r>
            <a:endParaRPr lang="zh-CN" altLang="en-US" sz="2000" b="1" dirty="0">
              <a:latin typeface="宋体" panose="02010600030101010101" pitchFamily="2" charset="-122"/>
            </a:endParaRPr>
          </a:p>
        </p:txBody>
      </p:sp>
      <p:sp>
        <p:nvSpPr>
          <p:cNvPr id="79886" name="Rectangle 54"/>
          <p:cNvSpPr/>
          <p:nvPr/>
        </p:nvSpPr>
        <p:spPr>
          <a:xfrm>
            <a:off x="2786063" y="3214688"/>
            <a:ext cx="2120900" cy="4826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宋体" panose="02010600030101010101" pitchFamily="2" charset="-122"/>
              </a:rPr>
              <a:t>是渐近稳定的。</a:t>
            </a:r>
            <a:r>
              <a:rPr lang="zh-CN" altLang="en-GB" sz="2000" b="1" dirty="0">
                <a:latin typeface="宋体" panose="02010600030101010101" pitchFamily="2" charset="-122"/>
              </a:rPr>
              <a:t> </a:t>
            </a:r>
            <a:endParaRPr lang="zh-CN" altLang="en-GB" sz="2000" b="1" dirty="0">
              <a:latin typeface="宋体" panose="02010600030101010101" pitchFamily="2" charset="-122"/>
            </a:endParaRPr>
          </a:p>
        </p:txBody>
      </p:sp>
      <p:grpSp>
        <p:nvGrpSpPr>
          <p:cNvPr id="79887" name="Group 56"/>
          <p:cNvGrpSpPr/>
          <p:nvPr/>
        </p:nvGrpSpPr>
        <p:grpSpPr>
          <a:xfrm>
            <a:off x="2947988" y="4030663"/>
            <a:ext cx="3481387" cy="2470150"/>
            <a:chOff x="3534" y="7680"/>
            <a:chExt cx="5460" cy="3744"/>
          </a:xfrm>
        </p:grpSpPr>
        <p:sp>
          <p:nvSpPr>
            <p:cNvPr id="79889" name="Line 57"/>
            <p:cNvSpPr/>
            <p:nvPr/>
          </p:nvSpPr>
          <p:spPr>
            <a:xfrm>
              <a:off x="3534" y="9240"/>
              <a:ext cx="3360" cy="0"/>
            </a:xfrm>
            <a:prstGeom prst="line">
              <a:avLst/>
            </a:prstGeom>
            <a:ln w="9525" cap="flat" cmpd="sng">
              <a:solidFill>
                <a:srgbClr val="000000"/>
              </a:solidFill>
              <a:prstDash val="solid"/>
              <a:headEnd type="none" w="med" len="med"/>
              <a:tailEnd type="triangle" w="sm" len="med"/>
            </a:ln>
          </p:spPr>
        </p:sp>
        <p:sp>
          <p:nvSpPr>
            <p:cNvPr id="79890" name="Line 58"/>
            <p:cNvSpPr/>
            <p:nvPr/>
          </p:nvSpPr>
          <p:spPr>
            <a:xfrm flipV="1">
              <a:off x="5217" y="7683"/>
              <a:ext cx="0" cy="3276"/>
            </a:xfrm>
            <a:prstGeom prst="line">
              <a:avLst/>
            </a:prstGeom>
            <a:ln w="9525" cap="flat" cmpd="sng">
              <a:solidFill>
                <a:srgbClr val="000000"/>
              </a:solidFill>
              <a:prstDash val="solid"/>
              <a:headEnd type="none" w="med" len="med"/>
              <a:tailEnd type="triangle" w="sm" len="med"/>
            </a:ln>
          </p:spPr>
        </p:sp>
        <p:sp>
          <p:nvSpPr>
            <p:cNvPr id="79891" name="Oval 59"/>
            <p:cNvSpPr/>
            <p:nvPr/>
          </p:nvSpPr>
          <p:spPr>
            <a:xfrm>
              <a:off x="4089" y="8118"/>
              <a:ext cx="2268" cy="2268"/>
            </a:xfrm>
            <a:prstGeom prst="ellipse">
              <a:avLst/>
            </a:prstGeom>
            <a:no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79892" name="Oval 60"/>
            <p:cNvSpPr/>
            <p:nvPr/>
          </p:nvSpPr>
          <p:spPr>
            <a:xfrm>
              <a:off x="4656" y="8664"/>
              <a:ext cx="1134" cy="1134"/>
            </a:xfrm>
            <a:prstGeom prst="ellipse">
              <a:avLst/>
            </a:prstGeom>
            <a:no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79893" name="Object 2"/>
            <p:cNvGraphicFramePr>
              <a:graphicFrameLocks noChangeAspect="1"/>
            </p:cNvGraphicFramePr>
            <p:nvPr/>
          </p:nvGraphicFramePr>
          <p:xfrm>
            <a:off x="4719" y="8847"/>
            <a:ext cx="279" cy="360"/>
          </p:xfrm>
          <a:graphic>
            <a:graphicData uri="http://schemas.openxmlformats.org/presentationml/2006/ole">
              <mc:AlternateContent xmlns:mc="http://schemas.openxmlformats.org/markup-compatibility/2006">
                <mc:Choice xmlns:v="urn:schemas-microsoft-com:vml" Requires="v">
                  <p:oleObj spid="_x0000_s3301" name="" r:id="rId11" imgW="190500" imgH="228600" progId="Equation.3">
                    <p:embed/>
                  </p:oleObj>
                </mc:Choice>
                <mc:Fallback>
                  <p:oleObj name="" r:id="rId11" imgW="190500" imgH="228600" progId="Equation.3">
                    <p:embed/>
                    <p:pic>
                      <p:nvPicPr>
                        <p:cNvPr id="0" name="图片 3300"/>
                        <p:cNvPicPr/>
                        <p:nvPr/>
                      </p:nvPicPr>
                      <p:blipFill>
                        <a:blip r:embed="rId12"/>
                        <a:stretch>
                          <a:fillRect/>
                        </a:stretch>
                      </p:blipFill>
                      <p:spPr>
                        <a:xfrm>
                          <a:off x="4719" y="8847"/>
                          <a:ext cx="279" cy="360"/>
                        </a:xfrm>
                        <a:prstGeom prst="rect">
                          <a:avLst/>
                        </a:prstGeom>
                        <a:noFill/>
                        <a:ln w="38100">
                          <a:noFill/>
                          <a:miter/>
                        </a:ln>
                      </p:spPr>
                    </p:pic>
                  </p:oleObj>
                </mc:Fallback>
              </mc:AlternateContent>
            </a:graphicData>
          </a:graphic>
        </p:graphicFrame>
        <p:graphicFrame>
          <p:nvGraphicFramePr>
            <p:cNvPr id="79894" name="Object 3"/>
            <p:cNvGraphicFramePr>
              <a:graphicFrameLocks noChangeAspect="1"/>
            </p:cNvGraphicFramePr>
            <p:nvPr/>
          </p:nvGraphicFramePr>
          <p:xfrm>
            <a:off x="4944" y="9165"/>
            <a:ext cx="260" cy="360"/>
          </p:xfrm>
          <a:graphic>
            <a:graphicData uri="http://schemas.openxmlformats.org/presentationml/2006/ole">
              <mc:AlternateContent xmlns:mc="http://schemas.openxmlformats.org/markup-compatibility/2006">
                <mc:Choice xmlns:v="urn:schemas-microsoft-com:vml" Requires="v">
                  <p:oleObj spid="_x0000_s3294" name="" r:id="rId13" imgW="190500" imgH="228600" progId="Equation.3">
                    <p:embed/>
                  </p:oleObj>
                </mc:Choice>
                <mc:Fallback>
                  <p:oleObj name="" r:id="rId13" imgW="190500" imgH="228600" progId="Equation.3">
                    <p:embed/>
                    <p:pic>
                      <p:nvPicPr>
                        <p:cNvPr id="0" name="图片 3293"/>
                        <p:cNvPicPr/>
                        <p:nvPr/>
                      </p:nvPicPr>
                      <p:blipFill>
                        <a:blip r:embed="rId14"/>
                        <a:stretch>
                          <a:fillRect/>
                        </a:stretch>
                      </p:blipFill>
                      <p:spPr>
                        <a:xfrm>
                          <a:off x="4944" y="9165"/>
                          <a:ext cx="260" cy="360"/>
                        </a:xfrm>
                        <a:prstGeom prst="rect">
                          <a:avLst/>
                        </a:prstGeom>
                        <a:noFill/>
                        <a:ln w="38100">
                          <a:noFill/>
                          <a:miter/>
                        </a:ln>
                      </p:spPr>
                    </p:pic>
                  </p:oleObj>
                </mc:Fallback>
              </mc:AlternateContent>
            </a:graphicData>
          </a:graphic>
        </p:graphicFrame>
        <p:graphicFrame>
          <p:nvGraphicFramePr>
            <p:cNvPr id="79895" name="Object 4"/>
            <p:cNvGraphicFramePr>
              <a:graphicFrameLocks noChangeAspect="1"/>
            </p:cNvGraphicFramePr>
            <p:nvPr/>
          </p:nvGraphicFramePr>
          <p:xfrm>
            <a:off x="6684" y="9240"/>
            <a:ext cx="240" cy="340"/>
          </p:xfrm>
          <a:graphic>
            <a:graphicData uri="http://schemas.openxmlformats.org/presentationml/2006/ole">
              <mc:AlternateContent xmlns:mc="http://schemas.openxmlformats.org/markup-compatibility/2006">
                <mc:Choice xmlns:v="urn:schemas-microsoft-com:vml" Requires="v">
                  <p:oleObj spid="_x0000_s3296" name="" r:id="rId15" imgW="177800" imgH="215900" progId="Equation.3">
                    <p:embed/>
                  </p:oleObj>
                </mc:Choice>
                <mc:Fallback>
                  <p:oleObj name="" r:id="rId15" imgW="177800" imgH="215900" progId="Equation.3">
                    <p:embed/>
                    <p:pic>
                      <p:nvPicPr>
                        <p:cNvPr id="0" name="图片 3295"/>
                        <p:cNvPicPr/>
                        <p:nvPr/>
                      </p:nvPicPr>
                      <p:blipFill>
                        <a:blip r:embed="rId16"/>
                        <a:stretch>
                          <a:fillRect/>
                        </a:stretch>
                      </p:blipFill>
                      <p:spPr>
                        <a:xfrm>
                          <a:off x="6684" y="9240"/>
                          <a:ext cx="240" cy="340"/>
                        </a:xfrm>
                        <a:prstGeom prst="rect">
                          <a:avLst/>
                        </a:prstGeom>
                        <a:noFill/>
                        <a:ln w="38100">
                          <a:noFill/>
                          <a:miter/>
                        </a:ln>
                      </p:spPr>
                    </p:pic>
                  </p:oleObj>
                </mc:Fallback>
              </mc:AlternateContent>
            </a:graphicData>
          </a:graphic>
        </p:graphicFrame>
        <p:graphicFrame>
          <p:nvGraphicFramePr>
            <p:cNvPr id="79896" name="Object 5"/>
            <p:cNvGraphicFramePr>
              <a:graphicFrameLocks noChangeAspect="1"/>
            </p:cNvGraphicFramePr>
            <p:nvPr/>
          </p:nvGraphicFramePr>
          <p:xfrm>
            <a:off x="4899" y="7680"/>
            <a:ext cx="279" cy="340"/>
          </p:xfrm>
          <a:graphic>
            <a:graphicData uri="http://schemas.openxmlformats.org/presentationml/2006/ole">
              <mc:AlternateContent xmlns:mc="http://schemas.openxmlformats.org/markup-compatibility/2006">
                <mc:Choice xmlns:v="urn:schemas-microsoft-com:vml" Requires="v">
                  <p:oleObj spid="_x0000_s3302" name="" r:id="rId17" imgW="190500" imgH="215900" progId="Equation.3">
                    <p:embed/>
                  </p:oleObj>
                </mc:Choice>
                <mc:Fallback>
                  <p:oleObj name="" r:id="rId17" imgW="190500" imgH="215900" progId="Equation.3">
                    <p:embed/>
                    <p:pic>
                      <p:nvPicPr>
                        <p:cNvPr id="0" name="图片 3301"/>
                        <p:cNvPicPr/>
                        <p:nvPr/>
                      </p:nvPicPr>
                      <p:blipFill>
                        <a:blip r:embed="rId18"/>
                        <a:stretch>
                          <a:fillRect/>
                        </a:stretch>
                      </p:blipFill>
                      <p:spPr>
                        <a:xfrm>
                          <a:off x="4899" y="7680"/>
                          <a:ext cx="279" cy="340"/>
                        </a:xfrm>
                        <a:prstGeom prst="rect">
                          <a:avLst/>
                        </a:prstGeom>
                        <a:noFill/>
                        <a:ln w="38100">
                          <a:noFill/>
                          <a:miter/>
                        </a:ln>
                      </p:spPr>
                    </p:pic>
                  </p:oleObj>
                </mc:Fallback>
              </mc:AlternateContent>
            </a:graphicData>
          </a:graphic>
        </p:graphicFrame>
        <p:sp>
          <p:nvSpPr>
            <p:cNvPr id="79897" name="Oval 65"/>
            <p:cNvSpPr/>
            <p:nvPr/>
          </p:nvSpPr>
          <p:spPr>
            <a:xfrm>
              <a:off x="4899" y="8928"/>
              <a:ext cx="57" cy="57"/>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79898" name="Oval 66"/>
            <p:cNvSpPr/>
            <p:nvPr/>
          </p:nvSpPr>
          <p:spPr>
            <a:xfrm>
              <a:off x="5184" y="9213"/>
              <a:ext cx="57" cy="57"/>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79899" name="Object 6"/>
            <p:cNvGraphicFramePr>
              <a:graphicFrameLocks noChangeAspect="1"/>
            </p:cNvGraphicFramePr>
            <p:nvPr/>
          </p:nvGraphicFramePr>
          <p:xfrm>
            <a:off x="5619" y="9552"/>
            <a:ext cx="499" cy="320"/>
          </p:xfrm>
          <a:graphic>
            <a:graphicData uri="http://schemas.openxmlformats.org/presentationml/2006/ole">
              <mc:AlternateContent xmlns:mc="http://schemas.openxmlformats.org/markup-compatibility/2006">
                <mc:Choice xmlns:v="urn:schemas-microsoft-com:vml" Requires="v">
                  <p:oleObj spid="_x0000_s3293" name="" r:id="rId19" imgW="317500" imgH="203200" progId="Equation.3">
                    <p:embed/>
                  </p:oleObj>
                </mc:Choice>
                <mc:Fallback>
                  <p:oleObj name="" r:id="rId19" imgW="317500" imgH="203200" progId="Equation.3">
                    <p:embed/>
                    <p:pic>
                      <p:nvPicPr>
                        <p:cNvPr id="0" name="图片 3292"/>
                        <p:cNvPicPr/>
                        <p:nvPr/>
                      </p:nvPicPr>
                      <p:blipFill>
                        <a:blip r:embed="rId20"/>
                        <a:stretch>
                          <a:fillRect/>
                        </a:stretch>
                      </p:blipFill>
                      <p:spPr>
                        <a:xfrm>
                          <a:off x="5619" y="9552"/>
                          <a:ext cx="499" cy="320"/>
                        </a:xfrm>
                        <a:prstGeom prst="rect">
                          <a:avLst/>
                        </a:prstGeom>
                        <a:noFill/>
                        <a:ln w="38100">
                          <a:noFill/>
                          <a:miter/>
                        </a:ln>
                      </p:spPr>
                    </p:pic>
                  </p:oleObj>
                </mc:Fallback>
              </mc:AlternateContent>
            </a:graphicData>
          </a:graphic>
        </p:graphicFrame>
        <p:graphicFrame>
          <p:nvGraphicFramePr>
            <p:cNvPr id="79900" name="Object 7"/>
            <p:cNvGraphicFramePr>
              <a:graphicFrameLocks noChangeAspect="1"/>
            </p:cNvGraphicFramePr>
            <p:nvPr/>
          </p:nvGraphicFramePr>
          <p:xfrm>
            <a:off x="6144" y="8296"/>
            <a:ext cx="480" cy="320"/>
          </p:xfrm>
          <a:graphic>
            <a:graphicData uri="http://schemas.openxmlformats.org/presentationml/2006/ole">
              <mc:AlternateContent xmlns:mc="http://schemas.openxmlformats.org/markup-compatibility/2006">
                <mc:Choice xmlns:v="urn:schemas-microsoft-com:vml" Requires="v">
                  <p:oleObj spid="_x0000_s3299" name="" r:id="rId21" imgW="304800" imgH="203200" progId="Equation.3">
                    <p:embed/>
                  </p:oleObj>
                </mc:Choice>
                <mc:Fallback>
                  <p:oleObj name="" r:id="rId21" imgW="304800" imgH="203200" progId="Equation.3">
                    <p:embed/>
                    <p:pic>
                      <p:nvPicPr>
                        <p:cNvPr id="0" name="图片 3298"/>
                        <p:cNvPicPr/>
                        <p:nvPr/>
                      </p:nvPicPr>
                      <p:blipFill>
                        <a:blip r:embed="rId22"/>
                        <a:stretch>
                          <a:fillRect/>
                        </a:stretch>
                      </p:blipFill>
                      <p:spPr>
                        <a:xfrm>
                          <a:off x="6144" y="8296"/>
                          <a:ext cx="480" cy="320"/>
                        </a:xfrm>
                        <a:prstGeom prst="rect">
                          <a:avLst/>
                        </a:prstGeom>
                        <a:noFill/>
                        <a:ln w="38100">
                          <a:noFill/>
                          <a:miter/>
                        </a:ln>
                      </p:spPr>
                    </p:pic>
                  </p:oleObj>
                </mc:Fallback>
              </mc:AlternateContent>
            </a:graphicData>
          </a:graphic>
        </p:graphicFrame>
        <p:sp>
          <p:nvSpPr>
            <p:cNvPr id="79901" name="Text Box 69"/>
            <p:cNvSpPr txBox="1"/>
            <p:nvPr/>
          </p:nvSpPr>
          <p:spPr>
            <a:xfrm>
              <a:off x="7314" y="8304"/>
              <a:ext cx="1680" cy="62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000" dirty="0">
                  <a:latin typeface="宋体" panose="02010600030101010101" pitchFamily="2" charset="-122"/>
                </a:rPr>
                <a:t>- </a:t>
              </a:r>
              <a:r>
                <a:rPr lang="zh-CN" altLang="en-US" sz="1000" dirty="0">
                  <a:latin typeface="宋体" panose="02010600030101010101" pitchFamily="2" charset="-122"/>
                </a:rPr>
                <a:t>初始状态</a:t>
              </a:r>
              <a:endParaRPr lang="zh-CN" altLang="en-US" sz="1800" dirty="0">
                <a:latin typeface="Verdana" panose="020B0604030504040204" pitchFamily="34" charset="0"/>
              </a:endParaRPr>
            </a:p>
          </p:txBody>
        </p:sp>
        <p:sp>
          <p:nvSpPr>
            <p:cNvPr id="79902" name="Text Box 70"/>
            <p:cNvSpPr txBox="1"/>
            <p:nvPr/>
          </p:nvSpPr>
          <p:spPr>
            <a:xfrm>
              <a:off x="7314" y="8772"/>
              <a:ext cx="1680" cy="62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000" dirty="0">
                  <a:latin typeface="宋体" panose="02010600030101010101" pitchFamily="2" charset="-122"/>
                </a:rPr>
                <a:t>- </a:t>
              </a:r>
              <a:r>
                <a:rPr lang="zh-CN" altLang="en-US" sz="1000" dirty="0">
                  <a:latin typeface="宋体" panose="02010600030101010101" pitchFamily="2" charset="-122"/>
                </a:rPr>
                <a:t>平衡状态</a:t>
              </a:r>
              <a:endParaRPr lang="zh-CN" altLang="en-US" sz="1800" dirty="0">
                <a:latin typeface="Verdana" panose="020B0604030504040204" pitchFamily="34" charset="0"/>
              </a:endParaRPr>
            </a:p>
          </p:txBody>
        </p:sp>
        <p:sp>
          <p:nvSpPr>
            <p:cNvPr id="79903" name="Text Box 71"/>
            <p:cNvSpPr txBox="1"/>
            <p:nvPr/>
          </p:nvSpPr>
          <p:spPr>
            <a:xfrm>
              <a:off x="3624" y="10956"/>
              <a:ext cx="4800" cy="46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1200" b="1" dirty="0">
                  <a:latin typeface="Times New Roman" panose="02020603050405020304" pitchFamily="18" charset="0"/>
                </a:rPr>
                <a:t>二维空间渐近稳定性的几何解释示意图</a:t>
              </a:r>
              <a:endParaRPr lang="zh-CN" altLang="en-US" sz="2800" b="1" dirty="0">
                <a:latin typeface="Verdana" panose="020B0604030504040204" pitchFamily="34" charset="0"/>
              </a:endParaRPr>
            </a:p>
          </p:txBody>
        </p:sp>
        <p:sp>
          <p:nvSpPr>
            <p:cNvPr id="79904" name="Line 72"/>
            <p:cNvSpPr/>
            <p:nvPr/>
          </p:nvSpPr>
          <p:spPr>
            <a:xfrm flipV="1">
              <a:off x="5217" y="8598"/>
              <a:ext cx="900" cy="624"/>
            </a:xfrm>
            <a:prstGeom prst="line">
              <a:avLst/>
            </a:prstGeom>
            <a:ln w="9525" cap="flat" cmpd="sng">
              <a:solidFill>
                <a:srgbClr val="000000"/>
              </a:solidFill>
              <a:prstDash val="solid"/>
              <a:headEnd type="none" w="med" len="med"/>
              <a:tailEnd type="arrow" w="sm" len="lg"/>
            </a:ln>
          </p:spPr>
        </p:sp>
        <p:sp>
          <p:nvSpPr>
            <p:cNvPr id="79905" name="Line 73"/>
            <p:cNvSpPr/>
            <p:nvPr/>
          </p:nvSpPr>
          <p:spPr>
            <a:xfrm>
              <a:off x="5217" y="9240"/>
              <a:ext cx="450" cy="334"/>
            </a:xfrm>
            <a:prstGeom prst="line">
              <a:avLst/>
            </a:prstGeom>
            <a:ln w="9525" cap="flat" cmpd="sng">
              <a:solidFill>
                <a:srgbClr val="000000"/>
              </a:solidFill>
              <a:prstDash val="solid"/>
              <a:headEnd type="none" w="med" len="med"/>
              <a:tailEnd type="arrow" w="sm" len="lg"/>
            </a:ln>
          </p:spPr>
        </p:sp>
        <p:graphicFrame>
          <p:nvGraphicFramePr>
            <p:cNvPr id="79906" name="Object 8"/>
            <p:cNvGraphicFramePr>
              <a:graphicFrameLocks noChangeAspect="1"/>
            </p:cNvGraphicFramePr>
            <p:nvPr/>
          </p:nvGraphicFramePr>
          <p:xfrm>
            <a:off x="5349" y="9396"/>
            <a:ext cx="130" cy="164"/>
          </p:xfrm>
          <a:graphic>
            <a:graphicData uri="http://schemas.openxmlformats.org/presentationml/2006/ole">
              <mc:AlternateContent xmlns:mc="http://schemas.openxmlformats.org/markup-compatibility/2006">
                <mc:Choice xmlns:v="urn:schemas-microsoft-com:vml" Requires="v">
                  <p:oleObj spid="_x0000_s3297" name="" r:id="rId23" imgW="139700" imgH="177800" progId="Equation.3">
                    <p:embed/>
                  </p:oleObj>
                </mc:Choice>
                <mc:Fallback>
                  <p:oleObj name="" r:id="rId23" imgW="139700" imgH="177800" progId="Equation.3">
                    <p:embed/>
                    <p:pic>
                      <p:nvPicPr>
                        <p:cNvPr id="0" name="图片 3296"/>
                        <p:cNvPicPr/>
                        <p:nvPr/>
                      </p:nvPicPr>
                      <p:blipFill>
                        <a:blip r:embed="rId24"/>
                        <a:stretch>
                          <a:fillRect/>
                        </a:stretch>
                      </p:blipFill>
                      <p:spPr>
                        <a:xfrm>
                          <a:off x="5349" y="9396"/>
                          <a:ext cx="130" cy="164"/>
                        </a:xfrm>
                        <a:prstGeom prst="rect">
                          <a:avLst/>
                        </a:prstGeom>
                        <a:noFill/>
                        <a:ln w="38100">
                          <a:noFill/>
                          <a:miter/>
                        </a:ln>
                      </p:spPr>
                    </p:pic>
                  </p:oleObj>
                </mc:Fallback>
              </mc:AlternateContent>
            </a:graphicData>
          </a:graphic>
        </p:graphicFrame>
        <p:graphicFrame>
          <p:nvGraphicFramePr>
            <p:cNvPr id="79907" name="Object 9"/>
            <p:cNvGraphicFramePr>
              <a:graphicFrameLocks noChangeAspect="1"/>
            </p:cNvGraphicFramePr>
            <p:nvPr/>
          </p:nvGraphicFramePr>
          <p:xfrm>
            <a:off x="5664" y="8631"/>
            <a:ext cx="159" cy="175"/>
          </p:xfrm>
          <a:graphic>
            <a:graphicData uri="http://schemas.openxmlformats.org/presentationml/2006/ole">
              <mc:AlternateContent xmlns:mc="http://schemas.openxmlformats.org/markup-compatibility/2006">
                <mc:Choice xmlns:v="urn:schemas-microsoft-com:vml" Requires="v">
                  <p:oleObj spid="_x0000_s3298" name="" r:id="rId25" imgW="127000" imgH="139700" progId="Equation.3">
                    <p:embed/>
                  </p:oleObj>
                </mc:Choice>
                <mc:Fallback>
                  <p:oleObj name="" r:id="rId25" imgW="127000" imgH="139700" progId="Equation.3">
                    <p:embed/>
                    <p:pic>
                      <p:nvPicPr>
                        <p:cNvPr id="0" name="图片 3297"/>
                        <p:cNvPicPr/>
                        <p:nvPr/>
                      </p:nvPicPr>
                      <p:blipFill>
                        <a:blip r:embed="rId26"/>
                        <a:stretch>
                          <a:fillRect/>
                        </a:stretch>
                      </p:blipFill>
                      <p:spPr>
                        <a:xfrm>
                          <a:off x="5664" y="8631"/>
                          <a:ext cx="159" cy="175"/>
                        </a:xfrm>
                        <a:prstGeom prst="rect">
                          <a:avLst/>
                        </a:prstGeom>
                        <a:noFill/>
                        <a:ln w="38100">
                          <a:noFill/>
                          <a:miter/>
                        </a:ln>
                      </p:spPr>
                    </p:pic>
                  </p:oleObj>
                </mc:Fallback>
              </mc:AlternateContent>
            </a:graphicData>
          </a:graphic>
        </p:graphicFrame>
        <p:sp>
          <p:nvSpPr>
            <p:cNvPr id="79908" name="Freeform 76"/>
            <p:cNvSpPr/>
            <p:nvPr/>
          </p:nvSpPr>
          <p:spPr>
            <a:xfrm>
              <a:off x="4778" y="8730"/>
              <a:ext cx="1108" cy="1276"/>
            </a:xfrm>
            <a:custGeom>
              <a:avLst/>
              <a:gdLst>
                <a:gd name="txL" fmla="*/ 0 w 1108"/>
                <a:gd name="txT" fmla="*/ 0 h 1276"/>
                <a:gd name="txR" fmla="*/ 1108 w 1108"/>
                <a:gd name="txB" fmla="*/ 1276 h 1276"/>
              </a:gdLst>
              <a:ahLst/>
              <a:cxnLst>
                <a:cxn ang="0">
                  <a:pos x="146" y="208"/>
                </a:cxn>
                <a:cxn ang="0">
                  <a:pos x="326" y="52"/>
                </a:cxn>
                <a:cxn ang="0">
                  <a:pos x="686" y="52"/>
                </a:cxn>
                <a:cxn ang="0">
                  <a:pos x="1046" y="364"/>
                </a:cxn>
                <a:cxn ang="0">
                  <a:pos x="1046" y="832"/>
                </a:cxn>
                <a:cxn ang="0">
                  <a:pos x="672" y="1230"/>
                </a:cxn>
                <a:cxn ang="0">
                  <a:pos x="122" y="1110"/>
                </a:cxn>
                <a:cxn ang="0">
                  <a:pos x="52" y="740"/>
                </a:cxn>
                <a:cxn ang="0">
                  <a:pos x="432" y="520"/>
                </a:cxn>
              </a:cxnLst>
              <a:rect l="txL" t="txT" r="txR" b="txB"/>
              <a:pathLst>
                <a:path w="1108" h="1276">
                  <a:moveTo>
                    <a:pt x="146" y="208"/>
                  </a:moveTo>
                  <a:cubicBezTo>
                    <a:pt x="191" y="143"/>
                    <a:pt x="236" y="78"/>
                    <a:pt x="326" y="52"/>
                  </a:cubicBezTo>
                  <a:cubicBezTo>
                    <a:pt x="416" y="26"/>
                    <a:pt x="566" y="0"/>
                    <a:pt x="686" y="52"/>
                  </a:cubicBezTo>
                  <a:cubicBezTo>
                    <a:pt x="806" y="104"/>
                    <a:pt x="986" y="234"/>
                    <a:pt x="1046" y="364"/>
                  </a:cubicBezTo>
                  <a:cubicBezTo>
                    <a:pt x="1106" y="494"/>
                    <a:pt x="1108" y="688"/>
                    <a:pt x="1046" y="832"/>
                  </a:cubicBezTo>
                  <a:cubicBezTo>
                    <a:pt x="984" y="976"/>
                    <a:pt x="826" y="1184"/>
                    <a:pt x="672" y="1230"/>
                  </a:cubicBezTo>
                  <a:cubicBezTo>
                    <a:pt x="518" y="1276"/>
                    <a:pt x="225" y="1192"/>
                    <a:pt x="122" y="1110"/>
                  </a:cubicBezTo>
                  <a:cubicBezTo>
                    <a:pt x="19" y="1028"/>
                    <a:pt x="0" y="838"/>
                    <a:pt x="52" y="740"/>
                  </a:cubicBezTo>
                  <a:cubicBezTo>
                    <a:pt x="104" y="642"/>
                    <a:pt x="353" y="566"/>
                    <a:pt x="432" y="520"/>
                  </a:cubicBezTo>
                </a:path>
              </a:pathLst>
            </a:custGeom>
            <a:noFill/>
            <a:ln w="12700" cap="flat" cmpd="sng">
              <a:solidFill>
                <a:srgbClr val="FF0000">
                  <a:alpha val="100000"/>
                </a:srgbClr>
              </a:solidFill>
              <a:prstDash val="solid"/>
              <a:round/>
              <a:headEnd type="none" w="med" len="med"/>
              <a:tailEnd type="arrow" w="sm" len="sm"/>
            </a:ln>
          </p:spPr>
          <p:txBody>
            <a:bodyPr/>
            <a:p>
              <a:endParaRPr lang="zh-CN" altLang="en-US"/>
            </a:p>
          </p:txBody>
        </p:sp>
      </p:grpSp>
      <p:sp>
        <p:nvSpPr>
          <p:cNvPr id="79888" name="Rectangle 42"/>
          <p:cNvSpPr>
            <a:spLocks noGrp="1"/>
          </p:cNvSpPr>
          <p:nvPr>
            <p:ph type="title"/>
          </p:nvPr>
        </p:nvSpPr>
        <p:spPr>
          <a:xfrm>
            <a:off x="1382713" y="500063"/>
            <a:ext cx="6284912" cy="461962"/>
          </a:xfrm>
        </p:spPr>
        <p:txBody>
          <a:bodyPr vert="horz" wrap="square" lIns="91440" tIns="45720" rIns="91440" bIns="45720" anchor="ctr" anchorCtr="0"/>
          <a:p>
            <a:pPr algn="l" eaLnBrk="1" hangingPunct="1"/>
            <a:r>
              <a:rPr lang="en-US" altLang="zh-CN" sz="2400" b="1" dirty="0">
                <a:solidFill>
                  <a:srgbClr val="A50021"/>
                </a:solidFill>
                <a:latin typeface="宋体" panose="02010600030101010101" pitchFamily="2" charset="-122"/>
              </a:rPr>
              <a:t>(3) </a:t>
            </a:r>
            <a:r>
              <a:rPr lang="zh-CN" altLang="en-GB" sz="2400" b="1" dirty="0">
                <a:solidFill>
                  <a:srgbClr val="A50021"/>
                </a:solidFill>
                <a:latin typeface="宋体" panose="02010600030101010101" pitchFamily="2" charset="-122"/>
              </a:rPr>
              <a:t>渐近稳定</a:t>
            </a:r>
            <a:r>
              <a:rPr lang="zh-CN" altLang="en-US" sz="2400" b="1" dirty="0">
                <a:solidFill>
                  <a:srgbClr val="A50021"/>
                </a:solidFill>
                <a:latin typeface="宋体" panose="02010600030101010101" pitchFamily="2" charset="-122"/>
              </a:rPr>
              <a:t>性</a:t>
            </a:r>
            <a:r>
              <a:rPr lang="en-US" altLang="zh-CN" sz="2400" b="1" dirty="0">
                <a:solidFill>
                  <a:srgbClr val="A50021"/>
                </a:solidFill>
                <a:latin typeface="宋体" panose="02010600030101010101" pitchFamily="2" charset="-122"/>
              </a:rPr>
              <a:t>(</a:t>
            </a:r>
            <a:r>
              <a:rPr lang="en-US" altLang="zh-CN" sz="2400" b="1" i="1" dirty="0">
                <a:solidFill>
                  <a:schemeClr val="hlink"/>
                </a:solidFill>
                <a:latin typeface="Times New Roman" panose="02020603050405020304" pitchFamily="18" charset="0"/>
              </a:rPr>
              <a:t>Asymptotic stable</a:t>
            </a:r>
            <a:r>
              <a:rPr lang="en-US" altLang="zh-CN" sz="2400" b="1" dirty="0">
                <a:solidFill>
                  <a:srgbClr val="A50021"/>
                </a:solidFill>
                <a:latin typeface="宋体" panose="02010600030101010101" pitchFamily="2" charset="-122"/>
              </a:rPr>
              <a:t>)</a:t>
            </a:r>
            <a:endParaRPr lang="en-GB" altLang="zh-CN" sz="2400" b="1" dirty="0">
              <a:solidFill>
                <a:srgbClr val="A50021"/>
              </a:solidFill>
              <a:latin typeface="宋体" panose="02010600030101010101" pitchFamily="2" charset="-122"/>
            </a:endParaRP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矩形 37"/>
          <p:cNvSpPr/>
          <p:nvPr/>
        </p:nvSpPr>
        <p:spPr>
          <a:xfrm>
            <a:off x="2643188" y="3571875"/>
            <a:ext cx="4357688" cy="2928938"/>
          </a:xfrm>
          <a:prstGeom prst="rect">
            <a:avLst/>
          </a:prstGeom>
          <a:solidFill>
            <a:schemeClr val="bg1"/>
          </a:solid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0899" name="Text Box 18"/>
          <p:cNvSpPr txBox="1"/>
          <p:nvPr/>
        </p:nvSpPr>
        <p:spPr>
          <a:xfrm>
            <a:off x="500063" y="2000250"/>
            <a:ext cx="23209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000" b="1" dirty="0">
                <a:solidFill>
                  <a:srgbClr val="FF0000"/>
                </a:solidFill>
                <a:latin typeface="Verdana" panose="020B0604030504040204" pitchFamily="34" charset="0"/>
              </a:rPr>
              <a:t>定义：</a:t>
            </a:r>
            <a:r>
              <a:rPr lang="zh-CN" altLang="en-US" sz="2000" b="1" dirty="0">
                <a:latin typeface="Verdana" panose="020B0604030504040204" pitchFamily="34" charset="0"/>
              </a:rPr>
              <a:t>若平衡状态</a:t>
            </a:r>
            <a:endParaRPr lang="zh-CN" altLang="en-US" sz="2000" b="1" dirty="0">
              <a:latin typeface="Verdana" panose="020B0604030504040204" pitchFamily="34" charset="0"/>
            </a:endParaRPr>
          </a:p>
        </p:txBody>
      </p:sp>
      <p:graphicFrame>
        <p:nvGraphicFramePr>
          <p:cNvPr id="80900" name="Object 10"/>
          <p:cNvGraphicFramePr>
            <a:graphicFrameLocks noChangeAspect="1"/>
          </p:cNvGraphicFramePr>
          <p:nvPr/>
        </p:nvGraphicFramePr>
        <p:xfrm>
          <a:off x="2743200" y="1971675"/>
          <a:ext cx="328613" cy="457200"/>
        </p:xfrm>
        <a:graphic>
          <a:graphicData uri="http://schemas.openxmlformats.org/presentationml/2006/ole">
            <mc:AlternateContent xmlns:mc="http://schemas.openxmlformats.org/markup-compatibility/2006">
              <mc:Choice xmlns:v="urn:schemas-microsoft-com:vml" Requires="v">
                <p:oleObj spid="_x0000_s3295" name="" r:id="rId1" imgW="121920" imgH="161290" progId="Equation.DSMT4">
                  <p:embed/>
                </p:oleObj>
              </mc:Choice>
              <mc:Fallback>
                <p:oleObj name="" r:id="rId1" imgW="121920" imgH="161290" progId="Equation.DSMT4">
                  <p:embed/>
                  <p:pic>
                    <p:nvPicPr>
                      <p:cNvPr id="0" name="图片 3294"/>
                      <p:cNvPicPr/>
                      <p:nvPr/>
                    </p:nvPicPr>
                    <p:blipFill>
                      <a:blip r:embed="rId2">
                        <a:clrChange>
                          <a:clrFrom>
                            <a:srgbClr val="000000"/>
                          </a:clrFrom>
                          <a:clrTo>
                            <a:srgbClr val="000000"/>
                          </a:clrTo>
                        </a:clrChange>
                      </a:blip>
                      <a:stretch>
                        <a:fillRect/>
                      </a:stretch>
                    </p:blipFill>
                    <p:spPr>
                      <a:xfrm>
                        <a:off x="2743200" y="1971675"/>
                        <a:ext cx="328613" cy="457200"/>
                      </a:xfrm>
                      <a:prstGeom prst="rect">
                        <a:avLst/>
                      </a:prstGeom>
                      <a:noFill/>
                      <a:ln w="38100">
                        <a:noFill/>
                        <a:miter/>
                      </a:ln>
                    </p:spPr>
                  </p:pic>
                </p:oleObj>
              </mc:Fallback>
            </mc:AlternateContent>
          </a:graphicData>
        </a:graphic>
      </p:graphicFrame>
      <p:sp>
        <p:nvSpPr>
          <p:cNvPr id="80901" name="Text Box 20"/>
          <p:cNvSpPr txBox="1"/>
          <p:nvPr/>
        </p:nvSpPr>
        <p:spPr>
          <a:xfrm>
            <a:off x="2998788" y="2006600"/>
            <a:ext cx="57880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000" b="1" dirty="0">
                <a:latin typeface="Verdana" panose="020B0604030504040204" pitchFamily="34" charset="0"/>
              </a:rPr>
              <a:t>为渐近稳定，且</a:t>
            </a:r>
            <a:r>
              <a:rPr lang="zh-CN" altLang="en-US" sz="2000" b="1" dirty="0">
                <a:solidFill>
                  <a:srgbClr val="FF0000"/>
                </a:solidFill>
                <a:latin typeface="Verdana" panose="020B0604030504040204" pitchFamily="34" charset="0"/>
              </a:rPr>
              <a:t>初始条件扩大至整个状态空间</a:t>
            </a:r>
            <a:endParaRPr lang="zh-CN" altLang="en-US" sz="2000" b="1" dirty="0">
              <a:solidFill>
                <a:srgbClr val="FF0000"/>
              </a:solidFill>
              <a:latin typeface="Verdana" panose="020B0604030504040204" pitchFamily="34" charset="0"/>
            </a:endParaRPr>
          </a:p>
        </p:txBody>
      </p:sp>
      <p:sp>
        <p:nvSpPr>
          <p:cNvPr id="80902" name="Text Box 21"/>
          <p:cNvSpPr txBox="1"/>
          <p:nvPr/>
        </p:nvSpPr>
        <p:spPr>
          <a:xfrm>
            <a:off x="1428750" y="2571750"/>
            <a:ext cx="23209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000" b="1" dirty="0">
                <a:latin typeface="Verdana" panose="020B0604030504040204" pitchFamily="34" charset="0"/>
              </a:rPr>
              <a:t>则平衡状态</a:t>
            </a:r>
            <a:endParaRPr lang="zh-CN" altLang="en-US" sz="2000" b="1" dirty="0">
              <a:latin typeface="Verdana" panose="020B0604030504040204" pitchFamily="34" charset="0"/>
            </a:endParaRPr>
          </a:p>
        </p:txBody>
      </p:sp>
      <p:graphicFrame>
        <p:nvGraphicFramePr>
          <p:cNvPr id="80903" name="Object 11"/>
          <p:cNvGraphicFramePr>
            <a:graphicFrameLocks noChangeAspect="1"/>
          </p:cNvGraphicFramePr>
          <p:nvPr/>
        </p:nvGraphicFramePr>
        <p:xfrm>
          <a:off x="2814638" y="2543175"/>
          <a:ext cx="328612" cy="457200"/>
        </p:xfrm>
        <a:graphic>
          <a:graphicData uri="http://schemas.openxmlformats.org/presentationml/2006/ole">
            <mc:AlternateContent xmlns:mc="http://schemas.openxmlformats.org/markup-compatibility/2006">
              <mc:Choice xmlns:v="urn:schemas-microsoft-com:vml" Requires="v">
                <p:oleObj spid="_x0000_s3300" name="" r:id="rId3" imgW="121920" imgH="161290" progId="Equation.DSMT4">
                  <p:embed/>
                </p:oleObj>
              </mc:Choice>
              <mc:Fallback>
                <p:oleObj name="" r:id="rId3" imgW="121920" imgH="161290" progId="Equation.DSMT4">
                  <p:embed/>
                  <p:pic>
                    <p:nvPicPr>
                      <p:cNvPr id="0" name="图片 3299"/>
                      <p:cNvPicPr/>
                      <p:nvPr/>
                    </p:nvPicPr>
                    <p:blipFill>
                      <a:blip r:embed="rId4">
                        <a:clrChange>
                          <a:clrFrom>
                            <a:srgbClr val="000000"/>
                          </a:clrFrom>
                          <a:clrTo>
                            <a:srgbClr val="000000"/>
                          </a:clrTo>
                        </a:clrChange>
                      </a:blip>
                      <a:stretch>
                        <a:fillRect/>
                      </a:stretch>
                    </p:blipFill>
                    <p:spPr>
                      <a:xfrm>
                        <a:off x="2814638" y="2543175"/>
                        <a:ext cx="328612" cy="457200"/>
                      </a:xfrm>
                      <a:prstGeom prst="rect">
                        <a:avLst/>
                      </a:prstGeom>
                      <a:noFill/>
                      <a:ln w="38100">
                        <a:noFill/>
                        <a:miter/>
                      </a:ln>
                    </p:spPr>
                  </p:pic>
                </p:oleObj>
              </mc:Fallback>
            </mc:AlternateContent>
          </a:graphicData>
        </a:graphic>
      </p:graphicFrame>
      <p:sp>
        <p:nvSpPr>
          <p:cNvPr id="80904" name="Text Box 23"/>
          <p:cNvSpPr txBox="1"/>
          <p:nvPr/>
        </p:nvSpPr>
        <p:spPr>
          <a:xfrm>
            <a:off x="3071813" y="2600325"/>
            <a:ext cx="23209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000" b="1" dirty="0">
                <a:latin typeface="Verdana" panose="020B0604030504040204" pitchFamily="34" charset="0"/>
              </a:rPr>
              <a:t>叫大范围渐近稳定。</a:t>
            </a:r>
            <a:endParaRPr lang="zh-CN" altLang="en-US" sz="2000" b="1" dirty="0">
              <a:latin typeface="Verdana" panose="020B0604030504040204" pitchFamily="34" charset="0"/>
            </a:endParaRPr>
          </a:p>
        </p:txBody>
      </p:sp>
      <p:grpSp>
        <p:nvGrpSpPr>
          <p:cNvPr id="80905" name="Group 25"/>
          <p:cNvGrpSpPr/>
          <p:nvPr/>
        </p:nvGrpSpPr>
        <p:grpSpPr>
          <a:xfrm>
            <a:off x="2933700" y="3816350"/>
            <a:ext cx="3781425" cy="2470150"/>
            <a:chOff x="3534" y="7680"/>
            <a:chExt cx="5930" cy="3744"/>
          </a:xfrm>
        </p:grpSpPr>
        <p:sp>
          <p:nvSpPr>
            <p:cNvPr id="80907" name="Line 26"/>
            <p:cNvSpPr/>
            <p:nvPr/>
          </p:nvSpPr>
          <p:spPr>
            <a:xfrm>
              <a:off x="3534" y="9240"/>
              <a:ext cx="3360" cy="0"/>
            </a:xfrm>
            <a:prstGeom prst="line">
              <a:avLst/>
            </a:prstGeom>
            <a:ln w="9525" cap="flat" cmpd="sng">
              <a:solidFill>
                <a:srgbClr val="000000"/>
              </a:solidFill>
              <a:prstDash val="solid"/>
              <a:headEnd type="none" w="med" len="med"/>
              <a:tailEnd type="triangle" w="sm" len="med"/>
            </a:ln>
          </p:spPr>
        </p:sp>
        <p:sp>
          <p:nvSpPr>
            <p:cNvPr id="80908" name="Line 27"/>
            <p:cNvSpPr/>
            <p:nvPr/>
          </p:nvSpPr>
          <p:spPr>
            <a:xfrm flipV="1">
              <a:off x="5217" y="7683"/>
              <a:ext cx="0" cy="3276"/>
            </a:xfrm>
            <a:prstGeom prst="line">
              <a:avLst/>
            </a:prstGeom>
            <a:ln w="9525" cap="flat" cmpd="sng">
              <a:solidFill>
                <a:srgbClr val="000000"/>
              </a:solidFill>
              <a:prstDash val="solid"/>
              <a:headEnd type="none" w="med" len="med"/>
              <a:tailEnd type="triangle" w="sm" len="med"/>
            </a:ln>
          </p:spPr>
        </p:sp>
        <p:sp>
          <p:nvSpPr>
            <p:cNvPr id="80909" name="Oval 28"/>
            <p:cNvSpPr/>
            <p:nvPr/>
          </p:nvSpPr>
          <p:spPr>
            <a:xfrm>
              <a:off x="4089" y="8118"/>
              <a:ext cx="2268" cy="2268"/>
            </a:xfrm>
            <a:prstGeom prst="ellipse">
              <a:avLst/>
            </a:prstGeom>
            <a:no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0910" name="Oval 29"/>
            <p:cNvSpPr/>
            <p:nvPr/>
          </p:nvSpPr>
          <p:spPr>
            <a:xfrm>
              <a:off x="4656" y="8664"/>
              <a:ext cx="1134" cy="1134"/>
            </a:xfrm>
            <a:prstGeom prst="ellipse">
              <a:avLst/>
            </a:prstGeom>
            <a:no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80911" name="Object 2"/>
            <p:cNvGraphicFramePr>
              <a:graphicFrameLocks noChangeAspect="1"/>
            </p:cNvGraphicFramePr>
            <p:nvPr/>
          </p:nvGraphicFramePr>
          <p:xfrm>
            <a:off x="4719" y="8847"/>
            <a:ext cx="279" cy="360"/>
          </p:xfrm>
          <a:graphic>
            <a:graphicData uri="http://schemas.openxmlformats.org/presentationml/2006/ole">
              <mc:AlternateContent xmlns:mc="http://schemas.openxmlformats.org/markup-compatibility/2006">
                <mc:Choice xmlns:v="urn:schemas-microsoft-com:vml" Requires="v">
                  <p:oleObj spid="_x0000_s3312" name="" r:id="rId5" imgW="190500" imgH="228600" progId="Equation.3">
                    <p:embed/>
                  </p:oleObj>
                </mc:Choice>
                <mc:Fallback>
                  <p:oleObj name="" r:id="rId5" imgW="190500" imgH="228600" progId="Equation.3">
                    <p:embed/>
                    <p:pic>
                      <p:nvPicPr>
                        <p:cNvPr id="0" name="图片 3311"/>
                        <p:cNvPicPr/>
                        <p:nvPr/>
                      </p:nvPicPr>
                      <p:blipFill>
                        <a:blip r:embed="rId6"/>
                        <a:stretch>
                          <a:fillRect/>
                        </a:stretch>
                      </p:blipFill>
                      <p:spPr>
                        <a:xfrm>
                          <a:off x="4719" y="8847"/>
                          <a:ext cx="279" cy="360"/>
                        </a:xfrm>
                        <a:prstGeom prst="rect">
                          <a:avLst/>
                        </a:prstGeom>
                        <a:noFill/>
                        <a:ln w="38100">
                          <a:noFill/>
                          <a:miter/>
                        </a:ln>
                      </p:spPr>
                    </p:pic>
                  </p:oleObj>
                </mc:Fallback>
              </mc:AlternateContent>
            </a:graphicData>
          </a:graphic>
        </p:graphicFrame>
        <p:graphicFrame>
          <p:nvGraphicFramePr>
            <p:cNvPr id="80912" name="Object 3"/>
            <p:cNvGraphicFramePr>
              <a:graphicFrameLocks noChangeAspect="1"/>
            </p:cNvGraphicFramePr>
            <p:nvPr/>
          </p:nvGraphicFramePr>
          <p:xfrm>
            <a:off x="4944" y="9165"/>
            <a:ext cx="260" cy="360"/>
          </p:xfrm>
          <a:graphic>
            <a:graphicData uri="http://schemas.openxmlformats.org/presentationml/2006/ole">
              <mc:AlternateContent xmlns:mc="http://schemas.openxmlformats.org/markup-compatibility/2006">
                <mc:Choice xmlns:v="urn:schemas-microsoft-com:vml" Requires="v">
                  <p:oleObj spid="_x0000_s3311" name="" r:id="rId7" imgW="190500" imgH="228600" progId="Equation.3">
                    <p:embed/>
                  </p:oleObj>
                </mc:Choice>
                <mc:Fallback>
                  <p:oleObj name="" r:id="rId7" imgW="190500" imgH="228600" progId="Equation.3">
                    <p:embed/>
                    <p:pic>
                      <p:nvPicPr>
                        <p:cNvPr id="0" name="图片 3310"/>
                        <p:cNvPicPr/>
                        <p:nvPr/>
                      </p:nvPicPr>
                      <p:blipFill>
                        <a:blip r:embed="rId8"/>
                        <a:stretch>
                          <a:fillRect/>
                        </a:stretch>
                      </p:blipFill>
                      <p:spPr>
                        <a:xfrm>
                          <a:off x="4944" y="9165"/>
                          <a:ext cx="260" cy="360"/>
                        </a:xfrm>
                        <a:prstGeom prst="rect">
                          <a:avLst/>
                        </a:prstGeom>
                        <a:noFill/>
                        <a:ln w="38100">
                          <a:noFill/>
                          <a:miter/>
                        </a:ln>
                      </p:spPr>
                    </p:pic>
                  </p:oleObj>
                </mc:Fallback>
              </mc:AlternateContent>
            </a:graphicData>
          </a:graphic>
        </p:graphicFrame>
        <p:graphicFrame>
          <p:nvGraphicFramePr>
            <p:cNvPr id="80913" name="Object 4"/>
            <p:cNvGraphicFramePr>
              <a:graphicFrameLocks noChangeAspect="1"/>
            </p:cNvGraphicFramePr>
            <p:nvPr/>
          </p:nvGraphicFramePr>
          <p:xfrm>
            <a:off x="6684" y="9240"/>
            <a:ext cx="240" cy="340"/>
          </p:xfrm>
          <a:graphic>
            <a:graphicData uri="http://schemas.openxmlformats.org/presentationml/2006/ole">
              <mc:AlternateContent xmlns:mc="http://schemas.openxmlformats.org/markup-compatibility/2006">
                <mc:Choice xmlns:v="urn:schemas-microsoft-com:vml" Requires="v">
                  <p:oleObj spid="_x0000_s3303" name="" r:id="rId9" imgW="177800" imgH="215900" progId="Equation.3">
                    <p:embed/>
                  </p:oleObj>
                </mc:Choice>
                <mc:Fallback>
                  <p:oleObj name="" r:id="rId9" imgW="177800" imgH="215900" progId="Equation.3">
                    <p:embed/>
                    <p:pic>
                      <p:nvPicPr>
                        <p:cNvPr id="0" name="图片 3302"/>
                        <p:cNvPicPr/>
                        <p:nvPr/>
                      </p:nvPicPr>
                      <p:blipFill>
                        <a:blip r:embed="rId10"/>
                        <a:stretch>
                          <a:fillRect/>
                        </a:stretch>
                      </p:blipFill>
                      <p:spPr>
                        <a:xfrm>
                          <a:off x="6684" y="9240"/>
                          <a:ext cx="240" cy="340"/>
                        </a:xfrm>
                        <a:prstGeom prst="rect">
                          <a:avLst/>
                        </a:prstGeom>
                        <a:noFill/>
                        <a:ln w="38100">
                          <a:noFill/>
                          <a:miter/>
                        </a:ln>
                      </p:spPr>
                    </p:pic>
                  </p:oleObj>
                </mc:Fallback>
              </mc:AlternateContent>
            </a:graphicData>
          </a:graphic>
        </p:graphicFrame>
        <p:graphicFrame>
          <p:nvGraphicFramePr>
            <p:cNvPr id="80914" name="Object 5"/>
            <p:cNvGraphicFramePr>
              <a:graphicFrameLocks noChangeAspect="1"/>
            </p:cNvGraphicFramePr>
            <p:nvPr/>
          </p:nvGraphicFramePr>
          <p:xfrm>
            <a:off x="4899" y="7680"/>
            <a:ext cx="279" cy="340"/>
          </p:xfrm>
          <a:graphic>
            <a:graphicData uri="http://schemas.openxmlformats.org/presentationml/2006/ole">
              <mc:AlternateContent xmlns:mc="http://schemas.openxmlformats.org/markup-compatibility/2006">
                <mc:Choice xmlns:v="urn:schemas-microsoft-com:vml" Requires="v">
                  <p:oleObj spid="_x0000_s3306" name="" r:id="rId11" imgW="190500" imgH="215900" progId="Equation.3">
                    <p:embed/>
                  </p:oleObj>
                </mc:Choice>
                <mc:Fallback>
                  <p:oleObj name="" r:id="rId11" imgW="190500" imgH="215900" progId="Equation.3">
                    <p:embed/>
                    <p:pic>
                      <p:nvPicPr>
                        <p:cNvPr id="0" name="图片 3305"/>
                        <p:cNvPicPr/>
                        <p:nvPr/>
                      </p:nvPicPr>
                      <p:blipFill>
                        <a:blip r:embed="rId12"/>
                        <a:stretch>
                          <a:fillRect/>
                        </a:stretch>
                      </p:blipFill>
                      <p:spPr>
                        <a:xfrm>
                          <a:off x="4899" y="7680"/>
                          <a:ext cx="279" cy="340"/>
                        </a:xfrm>
                        <a:prstGeom prst="rect">
                          <a:avLst/>
                        </a:prstGeom>
                        <a:noFill/>
                        <a:ln w="38100">
                          <a:noFill/>
                          <a:miter/>
                        </a:ln>
                      </p:spPr>
                    </p:pic>
                  </p:oleObj>
                </mc:Fallback>
              </mc:AlternateContent>
            </a:graphicData>
          </a:graphic>
        </p:graphicFrame>
        <p:sp>
          <p:nvSpPr>
            <p:cNvPr id="80915" name="Oval 34"/>
            <p:cNvSpPr/>
            <p:nvPr/>
          </p:nvSpPr>
          <p:spPr>
            <a:xfrm>
              <a:off x="4899" y="8928"/>
              <a:ext cx="57" cy="57"/>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0916" name="Oval 35"/>
            <p:cNvSpPr/>
            <p:nvPr/>
          </p:nvSpPr>
          <p:spPr>
            <a:xfrm>
              <a:off x="5184" y="9213"/>
              <a:ext cx="57" cy="57"/>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80917" name="Object 6"/>
            <p:cNvGraphicFramePr>
              <a:graphicFrameLocks noChangeAspect="1"/>
            </p:cNvGraphicFramePr>
            <p:nvPr/>
          </p:nvGraphicFramePr>
          <p:xfrm>
            <a:off x="5619" y="9552"/>
            <a:ext cx="499" cy="320"/>
          </p:xfrm>
          <a:graphic>
            <a:graphicData uri="http://schemas.openxmlformats.org/presentationml/2006/ole">
              <mc:AlternateContent xmlns:mc="http://schemas.openxmlformats.org/markup-compatibility/2006">
                <mc:Choice xmlns:v="urn:schemas-microsoft-com:vml" Requires="v">
                  <p:oleObj spid="_x0000_s3315" name="" r:id="rId13" imgW="317500" imgH="203200" progId="Equation.3">
                    <p:embed/>
                  </p:oleObj>
                </mc:Choice>
                <mc:Fallback>
                  <p:oleObj name="" r:id="rId13" imgW="317500" imgH="203200" progId="Equation.3">
                    <p:embed/>
                    <p:pic>
                      <p:nvPicPr>
                        <p:cNvPr id="0" name="图片 3314"/>
                        <p:cNvPicPr/>
                        <p:nvPr/>
                      </p:nvPicPr>
                      <p:blipFill>
                        <a:blip r:embed="rId14"/>
                        <a:stretch>
                          <a:fillRect/>
                        </a:stretch>
                      </p:blipFill>
                      <p:spPr>
                        <a:xfrm>
                          <a:off x="5619" y="9552"/>
                          <a:ext cx="499" cy="320"/>
                        </a:xfrm>
                        <a:prstGeom prst="rect">
                          <a:avLst/>
                        </a:prstGeom>
                        <a:noFill/>
                        <a:ln w="38100">
                          <a:noFill/>
                          <a:miter/>
                        </a:ln>
                      </p:spPr>
                    </p:pic>
                  </p:oleObj>
                </mc:Fallback>
              </mc:AlternateContent>
            </a:graphicData>
          </a:graphic>
        </p:graphicFrame>
        <p:graphicFrame>
          <p:nvGraphicFramePr>
            <p:cNvPr id="80918" name="Object 7"/>
            <p:cNvGraphicFramePr>
              <a:graphicFrameLocks noChangeAspect="1"/>
            </p:cNvGraphicFramePr>
            <p:nvPr/>
          </p:nvGraphicFramePr>
          <p:xfrm>
            <a:off x="6144" y="8296"/>
            <a:ext cx="480" cy="320"/>
          </p:xfrm>
          <a:graphic>
            <a:graphicData uri="http://schemas.openxmlformats.org/presentationml/2006/ole">
              <mc:AlternateContent xmlns:mc="http://schemas.openxmlformats.org/markup-compatibility/2006">
                <mc:Choice xmlns:v="urn:schemas-microsoft-com:vml" Requires="v">
                  <p:oleObj spid="_x0000_s3308" name="" r:id="rId15" imgW="304800" imgH="203200" progId="Equation.3">
                    <p:embed/>
                  </p:oleObj>
                </mc:Choice>
                <mc:Fallback>
                  <p:oleObj name="" r:id="rId15" imgW="304800" imgH="203200" progId="Equation.3">
                    <p:embed/>
                    <p:pic>
                      <p:nvPicPr>
                        <p:cNvPr id="0" name="图片 3307"/>
                        <p:cNvPicPr/>
                        <p:nvPr/>
                      </p:nvPicPr>
                      <p:blipFill>
                        <a:blip r:embed="rId16"/>
                        <a:stretch>
                          <a:fillRect/>
                        </a:stretch>
                      </p:blipFill>
                      <p:spPr>
                        <a:xfrm>
                          <a:off x="6144" y="8296"/>
                          <a:ext cx="480" cy="320"/>
                        </a:xfrm>
                        <a:prstGeom prst="rect">
                          <a:avLst/>
                        </a:prstGeom>
                        <a:noFill/>
                        <a:ln w="38100">
                          <a:noFill/>
                          <a:miter/>
                        </a:ln>
                      </p:spPr>
                    </p:pic>
                  </p:oleObj>
                </mc:Fallback>
              </mc:AlternateContent>
            </a:graphicData>
          </a:graphic>
        </p:graphicFrame>
        <p:sp>
          <p:nvSpPr>
            <p:cNvPr id="80919" name="Text Box 38"/>
            <p:cNvSpPr txBox="1"/>
            <p:nvPr/>
          </p:nvSpPr>
          <p:spPr>
            <a:xfrm>
              <a:off x="7314" y="8304"/>
              <a:ext cx="1680" cy="62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000" dirty="0">
                  <a:latin typeface="宋体" panose="02010600030101010101" pitchFamily="2" charset="-122"/>
                </a:rPr>
                <a:t>- </a:t>
              </a:r>
              <a:r>
                <a:rPr lang="zh-CN" altLang="en-US" sz="1000" dirty="0">
                  <a:latin typeface="宋体" panose="02010600030101010101" pitchFamily="2" charset="-122"/>
                </a:rPr>
                <a:t>初始状态</a:t>
              </a:r>
              <a:endParaRPr lang="zh-CN" altLang="en-US" sz="1800" dirty="0">
                <a:latin typeface="Verdana" panose="020B0604030504040204" pitchFamily="34" charset="0"/>
              </a:endParaRPr>
            </a:p>
          </p:txBody>
        </p:sp>
        <p:sp>
          <p:nvSpPr>
            <p:cNvPr id="80920" name="Text Box 39"/>
            <p:cNvSpPr txBox="1"/>
            <p:nvPr/>
          </p:nvSpPr>
          <p:spPr>
            <a:xfrm>
              <a:off x="7314" y="8772"/>
              <a:ext cx="1680" cy="62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000" dirty="0">
                  <a:latin typeface="宋体" panose="02010600030101010101" pitchFamily="2" charset="-122"/>
                </a:rPr>
                <a:t>- </a:t>
              </a:r>
              <a:r>
                <a:rPr lang="zh-CN" altLang="en-US" sz="1000" dirty="0">
                  <a:latin typeface="宋体" panose="02010600030101010101" pitchFamily="2" charset="-122"/>
                </a:rPr>
                <a:t>平衡状态</a:t>
              </a:r>
              <a:endParaRPr lang="zh-CN" altLang="en-US" sz="1800" dirty="0">
                <a:latin typeface="Verdana" panose="020B0604030504040204" pitchFamily="34" charset="0"/>
              </a:endParaRPr>
            </a:p>
          </p:txBody>
        </p:sp>
        <p:sp>
          <p:nvSpPr>
            <p:cNvPr id="80921" name="Text Box 40"/>
            <p:cNvSpPr txBox="1"/>
            <p:nvPr/>
          </p:nvSpPr>
          <p:spPr>
            <a:xfrm>
              <a:off x="3624" y="10956"/>
              <a:ext cx="5840" cy="46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b="1" dirty="0">
                  <a:latin typeface="Times New Roman" panose="02020603050405020304" pitchFamily="18" charset="0"/>
                </a:rPr>
                <a:t>二维空间渐近稳定性的几何解释示意图</a:t>
              </a:r>
              <a:endParaRPr lang="zh-CN" altLang="en-US" sz="3600" b="1" dirty="0">
                <a:latin typeface="Verdana" panose="020B0604030504040204" pitchFamily="34" charset="0"/>
              </a:endParaRPr>
            </a:p>
          </p:txBody>
        </p:sp>
        <p:sp>
          <p:nvSpPr>
            <p:cNvPr id="80922" name="Line 41"/>
            <p:cNvSpPr/>
            <p:nvPr/>
          </p:nvSpPr>
          <p:spPr>
            <a:xfrm flipV="1">
              <a:off x="5217" y="8598"/>
              <a:ext cx="900" cy="624"/>
            </a:xfrm>
            <a:prstGeom prst="line">
              <a:avLst/>
            </a:prstGeom>
            <a:ln w="9525" cap="flat" cmpd="sng">
              <a:solidFill>
                <a:srgbClr val="000000"/>
              </a:solidFill>
              <a:prstDash val="solid"/>
              <a:headEnd type="none" w="med" len="med"/>
              <a:tailEnd type="arrow" w="sm" len="lg"/>
            </a:ln>
          </p:spPr>
        </p:sp>
        <p:sp>
          <p:nvSpPr>
            <p:cNvPr id="80923" name="Line 42"/>
            <p:cNvSpPr/>
            <p:nvPr/>
          </p:nvSpPr>
          <p:spPr>
            <a:xfrm>
              <a:off x="5217" y="9240"/>
              <a:ext cx="450" cy="334"/>
            </a:xfrm>
            <a:prstGeom prst="line">
              <a:avLst/>
            </a:prstGeom>
            <a:ln w="9525" cap="flat" cmpd="sng">
              <a:solidFill>
                <a:srgbClr val="000000"/>
              </a:solidFill>
              <a:prstDash val="solid"/>
              <a:headEnd type="none" w="med" len="med"/>
              <a:tailEnd type="arrow" w="sm" len="lg"/>
            </a:ln>
          </p:spPr>
        </p:sp>
        <p:graphicFrame>
          <p:nvGraphicFramePr>
            <p:cNvPr id="80924" name="Object 8"/>
            <p:cNvGraphicFramePr>
              <a:graphicFrameLocks noChangeAspect="1"/>
            </p:cNvGraphicFramePr>
            <p:nvPr/>
          </p:nvGraphicFramePr>
          <p:xfrm>
            <a:off x="5349" y="9396"/>
            <a:ext cx="130" cy="164"/>
          </p:xfrm>
          <a:graphic>
            <a:graphicData uri="http://schemas.openxmlformats.org/presentationml/2006/ole">
              <mc:AlternateContent xmlns:mc="http://schemas.openxmlformats.org/markup-compatibility/2006">
                <mc:Choice xmlns:v="urn:schemas-microsoft-com:vml" Requires="v">
                  <p:oleObj spid="_x0000_s3313" name="" r:id="rId17" imgW="139700" imgH="177800" progId="Equation.3">
                    <p:embed/>
                  </p:oleObj>
                </mc:Choice>
                <mc:Fallback>
                  <p:oleObj name="" r:id="rId17" imgW="139700" imgH="177800" progId="Equation.3">
                    <p:embed/>
                    <p:pic>
                      <p:nvPicPr>
                        <p:cNvPr id="0" name="图片 3312"/>
                        <p:cNvPicPr/>
                        <p:nvPr/>
                      </p:nvPicPr>
                      <p:blipFill>
                        <a:blip r:embed="rId18"/>
                        <a:stretch>
                          <a:fillRect/>
                        </a:stretch>
                      </p:blipFill>
                      <p:spPr>
                        <a:xfrm>
                          <a:off x="5349" y="9396"/>
                          <a:ext cx="130" cy="164"/>
                        </a:xfrm>
                        <a:prstGeom prst="rect">
                          <a:avLst/>
                        </a:prstGeom>
                        <a:noFill/>
                        <a:ln w="38100">
                          <a:noFill/>
                          <a:miter/>
                        </a:ln>
                      </p:spPr>
                    </p:pic>
                  </p:oleObj>
                </mc:Fallback>
              </mc:AlternateContent>
            </a:graphicData>
          </a:graphic>
        </p:graphicFrame>
        <p:graphicFrame>
          <p:nvGraphicFramePr>
            <p:cNvPr id="80925" name="Object 9"/>
            <p:cNvGraphicFramePr>
              <a:graphicFrameLocks noChangeAspect="1"/>
            </p:cNvGraphicFramePr>
            <p:nvPr/>
          </p:nvGraphicFramePr>
          <p:xfrm>
            <a:off x="5664" y="8631"/>
            <a:ext cx="159" cy="175"/>
          </p:xfrm>
          <a:graphic>
            <a:graphicData uri="http://schemas.openxmlformats.org/presentationml/2006/ole">
              <mc:AlternateContent xmlns:mc="http://schemas.openxmlformats.org/markup-compatibility/2006">
                <mc:Choice xmlns:v="urn:schemas-microsoft-com:vml" Requires="v">
                  <p:oleObj spid="_x0000_s3314" name="" r:id="rId19" imgW="127000" imgH="139700" progId="Equation.3">
                    <p:embed/>
                  </p:oleObj>
                </mc:Choice>
                <mc:Fallback>
                  <p:oleObj name="" r:id="rId19" imgW="127000" imgH="139700" progId="Equation.3">
                    <p:embed/>
                    <p:pic>
                      <p:nvPicPr>
                        <p:cNvPr id="0" name="图片 3313"/>
                        <p:cNvPicPr/>
                        <p:nvPr/>
                      </p:nvPicPr>
                      <p:blipFill>
                        <a:blip r:embed="rId20"/>
                        <a:stretch>
                          <a:fillRect/>
                        </a:stretch>
                      </p:blipFill>
                      <p:spPr>
                        <a:xfrm>
                          <a:off x="5664" y="8631"/>
                          <a:ext cx="159" cy="175"/>
                        </a:xfrm>
                        <a:prstGeom prst="rect">
                          <a:avLst/>
                        </a:prstGeom>
                        <a:noFill/>
                        <a:ln w="38100">
                          <a:noFill/>
                          <a:miter/>
                        </a:ln>
                      </p:spPr>
                    </p:pic>
                  </p:oleObj>
                </mc:Fallback>
              </mc:AlternateContent>
            </a:graphicData>
          </a:graphic>
        </p:graphicFrame>
        <p:sp>
          <p:nvSpPr>
            <p:cNvPr id="80926" name="Freeform 45"/>
            <p:cNvSpPr/>
            <p:nvPr/>
          </p:nvSpPr>
          <p:spPr>
            <a:xfrm>
              <a:off x="4778" y="8730"/>
              <a:ext cx="1108" cy="1276"/>
            </a:xfrm>
            <a:custGeom>
              <a:avLst/>
              <a:gdLst>
                <a:gd name="txL" fmla="*/ 0 w 1108"/>
                <a:gd name="txT" fmla="*/ 0 h 1276"/>
                <a:gd name="txR" fmla="*/ 1108 w 1108"/>
                <a:gd name="txB" fmla="*/ 1276 h 1276"/>
              </a:gdLst>
              <a:ahLst/>
              <a:cxnLst>
                <a:cxn ang="0">
                  <a:pos x="146" y="208"/>
                </a:cxn>
                <a:cxn ang="0">
                  <a:pos x="326" y="52"/>
                </a:cxn>
                <a:cxn ang="0">
                  <a:pos x="686" y="52"/>
                </a:cxn>
                <a:cxn ang="0">
                  <a:pos x="1046" y="364"/>
                </a:cxn>
                <a:cxn ang="0">
                  <a:pos x="1046" y="832"/>
                </a:cxn>
                <a:cxn ang="0">
                  <a:pos x="672" y="1230"/>
                </a:cxn>
                <a:cxn ang="0">
                  <a:pos x="122" y="1110"/>
                </a:cxn>
                <a:cxn ang="0">
                  <a:pos x="52" y="740"/>
                </a:cxn>
                <a:cxn ang="0">
                  <a:pos x="432" y="520"/>
                </a:cxn>
              </a:cxnLst>
              <a:rect l="txL" t="txT" r="txR" b="txB"/>
              <a:pathLst>
                <a:path w="1108" h="1276">
                  <a:moveTo>
                    <a:pt x="146" y="208"/>
                  </a:moveTo>
                  <a:cubicBezTo>
                    <a:pt x="191" y="143"/>
                    <a:pt x="236" y="78"/>
                    <a:pt x="326" y="52"/>
                  </a:cubicBezTo>
                  <a:cubicBezTo>
                    <a:pt x="416" y="26"/>
                    <a:pt x="566" y="0"/>
                    <a:pt x="686" y="52"/>
                  </a:cubicBezTo>
                  <a:cubicBezTo>
                    <a:pt x="806" y="104"/>
                    <a:pt x="986" y="234"/>
                    <a:pt x="1046" y="364"/>
                  </a:cubicBezTo>
                  <a:cubicBezTo>
                    <a:pt x="1106" y="494"/>
                    <a:pt x="1108" y="688"/>
                    <a:pt x="1046" y="832"/>
                  </a:cubicBezTo>
                  <a:cubicBezTo>
                    <a:pt x="984" y="976"/>
                    <a:pt x="826" y="1184"/>
                    <a:pt x="672" y="1230"/>
                  </a:cubicBezTo>
                  <a:cubicBezTo>
                    <a:pt x="518" y="1276"/>
                    <a:pt x="225" y="1192"/>
                    <a:pt x="122" y="1110"/>
                  </a:cubicBezTo>
                  <a:cubicBezTo>
                    <a:pt x="19" y="1028"/>
                    <a:pt x="0" y="838"/>
                    <a:pt x="52" y="740"/>
                  </a:cubicBezTo>
                  <a:cubicBezTo>
                    <a:pt x="104" y="642"/>
                    <a:pt x="353" y="566"/>
                    <a:pt x="432" y="520"/>
                  </a:cubicBezTo>
                </a:path>
              </a:pathLst>
            </a:custGeom>
            <a:noFill/>
            <a:ln w="12700" cap="flat" cmpd="sng">
              <a:solidFill>
                <a:srgbClr val="FF0000">
                  <a:alpha val="100000"/>
                </a:srgbClr>
              </a:solidFill>
              <a:prstDash val="solid"/>
              <a:round/>
              <a:headEnd type="none" w="med" len="med"/>
              <a:tailEnd type="arrow" w="sm" len="sm"/>
            </a:ln>
          </p:spPr>
          <p:txBody>
            <a:bodyPr/>
            <a:p>
              <a:endParaRPr lang="zh-CN" altLang="en-US"/>
            </a:p>
          </p:txBody>
        </p:sp>
      </p:grpSp>
      <p:sp>
        <p:nvSpPr>
          <p:cNvPr id="80906" name="矩形 35"/>
          <p:cNvSpPr/>
          <p:nvPr/>
        </p:nvSpPr>
        <p:spPr>
          <a:xfrm>
            <a:off x="1428750" y="571500"/>
            <a:ext cx="4519613" cy="461963"/>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b="1" dirty="0">
                <a:solidFill>
                  <a:srgbClr val="A50021"/>
                </a:solidFill>
                <a:latin typeface="宋体" panose="02010600030101010101" pitchFamily="2" charset="-122"/>
              </a:rPr>
              <a:t>(4) </a:t>
            </a:r>
            <a:r>
              <a:rPr lang="zh-CN" altLang="en-US" sz="2400" b="1" dirty="0">
                <a:solidFill>
                  <a:srgbClr val="A50021"/>
                </a:solidFill>
                <a:latin typeface="宋体" panose="02010600030101010101" pitchFamily="2" charset="-122"/>
              </a:rPr>
              <a:t>大范围（全局）渐近稳定性</a:t>
            </a:r>
            <a:endParaRPr lang="zh-CN" altLang="en-US" sz="2400" b="1" dirty="0">
              <a:solidFill>
                <a:srgbClr val="A50021"/>
              </a:solidFill>
              <a:latin typeface="宋体" panose="02010600030101010101" pitchFamily="2" charset="-122"/>
            </a:endParaRPr>
          </a:p>
          <a:p>
            <a:pPr marL="0" lvl="0" indent="0" algn="ctr" eaLnBrk="1" hangingPunct="1">
              <a:spcBef>
                <a:spcPct val="0"/>
              </a:spcBef>
              <a:buFontTx/>
              <a:buNone/>
            </a:pPr>
            <a:r>
              <a:rPr lang="en-US" altLang="zh-CN" sz="2400" b="1" i="1" dirty="0">
                <a:solidFill>
                  <a:schemeClr val="hlink"/>
                </a:solidFill>
                <a:latin typeface="Times New Roman" panose="02020603050405020304" pitchFamily="18" charset="0"/>
              </a:rPr>
              <a:t>Global asymptotic stable</a:t>
            </a:r>
            <a:endParaRPr lang="en-US" altLang="zh-CN" sz="2400" b="1" i="1" dirty="0">
              <a:solidFill>
                <a:schemeClr val="hlink"/>
              </a:solidFill>
              <a:latin typeface="Times New Roman" panose="02020603050405020304" pitchFamily="18" charset="0"/>
            </a:endParaRP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矩形 32"/>
          <p:cNvSpPr/>
          <p:nvPr/>
        </p:nvSpPr>
        <p:spPr>
          <a:xfrm>
            <a:off x="2928938" y="3500438"/>
            <a:ext cx="3929063" cy="2857500"/>
          </a:xfrm>
          <a:prstGeom prst="rect">
            <a:avLst/>
          </a:prstGeom>
          <a:solidFill>
            <a:schemeClr val="bg1"/>
          </a:solidFill>
          <a:ln>
            <a:solidFill>
              <a:schemeClr val="tx1">
                <a:lumMod val="50000"/>
                <a:lumOff val="50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23" name="Text Box 5"/>
          <p:cNvSpPr txBox="1"/>
          <p:nvPr/>
        </p:nvSpPr>
        <p:spPr>
          <a:xfrm>
            <a:off x="914400" y="2000250"/>
            <a:ext cx="13081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000" b="1" dirty="0">
                <a:solidFill>
                  <a:srgbClr val="FF0000"/>
                </a:solidFill>
                <a:latin typeface="Verdana" panose="020B0604030504040204" pitchFamily="34" charset="0"/>
              </a:rPr>
              <a:t>定义：</a:t>
            </a:r>
            <a:endParaRPr lang="zh-CN" altLang="en-US" sz="2000" b="1" dirty="0">
              <a:solidFill>
                <a:srgbClr val="FF0000"/>
              </a:solidFill>
              <a:latin typeface="Verdana" panose="020B0604030504040204" pitchFamily="34" charset="0"/>
            </a:endParaRPr>
          </a:p>
        </p:txBody>
      </p:sp>
      <p:graphicFrame>
        <p:nvGraphicFramePr>
          <p:cNvPr id="81924" name="Object 2"/>
          <p:cNvGraphicFramePr>
            <a:graphicFrameLocks noChangeAspect="1"/>
          </p:cNvGraphicFramePr>
          <p:nvPr/>
        </p:nvGraphicFramePr>
        <p:xfrm>
          <a:off x="1871663" y="2000250"/>
          <a:ext cx="842962" cy="365125"/>
        </p:xfrm>
        <a:graphic>
          <a:graphicData uri="http://schemas.openxmlformats.org/presentationml/2006/ole">
            <mc:AlternateContent xmlns:mc="http://schemas.openxmlformats.org/markup-compatibility/2006">
              <mc:Choice xmlns:v="urn:schemas-microsoft-com:vml" Requires="v">
                <p:oleObj spid="_x0000_s3304" name="" r:id="rId1" imgW="335280" imgH="121920" progId="Equation.3">
                  <p:embed/>
                </p:oleObj>
              </mc:Choice>
              <mc:Fallback>
                <p:oleObj name="" r:id="rId1" imgW="335280" imgH="121920" progId="Equation.3">
                  <p:embed/>
                  <p:pic>
                    <p:nvPicPr>
                      <p:cNvPr id="0" name="图片 3303"/>
                      <p:cNvPicPr/>
                      <p:nvPr/>
                    </p:nvPicPr>
                    <p:blipFill>
                      <a:blip r:embed="rId2">
                        <a:clrChange>
                          <a:clrFrom>
                            <a:srgbClr val="000000"/>
                          </a:clrFrom>
                          <a:clrTo>
                            <a:srgbClr val="000000"/>
                          </a:clrTo>
                        </a:clrChange>
                      </a:blip>
                      <a:stretch>
                        <a:fillRect/>
                      </a:stretch>
                    </p:blipFill>
                    <p:spPr>
                      <a:xfrm>
                        <a:off x="1871663" y="2000250"/>
                        <a:ext cx="842962" cy="365125"/>
                      </a:xfrm>
                      <a:prstGeom prst="rect">
                        <a:avLst/>
                      </a:prstGeom>
                      <a:noFill/>
                      <a:ln w="38100">
                        <a:noFill/>
                        <a:miter/>
                      </a:ln>
                    </p:spPr>
                  </p:pic>
                </p:oleObj>
              </mc:Fallback>
            </mc:AlternateContent>
          </a:graphicData>
        </a:graphic>
      </p:graphicFrame>
      <p:sp>
        <p:nvSpPr>
          <p:cNvPr id="81925" name="Text Box 7"/>
          <p:cNvSpPr txBox="1"/>
          <p:nvPr/>
        </p:nvSpPr>
        <p:spPr>
          <a:xfrm>
            <a:off x="2673350" y="1987550"/>
            <a:ext cx="914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1800" b="1" dirty="0">
                <a:latin typeface="Verdana" panose="020B0604030504040204" pitchFamily="34" charset="0"/>
              </a:rPr>
              <a:t>，不论</a:t>
            </a:r>
            <a:endParaRPr lang="zh-CN" altLang="en-US" sz="1800" b="1" dirty="0">
              <a:latin typeface="Verdana" panose="020B0604030504040204" pitchFamily="34" charset="0"/>
            </a:endParaRPr>
          </a:p>
        </p:txBody>
      </p:sp>
      <p:graphicFrame>
        <p:nvGraphicFramePr>
          <p:cNvPr id="81926" name="Object 3"/>
          <p:cNvGraphicFramePr>
            <a:graphicFrameLocks noChangeAspect="1"/>
          </p:cNvGraphicFramePr>
          <p:nvPr/>
        </p:nvGraphicFramePr>
        <p:xfrm>
          <a:off x="5021263" y="1987550"/>
          <a:ext cx="1843087" cy="457200"/>
        </p:xfrm>
        <a:graphic>
          <a:graphicData uri="http://schemas.openxmlformats.org/presentationml/2006/ole">
            <mc:AlternateContent xmlns:mc="http://schemas.openxmlformats.org/markup-compatibility/2006">
              <mc:Choice xmlns:v="urn:schemas-microsoft-com:vml" Requires="v">
                <p:oleObj spid="_x0000_s3307" name="" r:id="rId3" imgW="657225" imgH="182880" progId="Equation.DSMT4">
                  <p:embed/>
                </p:oleObj>
              </mc:Choice>
              <mc:Fallback>
                <p:oleObj name="" r:id="rId3" imgW="657225" imgH="182880" progId="Equation.DSMT4">
                  <p:embed/>
                  <p:pic>
                    <p:nvPicPr>
                      <p:cNvPr id="0" name="图片 3306"/>
                      <p:cNvPicPr/>
                      <p:nvPr/>
                    </p:nvPicPr>
                    <p:blipFill>
                      <a:blip r:embed="rId4">
                        <a:clrChange>
                          <a:clrFrom>
                            <a:srgbClr val="000000"/>
                          </a:clrFrom>
                          <a:clrTo>
                            <a:srgbClr val="000000"/>
                          </a:clrTo>
                        </a:clrChange>
                      </a:blip>
                      <a:stretch>
                        <a:fillRect/>
                      </a:stretch>
                    </p:blipFill>
                    <p:spPr>
                      <a:xfrm>
                        <a:off x="5021263" y="1987550"/>
                        <a:ext cx="1843087" cy="457200"/>
                      </a:xfrm>
                      <a:prstGeom prst="rect">
                        <a:avLst/>
                      </a:prstGeom>
                      <a:noFill/>
                      <a:ln w="38100">
                        <a:noFill/>
                        <a:miter/>
                      </a:ln>
                    </p:spPr>
                  </p:pic>
                </p:oleObj>
              </mc:Fallback>
            </mc:AlternateContent>
          </a:graphicData>
        </a:graphic>
      </p:graphicFrame>
      <p:graphicFrame>
        <p:nvGraphicFramePr>
          <p:cNvPr id="81927" name="Object 4"/>
          <p:cNvGraphicFramePr>
            <a:graphicFrameLocks noChangeAspect="1"/>
          </p:cNvGraphicFramePr>
          <p:nvPr/>
        </p:nvGraphicFramePr>
        <p:xfrm>
          <a:off x="3516313" y="1987550"/>
          <a:ext cx="333375" cy="381000"/>
        </p:xfrm>
        <a:graphic>
          <a:graphicData uri="http://schemas.openxmlformats.org/presentationml/2006/ole">
            <mc:AlternateContent xmlns:mc="http://schemas.openxmlformats.org/markup-compatibility/2006">
              <mc:Choice xmlns:v="urn:schemas-microsoft-com:vml" Requires="v">
                <p:oleObj spid="_x0000_s3305" name="" r:id="rId5" imgW="91440" imgH="121920" progId="Equation.3">
                  <p:embed/>
                </p:oleObj>
              </mc:Choice>
              <mc:Fallback>
                <p:oleObj name="" r:id="rId5" imgW="91440" imgH="121920" progId="Equation.3">
                  <p:embed/>
                  <p:pic>
                    <p:nvPicPr>
                      <p:cNvPr id="0" name="图片 3304"/>
                      <p:cNvPicPr/>
                      <p:nvPr/>
                    </p:nvPicPr>
                    <p:blipFill>
                      <a:blip r:embed="rId6">
                        <a:clrChange>
                          <a:clrFrom>
                            <a:srgbClr val="000000"/>
                          </a:clrFrom>
                          <a:clrTo>
                            <a:srgbClr val="000000"/>
                          </a:clrTo>
                        </a:clrChange>
                      </a:blip>
                      <a:stretch>
                        <a:fillRect/>
                      </a:stretch>
                    </p:blipFill>
                    <p:spPr>
                      <a:xfrm>
                        <a:off x="3516313" y="1987550"/>
                        <a:ext cx="333375" cy="381000"/>
                      </a:xfrm>
                      <a:prstGeom prst="rect">
                        <a:avLst/>
                      </a:prstGeom>
                      <a:noFill/>
                      <a:ln w="38100">
                        <a:noFill/>
                        <a:miter/>
                      </a:ln>
                    </p:spPr>
                  </p:pic>
                </p:oleObj>
              </mc:Fallback>
            </mc:AlternateContent>
          </a:graphicData>
        </a:graphic>
      </p:graphicFrame>
      <p:graphicFrame>
        <p:nvGraphicFramePr>
          <p:cNvPr id="81928" name="Object 5"/>
          <p:cNvGraphicFramePr>
            <a:graphicFrameLocks noChangeAspect="1"/>
          </p:cNvGraphicFramePr>
          <p:nvPr/>
        </p:nvGraphicFramePr>
        <p:xfrm>
          <a:off x="2755900" y="2420938"/>
          <a:ext cx="2649538" cy="582612"/>
        </p:xfrm>
        <a:graphic>
          <a:graphicData uri="http://schemas.openxmlformats.org/presentationml/2006/ole">
            <mc:AlternateContent xmlns:mc="http://schemas.openxmlformats.org/markup-compatibility/2006">
              <mc:Choice xmlns:v="urn:schemas-microsoft-com:vml" Requires="v">
                <p:oleObj spid="_x0000_s3309" name="" r:id="rId7" imgW="984250" imgH="222250" progId="Equation.DSMT4">
                  <p:embed/>
                </p:oleObj>
              </mc:Choice>
              <mc:Fallback>
                <p:oleObj name="" r:id="rId7" imgW="984250" imgH="222250" progId="Equation.DSMT4">
                  <p:embed/>
                  <p:pic>
                    <p:nvPicPr>
                      <p:cNvPr id="0" name="图片 3308"/>
                      <p:cNvPicPr/>
                      <p:nvPr/>
                    </p:nvPicPr>
                    <p:blipFill>
                      <a:blip r:embed="rId8">
                        <a:clrChange>
                          <a:clrFrom>
                            <a:srgbClr val="000000"/>
                          </a:clrFrom>
                          <a:clrTo>
                            <a:srgbClr val="000000"/>
                          </a:clrTo>
                        </a:clrChange>
                      </a:blip>
                      <a:stretch>
                        <a:fillRect/>
                      </a:stretch>
                    </p:blipFill>
                    <p:spPr>
                      <a:xfrm>
                        <a:off x="2755900" y="2420938"/>
                        <a:ext cx="2649538" cy="582612"/>
                      </a:xfrm>
                      <a:prstGeom prst="rect">
                        <a:avLst/>
                      </a:prstGeom>
                      <a:noFill/>
                      <a:ln w="38100">
                        <a:noFill/>
                        <a:miter/>
                      </a:ln>
                    </p:spPr>
                  </p:pic>
                </p:oleObj>
              </mc:Fallback>
            </mc:AlternateContent>
          </a:graphicData>
        </a:graphic>
      </p:graphicFrame>
      <p:graphicFrame>
        <p:nvGraphicFramePr>
          <p:cNvPr id="81929" name="Object 6"/>
          <p:cNvGraphicFramePr>
            <a:graphicFrameLocks noChangeAspect="1"/>
          </p:cNvGraphicFramePr>
          <p:nvPr/>
        </p:nvGraphicFramePr>
        <p:xfrm>
          <a:off x="1706563" y="2444750"/>
          <a:ext cx="1017587" cy="533400"/>
        </p:xfrm>
        <a:graphic>
          <a:graphicData uri="http://schemas.openxmlformats.org/presentationml/2006/ole">
            <mc:AlternateContent xmlns:mc="http://schemas.openxmlformats.org/markup-compatibility/2006">
              <mc:Choice xmlns:v="urn:schemas-microsoft-com:vml" Requires="v">
                <p:oleObj spid="_x0000_s3310" name="" r:id="rId9" imgW="283210" imgH="161290" progId="Equation.3">
                  <p:embed/>
                </p:oleObj>
              </mc:Choice>
              <mc:Fallback>
                <p:oleObj name="" r:id="rId9" imgW="283210" imgH="161290" progId="Equation.3">
                  <p:embed/>
                  <p:pic>
                    <p:nvPicPr>
                      <p:cNvPr id="0" name="图片 3309"/>
                      <p:cNvPicPr/>
                      <p:nvPr/>
                    </p:nvPicPr>
                    <p:blipFill>
                      <a:blip r:embed="rId10">
                        <a:clrChange>
                          <a:clrFrom>
                            <a:srgbClr val="000000"/>
                          </a:clrFrom>
                          <a:clrTo>
                            <a:srgbClr val="000000"/>
                          </a:clrTo>
                        </a:clrChange>
                      </a:blip>
                      <a:stretch>
                        <a:fillRect/>
                      </a:stretch>
                    </p:blipFill>
                    <p:spPr>
                      <a:xfrm>
                        <a:off x="1706563" y="2444750"/>
                        <a:ext cx="1017587" cy="533400"/>
                      </a:xfrm>
                      <a:prstGeom prst="rect">
                        <a:avLst/>
                      </a:prstGeom>
                      <a:noFill/>
                      <a:ln w="38100">
                        <a:noFill/>
                        <a:miter/>
                      </a:ln>
                    </p:spPr>
                  </p:pic>
                </p:oleObj>
              </mc:Fallback>
            </mc:AlternateContent>
          </a:graphicData>
        </a:graphic>
      </p:graphicFrame>
      <p:sp>
        <p:nvSpPr>
          <p:cNvPr id="81930" name="Text Box 12"/>
          <p:cNvSpPr txBox="1"/>
          <p:nvPr/>
        </p:nvSpPr>
        <p:spPr>
          <a:xfrm>
            <a:off x="3727450" y="1987550"/>
            <a:ext cx="14779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1800" b="1" dirty="0">
                <a:latin typeface="Verdana" panose="020B0604030504040204" pitchFamily="34" charset="0"/>
              </a:rPr>
              <a:t>多小，尽管</a:t>
            </a:r>
            <a:endParaRPr lang="zh-CN" altLang="en-US" sz="1800" b="1" dirty="0">
              <a:latin typeface="Verdana" panose="020B0604030504040204" pitchFamily="34" charset="0"/>
            </a:endParaRPr>
          </a:p>
        </p:txBody>
      </p:sp>
      <p:sp>
        <p:nvSpPr>
          <p:cNvPr id="81931" name="Text Box 13"/>
          <p:cNvSpPr txBox="1"/>
          <p:nvPr/>
        </p:nvSpPr>
        <p:spPr>
          <a:xfrm>
            <a:off x="6892925" y="1987550"/>
            <a:ext cx="914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1800" b="1" dirty="0">
                <a:latin typeface="Verdana" panose="020B0604030504040204" pitchFamily="34" charset="0"/>
              </a:rPr>
              <a:t>总有</a:t>
            </a:r>
            <a:endParaRPr lang="zh-CN" altLang="en-US" sz="1800" b="1" dirty="0">
              <a:latin typeface="Verdana" panose="020B0604030504040204" pitchFamily="34" charset="0"/>
            </a:endParaRPr>
          </a:p>
        </p:txBody>
      </p:sp>
      <p:grpSp>
        <p:nvGrpSpPr>
          <p:cNvPr id="81932" name="Group 14"/>
          <p:cNvGrpSpPr/>
          <p:nvPr/>
        </p:nvGrpSpPr>
        <p:grpSpPr>
          <a:xfrm>
            <a:off x="3155950" y="3695700"/>
            <a:ext cx="3487738" cy="2376488"/>
            <a:chOff x="3774" y="5184"/>
            <a:chExt cx="5949" cy="3744"/>
          </a:xfrm>
        </p:grpSpPr>
        <p:sp>
          <p:nvSpPr>
            <p:cNvPr id="81934" name="Line 15"/>
            <p:cNvSpPr/>
            <p:nvPr/>
          </p:nvSpPr>
          <p:spPr>
            <a:xfrm>
              <a:off x="3774" y="6744"/>
              <a:ext cx="3360" cy="0"/>
            </a:xfrm>
            <a:prstGeom prst="line">
              <a:avLst/>
            </a:prstGeom>
            <a:ln w="9525" cap="flat" cmpd="sng">
              <a:solidFill>
                <a:srgbClr val="000000"/>
              </a:solidFill>
              <a:prstDash val="solid"/>
              <a:headEnd type="none" w="med" len="med"/>
              <a:tailEnd type="triangle" w="sm" len="med"/>
            </a:ln>
          </p:spPr>
        </p:sp>
        <p:sp>
          <p:nvSpPr>
            <p:cNvPr id="81935" name="Line 16"/>
            <p:cNvSpPr/>
            <p:nvPr/>
          </p:nvSpPr>
          <p:spPr>
            <a:xfrm flipV="1">
              <a:off x="5457" y="5187"/>
              <a:ext cx="0" cy="3276"/>
            </a:xfrm>
            <a:prstGeom prst="line">
              <a:avLst/>
            </a:prstGeom>
            <a:ln w="9525" cap="flat" cmpd="sng">
              <a:solidFill>
                <a:srgbClr val="000000"/>
              </a:solidFill>
              <a:prstDash val="solid"/>
              <a:headEnd type="none" w="med" len="med"/>
              <a:tailEnd type="triangle" w="sm" len="med"/>
            </a:ln>
          </p:spPr>
        </p:sp>
        <p:sp>
          <p:nvSpPr>
            <p:cNvPr id="81936" name="Oval 17"/>
            <p:cNvSpPr/>
            <p:nvPr/>
          </p:nvSpPr>
          <p:spPr>
            <a:xfrm>
              <a:off x="4329" y="5622"/>
              <a:ext cx="2268" cy="2268"/>
            </a:xfrm>
            <a:prstGeom prst="ellipse">
              <a:avLst/>
            </a:prstGeom>
            <a:no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1937" name="Oval 18"/>
            <p:cNvSpPr/>
            <p:nvPr/>
          </p:nvSpPr>
          <p:spPr>
            <a:xfrm>
              <a:off x="4896" y="6168"/>
              <a:ext cx="1134" cy="1134"/>
            </a:xfrm>
            <a:prstGeom prst="ellipse">
              <a:avLst/>
            </a:prstGeom>
            <a:no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81938" name="Object 7"/>
            <p:cNvGraphicFramePr>
              <a:graphicFrameLocks noChangeAspect="1"/>
            </p:cNvGraphicFramePr>
            <p:nvPr/>
          </p:nvGraphicFramePr>
          <p:xfrm>
            <a:off x="4959" y="6351"/>
            <a:ext cx="279" cy="360"/>
          </p:xfrm>
          <a:graphic>
            <a:graphicData uri="http://schemas.openxmlformats.org/presentationml/2006/ole">
              <mc:AlternateContent xmlns:mc="http://schemas.openxmlformats.org/markup-compatibility/2006">
                <mc:Choice xmlns:v="urn:schemas-microsoft-com:vml" Requires="v">
                  <p:oleObj spid="_x0000_s3323" name="" r:id="rId11" imgW="190500" imgH="228600" progId="Equation.3">
                    <p:embed/>
                  </p:oleObj>
                </mc:Choice>
                <mc:Fallback>
                  <p:oleObj name="" r:id="rId11" imgW="190500" imgH="228600" progId="Equation.3">
                    <p:embed/>
                    <p:pic>
                      <p:nvPicPr>
                        <p:cNvPr id="0" name="图片 3322"/>
                        <p:cNvPicPr/>
                        <p:nvPr/>
                      </p:nvPicPr>
                      <p:blipFill>
                        <a:blip r:embed="rId12"/>
                        <a:stretch>
                          <a:fillRect/>
                        </a:stretch>
                      </p:blipFill>
                      <p:spPr>
                        <a:xfrm>
                          <a:off x="4959" y="6351"/>
                          <a:ext cx="279" cy="360"/>
                        </a:xfrm>
                        <a:prstGeom prst="rect">
                          <a:avLst/>
                        </a:prstGeom>
                        <a:noFill/>
                        <a:ln w="38100">
                          <a:noFill/>
                          <a:miter/>
                        </a:ln>
                      </p:spPr>
                    </p:pic>
                  </p:oleObj>
                </mc:Fallback>
              </mc:AlternateContent>
            </a:graphicData>
          </a:graphic>
        </p:graphicFrame>
        <p:graphicFrame>
          <p:nvGraphicFramePr>
            <p:cNvPr id="81939" name="Object 8"/>
            <p:cNvGraphicFramePr>
              <a:graphicFrameLocks noChangeAspect="1"/>
            </p:cNvGraphicFramePr>
            <p:nvPr/>
          </p:nvGraphicFramePr>
          <p:xfrm>
            <a:off x="6924" y="6744"/>
            <a:ext cx="240" cy="340"/>
          </p:xfrm>
          <a:graphic>
            <a:graphicData uri="http://schemas.openxmlformats.org/presentationml/2006/ole">
              <mc:AlternateContent xmlns:mc="http://schemas.openxmlformats.org/markup-compatibility/2006">
                <mc:Choice xmlns:v="urn:schemas-microsoft-com:vml" Requires="v">
                  <p:oleObj spid="_x0000_s3324" name="" r:id="rId13" imgW="177800" imgH="215900" progId="Equation.3">
                    <p:embed/>
                  </p:oleObj>
                </mc:Choice>
                <mc:Fallback>
                  <p:oleObj name="" r:id="rId13" imgW="177800" imgH="215900" progId="Equation.3">
                    <p:embed/>
                    <p:pic>
                      <p:nvPicPr>
                        <p:cNvPr id="0" name="图片 3323"/>
                        <p:cNvPicPr/>
                        <p:nvPr/>
                      </p:nvPicPr>
                      <p:blipFill>
                        <a:blip r:embed="rId14"/>
                        <a:stretch>
                          <a:fillRect/>
                        </a:stretch>
                      </p:blipFill>
                      <p:spPr>
                        <a:xfrm>
                          <a:off x="6924" y="6744"/>
                          <a:ext cx="240" cy="340"/>
                        </a:xfrm>
                        <a:prstGeom prst="rect">
                          <a:avLst/>
                        </a:prstGeom>
                        <a:noFill/>
                        <a:ln w="38100">
                          <a:noFill/>
                          <a:miter/>
                        </a:ln>
                      </p:spPr>
                    </p:pic>
                  </p:oleObj>
                </mc:Fallback>
              </mc:AlternateContent>
            </a:graphicData>
          </a:graphic>
        </p:graphicFrame>
        <p:graphicFrame>
          <p:nvGraphicFramePr>
            <p:cNvPr id="81940" name="Object 9"/>
            <p:cNvGraphicFramePr>
              <a:graphicFrameLocks noChangeAspect="1"/>
            </p:cNvGraphicFramePr>
            <p:nvPr/>
          </p:nvGraphicFramePr>
          <p:xfrm>
            <a:off x="5139" y="5184"/>
            <a:ext cx="279" cy="340"/>
          </p:xfrm>
          <a:graphic>
            <a:graphicData uri="http://schemas.openxmlformats.org/presentationml/2006/ole">
              <mc:AlternateContent xmlns:mc="http://schemas.openxmlformats.org/markup-compatibility/2006">
                <mc:Choice xmlns:v="urn:schemas-microsoft-com:vml" Requires="v">
                  <p:oleObj spid="_x0000_s3322" name="" r:id="rId15" imgW="190500" imgH="215900" progId="Equation.3">
                    <p:embed/>
                  </p:oleObj>
                </mc:Choice>
                <mc:Fallback>
                  <p:oleObj name="" r:id="rId15" imgW="190500" imgH="215900" progId="Equation.3">
                    <p:embed/>
                    <p:pic>
                      <p:nvPicPr>
                        <p:cNvPr id="0" name="图片 3321"/>
                        <p:cNvPicPr/>
                        <p:nvPr/>
                      </p:nvPicPr>
                      <p:blipFill>
                        <a:blip r:embed="rId16"/>
                        <a:stretch>
                          <a:fillRect/>
                        </a:stretch>
                      </p:blipFill>
                      <p:spPr>
                        <a:xfrm>
                          <a:off x="5139" y="5184"/>
                          <a:ext cx="279" cy="340"/>
                        </a:xfrm>
                        <a:prstGeom prst="rect">
                          <a:avLst/>
                        </a:prstGeom>
                        <a:noFill/>
                        <a:ln w="38100">
                          <a:noFill/>
                          <a:miter/>
                        </a:ln>
                      </p:spPr>
                    </p:pic>
                  </p:oleObj>
                </mc:Fallback>
              </mc:AlternateContent>
            </a:graphicData>
          </a:graphic>
        </p:graphicFrame>
        <p:sp>
          <p:nvSpPr>
            <p:cNvPr id="81941" name="Oval 22"/>
            <p:cNvSpPr/>
            <p:nvPr/>
          </p:nvSpPr>
          <p:spPr>
            <a:xfrm>
              <a:off x="5139" y="6432"/>
              <a:ext cx="57" cy="57"/>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81942" name="Oval 23"/>
            <p:cNvSpPr/>
            <p:nvPr/>
          </p:nvSpPr>
          <p:spPr>
            <a:xfrm>
              <a:off x="5424" y="6717"/>
              <a:ext cx="57" cy="57"/>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81943" name="Object 10"/>
            <p:cNvGraphicFramePr>
              <a:graphicFrameLocks noChangeAspect="1"/>
            </p:cNvGraphicFramePr>
            <p:nvPr/>
          </p:nvGraphicFramePr>
          <p:xfrm>
            <a:off x="5859" y="7056"/>
            <a:ext cx="499" cy="320"/>
          </p:xfrm>
          <a:graphic>
            <a:graphicData uri="http://schemas.openxmlformats.org/presentationml/2006/ole">
              <mc:AlternateContent xmlns:mc="http://schemas.openxmlformats.org/markup-compatibility/2006">
                <mc:Choice xmlns:v="urn:schemas-microsoft-com:vml" Requires="v">
                  <p:oleObj spid="_x0000_s3317" name="" r:id="rId17" imgW="317500" imgH="203200" progId="Equation.3">
                    <p:embed/>
                  </p:oleObj>
                </mc:Choice>
                <mc:Fallback>
                  <p:oleObj name="" r:id="rId17" imgW="317500" imgH="203200" progId="Equation.3">
                    <p:embed/>
                    <p:pic>
                      <p:nvPicPr>
                        <p:cNvPr id="0" name="图片 3316"/>
                        <p:cNvPicPr/>
                        <p:nvPr/>
                      </p:nvPicPr>
                      <p:blipFill>
                        <a:blip r:embed="rId18"/>
                        <a:stretch>
                          <a:fillRect/>
                        </a:stretch>
                      </p:blipFill>
                      <p:spPr>
                        <a:xfrm>
                          <a:off x="5859" y="7056"/>
                          <a:ext cx="499" cy="320"/>
                        </a:xfrm>
                        <a:prstGeom prst="rect">
                          <a:avLst/>
                        </a:prstGeom>
                        <a:noFill/>
                        <a:ln w="38100">
                          <a:noFill/>
                          <a:miter/>
                        </a:ln>
                      </p:spPr>
                    </p:pic>
                  </p:oleObj>
                </mc:Fallback>
              </mc:AlternateContent>
            </a:graphicData>
          </a:graphic>
        </p:graphicFrame>
        <p:graphicFrame>
          <p:nvGraphicFramePr>
            <p:cNvPr id="81944" name="Object 11"/>
            <p:cNvGraphicFramePr>
              <a:graphicFrameLocks noChangeAspect="1"/>
            </p:cNvGraphicFramePr>
            <p:nvPr/>
          </p:nvGraphicFramePr>
          <p:xfrm>
            <a:off x="6384" y="5800"/>
            <a:ext cx="480" cy="320"/>
          </p:xfrm>
          <a:graphic>
            <a:graphicData uri="http://schemas.openxmlformats.org/presentationml/2006/ole">
              <mc:AlternateContent xmlns:mc="http://schemas.openxmlformats.org/markup-compatibility/2006">
                <mc:Choice xmlns:v="urn:schemas-microsoft-com:vml" Requires="v">
                  <p:oleObj spid="_x0000_s3321" name="" r:id="rId19" imgW="304800" imgH="203200" progId="Equation.3">
                    <p:embed/>
                  </p:oleObj>
                </mc:Choice>
                <mc:Fallback>
                  <p:oleObj name="" r:id="rId19" imgW="304800" imgH="203200" progId="Equation.3">
                    <p:embed/>
                    <p:pic>
                      <p:nvPicPr>
                        <p:cNvPr id="0" name="图片 3320"/>
                        <p:cNvPicPr/>
                        <p:nvPr/>
                      </p:nvPicPr>
                      <p:blipFill>
                        <a:blip r:embed="rId20"/>
                        <a:stretch>
                          <a:fillRect/>
                        </a:stretch>
                      </p:blipFill>
                      <p:spPr>
                        <a:xfrm>
                          <a:off x="6384" y="5800"/>
                          <a:ext cx="480" cy="320"/>
                        </a:xfrm>
                        <a:prstGeom prst="rect">
                          <a:avLst/>
                        </a:prstGeom>
                        <a:noFill/>
                        <a:ln w="38100">
                          <a:noFill/>
                          <a:miter/>
                        </a:ln>
                      </p:spPr>
                    </p:pic>
                  </p:oleObj>
                </mc:Fallback>
              </mc:AlternateContent>
            </a:graphicData>
          </a:graphic>
        </p:graphicFrame>
        <p:sp>
          <p:nvSpPr>
            <p:cNvPr id="81945" name="Text Box 26"/>
            <p:cNvSpPr txBox="1"/>
            <p:nvPr/>
          </p:nvSpPr>
          <p:spPr>
            <a:xfrm>
              <a:off x="7404" y="6120"/>
              <a:ext cx="1680" cy="62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000" dirty="0">
                  <a:latin typeface="宋体" panose="02010600030101010101" pitchFamily="2" charset="-122"/>
                </a:rPr>
                <a:t>- </a:t>
              </a:r>
              <a:r>
                <a:rPr lang="zh-CN" altLang="en-US" sz="1000" dirty="0">
                  <a:latin typeface="宋体" panose="02010600030101010101" pitchFamily="2" charset="-122"/>
                </a:rPr>
                <a:t>初始状态</a:t>
              </a:r>
              <a:endParaRPr lang="zh-CN" altLang="en-US" sz="1800" dirty="0">
                <a:latin typeface="Verdana" panose="020B0604030504040204" pitchFamily="34" charset="0"/>
              </a:endParaRPr>
            </a:p>
          </p:txBody>
        </p:sp>
        <p:sp>
          <p:nvSpPr>
            <p:cNvPr id="81946" name="Text Box 27"/>
            <p:cNvSpPr txBox="1"/>
            <p:nvPr/>
          </p:nvSpPr>
          <p:spPr>
            <a:xfrm>
              <a:off x="3864" y="8460"/>
              <a:ext cx="5859" cy="46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1600" dirty="0">
                  <a:latin typeface="Times New Roman" panose="02020603050405020304" pitchFamily="18" charset="0"/>
                </a:rPr>
                <a:t>二维空间不稳定的几何解释示意图</a:t>
              </a:r>
              <a:endParaRPr lang="zh-CN" altLang="en-US" sz="3600" dirty="0">
                <a:latin typeface="Verdana" panose="020B0604030504040204" pitchFamily="34" charset="0"/>
              </a:endParaRPr>
            </a:p>
          </p:txBody>
        </p:sp>
        <p:sp>
          <p:nvSpPr>
            <p:cNvPr id="81947" name="Line 28"/>
            <p:cNvSpPr/>
            <p:nvPr/>
          </p:nvSpPr>
          <p:spPr>
            <a:xfrm flipV="1">
              <a:off x="5457" y="6102"/>
              <a:ext cx="900" cy="624"/>
            </a:xfrm>
            <a:prstGeom prst="line">
              <a:avLst/>
            </a:prstGeom>
            <a:ln w="9525" cap="flat" cmpd="sng">
              <a:solidFill>
                <a:srgbClr val="000000"/>
              </a:solidFill>
              <a:prstDash val="solid"/>
              <a:headEnd type="none" w="med" len="med"/>
              <a:tailEnd type="arrow" w="sm" len="lg"/>
            </a:ln>
          </p:spPr>
        </p:sp>
        <p:sp>
          <p:nvSpPr>
            <p:cNvPr id="81948" name="Line 29"/>
            <p:cNvSpPr/>
            <p:nvPr/>
          </p:nvSpPr>
          <p:spPr>
            <a:xfrm>
              <a:off x="5457" y="6744"/>
              <a:ext cx="450" cy="334"/>
            </a:xfrm>
            <a:prstGeom prst="line">
              <a:avLst/>
            </a:prstGeom>
            <a:ln w="9525" cap="flat" cmpd="sng">
              <a:solidFill>
                <a:srgbClr val="000000"/>
              </a:solidFill>
              <a:prstDash val="solid"/>
              <a:headEnd type="none" w="med" len="med"/>
              <a:tailEnd type="arrow" w="sm" len="lg"/>
            </a:ln>
          </p:spPr>
        </p:sp>
        <p:graphicFrame>
          <p:nvGraphicFramePr>
            <p:cNvPr id="81949" name="Object 12"/>
            <p:cNvGraphicFramePr>
              <a:graphicFrameLocks noChangeAspect="1"/>
            </p:cNvGraphicFramePr>
            <p:nvPr/>
          </p:nvGraphicFramePr>
          <p:xfrm>
            <a:off x="5589" y="6900"/>
            <a:ext cx="130" cy="164"/>
          </p:xfrm>
          <a:graphic>
            <a:graphicData uri="http://schemas.openxmlformats.org/presentationml/2006/ole">
              <mc:AlternateContent xmlns:mc="http://schemas.openxmlformats.org/markup-compatibility/2006">
                <mc:Choice xmlns:v="urn:schemas-microsoft-com:vml" Requires="v">
                  <p:oleObj spid="_x0000_s3320" name="" r:id="rId21" imgW="139700" imgH="177800" progId="Equation.3">
                    <p:embed/>
                  </p:oleObj>
                </mc:Choice>
                <mc:Fallback>
                  <p:oleObj name="" r:id="rId21" imgW="139700" imgH="177800" progId="Equation.3">
                    <p:embed/>
                    <p:pic>
                      <p:nvPicPr>
                        <p:cNvPr id="0" name="图片 3319"/>
                        <p:cNvPicPr/>
                        <p:nvPr/>
                      </p:nvPicPr>
                      <p:blipFill>
                        <a:blip r:embed="rId22"/>
                        <a:stretch>
                          <a:fillRect/>
                        </a:stretch>
                      </p:blipFill>
                      <p:spPr>
                        <a:xfrm>
                          <a:off x="5589" y="6900"/>
                          <a:ext cx="130" cy="164"/>
                        </a:xfrm>
                        <a:prstGeom prst="rect">
                          <a:avLst/>
                        </a:prstGeom>
                        <a:noFill/>
                        <a:ln w="38100">
                          <a:noFill/>
                          <a:miter/>
                        </a:ln>
                      </p:spPr>
                    </p:pic>
                  </p:oleObj>
                </mc:Fallback>
              </mc:AlternateContent>
            </a:graphicData>
          </a:graphic>
        </p:graphicFrame>
        <p:graphicFrame>
          <p:nvGraphicFramePr>
            <p:cNvPr id="81950" name="Object 13"/>
            <p:cNvGraphicFramePr>
              <a:graphicFrameLocks noChangeAspect="1"/>
            </p:cNvGraphicFramePr>
            <p:nvPr/>
          </p:nvGraphicFramePr>
          <p:xfrm>
            <a:off x="5904" y="6135"/>
            <a:ext cx="159" cy="175"/>
          </p:xfrm>
          <a:graphic>
            <a:graphicData uri="http://schemas.openxmlformats.org/presentationml/2006/ole">
              <mc:AlternateContent xmlns:mc="http://schemas.openxmlformats.org/markup-compatibility/2006">
                <mc:Choice xmlns:v="urn:schemas-microsoft-com:vml" Requires="v">
                  <p:oleObj spid="_x0000_s3325" name="" r:id="rId23" imgW="127000" imgH="139700" progId="Equation.3">
                    <p:embed/>
                  </p:oleObj>
                </mc:Choice>
                <mc:Fallback>
                  <p:oleObj name="" r:id="rId23" imgW="127000" imgH="139700" progId="Equation.3">
                    <p:embed/>
                    <p:pic>
                      <p:nvPicPr>
                        <p:cNvPr id="0" name="图片 3324"/>
                        <p:cNvPicPr/>
                        <p:nvPr/>
                      </p:nvPicPr>
                      <p:blipFill>
                        <a:blip r:embed="rId24"/>
                        <a:stretch>
                          <a:fillRect/>
                        </a:stretch>
                      </p:blipFill>
                      <p:spPr>
                        <a:xfrm>
                          <a:off x="5904" y="6135"/>
                          <a:ext cx="159" cy="175"/>
                        </a:xfrm>
                        <a:prstGeom prst="rect">
                          <a:avLst/>
                        </a:prstGeom>
                        <a:noFill/>
                        <a:ln w="38100">
                          <a:noFill/>
                          <a:miter/>
                        </a:ln>
                      </p:spPr>
                    </p:pic>
                  </p:oleObj>
                </mc:Fallback>
              </mc:AlternateContent>
            </a:graphicData>
          </a:graphic>
        </p:graphicFrame>
        <p:sp>
          <p:nvSpPr>
            <p:cNvPr id="81951" name="Freeform 32"/>
            <p:cNvSpPr/>
            <p:nvPr/>
          </p:nvSpPr>
          <p:spPr>
            <a:xfrm>
              <a:off x="5184" y="6286"/>
              <a:ext cx="1440" cy="1716"/>
            </a:xfrm>
            <a:custGeom>
              <a:avLst/>
              <a:gdLst>
                <a:gd name="txL" fmla="*/ 0 w 1440"/>
                <a:gd name="txT" fmla="*/ 0 h 1716"/>
                <a:gd name="txR" fmla="*/ 1440 w 1440"/>
                <a:gd name="txB" fmla="*/ 1716 h 1716"/>
              </a:gdLst>
              <a:ahLst/>
              <a:cxnLst>
                <a:cxn ang="0">
                  <a:pos x="0" y="156"/>
                </a:cxn>
                <a:cxn ang="0">
                  <a:pos x="360" y="0"/>
                </a:cxn>
                <a:cxn ang="0">
                  <a:pos x="720" y="156"/>
                </a:cxn>
                <a:cxn ang="0">
                  <a:pos x="900" y="468"/>
                </a:cxn>
                <a:cxn ang="0">
                  <a:pos x="1440" y="1716"/>
                </a:cxn>
              </a:cxnLst>
              <a:rect l="txL" t="txT" r="txR" b="txB"/>
              <a:pathLst>
                <a:path w="1440" h="1716">
                  <a:moveTo>
                    <a:pt x="0" y="156"/>
                  </a:moveTo>
                  <a:cubicBezTo>
                    <a:pt x="120" y="78"/>
                    <a:pt x="240" y="0"/>
                    <a:pt x="360" y="0"/>
                  </a:cubicBezTo>
                  <a:cubicBezTo>
                    <a:pt x="480" y="0"/>
                    <a:pt x="630" y="78"/>
                    <a:pt x="720" y="156"/>
                  </a:cubicBezTo>
                  <a:cubicBezTo>
                    <a:pt x="810" y="234"/>
                    <a:pt x="780" y="208"/>
                    <a:pt x="900" y="468"/>
                  </a:cubicBezTo>
                  <a:cubicBezTo>
                    <a:pt x="1020" y="728"/>
                    <a:pt x="1230" y="1222"/>
                    <a:pt x="1440" y="1716"/>
                  </a:cubicBezTo>
                </a:path>
              </a:pathLst>
            </a:custGeom>
            <a:noFill/>
            <a:ln w="12700" cap="flat" cmpd="sng">
              <a:solidFill>
                <a:srgbClr val="FF0000">
                  <a:alpha val="100000"/>
                </a:srgbClr>
              </a:solidFill>
              <a:prstDash val="solid"/>
              <a:round/>
              <a:headEnd type="none" w="med" len="med"/>
              <a:tailEnd type="arrow" w="sm" len="sm"/>
            </a:ln>
          </p:spPr>
          <p:txBody>
            <a:bodyPr/>
            <a:p>
              <a:endParaRPr lang="zh-CN" altLang="en-US"/>
            </a:p>
          </p:txBody>
        </p:sp>
      </p:grpSp>
      <p:sp>
        <p:nvSpPr>
          <p:cNvPr id="81933" name="标题 31"/>
          <p:cNvSpPr>
            <a:spLocks noGrp="1"/>
          </p:cNvSpPr>
          <p:nvPr>
            <p:ph type="title"/>
          </p:nvPr>
        </p:nvSpPr>
        <p:spPr>
          <a:xfrm>
            <a:off x="1485900" y="428625"/>
            <a:ext cx="6229350" cy="857250"/>
          </a:xfrm>
        </p:spPr>
        <p:txBody>
          <a:bodyPr vert="horz" wrap="square" lIns="91440" tIns="45720" rIns="91440" bIns="45720" anchor="ctr" anchorCtr="0"/>
          <a:p>
            <a:pPr algn="l" eaLnBrk="1" hangingPunct="1"/>
            <a:r>
              <a:rPr lang="en-US" altLang="zh-CN" sz="2400" b="1" dirty="0">
                <a:solidFill>
                  <a:srgbClr val="A50021"/>
                </a:solidFill>
                <a:latin typeface="宋体" panose="02010600030101010101" pitchFamily="2" charset="-122"/>
              </a:rPr>
              <a:t>(5)</a:t>
            </a:r>
            <a:r>
              <a:rPr lang="zh-CN" altLang="en-US" sz="2400" b="1" dirty="0">
                <a:solidFill>
                  <a:srgbClr val="A50021"/>
                </a:solidFill>
                <a:latin typeface="宋体" panose="02010600030101010101" pitchFamily="2" charset="-122"/>
              </a:rPr>
              <a:t>不稳定</a:t>
            </a:r>
            <a:r>
              <a:rPr lang="en-US" altLang="zh-CN" sz="2400" b="1" dirty="0">
                <a:solidFill>
                  <a:srgbClr val="A50021"/>
                </a:solidFill>
                <a:latin typeface="宋体" panose="02010600030101010101" pitchFamily="2" charset="-122"/>
              </a:rPr>
              <a:t>(</a:t>
            </a:r>
            <a:r>
              <a:rPr lang="en-US" altLang="zh-CN" sz="2400" b="1" i="1" dirty="0">
                <a:solidFill>
                  <a:schemeClr val="hlink"/>
                </a:solidFill>
                <a:latin typeface="Times New Roman" panose="02020603050405020304" pitchFamily="18" charset="0"/>
              </a:rPr>
              <a:t>unstable</a:t>
            </a:r>
            <a:r>
              <a:rPr lang="en-US" altLang="zh-CN" sz="2400" b="1" dirty="0">
                <a:solidFill>
                  <a:srgbClr val="A50021"/>
                </a:solidFill>
                <a:latin typeface="宋体" panose="02010600030101010101" pitchFamily="2" charset="-122"/>
              </a:rPr>
              <a:t>)</a:t>
            </a:r>
            <a:endParaRPr lang="en-US" altLang="zh-CN" sz="2400" b="1" dirty="0">
              <a:solidFill>
                <a:srgbClr val="A50021"/>
              </a:solidFill>
              <a:latin typeface="宋体" panose="02010600030101010101" pitchFamily="2" charset="-122"/>
            </a:endParaRPr>
          </a:p>
        </p:txBody>
      </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xfrm>
            <a:off x="468313" y="260350"/>
            <a:ext cx="8229600" cy="1143000"/>
          </a:xfrm>
        </p:spPr>
        <p:txBody>
          <a:bodyPr vert="horz" wrap="square" lIns="91440" tIns="45720" rIns="91440" bIns="45720" anchor="ctr" anchorCtr="0"/>
          <a:p>
            <a:pPr eaLnBrk="1" hangingPunct="1"/>
            <a:r>
              <a:rPr lang="en-US" altLang="zh-CN" sz="2400" b="1" dirty="0">
                <a:solidFill>
                  <a:srgbClr val="A50021"/>
                </a:solidFill>
              </a:rPr>
              <a:t>3.5.2</a:t>
            </a:r>
            <a:r>
              <a:rPr lang="zh-CN" altLang="en-US" sz="2400" b="1" dirty="0">
                <a:solidFill>
                  <a:srgbClr val="A50021"/>
                </a:solidFill>
              </a:rPr>
              <a:t>  </a:t>
            </a:r>
            <a:r>
              <a:rPr lang="zh-CN" altLang="en-US" sz="2400" b="1" dirty="0">
                <a:solidFill>
                  <a:srgbClr val="A50021"/>
                </a:solidFill>
                <a:latin typeface="黑体" panose="02010609060101010101" pitchFamily="49" charset="-122"/>
                <a:ea typeface="黑体" panose="02010609060101010101" pitchFamily="49" charset="-122"/>
              </a:rPr>
              <a:t>线性定常系统稳定的充分必要条件</a:t>
            </a:r>
            <a:br>
              <a:rPr lang="zh-CN" altLang="en-US" sz="2400" b="1" dirty="0">
                <a:solidFill>
                  <a:srgbClr val="A50021"/>
                </a:solidFill>
                <a:latin typeface="黑体" panose="02010609060101010101" pitchFamily="49" charset="-122"/>
                <a:ea typeface="黑体" panose="02010609060101010101" pitchFamily="49" charset="-122"/>
              </a:rPr>
            </a:br>
            <a:r>
              <a:rPr lang="en-US" altLang="zh-CN" sz="2400" b="1" i="1" dirty="0">
                <a:solidFill>
                  <a:schemeClr val="hlink"/>
                </a:solidFill>
                <a:latin typeface="Times New Roman" panose="02020603050405020304" pitchFamily="18" charset="0"/>
                <a:ea typeface="黑体" panose="02010609060101010101" pitchFamily="49" charset="-122"/>
              </a:rPr>
              <a:t>Sufficient and Necessary condition for LTI system</a:t>
            </a:r>
            <a:endParaRPr lang="en-US" altLang="zh-CN" sz="2400" b="1" i="1" dirty="0">
              <a:solidFill>
                <a:schemeClr val="hlink"/>
              </a:solidFill>
              <a:latin typeface="Times New Roman" panose="02020603050405020304" pitchFamily="18" charset="0"/>
              <a:ea typeface="黑体" panose="02010609060101010101" pitchFamily="49" charset="-122"/>
            </a:endParaRPr>
          </a:p>
        </p:txBody>
      </p:sp>
      <p:sp>
        <p:nvSpPr>
          <p:cNvPr id="82947" name="TextBox 3"/>
          <p:cNvSpPr txBox="1"/>
          <p:nvPr/>
        </p:nvSpPr>
        <p:spPr>
          <a:xfrm>
            <a:off x="500063" y="1928813"/>
            <a:ext cx="60880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solidFill>
                  <a:srgbClr val="A50021"/>
                </a:solidFill>
                <a:latin typeface="Arial" panose="020B0604020202020204" pitchFamily="34" charset="0"/>
              </a:rPr>
              <a:t>(1) </a:t>
            </a:r>
            <a:r>
              <a:rPr lang="zh-CN" altLang="en-US" sz="2000" b="1" dirty="0">
                <a:solidFill>
                  <a:srgbClr val="A50021"/>
                </a:solidFill>
                <a:latin typeface="Arial" panose="020B0604020202020204" pitchFamily="34" charset="0"/>
              </a:rPr>
              <a:t>线性定常系统的内部稳定的充分必要条件</a:t>
            </a:r>
            <a:endParaRPr lang="zh-CN" altLang="en-US" sz="2000" b="1" dirty="0">
              <a:solidFill>
                <a:srgbClr val="A50021"/>
              </a:solidFill>
              <a:latin typeface="Arial" panose="020B0604020202020204" pitchFamily="34" charset="0"/>
            </a:endParaRPr>
          </a:p>
        </p:txBody>
      </p:sp>
      <p:graphicFrame>
        <p:nvGraphicFramePr>
          <p:cNvPr id="82948" name="Object 2"/>
          <p:cNvGraphicFramePr>
            <a:graphicFrameLocks noChangeAspect="1"/>
          </p:cNvGraphicFramePr>
          <p:nvPr/>
        </p:nvGraphicFramePr>
        <p:xfrm>
          <a:off x="2928938" y="2571750"/>
          <a:ext cx="1257300" cy="317500"/>
        </p:xfrm>
        <a:graphic>
          <a:graphicData uri="http://schemas.openxmlformats.org/presentationml/2006/ole">
            <mc:AlternateContent xmlns:mc="http://schemas.openxmlformats.org/markup-compatibility/2006">
              <mc:Choice xmlns:v="urn:schemas-microsoft-com:vml" Requires="v">
                <p:oleObj spid="_x0000_s3316" name="" r:id="rId1" imgW="1256665" imgH="317500" progId="Equation.DSMT4">
                  <p:embed/>
                </p:oleObj>
              </mc:Choice>
              <mc:Fallback>
                <p:oleObj name="" r:id="rId1" imgW="1256665" imgH="317500" progId="Equation.DSMT4">
                  <p:embed/>
                  <p:pic>
                    <p:nvPicPr>
                      <p:cNvPr id="0" name="图片 3315"/>
                      <p:cNvPicPr/>
                      <p:nvPr/>
                    </p:nvPicPr>
                    <p:blipFill>
                      <a:blip r:embed="rId2"/>
                      <a:stretch>
                        <a:fillRect/>
                      </a:stretch>
                    </p:blipFill>
                    <p:spPr>
                      <a:xfrm>
                        <a:off x="2928938" y="2571750"/>
                        <a:ext cx="1257300" cy="317500"/>
                      </a:xfrm>
                      <a:prstGeom prst="rect">
                        <a:avLst/>
                      </a:prstGeom>
                      <a:noFill/>
                      <a:ln w="38100">
                        <a:noFill/>
                        <a:miter/>
                      </a:ln>
                    </p:spPr>
                  </p:pic>
                </p:oleObj>
              </mc:Fallback>
            </mc:AlternateContent>
          </a:graphicData>
        </a:graphic>
      </p:graphicFrame>
      <p:sp>
        <p:nvSpPr>
          <p:cNvPr id="7" name="TextBox 6"/>
          <p:cNvSpPr txBox="1"/>
          <p:nvPr/>
        </p:nvSpPr>
        <p:spPr>
          <a:xfrm>
            <a:off x="857250" y="3071813"/>
            <a:ext cx="22494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系统的平衡状态为</a:t>
            </a:r>
            <a:endParaRPr lang="zh-CN" altLang="en-US" sz="2000" b="1" dirty="0">
              <a:latin typeface="Arial" panose="020B0604020202020204" pitchFamily="34" charset="0"/>
            </a:endParaRPr>
          </a:p>
        </p:txBody>
      </p:sp>
      <p:graphicFrame>
        <p:nvGraphicFramePr>
          <p:cNvPr id="9" name="Object 5"/>
          <p:cNvGraphicFramePr>
            <a:graphicFrameLocks noChangeAspect="1"/>
          </p:cNvGraphicFramePr>
          <p:nvPr/>
        </p:nvGraphicFramePr>
        <p:xfrm>
          <a:off x="3473450" y="3132138"/>
          <a:ext cx="812800" cy="368300"/>
        </p:xfrm>
        <a:graphic>
          <a:graphicData uri="http://schemas.openxmlformats.org/presentationml/2006/ole">
            <mc:AlternateContent xmlns:mc="http://schemas.openxmlformats.org/markup-compatibility/2006">
              <mc:Choice xmlns:v="urn:schemas-microsoft-com:vml" Requires="v">
                <p:oleObj spid="_x0000_s3318" name="" r:id="rId3" imgW="812165" imgH="368300" progId="Equation.DSMT4">
                  <p:embed/>
                </p:oleObj>
              </mc:Choice>
              <mc:Fallback>
                <p:oleObj name="" r:id="rId3" imgW="812165" imgH="368300" progId="Equation.DSMT4">
                  <p:embed/>
                  <p:pic>
                    <p:nvPicPr>
                      <p:cNvPr id="0" name="图片 3317"/>
                      <p:cNvPicPr/>
                      <p:nvPr/>
                    </p:nvPicPr>
                    <p:blipFill>
                      <a:blip r:embed="rId4"/>
                      <a:stretch>
                        <a:fillRect/>
                      </a:stretch>
                    </p:blipFill>
                    <p:spPr>
                      <a:xfrm>
                        <a:off x="3473450" y="3132138"/>
                        <a:ext cx="812800" cy="368300"/>
                      </a:xfrm>
                      <a:prstGeom prst="rect">
                        <a:avLst/>
                      </a:prstGeom>
                      <a:noFill/>
                      <a:ln w="38100">
                        <a:noFill/>
                        <a:miter/>
                      </a:ln>
                    </p:spPr>
                  </p:pic>
                </p:oleObj>
              </mc:Fallback>
            </mc:AlternateContent>
          </a:graphicData>
        </a:graphic>
      </p:graphicFrame>
      <p:sp>
        <p:nvSpPr>
          <p:cNvPr id="10" name="TextBox 9"/>
          <p:cNvSpPr txBox="1"/>
          <p:nvPr/>
        </p:nvSpPr>
        <p:spPr>
          <a:xfrm>
            <a:off x="857250" y="3600450"/>
            <a:ext cx="250666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扰动产生初始状态为</a:t>
            </a:r>
            <a:endParaRPr lang="zh-CN" altLang="en-US" sz="2000" b="1" dirty="0">
              <a:latin typeface="Arial" panose="020B0604020202020204" pitchFamily="34" charset="0"/>
            </a:endParaRPr>
          </a:p>
        </p:txBody>
      </p:sp>
      <p:graphicFrame>
        <p:nvGraphicFramePr>
          <p:cNvPr id="11" name="Object 6"/>
          <p:cNvGraphicFramePr>
            <a:graphicFrameLocks noChangeAspect="1"/>
          </p:cNvGraphicFramePr>
          <p:nvPr/>
        </p:nvGraphicFramePr>
        <p:xfrm>
          <a:off x="3429000" y="3643313"/>
          <a:ext cx="635000" cy="368300"/>
        </p:xfrm>
        <a:graphic>
          <a:graphicData uri="http://schemas.openxmlformats.org/presentationml/2006/ole">
            <mc:AlternateContent xmlns:mc="http://schemas.openxmlformats.org/markup-compatibility/2006">
              <mc:Choice xmlns:v="urn:schemas-microsoft-com:vml" Requires="v">
                <p:oleObj spid="_x0000_s3319" name="" r:id="rId5" imgW="635000" imgH="368300" progId="Equation.DSMT4">
                  <p:embed/>
                </p:oleObj>
              </mc:Choice>
              <mc:Fallback>
                <p:oleObj name="" r:id="rId5" imgW="635000" imgH="368300" progId="Equation.DSMT4">
                  <p:embed/>
                  <p:pic>
                    <p:nvPicPr>
                      <p:cNvPr id="0" name="图片 3318"/>
                      <p:cNvPicPr/>
                      <p:nvPr/>
                    </p:nvPicPr>
                    <p:blipFill>
                      <a:blip r:embed="rId6"/>
                      <a:stretch>
                        <a:fillRect/>
                      </a:stretch>
                    </p:blipFill>
                    <p:spPr>
                      <a:xfrm>
                        <a:off x="3429000" y="3643313"/>
                        <a:ext cx="635000" cy="368300"/>
                      </a:xfrm>
                      <a:prstGeom prst="rect">
                        <a:avLst/>
                      </a:prstGeom>
                      <a:noFill/>
                      <a:ln w="38100">
                        <a:noFill/>
                        <a:miter/>
                      </a:ln>
                    </p:spPr>
                  </p:pic>
                </p:oleObj>
              </mc:Fallback>
            </mc:AlternateContent>
          </a:graphicData>
        </a:graphic>
      </p:graphicFrame>
      <p:sp>
        <p:nvSpPr>
          <p:cNvPr id="12" name="TextBox 11"/>
          <p:cNvSpPr txBox="1"/>
          <p:nvPr/>
        </p:nvSpPr>
        <p:spPr>
          <a:xfrm>
            <a:off x="893763" y="4143375"/>
            <a:ext cx="22494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系统的运动轨迹为</a:t>
            </a:r>
            <a:endParaRPr lang="zh-CN" altLang="en-US" sz="2000" b="1" dirty="0">
              <a:latin typeface="Arial" panose="020B0604020202020204" pitchFamily="34" charset="0"/>
            </a:endParaRPr>
          </a:p>
        </p:txBody>
      </p:sp>
      <p:graphicFrame>
        <p:nvGraphicFramePr>
          <p:cNvPr id="14" name="Object 7"/>
          <p:cNvGraphicFramePr>
            <a:graphicFrameLocks noChangeAspect="1"/>
          </p:cNvGraphicFramePr>
          <p:nvPr/>
        </p:nvGraphicFramePr>
        <p:xfrm>
          <a:off x="3429000" y="4143375"/>
          <a:ext cx="1752600" cy="393700"/>
        </p:xfrm>
        <a:graphic>
          <a:graphicData uri="http://schemas.openxmlformats.org/presentationml/2006/ole">
            <mc:AlternateContent xmlns:mc="http://schemas.openxmlformats.org/markup-compatibility/2006">
              <mc:Choice xmlns:v="urn:schemas-microsoft-com:vml" Requires="v">
                <p:oleObj spid="_x0000_s3328" name="" r:id="rId7" imgW="1752600" imgH="393700" progId="Equation.DSMT4">
                  <p:embed/>
                </p:oleObj>
              </mc:Choice>
              <mc:Fallback>
                <p:oleObj name="" r:id="rId7" imgW="1752600" imgH="393700" progId="Equation.DSMT4">
                  <p:embed/>
                  <p:pic>
                    <p:nvPicPr>
                      <p:cNvPr id="0" name="图片 3327"/>
                      <p:cNvPicPr/>
                      <p:nvPr/>
                    </p:nvPicPr>
                    <p:blipFill>
                      <a:blip r:embed="rId8"/>
                      <a:stretch>
                        <a:fillRect/>
                      </a:stretch>
                    </p:blipFill>
                    <p:spPr>
                      <a:xfrm>
                        <a:off x="3429000" y="4143375"/>
                        <a:ext cx="1752600" cy="393700"/>
                      </a:xfrm>
                      <a:prstGeom prst="rect">
                        <a:avLst/>
                      </a:prstGeom>
                      <a:noFill/>
                      <a:ln w="38100">
                        <a:noFill/>
                        <a:miter/>
                      </a:ln>
                    </p:spPr>
                  </p:pic>
                </p:oleObj>
              </mc:Fallback>
            </mc:AlternateContent>
          </a:graphicData>
        </a:graphic>
      </p:graphicFrame>
      <p:sp>
        <p:nvSpPr>
          <p:cNvPr id="15" name="TextBox 14"/>
          <p:cNvSpPr txBox="1"/>
          <p:nvPr/>
        </p:nvSpPr>
        <p:spPr>
          <a:xfrm>
            <a:off x="928688" y="4714875"/>
            <a:ext cx="47847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根据李亚普诺夫定义，系统渐近稳定时：</a:t>
            </a:r>
            <a:endParaRPr lang="zh-CN" altLang="en-US" sz="2000" b="1" dirty="0">
              <a:latin typeface="Arial" panose="020B0604020202020204" pitchFamily="34" charset="0"/>
            </a:endParaRPr>
          </a:p>
        </p:txBody>
      </p:sp>
      <p:graphicFrame>
        <p:nvGraphicFramePr>
          <p:cNvPr id="16" name="Object 8"/>
          <p:cNvGraphicFramePr>
            <a:graphicFrameLocks noChangeAspect="1"/>
          </p:cNvGraphicFramePr>
          <p:nvPr/>
        </p:nvGraphicFramePr>
        <p:xfrm>
          <a:off x="3429000" y="5143500"/>
          <a:ext cx="3644900" cy="469900"/>
        </p:xfrm>
        <a:graphic>
          <a:graphicData uri="http://schemas.openxmlformats.org/presentationml/2006/ole">
            <mc:AlternateContent xmlns:mc="http://schemas.openxmlformats.org/markup-compatibility/2006">
              <mc:Choice xmlns:v="urn:schemas-microsoft-com:vml" Requires="v">
                <p:oleObj spid="_x0000_s3329" name="" r:id="rId9" imgW="3644900" imgH="469900" progId="Equation.DSMT4">
                  <p:embed/>
                </p:oleObj>
              </mc:Choice>
              <mc:Fallback>
                <p:oleObj name="" r:id="rId9" imgW="3644900" imgH="469900" progId="Equation.DSMT4">
                  <p:embed/>
                  <p:pic>
                    <p:nvPicPr>
                      <p:cNvPr id="0" name="图片 3328"/>
                      <p:cNvPicPr/>
                      <p:nvPr/>
                    </p:nvPicPr>
                    <p:blipFill>
                      <a:blip r:embed="rId10"/>
                      <a:stretch>
                        <a:fillRect/>
                      </a:stretch>
                    </p:blipFill>
                    <p:spPr>
                      <a:xfrm>
                        <a:off x="3429000" y="5143500"/>
                        <a:ext cx="3644900" cy="4699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2071688" y="500063"/>
            <a:ext cx="6858000" cy="1016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       考虑作矩阵线性变换：变换矩阵为状态空间模型之系数矩阵</a:t>
            </a:r>
            <a:r>
              <a:rPr lang="zh-CN" altLang="en-US" sz="2000" b="1" dirty="0">
                <a:solidFill>
                  <a:srgbClr val="A50021"/>
                </a:solidFill>
                <a:latin typeface="Arial" panose="020B0604020202020204" pitchFamily="34" charset="0"/>
              </a:rPr>
              <a:t>特征向量</a:t>
            </a:r>
            <a:r>
              <a:rPr lang="zh-CN" altLang="en-US" sz="2000" b="1" dirty="0">
                <a:latin typeface="Arial" panose="020B0604020202020204" pitchFamily="34" charset="0"/>
              </a:rPr>
              <a:t>构成：</a:t>
            </a:r>
            <a:endParaRPr lang="zh-CN" altLang="en-US" sz="2000" b="1" dirty="0">
              <a:latin typeface="Arial" panose="020B0604020202020204" pitchFamily="34" charset="0"/>
            </a:endParaRPr>
          </a:p>
        </p:txBody>
      </p:sp>
      <p:graphicFrame>
        <p:nvGraphicFramePr>
          <p:cNvPr id="5" name="Object 2"/>
          <p:cNvGraphicFramePr>
            <a:graphicFrameLocks noChangeAspect="1"/>
          </p:cNvGraphicFramePr>
          <p:nvPr/>
        </p:nvGraphicFramePr>
        <p:xfrm>
          <a:off x="3117850" y="1571625"/>
          <a:ext cx="1562100" cy="317500"/>
        </p:xfrm>
        <a:graphic>
          <a:graphicData uri="http://schemas.openxmlformats.org/presentationml/2006/ole">
            <mc:AlternateContent xmlns:mc="http://schemas.openxmlformats.org/markup-compatibility/2006">
              <mc:Choice xmlns:v="urn:schemas-microsoft-com:vml" Requires="v">
                <p:oleObj spid="_x0000_s3335" name="" r:id="rId1" imgW="1562100" imgH="317500" progId="Equation.DSMT4">
                  <p:embed/>
                </p:oleObj>
              </mc:Choice>
              <mc:Fallback>
                <p:oleObj name="" r:id="rId1" imgW="1562100" imgH="317500" progId="Equation.DSMT4">
                  <p:embed/>
                  <p:pic>
                    <p:nvPicPr>
                      <p:cNvPr id="0" name="图片 3334"/>
                      <p:cNvPicPr/>
                      <p:nvPr/>
                    </p:nvPicPr>
                    <p:blipFill>
                      <a:blip r:embed="rId2"/>
                      <a:stretch>
                        <a:fillRect/>
                      </a:stretch>
                    </p:blipFill>
                    <p:spPr>
                      <a:xfrm>
                        <a:off x="3117850" y="1571625"/>
                        <a:ext cx="1562100" cy="317500"/>
                      </a:xfrm>
                      <a:prstGeom prst="rect">
                        <a:avLst/>
                      </a:prstGeom>
                      <a:noFill/>
                      <a:ln w="38100">
                        <a:noFill/>
                        <a:miter/>
                      </a:ln>
                    </p:spPr>
                  </p:pic>
                </p:oleObj>
              </mc:Fallback>
            </mc:AlternateContent>
          </a:graphicData>
        </a:graphic>
      </p:graphicFrame>
      <p:graphicFrame>
        <p:nvGraphicFramePr>
          <p:cNvPr id="432131" name="Object 3"/>
          <p:cNvGraphicFramePr>
            <a:graphicFrameLocks noChangeAspect="1"/>
          </p:cNvGraphicFramePr>
          <p:nvPr/>
        </p:nvGraphicFramePr>
        <p:xfrm>
          <a:off x="1571625" y="2786063"/>
          <a:ext cx="1257300" cy="317500"/>
        </p:xfrm>
        <a:graphic>
          <a:graphicData uri="http://schemas.openxmlformats.org/presentationml/2006/ole">
            <mc:AlternateContent xmlns:mc="http://schemas.openxmlformats.org/markup-compatibility/2006">
              <mc:Choice xmlns:v="urn:schemas-microsoft-com:vml" Requires="v">
                <p:oleObj spid="_x0000_s3332" name="" r:id="rId3" imgW="1256665" imgH="317500" progId="Equation.DSMT4">
                  <p:embed/>
                </p:oleObj>
              </mc:Choice>
              <mc:Fallback>
                <p:oleObj name="" r:id="rId3" imgW="1256665" imgH="317500" progId="Equation.DSMT4">
                  <p:embed/>
                  <p:pic>
                    <p:nvPicPr>
                      <p:cNvPr id="0" name="图片 3331"/>
                      <p:cNvPicPr/>
                      <p:nvPr/>
                    </p:nvPicPr>
                    <p:blipFill>
                      <a:blip r:embed="rId4"/>
                      <a:stretch>
                        <a:fillRect/>
                      </a:stretch>
                    </p:blipFill>
                    <p:spPr>
                      <a:xfrm>
                        <a:off x="1571625" y="2786063"/>
                        <a:ext cx="1257300" cy="31750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3143250" y="2189163"/>
          <a:ext cx="1562100" cy="368300"/>
        </p:xfrm>
        <a:graphic>
          <a:graphicData uri="http://schemas.openxmlformats.org/presentationml/2006/ole">
            <mc:AlternateContent xmlns:mc="http://schemas.openxmlformats.org/markup-compatibility/2006">
              <mc:Choice xmlns:v="urn:schemas-microsoft-com:vml" Requires="v">
                <p:oleObj spid="_x0000_s3326" name="" r:id="rId5" imgW="1562100" imgH="368300" progId="Equation.DSMT4">
                  <p:embed/>
                </p:oleObj>
              </mc:Choice>
              <mc:Fallback>
                <p:oleObj name="" r:id="rId5" imgW="1562100" imgH="368300" progId="Equation.DSMT4">
                  <p:embed/>
                  <p:pic>
                    <p:nvPicPr>
                      <p:cNvPr id="0" name="图片 3325"/>
                      <p:cNvPicPr/>
                      <p:nvPr/>
                    </p:nvPicPr>
                    <p:blipFill>
                      <a:blip r:embed="rId6"/>
                      <a:stretch>
                        <a:fillRect/>
                      </a:stretch>
                    </p:blipFill>
                    <p:spPr>
                      <a:xfrm>
                        <a:off x="3143250" y="2189163"/>
                        <a:ext cx="1562100" cy="368300"/>
                      </a:xfrm>
                      <a:prstGeom prst="rect">
                        <a:avLst/>
                      </a:prstGeom>
                      <a:noFill/>
                      <a:ln w="38100">
                        <a:noFill/>
                        <a:miter/>
                      </a:ln>
                    </p:spPr>
                  </p:pic>
                </p:oleObj>
              </mc:Fallback>
            </mc:AlternateContent>
          </a:graphicData>
        </a:graphic>
      </p:graphicFrame>
      <p:graphicFrame>
        <p:nvGraphicFramePr>
          <p:cNvPr id="8" name="Object 5"/>
          <p:cNvGraphicFramePr>
            <a:graphicFrameLocks noChangeAspect="1"/>
          </p:cNvGraphicFramePr>
          <p:nvPr/>
        </p:nvGraphicFramePr>
        <p:xfrm>
          <a:off x="3500438" y="2774950"/>
          <a:ext cx="2032000" cy="368300"/>
        </p:xfrm>
        <a:graphic>
          <a:graphicData uri="http://schemas.openxmlformats.org/presentationml/2006/ole">
            <mc:AlternateContent xmlns:mc="http://schemas.openxmlformats.org/markup-compatibility/2006">
              <mc:Choice xmlns:v="urn:schemas-microsoft-com:vml" Requires="v">
                <p:oleObj spid="_x0000_s3330" name="" r:id="rId7" imgW="2032000" imgH="368300" progId="Equation.DSMT4">
                  <p:embed/>
                </p:oleObj>
              </mc:Choice>
              <mc:Fallback>
                <p:oleObj name="" r:id="rId7" imgW="2032000" imgH="368300" progId="Equation.DSMT4">
                  <p:embed/>
                  <p:pic>
                    <p:nvPicPr>
                      <p:cNvPr id="0" name="图片 3329"/>
                      <p:cNvPicPr/>
                      <p:nvPr/>
                    </p:nvPicPr>
                    <p:blipFill>
                      <a:blip r:embed="rId8"/>
                      <a:stretch>
                        <a:fillRect/>
                      </a:stretch>
                    </p:blipFill>
                    <p:spPr>
                      <a:xfrm>
                        <a:off x="3500438" y="2774950"/>
                        <a:ext cx="2032000" cy="368300"/>
                      </a:xfrm>
                      <a:prstGeom prst="rect">
                        <a:avLst/>
                      </a:prstGeom>
                      <a:noFill/>
                      <a:ln w="38100">
                        <a:noFill/>
                        <a:miter/>
                      </a:ln>
                    </p:spPr>
                  </p:pic>
                </p:oleObj>
              </mc:Fallback>
            </mc:AlternateContent>
          </a:graphicData>
        </a:graphic>
      </p:graphicFrame>
      <p:graphicFrame>
        <p:nvGraphicFramePr>
          <p:cNvPr id="9" name="Object 6"/>
          <p:cNvGraphicFramePr>
            <a:graphicFrameLocks noChangeAspect="1"/>
          </p:cNvGraphicFramePr>
          <p:nvPr/>
        </p:nvGraphicFramePr>
        <p:xfrm>
          <a:off x="2857500" y="3357563"/>
          <a:ext cx="3263900" cy="368300"/>
        </p:xfrm>
        <a:graphic>
          <a:graphicData uri="http://schemas.openxmlformats.org/presentationml/2006/ole">
            <mc:AlternateContent xmlns:mc="http://schemas.openxmlformats.org/markup-compatibility/2006">
              <mc:Choice xmlns:v="urn:schemas-microsoft-com:vml" Requires="v">
                <p:oleObj spid="_x0000_s3331" name="" r:id="rId9" imgW="3263900" imgH="368300" progId="Equation.DSMT4">
                  <p:embed/>
                </p:oleObj>
              </mc:Choice>
              <mc:Fallback>
                <p:oleObj name="" r:id="rId9" imgW="3263900" imgH="368300" progId="Equation.DSMT4">
                  <p:embed/>
                  <p:pic>
                    <p:nvPicPr>
                      <p:cNvPr id="0" name="图片 3330"/>
                      <p:cNvPicPr/>
                      <p:nvPr/>
                    </p:nvPicPr>
                    <p:blipFill>
                      <a:blip r:embed="rId10"/>
                      <a:stretch>
                        <a:fillRect/>
                      </a:stretch>
                    </p:blipFill>
                    <p:spPr>
                      <a:xfrm>
                        <a:off x="2857500" y="3357563"/>
                        <a:ext cx="3263900" cy="368300"/>
                      </a:xfrm>
                      <a:prstGeom prst="rect">
                        <a:avLst/>
                      </a:prstGeom>
                      <a:noFill/>
                      <a:ln w="38100">
                        <a:noFill/>
                        <a:miter/>
                      </a:ln>
                    </p:spPr>
                  </p:pic>
                </p:oleObj>
              </mc:Fallback>
            </mc:AlternateContent>
          </a:graphicData>
        </a:graphic>
      </p:graphicFrame>
      <p:graphicFrame>
        <p:nvGraphicFramePr>
          <p:cNvPr id="10" name="Object 7"/>
          <p:cNvGraphicFramePr>
            <a:graphicFrameLocks noChangeAspect="1"/>
          </p:cNvGraphicFramePr>
          <p:nvPr/>
        </p:nvGraphicFramePr>
        <p:xfrm>
          <a:off x="1565275" y="3929063"/>
          <a:ext cx="292100" cy="304800"/>
        </p:xfrm>
        <a:graphic>
          <a:graphicData uri="http://schemas.openxmlformats.org/presentationml/2006/ole">
            <mc:AlternateContent xmlns:mc="http://schemas.openxmlformats.org/markup-compatibility/2006">
              <mc:Choice xmlns:v="urn:schemas-microsoft-com:vml" Requires="v">
                <p:oleObj spid="_x0000_s3340" name="" r:id="rId11" imgW="292100" imgH="304800" progId="Equation.DSMT4">
                  <p:embed/>
                </p:oleObj>
              </mc:Choice>
              <mc:Fallback>
                <p:oleObj name="" r:id="rId11" imgW="292100" imgH="304800" progId="Equation.DSMT4">
                  <p:embed/>
                  <p:pic>
                    <p:nvPicPr>
                      <p:cNvPr id="0" name="图片 3339"/>
                      <p:cNvPicPr/>
                      <p:nvPr/>
                    </p:nvPicPr>
                    <p:blipFill>
                      <a:blip r:embed="rId12"/>
                      <a:stretch>
                        <a:fillRect/>
                      </a:stretch>
                    </p:blipFill>
                    <p:spPr>
                      <a:xfrm>
                        <a:off x="1565275" y="3929063"/>
                        <a:ext cx="292100" cy="304800"/>
                      </a:xfrm>
                      <a:prstGeom prst="rect">
                        <a:avLst/>
                      </a:prstGeom>
                      <a:noFill/>
                      <a:ln w="38100">
                        <a:noFill/>
                        <a:miter/>
                      </a:ln>
                    </p:spPr>
                  </p:pic>
                </p:oleObj>
              </mc:Fallback>
            </mc:AlternateContent>
          </a:graphicData>
        </a:graphic>
      </p:graphicFrame>
      <p:sp>
        <p:nvSpPr>
          <p:cNvPr id="11" name="TextBox 10"/>
          <p:cNvSpPr txBox="1"/>
          <p:nvPr/>
        </p:nvSpPr>
        <p:spPr>
          <a:xfrm>
            <a:off x="1857375" y="3886200"/>
            <a:ext cx="50879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为对角线矩阵或者为若当标准型矩阵形式。</a:t>
            </a:r>
            <a:endParaRPr lang="zh-CN" altLang="en-US" sz="2000" b="1" dirty="0">
              <a:latin typeface="Arial" panose="020B0604020202020204" pitchFamily="34" charset="0"/>
            </a:endParaRPr>
          </a:p>
        </p:txBody>
      </p:sp>
      <p:graphicFrame>
        <p:nvGraphicFramePr>
          <p:cNvPr id="12" name="Object 8"/>
          <p:cNvGraphicFramePr>
            <a:graphicFrameLocks noChangeAspect="1"/>
          </p:cNvGraphicFramePr>
          <p:nvPr/>
        </p:nvGraphicFramePr>
        <p:xfrm>
          <a:off x="1785938" y="4694238"/>
          <a:ext cx="2590800" cy="1663700"/>
        </p:xfrm>
        <a:graphic>
          <a:graphicData uri="http://schemas.openxmlformats.org/presentationml/2006/ole">
            <mc:AlternateContent xmlns:mc="http://schemas.openxmlformats.org/markup-compatibility/2006">
              <mc:Choice xmlns:v="urn:schemas-microsoft-com:vml" Requires="v">
                <p:oleObj spid="_x0000_s3342" name="" r:id="rId13" imgW="2590800" imgH="1663700" progId="Equation.DSMT4">
                  <p:embed/>
                </p:oleObj>
              </mc:Choice>
              <mc:Fallback>
                <p:oleObj name="" r:id="rId13" imgW="2590800" imgH="1663700" progId="Equation.DSMT4">
                  <p:embed/>
                  <p:pic>
                    <p:nvPicPr>
                      <p:cNvPr id="0" name="图片 3341"/>
                      <p:cNvPicPr/>
                      <p:nvPr/>
                    </p:nvPicPr>
                    <p:blipFill>
                      <a:blip r:embed="rId14"/>
                      <a:stretch>
                        <a:fillRect/>
                      </a:stretch>
                    </p:blipFill>
                    <p:spPr>
                      <a:xfrm>
                        <a:off x="1785938" y="4694238"/>
                        <a:ext cx="2590800" cy="1663700"/>
                      </a:xfrm>
                      <a:prstGeom prst="rect">
                        <a:avLst/>
                      </a:prstGeom>
                      <a:noFill/>
                      <a:ln w="38100">
                        <a:noFill/>
                        <a:miter/>
                      </a:ln>
                    </p:spPr>
                  </p:pic>
                </p:oleObj>
              </mc:Fallback>
            </mc:AlternateContent>
          </a:graphicData>
        </a:graphic>
      </p:graphicFrame>
      <p:graphicFrame>
        <p:nvGraphicFramePr>
          <p:cNvPr id="13" name="Object 9"/>
          <p:cNvGraphicFramePr>
            <a:graphicFrameLocks noChangeAspect="1"/>
          </p:cNvGraphicFramePr>
          <p:nvPr/>
        </p:nvGraphicFramePr>
        <p:xfrm>
          <a:off x="5229225" y="4740275"/>
          <a:ext cx="2328863" cy="1520825"/>
        </p:xfrm>
        <a:graphic>
          <a:graphicData uri="http://schemas.openxmlformats.org/presentationml/2006/ole">
            <mc:AlternateContent xmlns:mc="http://schemas.openxmlformats.org/markup-compatibility/2006">
              <mc:Choice xmlns:v="urn:schemas-microsoft-com:vml" Requires="v">
                <p:oleObj spid="_x0000_s3341" name="" r:id="rId15" imgW="2603500" imgH="1663700" progId="Equation.DSMT4">
                  <p:embed/>
                </p:oleObj>
              </mc:Choice>
              <mc:Fallback>
                <p:oleObj name="" r:id="rId15" imgW="2603500" imgH="1663700" progId="Equation.DSMT4">
                  <p:embed/>
                  <p:pic>
                    <p:nvPicPr>
                      <p:cNvPr id="0" name="图片 3340"/>
                      <p:cNvPicPr/>
                      <p:nvPr/>
                    </p:nvPicPr>
                    <p:blipFill>
                      <a:blip r:embed="rId16"/>
                      <a:stretch>
                        <a:fillRect/>
                      </a:stretch>
                    </p:blipFill>
                    <p:spPr>
                      <a:xfrm>
                        <a:off x="5229225" y="4740275"/>
                        <a:ext cx="2328863" cy="1520825"/>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2131"/>
                                        </p:tgtEl>
                                        <p:attrNameLst>
                                          <p:attrName>style.visibility</p:attrName>
                                        </p:attrNameLst>
                                      </p:cBhvr>
                                      <p:to>
                                        <p:strVal val="visible"/>
                                      </p:to>
                                    </p:set>
                                    <p:animEffect transition="in" filter="blinds(horizontal)">
                                      <p:cBhvr>
                                        <p:cTn id="23" dur="500"/>
                                        <p:tgtEl>
                                          <p:spTgt spid="43213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TextBox 3"/>
          <p:cNvSpPr txBox="1"/>
          <p:nvPr/>
        </p:nvSpPr>
        <p:spPr>
          <a:xfrm>
            <a:off x="2286000" y="714375"/>
            <a:ext cx="17145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l-GR" altLang="zh-CN" sz="1800" dirty="0">
                <a:latin typeface="Arial" panose="020B0604020202020204" pitchFamily="34" charset="0"/>
              </a:rPr>
              <a:t>λ</a:t>
            </a:r>
            <a:r>
              <a:rPr lang="el-GR" altLang="zh-CN" sz="1800" baseline="-25000" dirty="0">
                <a:latin typeface="Arial" panose="020B0604020202020204" pitchFamily="34" charset="0"/>
              </a:rPr>
              <a:t>1</a:t>
            </a:r>
            <a:r>
              <a:rPr lang="zh-CN" altLang="en-US" sz="1800" dirty="0">
                <a:latin typeface="Arial" panose="020B0604020202020204" pitchFamily="34" charset="0"/>
              </a:rPr>
              <a:t>，</a:t>
            </a:r>
            <a:r>
              <a:rPr lang="el-GR" altLang="zh-CN" sz="1800" dirty="0">
                <a:latin typeface="Arial" panose="020B0604020202020204" pitchFamily="34" charset="0"/>
              </a:rPr>
              <a:t> λ</a:t>
            </a:r>
            <a:r>
              <a:rPr lang="en-US" altLang="zh-CN" sz="1800" baseline="-25000" dirty="0">
                <a:latin typeface="Arial" panose="020B0604020202020204" pitchFamily="34" charset="0"/>
              </a:rPr>
              <a:t>2</a:t>
            </a:r>
            <a:r>
              <a:rPr lang="zh-CN" altLang="en-US" sz="1800" dirty="0">
                <a:latin typeface="Arial" panose="020B0604020202020204" pitchFamily="34" charset="0"/>
              </a:rPr>
              <a:t>，</a:t>
            </a:r>
            <a:r>
              <a:rPr lang="en-US" altLang="zh-CN" sz="1800" dirty="0">
                <a:latin typeface="Arial" panose="020B0604020202020204" pitchFamily="34" charset="0"/>
              </a:rPr>
              <a:t>…,</a:t>
            </a:r>
            <a:r>
              <a:rPr lang="el-GR" altLang="zh-CN" sz="1800" dirty="0">
                <a:latin typeface="Arial" panose="020B0604020202020204" pitchFamily="34" charset="0"/>
              </a:rPr>
              <a:t> λ</a:t>
            </a:r>
            <a:r>
              <a:rPr lang="en-US" altLang="zh-CN" sz="1800" baseline="-25000" dirty="0">
                <a:latin typeface="Arial" panose="020B0604020202020204" pitchFamily="34" charset="0"/>
              </a:rPr>
              <a:t>n</a:t>
            </a:r>
            <a:endParaRPr lang="zh-CN" altLang="en-US" sz="1800" baseline="-25000" dirty="0">
              <a:latin typeface="Arial" panose="020B0604020202020204" pitchFamily="34" charset="0"/>
            </a:endParaRPr>
          </a:p>
        </p:txBody>
      </p:sp>
      <p:sp>
        <p:nvSpPr>
          <p:cNvPr id="84995" name="TextBox 4"/>
          <p:cNvSpPr txBox="1"/>
          <p:nvPr/>
        </p:nvSpPr>
        <p:spPr>
          <a:xfrm>
            <a:off x="4143375" y="714375"/>
            <a:ext cx="19192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为</a:t>
            </a:r>
            <a:r>
              <a:rPr lang="en-US" altLang="zh-CN" sz="2000" b="1" dirty="0">
                <a:latin typeface="Arial" panose="020B0604020202020204" pitchFamily="34" charset="0"/>
              </a:rPr>
              <a:t>A</a:t>
            </a:r>
            <a:r>
              <a:rPr lang="zh-CN" altLang="en-US" sz="2000" b="1" dirty="0">
                <a:latin typeface="Arial" panose="020B0604020202020204" pitchFamily="34" charset="0"/>
              </a:rPr>
              <a:t>的特征值。</a:t>
            </a:r>
            <a:endParaRPr lang="zh-CN" altLang="en-US" sz="2000" b="1" dirty="0">
              <a:latin typeface="Arial" panose="020B0604020202020204" pitchFamily="34" charset="0"/>
            </a:endParaRPr>
          </a:p>
        </p:txBody>
      </p:sp>
      <p:graphicFrame>
        <p:nvGraphicFramePr>
          <p:cNvPr id="84996" name="Object 2"/>
          <p:cNvGraphicFramePr>
            <a:graphicFrameLocks noChangeAspect="1"/>
          </p:cNvGraphicFramePr>
          <p:nvPr/>
        </p:nvGraphicFramePr>
        <p:xfrm>
          <a:off x="6000750" y="714375"/>
          <a:ext cx="1358900" cy="393700"/>
        </p:xfrm>
        <a:graphic>
          <a:graphicData uri="http://schemas.openxmlformats.org/presentationml/2006/ole">
            <mc:AlternateContent xmlns:mc="http://schemas.openxmlformats.org/markup-compatibility/2006">
              <mc:Choice xmlns:v="urn:schemas-microsoft-com:vml" Requires="v">
                <p:oleObj spid="_x0000_s3327" name="" r:id="rId1" imgW="1358265" imgH="393700" progId="Equation.DSMT4">
                  <p:embed/>
                </p:oleObj>
              </mc:Choice>
              <mc:Fallback>
                <p:oleObj name="" r:id="rId1" imgW="1358265" imgH="393700" progId="Equation.DSMT4">
                  <p:embed/>
                  <p:pic>
                    <p:nvPicPr>
                      <p:cNvPr id="0" name="图片 3326"/>
                      <p:cNvPicPr/>
                      <p:nvPr/>
                    </p:nvPicPr>
                    <p:blipFill>
                      <a:blip r:embed="rId2"/>
                      <a:stretch>
                        <a:fillRect/>
                      </a:stretch>
                    </p:blipFill>
                    <p:spPr>
                      <a:xfrm>
                        <a:off x="6000750" y="714375"/>
                        <a:ext cx="1358900" cy="393700"/>
                      </a:xfrm>
                      <a:prstGeom prst="rect">
                        <a:avLst/>
                      </a:prstGeom>
                      <a:noFill/>
                      <a:ln w="38100">
                        <a:noFill/>
                        <a:miter/>
                      </a:ln>
                    </p:spPr>
                  </p:pic>
                </p:oleObj>
              </mc:Fallback>
            </mc:AlternateContent>
          </a:graphicData>
        </a:graphic>
      </p:graphicFrame>
      <p:graphicFrame>
        <p:nvGraphicFramePr>
          <p:cNvPr id="433155" name="Object 3"/>
          <p:cNvGraphicFramePr>
            <a:graphicFrameLocks noChangeAspect="1"/>
          </p:cNvGraphicFramePr>
          <p:nvPr/>
        </p:nvGraphicFramePr>
        <p:xfrm>
          <a:off x="2000250" y="5000625"/>
          <a:ext cx="1752600" cy="419100"/>
        </p:xfrm>
        <a:graphic>
          <a:graphicData uri="http://schemas.openxmlformats.org/presentationml/2006/ole">
            <mc:AlternateContent xmlns:mc="http://schemas.openxmlformats.org/markup-compatibility/2006">
              <mc:Choice xmlns:v="urn:schemas-microsoft-com:vml" Requires="v">
                <p:oleObj spid="_x0000_s3333" name="" r:id="rId3" imgW="1752600" imgH="419100" progId="Equation.DSMT4">
                  <p:embed/>
                </p:oleObj>
              </mc:Choice>
              <mc:Fallback>
                <p:oleObj name="" r:id="rId3" imgW="1752600" imgH="419100" progId="Equation.DSMT4">
                  <p:embed/>
                  <p:pic>
                    <p:nvPicPr>
                      <p:cNvPr id="0" name="图片 3332"/>
                      <p:cNvPicPr/>
                      <p:nvPr/>
                    </p:nvPicPr>
                    <p:blipFill>
                      <a:blip r:embed="rId4"/>
                      <a:stretch>
                        <a:fillRect/>
                      </a:stretch>
                    </p:blipFill>
                    <p:spPr>
                      <a:xfrm>
                        <a:off x="2000250" y="5000625"/>
                        <a:ext cx="1752600" cy="4191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2357438" y="1428750"/>
          <a:ext cx="1181100" cy="393700"/>
        </p:xfrm>
        <a:graphic>
          <a:graphicData uri="http://schemas.openxmlformats.org/presentationml/2006/ole">
            <mc:AlternateContent xmlns:mc="http://schemas.openxmlformats.org/markup-compatibility/2006">
              <mc:Choice xmlns:v="urn:schemas-microsoft-com:vml" Requires="v">
                <p:oleObj spid="_x0000_s3338" name="" r:id="rId5" imgW="1180465" imgH="393700" progId="Equation.DSMT4">
                  <p:embed/>
                </p:oleObj>
              </mc:Choice>
              <mc:Fallback>
                <p:oleObj name="" r:id="rId5" imgW="1180465" imgH="393700" progId="Equation.DSMT4">
                  <p:embed/>
                  <p:pic>
                    <p:nvPicPr>
                      <p:cNvPr id="0" name="图片 3337"/>
                      <p:cNvPicPr/>
                      <p:nvPr/>
                    </p:nvPicPr>
                    <p:blipFill>
                      <a:blip r:embed="rId6"/>
                      <a:stretch>
                        <a:fillRect/>
                      </a:stretch>
                    </p:blipFill>
                    <p:spPr>
                      <a:xfrm>
                        <a:off x="2357438" y="1428750"/>
                        <a:ext cx="1181100" cy="393700"/>
                      </a:xfrm>
                      <a:prstGeom prst="rect">
                        <a:avLst/>
                      </a:prstGeom>
                      <a:noFill/>
                      <a:ln w="38100">
                        <a:noFill/>
                        <a:miter/>
                      </a:ln>
                    </p:spPr>
                  </p:pic>
                </p:oleObj>
              </mc:Fallback>
            </mc:AlternateContent>
          </a:graphicData>
        </a:graphic>
      </p:graphicFrame>
      <p:sp>
        <p:nvSpPr>
          <p:cNvPr id="9" name="TextBox 8"/>
          <p:cNvSpPr txBox="1"/>
          <p:nvPr/>
        </p:nvSpPr>
        <p:spPr>
          <a:xfrm>
            <a:off x="3500438" y="1357313"/>
            <a:ext cx="542925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为</a:t>
            </a:r>
            <a:r>
              <a:rPr lang="en-US" altLang="zh-CN" sz="2000" b="1" dirty="0">
                <a:latin typeface="Arial" panose="020B0604020202020204" pitchFamily="34" charset="0"/>
              </a:rPr>
              <a:t>A</a:t>
            </a:r>
            <a:r>
              <a:rPr lang="zh-CN" altLang="en-US" sz="2000" b="1" dirty="0">
                <a:latin typeface="Arial" panose="020B0604020202020204" pitchFamily="34" charset="0"/>
              </a:rPr>
              <a:t>的</a:t>
            </a:r>
            <a:r>
              <a:rPr lang="en-US" altLang="zh-CN" sz="2000" b="1" dirty="0">
                <a:latin typeface="Arial" panose="020B0604020202020204" pitchFamily="34" charset="0"/>
              </a:rPr>
              <a:t>m</a:t>
            </a:r>
            <a:r>
              <a:rPr lang="zh-CN" altLang="en-US" sz="2000" b="1" dirty="0">
                <a:latin typeface="Arial" panose="020B0604020202020204" pitchFamily="34" charset="0"/>
              </a:rPr>
              <a:t>重特征值</a:t>
            </a:r>
            <a:r>
              <a:rPr lang="el-GR" altLang="zh-CN" sz="2000" dirty="0">
                <a:latin typeface="Arial" panose="020B0604020202020204" pitchFamily="34" charset="0"/>
              </a:rPr>
              <a:t>λ</a:t>
            </a:r>
            <a:r>
              <a:rPr lang="el-GR" altLang="zh-CN" sz="2000" baseline="-25000" dirty="0">
                <a:latin typeface="Arial" panose="020B0604020202020204" pitchFamily="34" charset="0"/>
              </a:rPr>
              <a:t>1</a:t>
            </a:r>
            <a:r>
              <a:rPr lang="zh-CN" altLang="en-US" sz="2000" dirty="0">
                <a:latin typeface="Arial" panose="020B0604020202020204" pitchFamily="34" charset="0"/>
              </a:rPr>
              <a:t>，</a:t>
            </a:r>
            <a:r>
              <a:rPr lang="el-GR" altLang="zh-CN" sz="2000" dirty="0">
                <a:latin typeface="Arial" panose="020B0604020202020204" pitchFamily="34" charset="0"/>
              </a:rPr>
              <a:t> λ</a:t>
            </a:r>
            <a:r>
              <a:rPr lang="en-US" altLang="zh-CN" sz="2000" baseline="-25000" dirty="0">
                <a:latin typeface="Arial" panose="020B0604020202020204" pitchFamily="34" charset="0"/>
              </a:rPr>
              <a:t>2</a:t>
            </a:r>
            <a:r>
              <a:rPr lang="zh-CN" altLang="en-US" sz="2000" dirty="0">
                <a:latin typeface="Arial" panose="020B0604020202020204" pitchFamily="34" charset="0"/>
              </a:rPr>
              <a:t>，</a:t>
            </a:r>
            <a:r>
              <a:rPr lang="en-US" altLang="zh-CN" sz="2000" dirty="0">
                <a:latin typeface="Arial" panose="020B0604020202020204" pitchFamily="34" charset="0"/>
              </a:rPr>
              <a:t>…,</a:t>
            </a:r>
            <a:r>
              <a:rPr lang="el-GR" altLang="zh-CN" sz="2000" dirty="0">
                <a:latin typeface="Arial" panose="020B0604020202020204" pitchFamily="34" charset="0"/>
              </a:rPr>
              <a:t> λ</a:t>
            </a:r>
            <a:r>
              <a:rPr lang="en-US" altLang="zh-CN" sz="2000" i="1" baseline="-25000"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对应的约当块</a:t>
            </a: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graphicFrame>
        <p:nvGraphicFramePr>
          <p:cNvPr id="10" name="Object 6"/>
          <p:cNvGraphicFramePr>
            <a:graphicFrameLocks noChangeAspect="1"/>
          </p:cNvGraphicFramePr>
          <p:nvPr/>
        </p:nvGraphicFramePr>
        <p:xfrm>
          <a:off x="2286000" y="2057400"/>
          <a:ext cx="3860800" cy="2514600"/>
        </p:xfrm>
        <a:graphic>
          <a:graphicData uri="http://schemas.openxmlformats.org/presentationml/2006/ole">
            <mc:AlternateContent xmlns:mc="http://schemas.openxmlformats.org/markup-compatibility/2006">
              <mc:Choice xmlns:v="urn:schemas-microsoft-com:vml" Requires="v">
                <p:oleObj spid="_x0000_s3339" name="" r:id="rId7" imgW="3860800" imgH="2514600" progId="Equation.DSMT4">
                  <p:embed/>
                </p:oleObj>
              </mc:Choice>
              <mc:Fallback>
                <p:oleObj name="" r:id="rId7" imgW="3860800" imgH="2514600" progId="Equation.DSMT4">
                  <p:embed/>
                  <p:pic>
                    <p:nvPicPr>
                      <p:cNvPr id="0" name="图片 3338"/>
                      <p:cNvPicPr/>
                      <p:nvPr/>
                    </p:nvPicPr>
                    <p:blipFill>
                      <a:blip r:embed="rId8"/>
                      <a:stretch>
                        <a:fillRect/>
                      </a:stretch>
                    </p:blipFill>
                    <p:spPr>
                      <a:xfrm>
                        <a:off x="2286000" y="2057400"/>
                        <a:ext cx="3860800" cy="2514600"/>
                      </a:xfrm>
                      <a:prstGeom prst="rect">
                        <a:avLst/>
                      </a:prstGeom>
                      <a:noFill/>
                      <a:ln w="38100">
                        <a:noFill/>
                        <a:miter/>
                      </a:ln>
                    </p:spPr>
                  </p:pic>
                </p:oleObj>
              </mc:Fallback>
            </mc:AlternateContent>
          </a:graphicData>
        </a:graphic>
      </p:graphicFrame>
      <p:graphicFrame>
        <p:nvGraphicFramePr>
          <p:cNvPr id="433159" name="Object 7"/>
          <p:cNvGraphicFramePr>
            <a:graphicFrameLocks noChangeAspect="1"/>
          </p:cNvGraphicFramePr>
          <p:nvPr/>
        </p:nvGraphicFramePr>
        <p:xfrm>
          <a:off x="4572000" y="5072063"/>
          <a:ext cx="1562100" cy="317500"/>
        </p:xfrm>
        <a:graphic>
          <a:graphicData uri="http://schemas.openxmlformats.org/presentationml/2006/ole">
            <mc:AlternateContent xmlns:mc="http://schemas.openxmlformats.org/markup-compatibility/2006">
              <mc:Choice xmlns:v="urn:schemas-microsoft-com:vml" Requires="v">
                <p:oleObj spid="_x0000_s3343" name="" r:id="rId9" imgW="1562100" imgH="317500" progId="Equation.DSMT4">
                  <p:embed/>
                </p:oleObj>
              </mc:Choice>
              <mc:Fallback>
                <p:oleObj name="" r:id="rId9" imgW="1562100" imgH="317500" progId="Equation.DSMT4">
                  <p:embed/>
                  <p:pic>
                    <p:nvPicPr>
                      <p:cNvPr id="0" name="图片 3342"/>
                      <p:cNvPicPr/>
                      <p:nvPr/>
                    </p:nvPicPr>
                    <p:blipFill>
                      <a:blip r:embed="rId10"/>
                      <a:stretch>
                        <a:fillRect/>
                      </a:stretch>
                    </p:blipFill>
                    <p:spPr>
                      <a:xfrm>
                        <a:off x="4572000" y="5072063"/>
                        <a:ext cx="1562100" cy="317500"/>
                      </a:xfrm>
                      <a:prstGeom prst="rect">
                        <a:avLst/>
                      </a:prstGeom>
                      <a:noFill/>
                      <a:ln w="38100">
                        <a:noFill/>
                        <a:miter/>
                      </a:ln>
                    </p:spPr>
                  </p:pic>
                </p:oleObj>
              </mc:Fallback>
            </mc:AlternateContent>
          </a:graphicData>
        </a:graphic>
      </p:graphicFrame>
      <p:graphicFrame>
        <p:nvGraphicFramePr>
          <p:cNvPr id="433160" name="Object 8"/>
          <p:cNvGraphicFramePr>
            <a:graphicFrameLocks noChangeAspect="1"/>
          </p:cNvGraphicFramePr>
          <p:nvPr/>
        </p:nvGraphicFramePr>
        <p:xfrm>
          <a:off x="1941513" y="5786438"/>
          <a:ext cx="2273300" cy="419100"/>
        </p:xfrm>
        <a:graphic>
          <a:graphicData uri="http://schemas.openxmlformats.org/presentationml/2006/ole">
            <mc:AlternateContent xmlns:mc="http://schemas.openxmlformats.org/markup-compatibility/2006">
              <mc:Choice xmlns:v="urn:schemas-microsoft-com:vml" Requires="v">
                <p:oleObj spid="_x0000_s3336" name="" r:id="rId11" imgW="2273300" imgH="419100" progId="Equation.DSMT4">
                  <p:embed/>
                </p:oleObj>
              </mc:Choice>
              <mc:Fallback>
                <p:oleObj name="" r:id="rId11" imgW="2273300" imgH="419100" progId="Equation.DSMT4">
                  <p:embed/>
                  <p:pic>
                    <p:nvPicPr>
                      <p:cNvPr id="0" name="图片 3335"/>
                      <p:cNvPicPr/>
                      <p:nvPr/>
                    </p:nvPicPr>
                    <p:blipFill>
                      <a:blip r:embed="rId12"/>
                      <a:stretch>
                        <a:fillRect/>
                      </a:stretch>
                    </p:blipFill>
                    <p:spPr>
                      <a:xfrm>
                        <a:off x="1941513" y="5786438"/>
                        <a:ext cx="2273300" cy="419100"/>
                      </a:xfrm>
                      <a:prstGeom prst="rect">
                        <a:avLst/>
                      </a:prstGeom>
                      <a:noFill/>
                      <a:ln w="38100">
                        <a:noFill/>
                        <a:miter/>
                      </a:ln>
                    </p:spPr>
                  </p:pic>
                </p:oleObj>
              </mc:Fallback>
            </mc:AlternateContent>
          </a:graphicData>
        </a:graphic>
      </p:graphicFrame>
      <p:graphicFrame>
        <p:nvGraphicFramePr>
          <p:cNvPr id="433161" name="Object 9"/>
          <p:cNvGraphicFramePr>
            <a:graphicFrameLocks noChangeAspect="1"/>
          </p:cNvGraphicFramePr>
          <p:nvPr/>
        </p:nvGraphicFramePr>
        <p:xfrm>
          <a:off x="6542088" y="4987925"/>
          <a:ext cx="1955800" cy="393700"/>
        </p:xfrm>
        <a:graphic>
          <a:graphicData uri="http://schemas.openxmlformats.org/presentationml/2006/ole">
            <mc:AlternateContent xmlns:mc="http://schemas.openxmlformats.org/markup-compatibility/2006">
              <mc:Choice xmlns:v="urn:schemas-microsoft-com:vml" Requires="v">
                <p:oleObj spid="_x0000_s3334" name="" r:id="rId13" imgW="1955800" imgH="393700" progId="Equation.DSMT4">
                  <p:embed/>
                </p:oleObj>
              </mc:Choice>
              <mc:Fallback>
                <p:oleObj name="" r:id="rId13" imgW="1955800" imgH="393700" progId="Equation.DSMT4">
                  <p:embed/>
                  <p:pic>
                    <p:nvPicPr>
                      <p:cNvPr id="0" name="图片 3333"/>
                      <p:cNvPicPr/>
                      <p:nvPr/>
                    </p:nvPicPr>
                    <p:blipFill>
                      <a:blip r:embed="rId14"/>
                      <a:stretch>
                        <a:fillRect/>
                      </a:stretch>
                    </p:blipFill>
                    <p:spPr>
                      <a:xfrm>
                        <a:off x="6542088" y="4987925"/>
                        <a:ext cx="1955800" cy="393700"/>
                      </a:xfrm>
                      <a:prstGeom prst="rect">
                        <a:avLst/>
                      </a:prstGeom>
                      <a:noFill/>
                      <a:ln w="38100">
                        <a:noFill/>
                        <a:miter/>
                      </a:ln>
                    </p:spPr>
                  </p:pic>
                </p:oleObj>
              </mc:Fallback>
            </mc:AlternateContent>
          </a:graphicData>
        </a:graphic>
      </p:graphicFrame>
      <p:graphicFrame>
        <p:nvGraphicFramePr>
          <p:cNvPr id="433162" name="Object 10"/>
          <p:cNvGraphicFramePr>
            <a:graphicFrameLocks noChangeAspect="1"/>
          </p:cNvGraphicFramePr>
          <p:nvPr/>
        </p:nvGraphicFramePr>
        <p:xfrm>
          <a:off x="4548188" y="5786438"/>
          <a:ext cx="2463800" cy="419100"/>
        </p:xfrm>
        <a:graphic>
          <a:graphicData uri="http://schemas.openxmlformats.org/presentationml/2006/ole">
            <mc:AlternateContent xmlns:mc="http://schemas.openxmlformats.org/markup-compatibility/2006">
              <mc:Choice xmlns:v="urn:schemas-microsoft-com:vml" Requires="v">
                <p:oleObj spid="_x0000_s3337" name="" r:id="rId15" imgW="2463800" imgH="419100" progId="Equation.DSMT4">
                  <p:embed/>
                </p:oleObj>
              </mc:Choice>
              <mc:Fallback>
                <p:oleObj name="" r:id="rId15" imgW="2463800" imgH="419100" progId="Equation.DSMT4">
                  <p:embed/>
                  <p:pic>
                    <p:nvPicPr>
                      <p:cNvPr id="0" name="图片 3336"/>
                      <p:cNvPicPr/>
                      <p:nvPr/>
                    </p:nvPicPr>
                    <p:blipFill>
                      <a:blip r:embed="rId16"/>
                      <a:stretch>
                        <a:fillRect/>
                      </a:stretch>
                    </p:blipFill>
                    <p:spPr>
                      <a:xfrm>
                        <a:off x="4548188" y="5786438"/>
                        <a:ext cx="2463800" cy="4191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33155"/>
                                        </p:tgtEl>
                                        <p:attrNameLst>
                                          <p:attrName>style.visibility</p:attrName>
                                        </p:attrNameLst>
                                      </p:cBhvr>
                                      <p:to>
                                        <p:strVal val="visible"/>
                                      </p:to>
                                    </p:set>
                                    <p:animEffect transition="in" filter="blinds(horizontal)">
                                      <p:cBhvr>
                                        <p:cTn id="20" dur="500"/>
                                        <p:tgtEl>
                                          <p:spTgt spid="433155"/>
                                        </p:tgtEl>
                                      </p:cBhvr>
                                    </p:animEffect>
                                  </p:childTnLst>
                                </p:cTn>
                              </p:par>
                              <p:par>
                                <p:cTn id="21" presetID="3" presetClass="entr" presetSubtype="10" fill="hold" nodeType="withEffect">
                                  <p:stCondLst>
                                    <p:cond delay="0"/>
                                  </p:stCondLst>
                                  <p:childTnLst>
                                    <p:set>
                                      <p:cBhvr>
                                        <p:cTn id="22" dur="1" fill="hold">
                                          <p:stCondLst>
                                            <p:cond delay="0"/>
                                          </p:stCondLst>
                                        </p:cTn>
                                        <p:tgtEl>
                                          <p:spTgt spid="433159"/>
                                        </p:tgtEl>
                                        <p:attrNameLst>
                                          <p:attrName>style.visibility</p:attrName>
                                        </p:attrNameLst>
                                      </p:cBhvr>
                                      <p:to>
                                        <p:strVal val="visible"/>
                                      </p:to>
                                    </p:set>
                                    <p:animEffect transition="in" filter="blinds(horizontal)">
                                      <p:cBhvr>
                                        <p:cTn id="23" dur="500"/>
                                        <p:tgtEl>
                                          <p:spTgt spid="433159"/>
                                        </p:tgtEl>
                                      </p:cBhvr>
                                    </p:animEffect>
                                  </p:childTnLst>
                                </p:cTn>
                              </p:par>
                              <p:par>
                                <p:cTn id="24" presetID="3" presetClass="entr" presetSubtype="10" fill="hold" nodeType="withEffect">
                                  <p:stCondLst>
                                    <p:cond delay="0"/>
                                  </p:stCondLst>
                                  <p:childTnLst>
                                    <p:set>
                                      <p:cBhvr>
                                        <p:cTn id="25" dur="1" fill="hold">
                                          <p:stCondLst>
                                            <p:cond delay="0"/>
                                          </p:stCondLst>
                                        </p:cTn>
                                        <p:tgtEl>
                                          <p:spTgt spid="433161"/>
                                        </p:tgtEl>
                                        <p:attrNameLst>
                                          <p:attrName>style.visibility</p:attrName>
                                        </p:attrNameLst>
                                      </p:cBhvr>
                                      <p:to>
                                        <p:strVal val="visible"/>
                                      </p:to>
                                    </p:set>
                                    <p:animEffect transition="in" filter="blinds(horizontal)">
                                      <p:cBhvr>
                                        <p:cTn id="26" dur="500"/>
                                        <p:tgtEl>
                                          <p:spTgt spid="43316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33160"/>
                                        </p:tgtEl>
                                        <p:attrNameLst>
                                          <p:attrName>style.visibility</p:attrName>
                                        </p:attrNameLst>
                                      </p:cBhvr>
                                      <p:to>
                                        <p:strVal val="visible"/>
                                      </p:to>
                                    </p:set>
                                    <p:animEffect transition="in" filter="blinds(horizontal)">
                                      <p:cBhvr>
                                        <p:cTn id="31" dur="500"/>
                                        <p:tgtEl>
                                          <p:spTgt spid="43316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33162"/>
                                        </p:tgtEl>
                                        <p:attrNameLst>
                                          <p:attrName>style.visibility</p:attrName>
                                        </p:attrNameLst>
                                      </p:cBhvr>
                                      <p:to>
                                        <p:strVal val="visible"/>
                                      </p:to>
                                    </p:set>
                                    <p:animEffect transition="in" filter="blinds(horizontal)">
                                      <p:cBhvr>
                                        <p:cTn id="36" dur="500"/>
                                        <p:tgtEl>
                                          <p:spTgt spid="433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900113" y="333375"/>
            <a:ext cx="7543800" cy="547688"/>
          </a:xfrm>
        </p:spPr>
        <p:txBody>
          <a:bodyPr vert="horz" wrap="square" lIns="91440" tIns="45720" rIns="91440" bIns="45720" anchor="ctr" anchorCtr="0"/>
          <a:p>
            <a:pPr eaLnBrk="1" hangingPunct="1"/>
            <a:r>
              <a:rPr lang="en-US" altLang="zh-CN" sz="2400" b="1" dirty="0">
                <a:solidFill>
                  <a:srgbClr val="A50021"/>
                </a:solidFill>
                <a:latin typeface="宋体" panose="02010600030101010101" pitchFamily="2" charset="-122"/>
              </a:rPr>
              <a:t>3.2.2  </a:t>
            </a:r>
            <a:r>
              <a:rPr lang="zh-CN" altLang="en-US" sz="2400" b="1" dirty="0">
                <a:solidFill>
                  <a:srgbClr val="A50021"/>
                </a:solidFill>
                <a:latin typeface="宋体" panose="02010600030101010101" pitchFamily="2" charset="-122"/>
              </a:rPr>
              <a:t>一阶系统瞬态性能分析</a:t>
            </a:r>
            <a:endParaRPr lang="en-US" altLang="zh-CN" sz="2400" b="1" dirty="0">
              <a:solidFill>
                <a:srgbClr val="A50021"/>
              </a:solidFill>
              <a:latin typeface="宋体" panose="02010600030101010101" pitchFamily="2" charset="-122"/>
            </a:endParaRPr>
          </a:p>
        </p:txBody>
      </p:sp>
      <p:graphicFrame>
        <p:nvGraphicFramePr>
          <p:cNvPr id="11267" name="Object 2"/>
          <p:cNvGraphicFramePr>
            <a:graphicFrameLocks noChangeAspect="1"/>
          </p:cNvGraphicFramePr>
          <p:nvPr/>
        </p:nvGraphicFramePr>
        <p:xfrm>
          <a:off x="1219200" y="1928813"/>
          <a:ext cx="1295400" cy="808037"/>
        </p:xfrm>
        <a:graphic>
          <a:graphicData uri="http://schemas.openxmlformats.org/presentationml/2006/ole">
            <mc:AlternateContent xmlns:mc="http://schemas.openxmlformats.org/markup-compatibility/2006">
              <mc:Choice xmlns:v="urn:schemas-microsoft-com:vml" Requires="v">
                <p:oleObj spid="_x0000_s3078" name="" r:id="rId1" imgW="647700" imgH="406400" progId="Equation.3">
                  <p:embed/>
                </p:oleObj>
              </mc:Choice>
              <mc:Fallback>
                <p:oleObj name="" r:id="rId1" imgW="647700" imgH="406400" progId="Equation.3">
                  <p:embed/>
                  <p:pic>
                    <p:nvPicPr>
                      <p:cNvPr id="0" name="图片 3077"/>
                      <p:cNvPicPr/>
                      <p:nvPr/>
                    </p:nvPicPr>
                    <p:blipFill>
                      <a:blip r:embed="rId2"/>
                      <a:stretch>
                        <a:fillRect/>
                      </a:stretch>
                    </p:blipFill>
                    <p:spPr>
                      <a:xfrm>
                        <a:off x="1219200" y="1928813"/>
                        <a:ext cx="1295400" cy="808037"/>
                      </a:xfrm>
                      <a:prstGeom prst="rect">
                        <a:avLst/>
                      </a:prstGeom>
                      <a:noFill/>
                      <a:ln w="38100">
                        <a:noFill/>
                        <a:miter/>
                      </a:ln>
                    </p:spPr>
                  </p:pic>
                </p:oleObj>
              </mc:Fallback>
            </mc:AlternateContent>
          </a:graphicData>
        </a:graphic>
      </p:graphicFrame>
      <p:graphicFrame>
        <p:nvGraphicFramePr>
          <p:cNvPr id="263169" name="Object 3"/>
          <p:cNvGraphicFramePr>
            <a:graphicFrameLocks noChangeAspect="1"/>
          </p:cNvGraphicFramePr>
          <p:nvPr/>
        </p:nvGraphicFramePr>
        <p:xfrm>
          <a:off x="1247775" y="2857500"/>
          <a:ext cx="4467225" cy="1339850"/>
        </p:xfrm>
        <a:graphic>
          <a:graphicData uri="http://schemas.openxmlformats.org/presentationml/2006/ole">
            <mc:AlternateContent xmlns:mc="http://schemas.openxmlformats.org/markup-compatibility/2006">
              <mc:Choice xmlns:v="urn:schemas-microsoft-com:vml" Requires="v">
                <p:oleObj spid="_x0000_s3079" name="" r:id="rId3" imgW="2552700" imgH="762000" progId="Equation.3">
                  <p:embed/>
                </p:oleObj>
              </mc:Choice>
              <mc:Fallback>
                <p:oleObj name="" r:id="rId3" imgW="2552700" imgH="762000" progId="Equation.3">
                  <p:embed/>
                  <p:pic>
                    <p:nvPicPr>
                      <p:cNvPr id="0" name="图片 3078"/>
                      <p:cNvPicPr/>
                      <p:nvPr/>
                    </p:nvPicPr>
                    <p:blipFill>
                      <a:blip r:embed="rId4"/>
                      <a:stretch>
                        <a:fillRect/>
                      </a:stretch>
                    </p:blipFill>
                    <p:spPr>
                      <a:xfrm>
                        <a:off x="1247775" y="2857500"/>
                        <a:ext cx="4467225" cy="1339850"/>
                      </a:xfrm>
                      <a:prstGeom prst="rect">
                        <a:avLst/>
                      </a:prstGeom>
                      <a:noFill/>
                      <a:ln w="38100">
                        <a:noFill/>
                        <a:miter/>
                      </a:ln>
                    </p:spPr>
                  </p:pic>
                </p:oleObj>
              </mc:Fallback>
            </mc:AlternateContent>
          </a:graphicData>
        </a:graphic>
      </p:graphicFrame>
      <p:graphicFrame>
        <p:nvGraphicFramePr>
          <p:cNvPr id="263170" name="Object 4"/>
          <p:cNvGraphicFramePr>
            <a:graphicFrameLocks noChangeAspect="1"/>
          </p:cNvGraphicFramePr>
          <p:nvPr/>
        </p:nvGraphicFramePr>
        <p:xfrm>
          <a:off x="2052638" y="4214813"/>
          <a:ext cx="1090612" cy="747712"/>
        </p:xfrm>
        <a:graphic>
          <a:graphicData uri="http://schemas.openxmlformats.org/presentationml/2006/ole">
            <mc:AlternateContent xmlns:mc="http://schemas.openxmlformats.org/markup-compatibility/2006">
              <mc:Choice xmlns:v="urn:schemas-microsoft-com:vml" Requires="v">
                <p:oleObj spid="_x0000_s3080" name="" r:id="rId5" imgW="584200" imgH="406400" progId="Equation.3">
                  <p:embed/>
                </p:oleObj>
              </mc:Choice>
              <mc:Fallback>
                <p:oleObj name="" r:id="rId5" imgW="584200" imgH="406400" progId="Equation.3">
                  <p:embed/>
                  <p:pic>
                    <p:nvPicPr>
                      <p:cNvPr id="0" name="图片 3079"/>
                      <p:cNvPicPr/>
                      <p:nvPr/>
                    </p:nvPicPr>
                    <p:blipFill>
                      <a:blip r:embed="rId6"/>
                      <a:stretch>
                        <a:fillRect/>
                      </a:stretch>
                    </p:blipFill>
                    <p:spPr>
                      <a:xfrm>
                        <a:off x="2052638" y="4214813"/>
                        <a:ext cx="1090612" cy="747712"/>
                      </a:xfrm>
                      <a:prstGeom prst="rect">
                        <a:avLst/>
                      </a:prstGeom>
                      <a:noFill/>
                      <a:ln w="38100">
                        <a:noFill/>
                        <a:miter/>
                      </a:ln>
                    </p:spPr>
                  </p:pic>
                </p:oleObj>
              </mc:Fallback>
            </mc:AlternateContent>
          </a:graphicData>
        </a:graphic>
      </p:graphicFrame>
      <p:graphicFrame>
        <p:nvGraphicFramePr>
          <p:cNvPr id="263171" name="Object 5"/>
          <p:cNvGraphicFramePr>
            <a:graphicFrameLocks noChangeAspect="1"/>
          </p:cNvGraphicFramePr>
          <p:nvPr/>
        </p:nvGraphicFramePr>
        <p:xfrm>
          <a:off x="1257300" y="4953000"/>
          <a:ext cx="5010150" cy="766763"/>
        </p:xfrm>
        <a:graphic>
          <a:graphicData uri="http://schemas.openxmlformats.org/presentationml/2006/ole">
            <mc:AlternateContent xmlns:mc="http://schemas.openxmlformats.org/markup-compatibility/2006">
              <mc:Choice xmlns:v="urn:schemas-microsoft-com:vml" Requires="v">
                <p:oleObj spid="_x0000_s3088" name="" r:id="rId7" imgW="2794000" imgH="431800" progId="Equation.3">
                  <p:embed/>
                </p:oleObj>
              </mc:Choice>
              <mc:Fallback>
                <p:oleObj name="" r:id="rId7" imgW="2794000" imgH="431800" progId="Equation.3">
                  <p:embed/>
                  <p:pic>
                    <p:nvPicPr>
                      <p:cNvPr id="0" name="图片 3087"/>
                      <p:cNvPicPr/>
                      <p:nvPr/>
                    </p:nvPicPr>
                    <p:blipFill>
                      <a:blip r:embed="rId8"/>
                      <a:stretch>
                        <a:fillRect/>
                      </a:stretch>
                    </p:blipFill>
                    <p:spPr>
                      <a:xfrm>
                        <a:off x="1257300" y="4953000"/>
                        <a:ext cx="5010150" cy="766763"/>
                      </a:xfrm>
                      <a:prstGeom prst="rect">
                        <a:avLst/>
                      </a:prstGeom>
                      <a:noFill/>
                      <a:ln w="38100">
                        <a:noFill/>
                        <a:miter/>
                      </a:ln>
                    </p:spPr>
                  </p:pic>
                </p:oleObj>
              </mc:Fallback>
            </mc:AlternateContent>
          </a:graphicData>
        </a:graphic>
      </p:graphicFrame>
      <p:graphicFrame>
        <p:nvGraphicFramePr>
          <p:cNvPr id="263172" name="Object 6"/>
          <p:cNvGraphicFramePr>
            <a:graphicFrameLocks noChangeAspect="1"/>
          </p:cNvGraphicFramePr>
          <p:nvPr/>
        </p:nvGraphicFramePr>
        <p:xfrm>
          <a:off x="1314450" y="5791200"/>
          <a:ext cx="2927350" cy="635000"/>
        </p:xfrm>
        <a:graphic>
          <a:graphicData uri="http://schemas.openxmlformats.org/presentationml/2006/ole">
            <mc:AlternateContent xmlns:mc="http://schemas.openxmlformats.org/markup-compatibility/2006">
              <mc:Choice xmlns:v="urn:schemas-microsoft-com:vml" Requires="v">
                <p:oleObj spid="_x0000_s3089" name="" r:id="rId9" imgW="1586865" imgH="342900" progId="Equation.3">
                  <p:embed/>
                </p:oleObj>
              </mc:Choice>
              <mc:Fallback>
                <p:oleObj name="" r:id="rId9" imgW="1586865" imgH="342900" progId="Equation.3">
                  <p:embed/>
                  <p:pic>
                    <p:nvPicPr>
                      <p:cNvPr id="0" name="图片 3088"/>
                      <p:cNvPicPr/>
                      <p:nvPr/>
                    </p:nvPicPr>
                    <p:blipFill>
                      <a:blip r:embed="rId10"/>
                      <a:stretch>
                        <a:fillRect/>
                      </a:stretch>
                    </p:blipFill>
                    <p:spPr>
                      <a:xfrm>
                        <a:off x="1314450" y="5791200"/>
                        <a:ext cx="2927350" cy="635000"/>
                      </a:xfrm>
                      <a:prstGeom prst="rect">
                        <a:avLst/>
                      </a:prstGeom>
                      <a:gradFill rotWithShape="0">
                        <a:gsLst>
                          <a:gs pos="0">
                            <a:srgbClr val="00F4F4"/>
                          </a:gs>
                          <a:gs pos="50000">
                            <a:srgbClr val="00FFFF"/>
                          </a:gs>
                          <a:gs pos="100000">
                            <a:srgbClr val="00F4F4"/>
                          </a:gs>
                        </a:gsLst>
                        <a:lin ang="2700000" scaled="1"/>
                        <a:tileRect/>
                      </a:gradFill>
                      <a:ln w="38100">
                        <a:noFill/>
                        <a:miter/>
                      </a:ln>
                    </p:spPr>
                  </p:pic>
                </p:oleObj>
              </mc:Fallback>
            </mc:AlternateContent>
          </a:graphicData>
        </a:graphic>
      </p:graphicFrame>
      <p:graphicFrame>
        <p:nvGraphicFramePr>
          <p:cNvPr id="11272" name="Object 7"/>
          <p:cNvGraphicFramePr>
            <a:graphicFrameLocks noChangeAspect="1"/>
          </p:cNvGraphicFramePr>
          <p:nvPr/>
        </p:nvGraphicFramePr>
        <p:xfrm>
          <a:off x="6362700" y="1414463"/>
          <a:ext cx="2209800" cy="1014412"/>
        </p:xfrm>
        <a:graphic>
          <a:graphicData uri="http://schemas.openxmlformats.org/presentationml/2006/ole">
            <mc:AlternateContent xmlns:mc="http://schemas.openxmlformats.org/markup-compatibility/2006">
              <mc:Choice xmlns:v="urn:schemas-microsoft-com:vml" Requires="v">
                <p:oleObj spid="_x0000_s3099" name="" r:id="rId11" imgW="2076450" imgH="952500" progId="PBrush">
                  <p:embed/>
                </p:oleObj>
              </mc:Choice>
              <mc:Fallback>
                <p:oleObj name="" r:id="rId11" imgW="2076450" imgH="952500" progId="PBrush">
                  <p:embed/>
                  <p:pic>
                    <p:nvPicPr>
                      <p:cNvPr id="0" name="图片 3098"/>
                      <p:cNvPicPr/>
                      <p:nvPr/>
                    </p:nvPicPr>
                    <p:blipFill>
                      <a:blip r:embed="rId12">
                        <a:clrChange>
                          <a:clrFrom>
                            <a:srgbClr val="FFFFFF"/>
                          </a:clrFrom>
                          <a:clrTo>
                            <a:srgbClr val="FFFFFF">
                              <a:alpha val="0"/>
                            </a:srgbClr>
                          </a:clrTo>
                        </a:clrChange>
                      </a:blip>
                      <a:stretch>
                        <a:fillRect/>
                      </a:stretch>
                    </p:blipFill>
                    <p:spPr>
                      <a:xfrm>
                        <a:off x="6362700" y="1414463"/>
                        <a:ext cx="2209800" cy="1014412"/>
                      </a:xfrm>
                      <a:prstGeom prst="rect">
                        <a:avLst/>
                      </a:prstGeom>
                      <a:noFill/>
                      <a:ln w="38100">
                        <a:noFill/>
                        <a:miter/>
                      </a:ln>
                    </p:spPr>
                  </p:pic>
                </p:oleObj>
              </mc:Fallback>
            </mc:AlternateContent>
          </a:graphicData>
        </a:graphic>
      </p:graphicFrame>
      <p:graphicFrame>
        <p:nvGraphicFramePr>
          <p:cNvPr id="11273" name="Object 8"/>
          <p:cNvGraphicFramePr>
            <a:graphicFrameLocks noChangeAspect="1"/>
          </p:cNvGraphicFramePr>
          <p:nvPr/>
        </p:nvGraphicFramePr>
        <p:xfrm>
          <a:off x="6500813" y="2470150"/>
          <a:ext cx="2057400" cy="1530350"/>
        </p:xfrm>
        <a:graphic>
          <a:graphicData uri="http://schemas.openxmlformats.org/presentationml/2006/ole">
            <mc:AlternateContent xmlns:mc="http://schemas.openxmlformats.org/markup-compatibility/2006">
              <mc:Choice xmlns:v="urn:schemas-microsoft-com:vml" Requires="v">
                <p:oleObj spid="_x0000_s3090" name="" r:id="rId13" imgW="1971675" imgH="1466850" progId="PBrush">
                  <p:embed/>
                </p:oleObj>
              </mc:Choice>
              <mc:Fallback>
                <p:oleObj name="" r:id="rId13" imgW="1971675" imgH="1466850" progId="PBrush">
                  <p:embed/>
                  <p:pic>
                    <p:nvPicPr>
                      <p:cNvPr id="0" name="图片 3089"/>
                      <p:cNvPicPr/>
                      <p:nvPr/>
                    </p:nvPicPr>
                    <p:blipFill>
                      <a:blip r:embed="rId14">
                        <a:clrChange>
                          <a:clrFrom>
                            <a:srgbClr val="FFFFFF"/>
                          </a:clrFrom>
                          <a:clrTo>
                            <a:srgbClr val="FFFFFF">
                              <a:alpha val="0"/>
                            </a:srgbClr>
                          </a:clrTo>
                        </a:clrChange>
                      </a:blip>
                      <a:stretch>
                        <a:fillRect/>
                      </a:stretch>
                    </p:blipFill>
                    <p:spPr>
                      <a:xfrm>
                        <a:off x="6500813" y="2470150"/>
                        <a:ext cx="2057400" cy="1530350"/>
                      </a:xfrm>
                      <a:prstGeom prst="rect">
                        <a:avLst/>
                      </a:prstGeom>
                      <a:noFill/>
                      <a:ln w="38100">
                        <a:noFill/>
                        <a:miter/>
                      </a:ln>
                    </p:spPr>
                  </p:pic>
                </p:oleObj>
              </mc:Fallback>
            </mc:AlternateContent>
          </a:graphicData>
        </a:graphic>
      </p:graphicFrame>
      <p:pic>
        <p:nvPicPr>
          <p:cNvPr id="12" name="Picture 5"/>
          <p:cNvPicPr>
            <a:picLocks noChangeAspect="1" noChangeArrowheads="1"/>
          </p:cNvPicPr>
          <p:nvPr/>
        </p:nvPicPr>
        <p:blipFill>
          <a:blip r:embed="rId15"/>
          <a:srcRect/>
          <a:stretch>
            <a:fillRect/>
          </a:stretch>
        </p:blipFill>
        <p:spPr bwMode="auto">
          <a:xfrm>
            <a:off x="6429375" y="4143375"/>
            <a:ext cx="2286000" cy="22574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3169"/>
                                        </p:tgtEl>
                                        <p:attrNameLst>
                                          <p:attrName>style.visibility</p:attrName>
                                        </p:attrNameLst>
                                      </p:cBhvr>
                                      <p:to>
                                        <p:strVal val="visible"/>
                                      </p:to>
                                    </p:set>
                                    <p:animEffect transition="in" filter="blinds(horizontal)">
                                      <p:cBhvr>
                                        <p:cTn id="7" dur="500"/>
                                        <p:tgtEl>
                                          <p:spTgt spid="2631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3170"/>
                                        </p:tgtEl>
                                        <p:attrNameLst>
                                          <p:attrName>style.visibility</p:attrName>
                                        </p:attrNameLst>
                                      </p:cBhvr>
                                      <p:to>
                                        <p:strVal val="visible"/>
                                      </p:to>
                                    </p:set>
                                    <p:animEffect transition="in" filter="blinds(horizontal)">
                                      <p:cBhvr>
                                        <p:cTn id="12" dur="500"/>
                                        <p:tgtEl>
                                          <p:spTgt spid="2631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3171"/>
                                        </p:tgtEl>
                                        <p:attrNameLst>
                                          <p:attrName>style.visibility</p:attrName>
                                        </p:attrNameLst>
                                      </p:cBhvr>
                                      <p:to>
                                        <p:strVal val="visible"/>
                                      </p:to>
                                    </p:set>
                                    <p:animEffect transition="in" filter="blinds(horizontal)">
                                      <p:cBhvr>
                                        <p:cTn id="22" dur="500"/>
                                        <p:tgtEl>
                                          <p:spTgt spid="2631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3172"/>
                                        </p:tgtEl>
                                        <p:attrNameLst>
                                          <p:attrName>style.visibility</p:attrName>
                                        </p:attrNameLst>
                                      </p:cBhvr>
                                      <p:to>
                                        <p:strVal val="visible"/>
                                      </p:to>
                                    </p:set>
                                    <p:animEffect transition="in" filter="blinds(horizontal)">
                                      <p:cBhvr>
                                        <p:cTn id="27" dur="500"/>
                                        <p:tgtEl>
                                          <p:spTgt spid="263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642938" y="5500688"/>
            <a:ext cx="7858125" cy="64293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14"/>
          <p:cNvGrpSpPr/>
          <p:nvPr/>
        </p:nvGrpSpPr>
        <p:grpSpPr>
          <a:xfrm>
            <a:off x="739775" y="5600700"/>
            <a:ext cx="7689850" cy="471488"/>
            <a:chOff x="714348" y="5500702"/>
            <a:chExt cx="7690190" cy="471548"/>
          </a:xfrm>
        </p:grpSpPr>
        <p:graphicFrame>
          <p:nvGraphicFramePr>
            <p:cNvPr id="86025" name="Object 8"/>
            <p:cNvGraphicFramePr>
              <a:graphicFrameLocks noChangeAspect="1"/>
            </p:cNvGraphicFramePr>
            <p:nvPr/>
          </p:nvGraphicFramePr>
          <p:xfrm>
            <a:off x="714348" y="5611830"/>
            <a:ext cx="571500" cy="317500"/>
          </p:xfrm>
          <a:graphic>
            <a:graphicData uri="http://schemas.openxmlformats.org/presentationml/2006/ole">
              <mc:AlternateContent xmlns:mc="http://schemas.openxmlformats.org/markup-compatibility/2006">
                <mc:Choice xmlns:v="urn:schemas-microsoft-com:vml" Requires="v">
                  <p:oleObj spid="_x0000_s3344" name="" r:id="rId1" imgW="571500" imgH="317500" progId="Equation.DSMT4">
                    <p:embed/>
                  </p:oleObj>
                </mc:Choice>
                <mc:Fallback>
                  <p:oleObj name="" r:id="rId1" imgW="571500" imgH="317500" progId="Equation.DSMT4">
                    <p:embed/>
                    <p:pic>
                      <p:nvPicPr>
                        <p:cNvPr id="0" name="图片 3343"/>
                        <p:cNvPicPr/>
                        <p:nvPr/>
                      </p:nvPicPr>
                      <p:blipFill>
                        <a:blip r:embed="rId2"/>
                        <a:stretch>
                          <a:fillRect/>
                        </a:stretch>
                      </p:blipFill>
                      <p:spPr>
                        <a:xfrm>
                          <a:off x="714348" y="5611830"/>
                          <a:ext cx="571500" cy="317500"/>
                        </a:xfrm>
                        <a:prstGeom prst="rect">
                          <a:avLst/>
                        </a:prstGeom>
                        <a:noFill/>
                        <a:ln w="38100">
                          <a:noFill/>
                          <a:miter/>
                        </a:ln>
                      </p:spPr>
                    </p:pic>
                  </p:oleObj>
                </mc:Fallback>
              </mc:AlternateContent>
            </a:graphicData>
          </a:graphic>
        </p:graphicFrame>
        <p:sp>
          <p:nvSpPr>
            <p:cNvPr id="86026" name="TextBox 9"/>
            <p:cNvSpPr txBox="1"/>
            <p:nvPr/>
          </p:nvSpPr>
          <p:spPr>
            <a:xfrm>
              <a:off x="1357290" y="5572140"/>
              <a:ext cx="1210588"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的各分量</a:t>
              </a:r>
              <a:endParaRPr lang="zh-CN" altLang="en-US" sz="2000" b="1" dirty="0">
                <a:latin typeface="Arial" panose="020B0604020202020204" pitchFamily="34" charset="0"/>
              </a:endParaRPr>
            </a:p>
          </p:txBody>
        </p:sp>
        <p:graphicFrame>
          <p:nvGraphicFramePr>
            <p:cNvPr id="86027" name="Object 9"/>
            <p:cNvGraphicFramePr>
              <a:graphicFrameLocks noChangeAspect="1"/>
            </p:cNvGraphicFramePr>
            <p:nvPr/>
          </p:nvGraphicFramePr>
          <p:xfrm>
            <a:off x="2559052" y="5572140"/>
            <a:ext cx="2298700" cy="368300"/>
          </p:xfrm>
          <a:graphic>
            <a:graphicData uri="http://schemas.openxmlformats.org/presentationml/2006/ole">
              <mc:AlternateContent xmlns:mc="http://schemas.openxmlformats.org/markup-compatibility/2006">
                <mc:Choice xmlns:v="urn:schemas-microsoft-com:vml" Requires="v">
                  <p:oleObj spid="_x0000_s3353" name="" r:id="rId3" imgW="2298700" imgH="368300" progId="Equation.DSMT4">
                    <p:embed/>
                  </p:oleObj>
                </mc:Choice>
                <mc:Fallback>
                  <p:oleObj name="" r:id="rId3" imgW="2298700" imgH="368300" progId="Equation.DSMT4">
                    <p:embed/>
                    <p:pic>
                      <p:nvPicPr>
                        <p:cNvPr id="0" name="图片 3352"/>
                        <p:cNvPicPr/>
                        <p:nvPr/>
                      </p:nvPicPr>
                      <p:blipFill>
                        <a:blip r:embed="rId4"/>
                        <a:stretch>
                          <a:fillRect/>
                        </a:stretch>
                      </p:blipFill>
                      <p:spPr>
                        <a:xfrm>
                          <a:off x="2559052" y="5572140"/>
                          <a:ext cx="2298700" cy="368300"/>
                        </a:xfrm>
                        <a:prstGeom prst="rect">
                          <a:avLst/>
                        </a:prstGeom>
                        <a:noFill/>
                        <a:ln w="38100">
                          <a:noFill/>
                          <a:miter/>
                        </a:ln>
                      </p:spPr>
                    </p:pic>
                  </p:oleObj>
                </mc:Fallback>
              </mc:AlternateContent>
            </a:graphicData>
          </a:graphic>
        </p:graphicFrame>
        <p:sp>
          <p:nvSpPr>
            <p:cNvPr id="86028" name="TextBox 11"/>
            <p:cNvSpPr txBox="1"/>
            <p:nvPr/>
          </p:nvSpPr>
          <p:spPr>
            <a:xfrm>
              <a:off x="4845234" y="5529220"/>
              <a:ext cx="44114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是</a:t>
              </a:r>
              <a:endParaRPr lang="zh-CN" altLang="en-US" sz="2000" b="1" dirty="0">
                <a:latin typeface="Arial" panose="020B0604020202020204" pitchFamily="34" charset="0"/>
              </a:endParaRPr>
            </a:p>
          </p:txBody>
        </p:sp>
        <p:graphicFrame>
          <p:nvGraphicFramePr>
            <p:cNvPr id="86029" name="Object 10"/>
            <p:cNvGraphicFramePr>
              <a:graphicFrameLocks noChangeAspect="1"/>
            </p:cNvGraphicFramePr>
            <p:nvPr/>
          </p:nvGraphicFramePr>
          <p:xfrm>
            <a:off x="5240354" y="5500702"/>
            <a:ext cx="1689100" cy="368300"/>
          </p:xfrm>
          <a:graphic>
            <a:graphicData uri="http://schemas.openxmlformats.org/presentationml/2006/ole">
              <mc:AlternateContent xmlns:mc="http://schemas.openxmlformats.org/markup-compatibility/2006">
                <mc:Choice xmlns:v="urn:schemas-microsoft-com:vml" Requires="v">
                  <p:oleObj spid="_x0000_s3358" name="" r:id="rId5" imgW="1689100" imgH="368300" progId="Equation.DSMT4">
                    <p:embed/>
                  </p:oleObj>
                </mc:Choice>
                <mc:Fallback>
                  <p:oleObj name="" r:id="rId5" imgW="1689100" imgH="368300" progId="Equation.DSMT4">
                    <p:embed/>
                    <p:pic>
                      <p:nvPicPr>
                        <p:cNvPr id="0" name="图片 3357"/>
                        <p:cNvPicPr/>
                        <p:nvPr/>
                      </p:nvPicPr>
                      <p:blipFill>
                        <a:blip r:embed="rId6"/>
                        <a:stretch>
                          <a:fillRect/>
                        </a:stretch>
                      </p:blipFill>
                      <p:spPr>
                        <a:xfrm>
                          <a:off x="5240354" y="5500702"/>
                          <a:ext cx="1689100" cy="368300"/>
                        </a:xfrm>
                        <a:prstGeom prst="rect">
                          <a:avLst/>
                        </a:prstGeom>
                        <a:noFill/>
                        <a:ln w="38100">
                          <a:noFill/>
                          <a:miter/>
                        </a:ln>
                      </p:spPr>
                    </p:pic>
                  </p:oleObj>
                </mc:Fallback>
              </mc:AlternateContent>
            </a:graphicData>
          </a:graphic>
        </p:graphicFrame>
        <p:sp>
          <p:nvSpPr>
            <p:cNvPr id="86030" name="TextBox 13"/>
            <p:cNvSpPr txBox="1"/>
            <p:nvPr/>
          </p:nvSpPr>
          <p:spPr>
            <a:xfrm>
              <a:off x="6929454" y="5500702"/>
              <a:ext cx="147508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的线性组合</a:t>
              </a:r>
              <a:endParaRPr lang="zh-CN" altLang="en-US" sz="2000" b="1" dirty="0">
                <a:latin typeface="Arial" panose="020B0604020202020204" pitchFamily="34" charset="0"/>
              </a:endParaRPr>
            </a:p>
          </p:txBody>
        </p:sp>
      </p:grpSp>
      <p:graphicFrame>
        <p:nvGraphicFramePr>
          <p:cNvPr id="86020" name="Object 2"/>
          <p:cNvGraphicFramePr>
            <a:graphicFrameLocks noChangeAspect="1"/>
          </p:cNvGraphicFramePr>
          <p:nvPr/>
        </p:nvGraphicFramePr>
        <p:xfrm>
          <a:off x="2143125" y="571500"/>
          <a:ext cx="292100" cy="304800"/>
        </p:xfrm>
        <a:graphic>
          <a:graphicData uri="http://schemas.openxmlformats.org/presentationml/2006/ole">
            <mc:AlternateContent xmlns:mc="http://schemas.openxmlformats.org/markup-compatibility/2006">
              <mc:Choice xmlns:v="urn:schemas-microsoft-com:vml" Requires="v">
                <p:oleObj spid="_x0000_s3345" name="" r:id="rId7" imgW="292100" imgH="304800" progId="Equation.DSMT4">
                  <p:embed/>
                </p:oleObj>
              </mc:Choice>
              <mc:Fallback>
                <p:oleObj name="" r:id="rId7" imgW="292100" imgH="304800" progId="Equation.DSMT4">
                  <p:embed/>
                  <p:pic>
                    <p:nvPicPr>
                      <p:cNvPr id="0" name="图片 3344"/>
                      <p:cNvPicPr/>
                      <p:nvPr/>
                    </p:nvPicPr>
                    <p:blipFill>
                      <a:blip r:embed="rId8"/>
                      <a:stretch>
                        <a:fillRect/>
                      </a:stretch>
                    </p:blipFill>
                    <p:spPr>
                      <a:xfrm>
                        <a:off x="2143125" y="571500"/>
                        <a:ext cx="292100" cy="304800"/>
                      </a:xfrm>
                      <a:prstGeom prst="rect">
                        <a:avLst/>
                      </a:prstGeom>
                      <a:noFill/>
                      <a:ln w="38100">
                        <a:noFill/>
                        <a:miter/>
                      </a:ln>
                    </p:spPr>
                  </p:pic>
                </p:oleObj>
              </mc:Fallback>
            </mc:AlternateContent>
          </a:graphicData>
        </a:graphic>
      </p:graphicFrame>
      <p:sp>
        <p:nvSpPr>
          <p:cNvPr id="86021" name="TextBox 5"/>
          <p:cNvSpPr txBox="1"/>
          <p:nvPr/>
        </p:nvSpPr>
        <p:spPr>
          <a:xfrm>
            <a:off x="2428875" y="500063"/>
            <a:ext cx="542925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为对角矩阵时</a:t>
            </a:r>
            <a:endParaRPr lang="zh-CN" altLang="en-US" sz="2000" b="1" dirty="0">
              <a:latin typeface="Arial" panose="020B0604020202020204" pitchFamily="34" charset="0"/>
            </a:endParaRPr>
          </a:p>
        </p:txBody>
      </p:sp>
      <p:graphicFrame>
        <p:nvGraphicFramePr>
          <p:cNvPr id="7" name="Object 3"/>
          <p:cNvGraphicFramePr>
            <a:graphicFrameLocks noChangeAspect="1"/>
          </p:cNvGraphicFramePr>
          <p:nvPr/>
        </p:nvGraphicFramePr>
        <p:xfrm>
          <a:off x="2286000" y="1285875"/>
          <a:ext cx="3060700" cy="1689100"/>
        </p:xfrm>
        <a:graphic>
          <a:graphicData uri="http://schemas.openxmlformats.org/presentationml/2006/ole">
            <mc:AlternateContent xmlns:mc="http://schemas.openxmlformats.org/markup-compatibility/2006">
              <mc:Choice xmlns:v="urn:schemas-microsoft-com:vml" Requires="v">
                <p:oleObj spid="_x0000_s3356" name="" r:id="rId9" imgW="3060700" imgH="1689100" progId="Equation.DSMT4">
                  <p:embed/>
                </p:oleObj>
              </mc:Choice>
              <mc:Fallback>
                <p:oleObj name="" r:id="rId9" imgW="3060700" imgH="1689100" progId="Equation.DSMT4">
                  <p:embed/>
                  <p:pic>
                    <p:nvPicPr>
                      <p:cNvPr id="0" name="图片 3355"/>
                      <p:cNvPicPr/>
                      <p:nvPr/>
                    </p:nvPicPr>
                    <p:blipFill>
                      <a:blip r:embed="rId10"/>
                      <a:stretch>
                        <a:fillRect/>
                      </a:stretch>
                    </p:blipFill>
                    <p:spPr>
                      <a:xfrm>
                        <a:off x="2286000" y="1285875"/>
                        <a:ext cx="3060700" cy="1689100"/>
                      </a:xfrm>
                      <a:prstGeom prst="rect">
                        <a:avLst/>
                      </a:prstGeom>
                      <a:noFill/>
                      <a:ln w="38100">
                        <a:noFill/>
                        <a:miter/>
                      </a:ln>
                    </p:spPr>
                  </p:pic>
                </p:oleObj>
              </mc:Fallback>
            </mc:AlternateContent>
          </a:graphicData>
        </a:graphic>
      </p:graphicFrame>
      <p:graphicFrame>
        <p:nvGraphicFramePr>
          <p:cNvPr id="493575" name="Object 7"/>
          <p:cNvGraphicFramePr>
            <a:graphicFrameLocks noChangeAspect="1"/>
          </p:cNvGraphicFramePr>
          <p:nvPr/>
        </p:nvGraphicFramePr>
        <p:xfrm>
          <a:off x="1809750" y="3454400"/>
          <a:ext cx="6337300" cy="1689100"/>
        </p:xfrm>
        <a:graphic>
          <a:graphicData uri="http://schemas.openxmlformats.org/presentationml/2006/ole">
            <mc:AlternateContent xmlns:mc="http://schemas.openxmlformats.org/markup-compatibility/2006">
              <mc:Choice xmlns:v="urn:schemas-microsoft-com:vml" Requires="v">
                <p:oleObj spid="_x0000_s3354" name="" r:id="rId11" imgW="6337300" imgH="1689100" progId="Equation.DSMT4">
                  <p:embed/>
                </p:oleObj>
              </mc:Choice>
              <mc:Fallback>
                <p:oleObj name="" r:id="rId11" imgW="6337300" imgH="1689100" progId="Equation.DSMT4">
                  <p:embed/>
                  <p:pic>
                    <p:nvPicPr>
                      <p:cNvPr id="0" name="图片 3353"/>
                      <p:cNvPicPr/>
                      <p:nvPr/>
                    </p:nvPicPr>
                    <p:blipFill>
                      <a:blip r:embed="rId12"/>
                      <a:stretch>
                        <a:fillRect/>
                      </a:stretch>
                    </p:blipFill>
                    <p:spPr>
                      <a:xfrm>
                        <a:off x="1809750" y="3454400"/>
                        <a:ext cx="6337300" cy="1689100"/>
                      </a:xfrm>
                      <a:prstGeom prst="rect">
                        <a:avLst/>
                      </a:prstGeom>
                      <a:noFill/>
                      <a:ln w="38100">
                        <a:noFill/>
                        <a:miter/>
                      </a:ln>
                    </p:spPr>
                  </p:pic>
                </p:oleObj>
              </mc:Fallback>
            </mc:AlternateContent>
          </a:graphicData>
        </a:graphic>
      </p:graphicFrame>
      <p:sp>
        <p:nvSpPr>
          <p:cNvPr id="17" name="TextBox 16"/>
          <p:cNvSpPr txBox="1"/>
          <p:nvPr/>
        </p:nvSpPr>
        <p:spPr>
          <a:xfrm>
            <a:off x="5484813" y="1643063"/>
            <a:ext cx="3424237"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solidFill>
                  <a:srgbClr val="FF0000"/>
                </a:solidFill>
                <a:latin typeface="Arial" panose="020B0604020202020204" pitchFamily="34" charset="0"/>
              </a:rPr>
              <a:t> 自动控制原理，李友善</a:t>
            </a:r>
            <a:r>
              <a:rPr lang="en-US" altLang="zh-CN" sz="1800" b="1" dirty="0">
                <a:solidFill>
                  <a:srgbClr val="FF0000"/>
                </a:solidFill>
                <a:latin typeface="Arial" panose="020B0604020202020204" pitchFamily="34" charset="0"/>
              </a:rPr>
              <a:t>(</a:t>
            </a:r>
            <a:r>
              <a:rPr lang="zh-CN" altLang="en-US" sz="1800" b="1" dirty="0">
                <a:solidFill>
                  <a:srgbClr val="FF0000"/>
                </a:solidFill>
                <a:latin typeface="Arial" panose="020B0604020202020204" pitchFamily="34" charset="0"/>
              </a:rPr>
              <a:t>第三版</a:t>
            </a:r>
            <a:r>
              <a:rPr lang="en-US" altLang="zh-CN" sz="1800" b="1" dirty="0">
                <a:solidFill>
                  <a:srgbClr val="FF0000"/>
                </a:solidFill>
                <a:latin typeface="Arial" panose="020B0604020202020204" pitchFamily="34" charset="0"/>
              </a:rPr>
              <a:t>)</a:t>
            </a:r>
            <a:endParaRPr lang="en-US" altLang="zh-CN" sz="1800" b="1" dirty="0">
              <a:solidFill>
                <a:srgbClr val="FF0000"/>
              </a:solidFill>
              <a:latin typeface="Arial" panose="020B0604020202020204" pitchFamily="34" charset="0"/>
            </a:endParaRPr>
          </a:p>
          <a:p>
            <a:pPr marL="0" lvl="0" indent="0" eaLnBrk="1" hangingPunct="1">
              <a:spcBef>
                <a:spcPct val="0"/>
              </a:spcBef>
              <a:buFontTx/>
              <a:buNone/>
            </a:pPr>
            <a:r>
              <a:rPr lang="en-US" altLang="zh-CN" sz="1800" b="1" dirty="0">
                <a:solidFill>
                  <a:srgbClr val="FF0000"/>
                </a:solidFill>
                <a:latin typeface="Arial" panose="020B0604020202020204" pitchFamily="34" charset="0"/>
              </a:rPr>
              <a:t>P332</a:t>
            </a:r>
            <a:endParaRPr lang="zh-CN" altLang="en-US" sz="1800" b="1" dirty="0">
              <a:solidFill>
                <a:srgbClr val="FF0000"/>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93575"/>
                                        </p:tgtEl>
                                        <p:attrNameLst>
                                          <p:attrName>style.visibility</p:attrName>
                                        </p:attrNameLst>
                                      </p:cBhvr>
                                      <p:to>
                                        <p:strVal val="visible"/>
                                      </p:to>
                                    </p:set>
                                    <p:animEffect transition="in" filter="blinds(horizontal)">
                                      <p:cBhvr>
                                        <p:cTn id="18" dur="500"/>
                                        <p:tgtEl>
                                          <p:spTgt spid="49357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94594" name="Object 2"/>
          <p:cNvGraphicFramePr>
            <a:graphicFrameLocks noChangeAspect="1"/>
          </p:cNvGraphicFramePr>
          <p:nvPr/>
        </p:nvGraphicFramePr>
        <p:xfrm>
          <a:off x="1643063" y="2728913"/>
          <a:ext cx="6959600" cy="3771900"/>
        </p:xfrm>
        <a:graphic>
          <a:graphicData uri="http://schemas.openxmlformats.org/presentationml/2006/ole">
            <mc:AlternateContent xmlns:mc="http://schemas.openxmlformats.org/markup-compatibility/2006">
              <mc:Choice xmlns:v="urn:schemas-microsoft-com:vml" Requires="v">
                <p:oleObj spid="_x0000_s3348" name="" r:id="rId1" imgW="6959600" imgH="3771900" progId="Equation.DSMT4">
                  <p:embed/>
                </p:oleObj>
              </mc:Choice>
              <mc:Fallback>
                <p:oleObj name="" r:id="rId1" imgW="6959600" imgH="3771900" progId="Equation.DSMT4">
                  <p:embed/>
                  <p:pic>
                    <p:nvPicPr>
                      <p:cNvPr id="0" name="图片 3347"/>
                      <p:cNvPicPr/>
                      <p:nvPr/>
                    </p:nvPicPr>
                    <p:blipFill>
                      <a:blip r:embed="rId2"/>
                      <a:stretch>
                        <a:fillRect/>
                      </a:stretch>
                    </p:blipFill>
                    <p:spPr>
                      <a:xfrm>
                        <a:off x="1643063" y="2728913"/>
                        <a:ext cx="6959600" cy="3771900"/>
                      </a:xfrm>
                      <a:prstGeom prst="rect">
                        <a:avLst/>
                      </a:prstGeom>
                      <a:noFill/>
                      <a:ln w="38100">
                        <a:noFill/>
                        <a:miter/>
                      </a:ln>
                    </p:spPr>
                  </p:pic>
                </p:oleObj>
              </mc:Fallback>
            </mc:AlternateContent>
          </a:graphicData>
        </a:graphic>
      </p:graphicFrame>
      <p:graphicFrame>
        <p:nvGraphicFramePr>
          <p:cNvPr id="87043" name="Object 3"/>
          <p:cNvGraphicFramePr>
            <a:graphicFrameLocks noChangeAspect="1"/>
          </p:cNvGraphicFramePr>
          <p:nvPr/>
        </p:nvGraphicFramePr>
        <p:xfrm>
          <a:off x="2000250" y="1114425"/>
          <a:ext cx="292100" cy="304800"/>
        </p:xfrm>
        <a:graphic>
          <a:graphicData uri="http://schemas.openxmlformats.org/presentationml/2006/ole">
            <mc:AlternateContent xmlns:mc="http://schemas.openxmlformats.org/markup-compatibility/2006">
              <mc:Choice xmlns:v="urn:schemas-microsoft-com:vml" Requires="v">
                <p:oleObj spid="_x0000_s3355" name="" r:id="rId3" imgW="292100" imgH="304800" progId="Equation.DSMT4">
                  <p:embed/>
                </p:oleObj>
              </mc:Choice>
              <mc:Fallback>
                <p:oleObj name="" r:id="rId3" imgW="292100" imgH="304800" progId="Equation.DSMT4">
                  <p:embed/>
                  <p:pic>
                    <p:nvPicPr>
                      <p:cNvPr id="0" name="图片 3354"/>
                      <p:cNvPicPr/>
                      <p:nvPr/>
                    </p:nvPicPr>
                    <p:blipFill>
                      <a:blip r:embed="rId4"/>
                      <a:stretch>
                        <a:fillRect/>
                      </a:stretch>
                    </p:blipFill>
                    <p:spPr>
                      <a:xfrm>
                        <a:off x="2000250" y="1114425"/>
                        <a:ext cx="292100" cy="304800"/>
                      </a:xfrm>
                      <a:prstGeom prst="rect">
                        <a:avLst/>
                      </a:prstGeom>
                      <a:noFill/>
                      <a:ln w="38100">
                        <a:noFill/>
                        <a:miter/>
                      </a:ln>
                    </p:spPr>
                  </p:pic>
                </p:oleObj>
              </mc:Fallback>
            </mc:AlternateContent>
          </a:graphicData>
        </a:graphic>
      </p:graphicFrame>
      <p:sp>
        <p:nvSpPr>
          <p:cNvPr id="87044" name="TextBox 5"/>
          <p:cNvSpPr txBox="1"/>
          <p:nvPr/>
        </p:nvSpPr>
        <p:spPr>
          <a:xfrm>
            <a:off x="2286000" y="1071563"/>
            <a:ext cx="1785938"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为约当阵时，</a:t>
            </a:r>
            <a:endParaRPr lang="zh-CN" altLang="en-US" sz="2000" b="1" dirty="0">
              <a:latin typeface="Arial" panose="020B0604020202020204" pitchFamily="34" charset="0"/>
            </a:endParaRPr>
          </a:p>
        </p:txBody>
      </p:sp>
      <p:graphicFrame>
        <p:nvGraphicFramePr>
          <p:cNvPr id="7" name="Object 4"/>
          <p:cNvGraphicFramePr>
            <a:graphicFrameLocks noChangeAspect="1"/>
          </p:cNvGraphicFramePr>
          <p:nvPr/>
        </p:nvGraphicFramePr>
        <p:xfrm>
          <a:off x="4357688" y="571500"/>
          <a:ext cx="3073400" cy="1689100"/>
        </p:xfrm>
        <a:graphic>
          <a:graphicData uri="http://schemas.openxmlformats.org/presentationml/2006/ole">
            <mc:AlternateContent xmlns:mc="http://schemas.openxmlformats.org/markup-compatibility/2006">
              <mc:Choice xmlns:v="urn:schemas-microsoft-com:vml" Requires="v">
                <p:oleObj spid="_x0000_s3357" name="" r:id="rId5" imgW="3073400" imgH="1689100" progId="Equation.DSMT4">
                  <p:embed/>
                </p:oleObj>
              </mc:Choice>
              <mc:Fallback>
                <p:oleObj name="" r:id="rId5" imgW="3073400" imgH="1689100" progId="Equation.DSMT4">
                  <p:embed/>
                  <p:pic>
                    <p:nvPicPr>
                      <p:cNvPr id="0" name="图片 3356"/>
                      <p:cNvPicPr/>
                      <p:nvPr/>
                    </p:nvPicPr>
                    <p:blipFill>
                      <a:blip r:embed="rId6"/>
                      <a:stretch>
                        <a:fillRect/>
                      </a:stretch>
                    </p:blipFill>
                    <p:spPr>
                      <a:xfrm>
                        <a:off x="4357688" y="571500"/>
                        <a:ext cx="3073400" cy="1689100"/>
                      </a:xfrm>
                      <a:prstGeom prst="rect">
                        <a:avLst/>
                      </a:prstGeom>
                      <a:noFill/>
                      <a:ln w="38100">
                        <a:noFill/>
                        <a:miter/>
                      </a:ln>
                    </p:spPr>
                  </p:pic>
                </p:oleObj>
              </mc:Fallback>
            </mc:AlternateContent>
          </a:graphicData>
        </a:graphic>
      </p:graphicFrame>
      <p:sp>
        <p:nvSpPr>
          <p:cNvPr id="8" name="TextBox 7"/>
          <p:cNvSpPr txBox="1"/>
          <p:nvPr/>
        </p:nvSpPr>
        <p:spPr>
          <a:xfrm>
            <a:off x="250825" y="1989138"/>
            <a:ext cx="3424238"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solidFill>
                  <a:srgbClr val="FF0000"/>
                </a:solidFill>
                <a:latin typeface="Arial" panose="020B0604020202020204" pitchFamily="34" charset="0"/>
              </a:rPr>
              <a:t> 自动控制原理，李友善</a:t>
            </a:r>
            <a:r>
              <a:rPr lang="en-US" altLang="zh-CN" sz="1800" b="1" dirty="0">
                <a:solidFill>
                  <a:srgbClr val="FF0000"/>
                </a:solidFill>
                <a:latin typeface="Arial" panose="020B0604020202020204" pitchFamily="34" charset="0"/>
              </a:rPr>
              <a:t>(</a:t>
            </a:r>
            <a:r>
              <a:rPr lang="zh-CN" altLang="en-US" sz="1800" b="1" dirty="0">
                <a:solidFill>
                  <a:srgbClr val="FF0000"/>
                </a:solidFill>
                <a:latin typeface="Arial" panose="020B0604020202020204" pitchFamily="34" charset="0"/>
              </a:rPr>
              <a:t>第三版</a:t>
            </a:r>
            <a:r>
              <a:rPr lang="en-US" altLang="zh-CN" sz="1800" b="1" dirty="0">
                <a:solidFill>
                  <a:srgbClr val="FF0000"/>
                </a:solidFill>
                <a:latin typeface="Arial" panose="020B0604020202020204" pitchFamily="34" charset="0"/>
              </a:rPr>
              <a:t>)</a:t>
            </a:r>
            <a:endParaRPr lang="en-US" altLang="zh-CN" sz="1800" b="1" dirty="0">
              <a:solidFill>
                <a:srgbClr val="FF0000"/>
              </a:solidFill>
              <a:latin typeface="Arial" panose="020B0604020202020204" pitchFamily="34" charset="0"/>
            </a:endParaRPr>
          </a:p>
          <a:p>
            <a:pPr marL="0" lvl="0" indent="0" eaLnBrk="1" hangingPunct="1">
              <a:spcBef>
                <a:spcPct val="0"/>
              </a:spcBef>
              <a:buFontTx/>
              <a:buNone/>
            </a:pPr>
            <a:r>
              <a:rPr lang="en-US" altLang="zh-CN" sz="1800" b="1" dirty="0">
                <a:solidFill>
                  <a:srgbClr val="FF0000"/>
                </a:solidFill>
                <a:latin typeface="Arial" panose="020B0604020202020204" pitchFamily="34" charset="0"/>
              </a:rPr>
              <a:t>P340</a:t>
            </a:r>
            <a:endParaRPr lang="zh-CN" altLang="en-US" sz="1800" b="1" dirty="0">
              <a:solidFill>
                <a:srgbClr val="FF0000"/>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4594"/>
                                        </p:tgtEl>
                                        <p:attrNameLst>
                                          <p:attrName>style.visibility</p:attrName>
                                        </p:attrNameLst>
                                      </p:cBhvr>
                                      <p:to>
                                        <p:strVal val="visible"/>
                                      </p:to>
                                    </p:set>
                                    <p:animEffect transition="in" filter="blinds(horizontal)">
                                      <p:cBhvr>
                                        <p:cTn id="12" dur="500"/>
                                        <p:tgtEl>
                                          <p:spTgt spid="49459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714500" y="1643063"/>
            <a:ext cx="7000875" cy="1071563"/>
          </a:xfrm>
          <a:prstGeom prst="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495618" name="Object 2"/>
          <p:cNvGraphicFramePr>
            <a:graphicFrameLocks noChangeAspect="1"/>
          </p:cNvGraphicFramePr>
          <p:nvPr/>
        </p:nvGraphicFramePr>
        <p:xfrm>
          <a:off x="2071688" y="1000125"/>
          <a:ext cx="2489200" cy="419100"/>
        </p:xfrm>
        <a:graphic>
          <a:graphicData uri="http://schemas.openxmlformats.org/presentationml/2006/ole">
            <mc:AlternateContent xmlns:mc="http://schemas.openxmlformats.org/markup-compatibility/2006">
              <mc:Choice xmlns:v="urn:schemas-microsoft-com:vml" Requires="v">
                <p:oleObj spid="_x0000_s3346" name="" r:id="rId1" imgW="2489200" imgH="419100" progId="Equation.DSMT4">
                  <p:embed/>
                </p:oleObj>
              </mc:Choice>
              <mc:Fallback>
                <p:oleObj name="" r:id="rId1" imgW="2489200" imgH="419100" progId="Equation.DSMT4">
                  <p:embed/>
                  <p:pic>
                    <p:nvPicPr>
                      <p:cNvPr id="0" name="图片 3345"/>
                      <p:cNvPicPr/>
                      <p:nvPr/>
                    </p:nvPicPr>
                    <p:blipFill>
                      <a:blip r:embed="rId2"/>
                      <a:stretch>
                        <a:fillRect/>
                      </a:stretch>
                    </p:blipFill>
                    <p:spPr>
                      <a:xfrm>
                        <a:off x="2071688" y="1000125"/>
                        <a:ext cx="2489200" cy="419100"/>
                      </a:xfrm>
                      <a:prstGeom prst="rect">
                        <a:avLst/>
                      </a:prstGeom>
                      <a:noFill/>
                      <a:ln w="38100">
                        <a:noFill/>
                        <a:miter/>
                      </a:ln>
                    </p:spPr>
                  </p:pic>
                </p:oleObj>
              </mc:Fallback>
            </mc:AlternateContent>
          </a:graphicData>
        </a:graphic>
      </p:graphicFrame>
      <p:sp>
        <p:nvSpPr>
          <p:cNvPr id="5" name="TextBox 4"/>
          <p:cNvSpPr txBox="1"/>
          <p:nvPr/>
        </p:nvSpPr>
        <p:spPr>
          <a:xfrm>
            <a:off x="1928813" y="2000250"/>
            <a:ext cx="9540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上式为</a:t>
            </a:r>
            <a:endParaRPr lang="zh-CN" altLang="en-US" sz="2000" b="1" dirty="0">
              <a:latin typeface="Arial" panose="020B0604020202020204" pitchFamily="34" charset="0"/>
            </a:endParaRPr>
          </a:p>
        </p:txBody>
      </p:sp>
      <p:graphicFrame>
        <p:nvGraphicFramePr>
          <p:cNvPr id="495619" name="Object 3"/>
          <p:cNvGraphicFramePr>
            <a:graphicFrameLocks noChangeAspect="1"/>
          </p:cNvGraphicFramePr>
          <p:nvPr/>
        </p:nvGraphicFramePr>
        <p:xfrm>
          <a:off x="2878138" y="2052638"/>
          <a:ext cx="469900" cy="368300"/>
        </p:xfrm>
        <a:graphic>
          <a:graphicData uri="http://schemas.openxmlformats.org/presentationml/2006/ole">
            <mc:AlternateContent xmlns:mc="http://schemas.openxmlformats.org/markup-compatibility/2006">
              <mc:Choice xmlns:v="urn:schemas-microsoft-com:vml" Requires="v">
                <p:oleObj spid="_x0000_s3352" name="" r:id="rId3" imgW="469900" imgH="368300" progId="Equation.DSMT4">
                  <p:embed/>
                </p:oleObj>
              </mc:Choice>
              <mc:Fallback>
                <p:oleObj name="" r:id="rId3" imgW="469900" imgH="368300" progId="Equation.DSMT4">
                  <p:embed/>
                  <p:pic>
                    <p:nvPicPr>
                      <p:cNvPr id="0" name="图片 3351"/>
                      <p:cNvPicPr/>
                      <p:nvPr/>
                    </p:nvPicPr>
                    <p:blipFill>
                      <a:blip r:embed="rId4"/>
                      <a:stretch>
                        <a:fillRect/>
                      </a:stretch>
                    </p:blipFill>
                    <p:spPr>
                      <a:xfrm>
                        <a:off x="2878138" y="2052638"/>
                        <a:ext cx="469900" cy="368300"/>
                      </a:xfrm>
                      <a:prstGeom prst="rect">
                        <a:avLst/>
                      </a:prstGeom>
                      <a:noFill/>
                      <a:ln w="38100">
                        <a:noFill/>
                        <a:miter/>
                      </a:ln>
                    </p:spPr>
                  </p:pic>
                </p:oleObj>
              </mc:Fallback>
            </mc:AlternateContent>
          </a:graphicData>
        </a:graphic>
      </p:graphicFrame>
      <p:graphicFrame>
        <p:nvGraphicFramePr>
          <p:cNvPr id="495620" name="Object 4"/>
          <p:cNvGraphicFramePr>
            <a:graphicFrameLocks noChangeAspect="1"/>
          </p:cNvGraphicFramePr>
          <p:nvPr/>
        </p:nvGraphicFramePr>
        <p:xfrm>
          <a:off x="3455988" y="2052638"/>
          <a:ext cx="546100" cy="368300"/>
        </p:xfrm>
        <a:graphic>
          <a:graphicData uri="http://schemas.openxmlformats.org/presentationml/2006/ole">
            <mc:AlternateContent xmlns:mc="http://schemas.openxmlformats.org/markup-compatibility/2006">
              <mc:Choice xmlns:v="urn:schemas-microsoft-com:vml" Requires="v">
                <p:oleObj spid="_x0000_s3349" name="" r:id="rId5" imgW="546100" imgH="368300" progId="Equation.DSMT4">
                  <p:embed/>
                </p:oleObj>
              </mc:Choice>
              <mc:Fallback>
                <p:oleObj name="" r:id="rId5" imgW="546100" imgH="368300" progId="Equation.DSMT4">
                  <p:embed/>
                  <p:pic>
                    <p:nvPicPr>
                      <p:cNvPr id="0" name="图片 3348"/>
                      <p:cNvPicPr/>
                      <p:nvPr/>
                    </p:nvPicPr>
                    <p:blipFill>
                      <a:blip r:embed="rId6"/>
                      <a:stretch>
                        <a:fillRect/>
                      </a:stretch>
                    </p:blipFill>
                    <p:spPr>
                      <a:xfrm>
                        <a:off x="3455988" y="2052638"/>
                        <a:ext cx="546100" cy="368300"/>
                      </a:xfrm>
                      <a:prstGeom prst="rect">
                        <a:avLst/>
                      </a:prstGeom>
                      <a:noFill/>
                      <a:ln w="38100">
                        <a:noFill/>
                        <a:miter/>
                      </a:ln>
                    </p:spPr>
                  </p:pic>
                </p:oleObj>
              </mc:Fallback>
            </mc:AlternateContent>
          </a:graphicData>
        </a:graphic>
      </p:graphicFrame>
      <p:graphicFrame>
        <p:nvGraphicFramePr>
          <p:cNvPr id="495621" name="Object 5"/>
          <p:cNvGraphicFramePr>
            <a:graphicFrameLocks noChangeAspect="1"/>
          </p:cNvGraphicFramePr>
          <p:nvPr/>
        </p:nvGraphicFramePr>
        <p:xfrm>
          <a:off x="4205288" y="1857375"/>
          <a:ext cx="774700" cy="711200"/>
        </p:xfrm>
        <a:graphic>
          <a:graphicData uri="http://schemas.openxmlformats.org/presentationml/2006/ole">
            <mc:AlternateContent xmlns:mc="http://schemas.openxmlformats.org/markup-compatibility/2006">
              <mc:Choice xmlns:v="urn:schemas-microsoft-com:vml" Requires="v">
                <p:oleObj spid="_x0000_s3347" name="" r:id="rId7" imgW="774065" imgH="711200" progId="Equation.DSMT4">
                  <p:embed/>
                </p:oleObj>
              </mc:Choice>
              <mc:Fallback>
                <p:oleObj name="" r:id="rId7" imgW="774065" imgH="711200" progId="Equation.DSMT4">
                  <p:embed/>
                  <p:pic>
                    <p:nvPicPr>
                      <p:cNvPr id="0" name="图片 3346"/>
                      <p:cNvPicPr/>
                      <p:nvPr/>
                    </p:nvPicPr>
                    <p:blipFill>
                      <a:blip r:embed="rId8"/>
                      <a:stretch>
                        <a:fillRect/>
                      </a:stretch>
                    </p:blipFill>
                    <p:spPr>
                      <a:xfrm>
                        <a:off x="4205288" y="1857375"/>
                        <a:ext cx="774700" cy="711200"/>
                      </a:xfrm>
                      <a:prstGeom prst="rect">
                        <a:avLst/>
                      </a:prstGeom>
                      <a:noFill/>
                      <a:ln w="38100">
                        <a:noFill/>
                        <a:miter/>
                      </a:ln>
                    </p:spPr>
                  </p:pic>
                </p:oleObj>
              </mc:Fallback>
            </mc:AlternateContent>
          </a:graphicData>
        </a:graphic>
      </p:graphicFrame>
      <p:graphicFrame>
        <p:nvGraphicFramePr>
          <p:cNvPr id="495622" name="Object 6"/>
          <p:cNvGraphicFramePr>
            <a:graphicFrameLocks noChangeAspect="1"/>
          </p:cNvGraphicFramePr>
          <p:nvPr/>
        </p:nvGraphicFramePr>
        <p:xfrm>
          <a:off x="5072063" y="1809750"/>
          <a:ext cx="1778000" cy="762000"/>
        </p:xfrm>
        <a:graphic>
          <a:graphicData uri="http://schemas.openxmlformats.org/presentationml/2006/ole">
            <mc:AlternateContent xmlns:mc="http://schemas.openxmlformats.org/markup-compatibility/2006">
              <mc:Choice xmlns:v="urn:schemas-microsoft-com:vml" Requires="v">
                <p:oleObj spid="_x0000_s3350" name="" r:id="rId9" imgW="1777365" imgH="761365" progId="Equation.DSMT4">
                  <p:embed/>
                </p:oleObj>
              </mc:Choice>
              <mc:Fallback>
                <p:oleObj name="" r:id="rId9" imgW="1777365" imgH="761365" progId="Equation.DSMT4">
                  <p:embed/>
                  <p:pic>
                    <p:nvPicPr>
                      <p:cNvPr id="0" name="图片 3349"/>
                      <p:cNvPicPr/>
                      <p:nvPr/>
                    </p:nvPicPr>
                    <p:blipFill>
                      <a:blip r:embed="rId10"/>
                      <a:stretch>
                        <a:fillRect/>
                      </a:stretch>
                    </p:blipFill>
                    <p:spPr>
                      <a:xfrm>
                        <a:off x="5072063" y="1809750"/>
                        <a:ext cx="1778000" cy="762000"/>
                      </a:xfrm>
                      <a:prstGeom prst="rect">
                        <a:avLst/>
                      </a:prstGeom>
                      <a:noFill/>
                      <a:ln w="38100">
                        <a:noFill/>
                        <a:miter/>
                      </a:ln>
                    </p:spPr>
                  </p:pic>
                </p:oleObj>
              </mc:Fallback>
            </mc:AlternateContent>
          </a:graphicData>
        </a:graphic>
      </p:graphicFrame>
      <p:sp>
        <p:nvSpPr>
          <p:cNvPr id="10" name="TextBox 9"/>
          <p:cNvSpPr txBox="1"/>
          <p:nvPr/>
        </p:nvSpPr>
        <p:spPr>
          <a:xfrm>
            <a:off x="6929438" y="1928813"/>
            <a:ext cx="12176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线性组合</a:t>
            </a:r>
            <a:endParaRPr lang="zh-CN" altLang="en-US" sz="2000" b="1" dirty="0">
              <a:latin typeface="Arial" panose="020B0604020202020204" pitchFamily="34" charset="0"/>
            </a:endParaRPr>
          </a:p>
        </p:txBody>
      </p:sp>
      <p:sp>
        <p:nvSpPr>
          <p:cNvPr id="11" name="TextBox 10"/>
          <p:cNvSpPr txBox="1"/>
          <p:nvPr/>
        </p:nvSpPr>
        <p:spPr>
          <a:xfrm>
            <a:off x="857250" y="2857500"/>
            <a:ext cx="34671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latin typeface="Arial" panose="020B0604020202020204" pitchFamily="34" charset="0"/>
              </a:rPr>
              <a:t>A</a:t>
            </a:r>
            <a:r>
              <a:rPr lang="zh-CN" altLang="en-US" sz="2000" b="1" dirty="0">
                <a:latin typeface="Arial" panose="020B0604020202020204" pitchFamily="34" charset="0"/>
              </a:rPr>
              <a:t>的特征值具有负的实部时，</a:t>
            </a:r>
            <a:endParaRPr lang="zh-CN" altLang="en-US" sz="2000" b="1" dirty="0">
              <a:latin typeface="Arial" panose="020B0604020202020204" pitchFamily="34" charset="0"/>
            </a:endParaRPr>
          </a:p>
        </p:txBody>
      </p:sp>
      <p:graphicFrame>
        <p:nvGraphicFramePr>
          <p:cNvPr id="12" name="Object 7"/>
          <p:cNvGraphicFramePr>
            <a:graphicFrameLocks noChangeAspect="1"/>
          </p:cNvGraphicFramePr>
          <p:nvPr/>
        </p:nvGraphicFramePr>
        <p:xfrm>
          <a:off x="3060700" y="3584575"/>
          <a:ext cx="1574800" cy="558800"/>
        </p:xfrm>
        <a:graphic>
          <a:graphicData uri="http://schemas.openxmlformats.org/presentationml/2006/ole">
            <mc:AlternateContent xmlns:mc="http://schemas.openxmlformats.org/markup-compatibility/2006">
              <mc:Choice xmlns:v="urn:schemas-microsoft-com:vml" Requires="v">
                <p:oleObj spid="_x0000_s3351" name="" r:id="rId11" imgW="1574800" imgH="558800" progId="Equation.DSMT4">
                  <p:embed/>
                </p:oleObj>
              </mc:Choice>
              <mc:Fallback>
                <p:oleObj name="" r:id="rId11" imgW="1574800" imgH="558800" progId="Equation.DSMT4">
                  <p:embed/>
                  <p:pic>
                    <p:nvPicPr>
                      <p:cNvPr id="0" name="图片 3350"/>
                      <p:cNvPicPr/>
                      <p:nvPr/>
                    </p:nvPicPr>
                    <p:blipFill>
                      <a:blip r:embed="rId12"/>
                      <a:stretch>
                        <a:fillRect/>
                      </a:stretch>
                    </p:blipFill>
                    <p:spPr>
                      <a:xfrm>
                        <a:off x="3060700" y="3584575"/>
                        <a:ext cx="1574800" cy="558800"/>
                      </a:xfrm>
                      <a:prstGeom prst="rect">
                        <a:avLst/>
                      </a:prstGeom>
                      <a:noFill/>
                      <a:ln w="38100">
                        <a:noFill/>
                        <a:miter/>
                      </a:ln>
                    </p:spPr>
                  </p:pic>
                </p:oleObj>
              </mc:Fallback>
            </mc:AlternateContent>
          </a:graphicData>
        </a:graphic>
      </p:graphicFrame>
      <p:sp>
        <p:nvSpPr>
          <p:cNvPr id="13" name="TextBox 12"/>
          <p:cNvSpPr txBox="1"/>
          <p:nvPr/>
        </p:nvSpPr>
        <p:spPr>
          <a:xfrm>
            <a:off x="642938" y="4286250"/>
            <a:ext cx="8286750" cy="1128713"/>
          </a:xfrm>
          <a:prstGeom prst="rect">
            <a:avLst/>
          </a:prstGeom>
          <a:noFill/>
          <a:effectLst>
            <a:outerShdw blurRad="50800" dist="38100" dir="10800000" algn="r" rotWithShape="0">
              <a:prstClr val="black">
                <a:alpha val="40000"/>
              </a:prstClr>
            </a:outerShdw>
          </a:effectLst>
        </p:spPr>
        <p:txBody>
          <a:bodyPr>
            <a:spAutoFit/>
          </a:bodyPr>
          <a:lstStyle/>
          <a:p>
            <a:pPr marR="0" defTabSz="914400" eaLnBrk="1" hangingPunct="1">
              <a:lnSpc>
                <a:spcPct val="150000"/>
              </a:lnSpc>
              <a:buClrTx/>
              <a:buSzTx/>
              <a:buFontTx/>
              <a:buNone/>
              <a:defRPr/>
            </a:pPr>
            <a:r>
              <a:rPr kumimoji="0" lang="zh-CN" altLang="en-US" sz="2400" b="1" kern="1200" cap="none" spc="0" normalizeH="0" baseline="0" noProof="0" dirty="0">
                <a:solidFill>
                  <a:srgbClr val="A50021"/>
                </a:solidFill>
                <a:latin typeface="Arial" panose="020B0604020202020204" pitchFamily="34" charset="0"/>
                <a:ea typeface="宋体" panose="02010600030101010101" pitchFamily="2" charset="-122"/>
                <a:cs typeface="+mn-cs"/>
              </a:rPr>
              <a:t>        连续线性定常系统，渐近稳定的充分必要条件是：它的系数矩阵</a:t>
            </a:r>
            <a:r>
              <a:rPr kumimoji="0" lang="en-US" altLang="zh-CN" sz="2400" b="1" kern="1200" cap="none" spc="0" normalizeH="0" baseline="0" noProof="0" dirty="0">
                <a:solidFill>
                  <a:srgbClr val="A50021"/>
                </a:solidFill>
                <a:latin typeface="Arial" panose="020B0604020202020204" pitchFamily="34" charset="0"/>
                <a:ea typeface="宋体" panose="02010600030101010101" pitchFamily="2" charset="-122"/>
                <a:cs typeface="+mn-cs"/>
              </a:rPr>
              <a:t>A</a:t>
            </a:r>
            <a:r>
              <a:rPr kumimoji="0" lang="zh-CN" altLang="en-US" sz="2400" b="1" kern="1200" cap="none" spc="0" normalizeH="0" baseline="0" noProof="0" dirty="0">
                <a:solidFill>
                  <a:srgbClr val="A50021"/>
                </a:solidFill>
                <a:latin typeface="Arial" panose="020B0604020202020204" pitchFamily="34" charset="0"/>
                <a:ea typeface="宋体" panose="02010600030101010101" pitchFamily="2" charset="-122"/>
                <a:cs typeface="+mn-cs"/>
              </a:rPr>
              <a:t>的特征值全部都具有负实部。</a:t>
            </a:r>
            <a:endParaRPr kumimoji="0" lang="zh-CN" altLang="en-US" sz="2400" b="1" kern="1200" cap="none" spc="0" normalizeH="0" baseline="0" noProof="0" dirty="0">
              <a:solidFill>
                <a:srgbClr val="A50021"/>
              </a:solidFill>
              <a:latin typeface="Arial" panose="020B0604020202020204" pitchFamily="34" charset="0"/>
              <a:ea typeface="宋体" panose="02010600030101010101" pitchFamily="2" charset="-122"/>
              <a:cs typeface="+mn-cs"/>
            </a:endParaRPr>
          </a:p>
        </p:txBody>
      </p:sp>
      <p:sp>
        <p:nvSpPr>
          <p:cNvPr id="14" name="矩形 13"/>
          <p:cNvSpPr/>
          <p:nvPr/>
        </p:nvSpPr>
        <p:spPr>
          <a:xfrm>
            <a:off x="1285875" y="5630863"/>
            <a:ext cx="68230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系数矩阵</a:t>
            </a:r>
            <a:r>
              <a:rPr lang="en-US" altLang="zh-CN" sz="2000" b="1" dirty="0">
                <a:latin typeface="Arial" panose="020B0604020202020204" pitchFamily="34" charset="0"/>
              </a:rPr>
              <a:t>A</a:t>
            </a:r>
            <a:r>
              <a:rPr lang="zh-CN" altLang="en-US" sz="2000" b="1" dirty="0">
                <a:latin typeface="Arial" panose="020B0604020202020204" pitchFamily="34" charset="0"/>
              </a:rPr>
              <a:t>的特征值存在实部为零的单重特征值，</a:t>
            </a:r>
            <a:r>
              <a:rPr lang="zh-CN" altLang="en-US" sz="2000" b="1" dirty="0">
                <a:solidFill>
                  <a:srgbClr val="FF0000"/>
                </a:solidFill>
                <a:latin typeface="Arial" panose="020B0604020202020204" pitchFamily="34" charset="0"/>
              </a:rPr>
              <a:t>临界稳定</a:t>
            </a:r>
            <a:endParaRPr lang="zh-CN" altLang="en-US" sz="2000" dirty="0">
              <a:solidFill>
                <a:srgbClr val="FF0000"/>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5618"/>
                                        </p:tgtEl>
                                        <p:attrNameLst>
                                          <p:attrName>style.visibility</p:attrName>
                                        </p:attrNameLst>
                                      </p:cBhvr>
                                      <p:to>
                                        <p:strVal val="visible"/>
                                      </p:to>
                                    </p:set>
                                    <p:animEffect transition="in" filter="blinds(horizontal)">
                                      <p:cBhvr>
                                        <p:cTn id="7" dur="500"/>
                                        <p:tgtEl>
                                          <p:spTgt spid="4956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5621"/>
                                        </p:tgtEl>
                                        <p:attrNameLst>
                                          <p:attrName>style.visibility</p:attrName>
                                        </p:attrNameLst>
                                      </p:cBhvr>
                                      <p:to>
                                        <p:strVal val="visible"/>
                                      </p:to>
                                    </p:set>
                                    <p:animEffect transition="in" filter="blinds(horizontal)">
                                      <p:cBhvr>
                                        <p:cTn id="12" dur="500"/>
                                        <p:tgtEl>
                                          <p:spTgt spid="4956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495619"/>
                                        </p:tgtEl>
                                        <p:attrNameLst>
                                          <p:attrName>style.visibility</p:attrName>
                                        </p:attrNameLst>
                                      </p:cBhvr>
                                      <p:to>
                                        <p:strVal val="visible"/>
                                      </p:to>
                                    </p:set>
                                    <p:animEffect transition="in" filter="blinds(horizontal)">
                                      <p:cBhvr>
                                        <p:cTn id="18" dur="500"/>
                                        <p:tgtEl>
                                          <p:spTgt spid="495619"/>
                                        </p:tgtEl>
                                      </p:cBhvr>
                                    </p:animEffect>
                                  </p:childTnLst>
                                </p:cTn>
                              </p:par>
                              <p:par>
                                <p:cTn id="19" presetID="3" presetClass="entr" presetSubtype="10" fill="hold" nodeType="withEffect">
                                  <p:stCondLst>
                                    <p:cond delay="0"/>
                                  </p:stCondLst>
                                  <p:childTnLst>
                                    <p:set>
                                      <p:cBhvr>
                                        <p:cTn id="20" dur="1" fill="hold">
                                          <p:stCondLst>
                                            <p:cond delay="0"/>
                                          </p:stCondLst>
                                        </p:cTn>
                                        <p:tgtEl>
                                          <p:spTgt spid="495620"/>
                                        </p:tgtEl>
                                        <p:attrNameLst>
                                          <p:attrName>style.visibility</p:attrName>
                                        </p:attrNameLst>
                                      </p:cBhvr>
                                      <p:to>
                                        <p:strVal val="visible"/>
                                      </p:to>
                                    </p:set>
                                    <p:animEffect transition="in" filter="blinds(horizontal)">
                                      <p:cBhvr>
                                        <p:cTn id="21" dur="500"/>
                                        <p:tgtEl>
                                          <p:spTgt spid="495620"/>
                                        </p:tgtEl>
                                      </p:cBhvr>
                                    </p:animEffect>
                                  </p:childTnLst>
                                </p:cTn>
                              </p:par>
                              <p:par>
                                <p:cTn id="22" presetID="3" presetClass="entr" presetSubtype="10" fill="hold" nodeType="withEffect">
                                  <p:stCondLst>
                                    <p:cond delay="0"/>
                                  </p:stCondLst>
                                  <p:childTnLst>
                                    <p:set>
                                      <p:cBhvr>
                                        <p:cTn id="23" dur="1" fill="hold">
                                          <p:stCondLst>
                                            <p:cond delay="0"/>
                                          </p:stCondLst>
                                        </p:cTn>
                                        <p:tgtEl>
                                          <p:spTgt spid="495622"/>
                                        </p:tgtEl>
                                        <p:attrNameLst>
                                          <p:attrName>style.visibility</p:attrName>
                                        </p:attrNameLst>
                                      </p:cBhvr>
                                      <p:to>
                                        <p:strVal val="visible"/>
                                      </p:to>
                                    </p:set>
                                    <p:animEffect transition="in" filter="blinds(horizontal)">
                                      <p:cBhvr>
                                        <p:cTn id="24" dur="500"/>
                                        <p:tgtEl>
                                          <p:spTgt spid="49562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10" grpId="0"/>
      <p:bldP spid="11" grpId="0"/>
      <p:bldP spid="13" grpId="0"/>
      <p:bldP spid="1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4"/>
          <p:cNvSpPr txBox="1">
            <a:spLocks noGrp="1"/>
          </p:cNvSpPr>
          <p:nvPr>
            <p:ph type="sldNum" sz="quarter" idx="4"/>
          </p:nvPr>
        </p:nvSpPr>
        <p:spPr>
          <a:xfrm>
            <a:off x="3124200" y="6356350"/>
            <a:ext cx="2895600" cy="365125"/>
          </a:xfrm>
          <a:noFill/>
          <a:ln>
            <a:noFill/>
          </a:ln>
        </p:spPr>
        <p:txBody>
          <a:bodyPr anchor="ctr" anchorCtr="0"/>
          <a:p>
            <a:pPr marL="0" indent="0" algn="ctr" eaLnBrk="1" hangingPunct="1">
              <a:spcBef>
                <a:spcPct val="0"/>
              </a:spcBef>
              <a:buFontTx/>
              <a:buNone/>
            </a:pPr>
            <a:fld id="{9A0DB2DC-4C9A-4742-B13C-FB6460FD3503}" type="slidenum">
              <a:rPr lang="en-US" altLang="zh-CN" sz="1200" dirty="0">
                <a:solidFill>
                  <a:srgbClr val="898989"/>
                </a:solidFill>
              </a:rPr>
            </a:fld>
            <a:endParaRPr lang="en-US" altLang="zh-CN" sz="1200" dirty="0">
              <a:solidFill>
                <a:srgbClr val="898989"/>
              </a:solidFill>
            </a:endParaRPr>
          </a:p>
        </p:txBody>
      </p:sp>
      <p:sp>
        <p:nvSpPr>
          <p:cNvPr id="89091" name="Rectangle 2"/>
          <p:cNvSpPr>
            <a:spLocks noGrp="1"/>
          </p:cNvSpPr>
          <p:nvPr>
            <p:ph type="title"/>
          </p:nvPr>
        </p:nvSpPr>
        <p:spPr>
          <a:xfrm>
            <a:off x="1714500" y="357188"/>
            <a:ext cx="6572250" cy="984250"/>
          </a:xfrm>
        </p:spPr>
        <p:txBody>
          <a:bodyPr vert="horz" wrap="square" lIns="91440" tIns="45720" rIns="91440" bIns="45720" anchor="ctr" anchorCtr="0"/>
          <a:p>
            <a:pPr eaLnBrk="1" hangingPunct="1"/>
            <a:r>
              <a:rPr lang="zh-CN" altLang="en-US" sz="2800" b="1" dirty="0">
                <a:solidFill>
                  <a:srgbClr val="C00000"/>
                </a:solidFill>
                <a:latin typeface="黑体" panose="02010609060101010101" pitchFamily="49" charset="-122"/>
                <a:ea typeface="黑体" panose="02010609060101010101" pitchFamily="49" charset="-122"/>
              </a:rPr>
              <a:t>关于系统稳定性的结论</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415747" name="Rectangle 3"/>
          <p:cNvSpPr>
            <a:spLocks noGrp="1"/>
          </p:cNvSpPr>
          <p:nvPr>
            <p:ph idx="1"/>
          </p:nvPr>
        </p:nvSpPr>
        <p:spPr>
          <a:xfrm>
            <a:off x="571500" y="1989138"/>
            <a:ext cx="8072438" cy="1368425"/>
          </a:xfrm>
        </p:spPr>
        <p:txBody>
          <a:bodyPr vert="horz" wrap="square" lIns="91440" tIns="45720" rIns="91440" bIns="45720" anchor="t" anchorCtr="0"/>
          <a:p>
            <a:pPr marL="0" indent="0" eaLnBrk="1" hangingPunct="1">
              <a:lnSpc>
                <a:spcPct val="150000"/>
              </a:lnSpc>
              <a:spcBef>
                <a:spcPct val="0"/>
              </a:spcBef>
              <a:buNone/>
            </a:pPr>
            <a:r>
              <a:rPr lang="zh-CN" altLang="en-US" sz="2400" b="1" dirty="0"/>
              <a:t>          </a:t>
            </a:r>
            <a:r>
              <a:rPr lang="zh-CN" altLang="en-US" sz="2400" b="1" i="1" dirty="0">
                <a:solidFill>
                  <a:schemeClr val="hlink"/>
                </a:solidFill>
              </a:rPr>
              <a:t>系统稳定的充分必要条件</a:t>
            </a:r>
            <a:r>
              <a:rPr lang="zh-CN" altLang="en-US" sz="2400" b="1" dirty="0"/>
              <a:t>是：系统的特征方程的所有根都具有负实部，或者说都位于</a:t>
            </a:r>
            <a:r>
              <a:rPr lang="en-US" altLang="zh-CN" sz="2400" b="1" dirty="0"/>
              <a:t>S</a:t>
            </a:r>
            <a:r>
              <a:rPr lang="zh-CN" altLang="en-US" sz="2400" b="1" dirty="0"/>
              <a:t>平面的虚轴之左。</a:t>
            </a:r>
            <a:endParaRPr lang="zh-CN" altLang="en-US" sz="2400" b="1" dirty="0"/>
          </a:p>
          <a:p>
            <a:pPr marL="0" indent="0" eaLnBrk="1" hangingPunct="1">
              <a:lnSpc>
                <a:spcPct val="150000"/>
              </a:lnSpc>
              <a:buNone/>
            </a:pPr>
            <a:endParaRPr lang="zh-CN" altLang="en-US" sz="2400" b="1" dirty="0"/>
          </a:p>
        </p:txBody>
      </p:sp>
      <p:pic>
        <p:nvPicPr>
          <p:cNvPr id="496641" name="Picture 1"/>
          <p:cNvPicPr>
            <a:picLocks noChangeAspect="1" noChangeArrowheads="1"/>
          </p:cNvPicPr>
          <p:nvPr/>
        </p:nvPicPr>
        <p:blipFill>
          <a:blip r:embed="rId1"/>
          <a:srcRect/>
          <a:stretch>
            <a:fillRect/>
          </a:stretch>
        </p:blipFill>
        <p:spPr bwMode="auto">
          <a:xfrm>
            <a:off x="2862263" y="3429000"/>
            <a:ext cx="3419475" cy="27336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5747">
                                            <p:txEl>
                                              <p:charRg st="0" end="57"/>
                                            </p:txEl>
                                          </p:spTgt>
                                        </p:tgtEl>
                                        <p:attrNameLst>
                                          <p:attrName>style.visibility</p:attrName>
                                        </p:attrNameLst>
                                      </p:cBhvr>
                                      <p:to>
                                        <p:strVal val="visible"/>
                                      </p:to>
                                    </p:set>
                                    <p:animEffect transition="in" filter="barn(outHorizontal)">
                                      <p:cBhvr>
                                        <p:cTn id="7" dur="500"/>
                                        <p:tgtEl>
                                          <p:spTgt spid="415747">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6641"/>
                                        </p:tgtEl>
                                        <p:attrNameLst>
                                          <p:attrName>style.visibility</p:attrName>
                                        </p:attrNameLst>
                                      </p:cBhvr>
                                      <p:to>
                                        <p:strVal val="visible"/>
                                      </p:to>
                                    </p:set>
                                    <p:animEffect transition="in" filter="blinds(horizontal)">
                                      <p:cBhvr>
                                        <p:cTn id="12" dur="500"/>
                                        <p:tgtEl>
                                          <p:spTgt spid="496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6"/>
          <p:cNvGrpSpPr/>
          <p:nvPr/>
        </p:nvGrpSpPr>
        <p:grpSpPr>
          <a:xfrm>
            <a:off x="838200" y="2427288"/>
            <a:ext cx="7948613" cy="501650"/>
            <a:chOff x="288" y="1344"/>
            <a:chExt cx="5007" cy="406"/>
          </a:xfrm>
        </p:grpSpPr>
        <p:sp>
          <p:nvSpPr>
            <p:cNvPr id="90123" name="Rectangle 14"/>
            <p:cNvSpPr/>
            <p:nvPr/>
          </p:nvSpPr>
          <p:spPr>
            <a:xfrm>
              <a:off x="288" y="1344"/>
              <a:ext cx="5007" cy="32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黑体" panose="02010609060101010101" pitchFamily="49" charset="-122"/>
                  <a:ea typeface="黑体" panose="02010609060101010101" pitchFamily="49" charset="-122"/>
                </a:rPr>
                <a:t>根据系统稳定的定义，若脉冲响应             </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则系统是稳定的。  </a:t>
              </a:r>
              <a:endParaRPr lang="zh-CN" altLang="en-US" sz="2000" b="1" dirty="0">
                <a:latin typeface="黑体" panose="02010609060101010101" pitchFamily="49" charset="-122"/>
                <a:ea typeface="黑体" panose="02010609060101010101" pitchFamily="49" charset="-122"/>
              </a:endParaRPr>
            </a:p>
          </p:txBody>
        </p:sp>
        <p:graphicFrame>
          <p:nvGraphicFramePr>
            <p:cNvPr id="90124" name="Object 11"/>
            <p:cNvGraphicFramePr>
              <a:graphicFrameLocks noChangeAspect="1"/>
            </p:cNvGraphicFramePr>
            <p:nvPr/>
          </p:nvGraphicFramePr>
          <p:xfrm>
            <a:off x="2775" y="1404"/>
            <a:ext cx="945" cy="346"/>
          </p:xfrm>
          <a:graphic>
            <a:graphicData uri="http://schemas.openxmlformats.org/presentationml/2006/ole">
              <mc:AlternateContent xmlns:mc="http://schemas.openxmlformats.org/markup-compatibility/2006">
                <mc:Choice xmlns:v="urn:schemas-microsoft-com:vml" Requires="v">
                  <p:oleObj spid="_x0000_s3360" name="" r:id="rId1" imgW="1422400" imgH="508000" progId="Equation.DSMT4">
                    <p:embed/>
                  </p:oleObj>
                </mc:Choice>
                <mc:Fallback>
                  <p:oleObj name="" r:id="rId1" imgW="1422400" imgH="508000" progId="Equation.DSMT4">
                    <p:embed/>
                    <p:pic>
                      <p:nvPicPr>
                        <p:cNvPr id="0" name="图片 3359"/>
                        <p:cNvPicPr/>
                        <p:nvPr/>
                      </p:nvPicPr>
                      <p:blipFill>
                        <a:blip r:embed="rId2"/>
                        <a:stretch>
                          <a:fillRect/>
                        </a:stretch>
                      </p:blipFill>
                      <p:spPr>
                        <a:xfrm>
                          <a:off x="2775" y="1404"/>
                          <a:ext cx="945" cy="346"/>
                        </a:xfrm>
                        <a:prstGeom prst="rect">
                          <a:avLst/>
                        </a:prstGeom>
                        <a:noFill/>
                        <a:ln w="38100">
                          <a:noFill/>
                          <a:miter/>
                        </a:ln>
                      </p:spPr>
                    </p:pic>
                  </p:oleObj>
                </mc:Fallback>
              </mc:AlternateContent>
            </a:graphicData>
          </a:graphic>
        </p:graphicFrame>
      </p:grpSp>
      <p:graphicFrame>
        <p:nvGraphicFramePr>
          <p:cNvPr id="293906" name="Object 2"/>
          <p:cNvGraphicFramePr>
            <a:graphicFrameLocks noChangeAspect="1"/>
          </p:cNvGraphicFramePr>
          <p:nvPr/>
        </p:nvGraphicFramePr>
        <p:xfrm>
          <a:off x="1600200" y="3929063"/>
          <a:ext cx="3971925" cy="1214437"/>
        </p:xfrm>
        <a:graphic>
          <a:graphicData uri="http://schemas.openxmlformats.org/presentationml/2006/ole">
            <mc:AlternateContent xmlns:mc="http://schemas.openxmlformats.org/markup-compatibility/2006">
              <mc:Choice xmlns:v="urn:schemas-microsoft-com:vml" Requires="v">
                <p:oleObj spid="_x0000_s3361" name="" r:id="rId3" imgW="4076700" imgH="1485900" progId="Equation.DSMT4">
                  <p:embed/>
                </p:oleObj>
              </mc:Choice>
              <mc:Fallback>
                <p:oleObj name="" r:id="rId3" imgW="4076700" imgH="1485900" progId="Equation.DSMT4">
                  <p:embed/>
                  <p:pic>
                    <p:nvPicPr>
                      <p:cNvPr id="0" name="图片 3360"/>
                      <p:cNvPicPr/>
                      <p:nvPr/>
                    </p:nvPicPr>
                    <p:blipFill>
                      <a:blip r:embed="rId4"/>
                      <a:stretch>
                        <a:fillRect/>
                      </a:stretch>
                    </p:blipFill>
                    <p:spPr>
                      <a:xfrm>
                        <a:off x="1600200" y="3929063"/>
                        <a:ext cx="3971925" cy="1214437"/>
                      </a:xfrm>
                      <a:prstGeom prst="rect">
                        <a:avLst/>
                      </a:prstGeom>
                      <a:noFill/>
                      <a:ln w="38100">
                        <a:noFill/>
                        <a:miter/>
                      </a:ln>
                    </p:spPr>
                  </p:pic>
                </p:oleObj>
              </mc:Fallback>
            </mc:AlternateContent>
          </a:graphicData>
        </a:graphic>
      </p:graphicFrame>
      <p:sp>
        <p:nvSpPr>
          <p:cNvPr id="293918" name="Rectangle 30"/>
          <p:cNvSpPr/>
          <p:nvPr/>
        </p:nvSpPr>
        <p:spPr>
          <a:xfrm>
            <a:off x="500063" y="3071813"/>
            <a:ext cx="1219200" cy="530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20000"/>
              </a:lnSpc>
              <a:spcBef>
                <a:spcPct val="0"/>
              </a:spcBef>
              <a:buFontTx/>
              <a:buNone/>
            </a:pPr>
            <a:r>
              <a:rPr lang="zh-CN" altLang="en-US" sz="1800" b="1" dirty="0">
                <a:solidFill>
                  <a:srgbClr val="0000FF"/>
                </a:solidFill>
                <a:latin typeface="宋体" panose="02010600030101010101" pitchFamily="2" charset="-122"/>
                <a:ea typeface="黑体" panose="02010609060101010101" pitchFamily="49" charset="-122"/>
              </a:rPr>
              <a:t>必要性</a:t>
            </a:r>
            <a:r>
              <a:rPr lang="zh-CN" altLang="en-US" sz="2000" b="1" dirty="0">
                <a:solidFill>
                  <a:srgbClr val="0000FF"/>
                </a:solidFill>
                <a:latin typeface="宋体" panose="02010600030101010101" pitchFamily="2" charset="-122"/>
                <a:ea typeface="黑体" panose="02010609060101010101" pitchFamily="49" charset="-122"/>
              </a:rPr>
              <a:t>：</a:t>
            </a:r>
            <a:endParaRPr lang="zh-CN" altLang="en-US" sz="1800" b="1" dirty="0">
              <a:latin typeface="宋体" panose="02010600030101010101" pitchFamily="2" charset="-122"/>
            </a:endParaRPr>
          </a:p>
        </p:txBody>
      </p:sp>
      <p:sp>
        <p:nvSpPr>
          <p:cNvPr id="90117" name="标题 3"/>
          <p:cNvSpPr>
            <a:spLocks noGrp="1"/>
          </p:cNvSpPr>
          <p:nvPr>
            <p:ph type="title"/>
          </p:nvPr>
        </p:nvSpPr>
        <p:spPr>
          <a:xfrm>
            <a:off x="1500188" y="104775"/>
            <a:ext cx="6888162" cy="822325"/>
          </a:xfrm>
        </p:spPr>
        <p:txBody>
          <a:bodyPr vert="horz" wrap="square" lIns="91440" tIns="45720" rIns="91440" bIns="45720" anchor="ctr" anchorCtr="0">
            <a:spAutoFit/>
          </a:bodyPr>
          <a:p>
            <a:pPr eaLnBrk="1" hangingPunct="1"/>
            <a:r>
              <a:rPr lang="en-US" altLang="zh-CN" sz="2400" b="1" dirty="0">
                <a:solidFill>
                  <a:srgbClr val="A50021"/>
                </a:solidFill>
              </a:rPr>
              <a:t>(2) </a:t>
            </a:r>
            <a:r>
              <a:rPr lang="zh-CN" altLang="en-US" sz="2400" b="1" dirty="0">
                <a:solidFill>
                  <a:srgbClr val="A50021"/>
                </a:solidFill>
              </a:rPr>
              <a:t>线性定常系统输入</a:t>
            </a:r>
            <a:r>
              <a:rPr lang="en-US" altLang="zh-CN" sz="2400" b="1" dirty="0">
                <a:solidFill>
                  <a:srgbClr val="A50021"/>
                </a:solidFill>
              </a:rPr>
              <a:t>-</a:t>
            </a:r>
            <a:r>
              <a:rPr lang="zh-CN" altLang="en-US" sz="2400" b="1" dirty="0">
                <a:solidFill>
                  <a:srgbClr val="A50021"/>
                </a:solidFill>
              </a:rPr>
              <a:t>输出稳定的充分必要条件</a:t>
            </a:r>
            <a:br>
              <a:rPr lang="zh-CN" altLang="en-US" sz="2400" b="1" dirty="0">
                <a:solidFill>
                  <a:srgbClr val="A50021"/>
                </a:solidFill>
              </a:rPr>
            </a:br>
            <a:r>
              <a:rPr lang="en-US" altLang="zh-CN" sz="2400" b="1" i="1" dirty="0">
                <a:solidFill>
                  <a:schemeClr val="hlink"/>
                </a:solidFill>
                <a:latin typeface="Times New Roman" panose="02020603050405020304" pitchFamily="18" charset="0"/>
              </a:rPr>
              <a:t>Input and Output stability</a:t>
            </a:r>
            <a:endParaRPr lang="en-US" altLang="zh-CN" sz="2400" b="1" i="1" dirty="0">
              <a:solidFill>
                <a:schemeClr val="hlink"/>
              </a:solidFill>
              <a:latin typeface="Times New Roman" panose="02020603050405020304" pitchFamily="18" charset="0"/>
            </a:endParaRPr>
          </a:p>
        </p:txBody>
      </p:sp>
      <p:sp>
        <p:nvSpPr>
          <p:cNvPr id="22" name="TextBox 21"/>
          <p:cNvSpPr txBox="1"/>
          <p:nvPr/>
        </p:nvSpPr>
        <p:spPr>
          <a:xfrm>
            <a:off x="1643063" y="808038"/>
            <a:ext cx="7215188" cy="1477963"/>
          </a:xfrm>
          <a:prstGeom prst="rect">
            <a:avLst/>
          </a:prstGeom>
          <a:noFill/>
        </p:spPr>
        <p:txBody>
          <a:bodyPr>
            <a:spAutoFit/>
          </a:bodyPr>
          <a:lstStyle/>
          <a:p>
            <a:pPr marR="0" defTabSz="914400" eaLnBrk="1" hangingPunct="1">
              <a:lnSpc>
                <a:spcPct val="150000"/>
              </a:lnSpc>
              <a:buClrTx/>
              <a:buSzTx/>
              <a:buFontTx/>
              <a:buNone/>
              <a:defRPr/>
            </a:pPr>
            <a:r>
              <a:rPr kumimoji="0" lang="zh-CN" altLang="en-US" sz="2000" b="1" kern="1200" cap="none" spc="0" normalizeH="0" baseline="0" noProof="0" dirty="0">
                <a:latin typeface="+mn-ea"/>
                <a:ea typeface="+mn-ea"/>
                <a:cs typeface="+mn-cs"/>
              </a:rPr>
              <a:t>    基于系统输入</a:t>
            </a:r>
            <a:r>
              <a:rPr kumimoji="0" lang="en-US" altLang="zh-CN" sz="2000" b="1" kern="1200" cap="none" spc="0" normalizeH="0" baseline="0" noProof="0" dirty="0">
                <a:latin typeface="+mn-ea"/>
                <a:ea typeface="+mn-ea"/>
                <a:cs typeface="+mn-cs"/>
              </a:rPr>
              <a:t>-</a:t>
            </a:r>
            <a:r>
              <a:rPr kumimoji="0" lang="zh-CN" altLang="en-US" sz="2000" b="1" kern="1200" cap="none" spc="0" normalizeH="0" baseline="0" noProof="0" dirty="0">
                <a:latin typeface="+mn-ea"/>
                <a:ea typeface="+mn-ea"/>
                <a:cs typeface="+mn-cs"/>
              </a:rPr>
              <a:t>输出模型来考察系统稳定性：如果系统输出值在外部作用下偏离平衡工作点，在输入量消失后输出量收敛于原平衡工作点</a:t>
            </a:r>
            <a:r>
              <a:rPr kumimoji="0" lang="en-US" altLang="zh-CN" sz="2000" b="1" kern="1200" cap="none" spc="0" normalizeH="0" baseline="0" noProof="0" dirty="0">
                <a:latin typeface="+mn-ea"/>
                <a:ea typeface="+mn-ea"/>
                <a:cs typeface="+mn-cs"/>
              </a:rPr>
              <a:t>(</a:t>
            </a:r>
            <a:r>
              <a:rPr kumimoji="0" lang="zh-CN" altLang="en-US" sz="2000" b="1" kern="1200" cap="none" spc="0" normalizeH="0" baseline="0" noProof="0" dirty="0">
                <a:latin typeface="+mn-ea"/>
                <a:ea typeface="+mn-ea"/>
                <a:cs typeface="+mn-cs"/>
              </a:rPr>
              <a:t>有限值</a:t>
            </a:r>
            <a:r>
              <a:rPr kumimoji="0" lang="en-US" altLang="zh-CN" sz="2000" b="1" kern="1200" cap="none" spc="0" normalizeH="0" baseline="0" noProof="0" dirty="0">
                <a:latin typeface="+mn-ea"/>
                <a:ea typeface="+mn-ea"/>
                <a:cs typeface="+mn-cs"/>
              </a:rPr>
              <a:t>)</a:t>
            </a:r>
            <a:r>
              <a:rPr kumimoji="0" lang="zh-CN" altLang="en-US" sz="2000" b="1" kern="1200" cap="none" spc="0" normalizeH="0" baseline="0" noProof="0" dirty="0">
                <a:latin typeface="+mn-ea"/>
                <a:ea typeface="+mn-ea"/>
                <a:cs typeface="+mn-cs"/>
              </a:rPr>
              <a:t>，则系统是稳定，否则系统不稳定。</a:t>
            </a:r>
            <a:endParaRPr kumimoji="0" lang="zh-CN" altLang="en-US" sz="2000" b="1" kern="1200" cap="none" spc="0" normalizeH="0" baseline="0" noProof="0" dirty="0">
              <a:latin typeface="+mn-ea"/>
              <a:ea typeface="+mn-ea"/>
              <a:cs typeface="+mn-cs"/>
            </a:endParaRPr>
          </a:p>
        </p:txBody>
      </p:sp>
      <p:grpSp>
        <p:nvGrpSpPr>
          <p:cNvPr id="3" name="组合 24"/>
          <p:cNvGrpSpPr/>
          <p:nvPr/>
        </p:nvGrpSpPr>
        <p:grpSpPr>
          <a:xfrm>
            <a:off x="1643063" y="3000375"/>
            <a:ext cx="7215187" cy="1016000"/>
            <a:chOff x="1643042" y="3000372"/>
            <a:chExt cx="7215238" cy="1015663"/>
          </a:xfrm>
        </p:grpSpPr>
        <p:sp>
          <p:nvSpPr>
            <p:cNvPr id="90121" name="TextBox 23"/>
            <p:cNvSpPr txBox="1"/>
            <p:nvPr/>
          </p:nvSpPr>
          <p:spPr>
            <a:xfrm>
              <a:off x="1643042" y="3000372"/>
              <a:ext cx="7215238" cy="10156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                   均为实系数多项式的情况下，</a:t>
              </a:r>
              <a:r>
                <a:rPr lang="en-US" altLang="zh-CN" sz="2000" b="1" i="1" dirty="0">
                  <a:latin typeface="Times New Roman" panose="02020603050405020304" pitchFamily="18" charset="0"/>
                  <a:cs typeface="Times New Roman" panose="02020603050405020304" pitchFamily="18" charset="0"/>
                </a:rPr>
                <a:t>z</a:t>
              </a:r>
              <a:r>
                <a:rPr lang="en-US" altLang="zh-CN" sz="2000" b="1" i="1" baseline="-25000" dirty="0">
                  <a:latin typeface="Times New Roman" panose="02020603050405020304" pitchFamily="18" charset="0"/>
                  <a:cs typeface="Times New Roman" panose="02020603050405020304" pitchFamily="18" charset="0"/>
                </a:rPr>
                <a:t>i</a:t>
              </a:r>
              <a:r>
                <a:rPr lang="zh-CN" altLang="en-US" sz="2000" b="1" dirty="0">
                  <a:latin typeface="Arial" panose="020B0604020202020204" pitchFamily="34" charset="0"/>
                </a:rPr>
                <a:t>和</a:t>
              </a:r>
              <a:r>
                <a:rPr lang="en-US" altLang="zh-CN" sz="2000" b="1" i="1" dirty="0">
                  <a:latin typeface="Times New Roman" panose="02020603050405020304" pitchFamily="18" charset="0"/>
                  <a:cs typeface="Times New Roman" panose="02020603050405020304" pitchFamily="18" charset="0"/>
                </a:rPr>
                <a:t>s</a:t>
              </a:r>
              <a:r>
                <a:rPr lang="en-US" altLang="zh-CN" sz="2000" b="1" i="1" baseline="-25000" dirty="0">
                  <a:latin typeface="Times New Roman" panose="02020603050405020304" pitchFamily="18" charset="0"/>
                  <a:cs typeface="Times New Roman" panose="02020603050405020304" pitchFamily="18" charset="0"/>
                </a:rPr>
                <a:t>i</a:t>
              </a:r>
              <a:r>
                <a:rPr lang="zh-CN" altLang="en-US" sz="2000" b="1" dirty="0">
                  <a:latin typeface="Arial" panose="020B0604020202020204" pitchFamily="34" charset="0"/>
                </a:rPr>
                <a:t>只可能是实数或共轭复数。</a:t>
              </a:r>
              <a:endParaRPr lang="zh-CN" altLang="en-US" sz="2000" b="1" dirty="0">
                <a:latin typeface="Arial" panose="020B0604020202020204" pitchFamily="34" charset="0"/>
              </a:endParaRPr>
            </a:p>
          </p:txBody>
        </p:sp>
        <p:graphicFrame>
          <p:nvGraphicFramePr>
            <p:cNvPr id="90122" name="Object 12"/>
            <p:cNvGraphicFramePr>
              <a:graphicFrameLocks noChangeAspect="1"/>
            </p:cNvGraphicFramePr>
            <p:nvPr/>
          </p:nvGraphicFramePr>
          <p:xfrm>
            <a:off x="1643042" y="3143248"/>
            <a:ext cx="1308100" cy="317500"/>
          </p:xfrm>
          <a:graphic>
            <a:graphicData uri="http://schemas.openxmlformats.org/presentationml/2006/ole">
              <mc:AlternateContent xmlns:mc="http://schemas.openxmlformats.org/markup-compatibility/2006">
                <mc:Choice xmlns:v="urn:schemas-microsoft-com:vml" Requires="v">
                  <p:oleObj spid="_x0000_s3366" name="" r:id="rId5" imgW="1307465" imgH="317500" progId="Equation.DSMT4">
                    <p:embed/>
                  </p:oleObj>
                </mc:Choice>
                <mc:Fallback>
                  <p:oleObj name="" r:id="rId5" imgW="1307465" imgH="317500" progId="Equation.DSMT4">
                    <p:embed/>
                    <p:pic>
                      <p:nvPicPr>
                        <p:cNvPr id="0" name="图片 3365"/>
                        <p:cNvPicPr/>
                        <p:nvPr/>
                      </p:nvPicPr>
                      <p:blipFill>
                        <a:blip r:embed="rId6"/>
                        <a:stretch>
                          <a:fillRect/>
                        </a:stretch>
                      </p:blipFill>
                      <p:spPr>
                        <a:xfrm>
                          <a:off x="1643042" y="3143248"/>
                          <a:ext cx="1308100" cy="317500"/>
                        </a:xfrm>
                        <a:prstGeom prst="rect">
                          <a:avLst/>
                        </a:prstGeom>
                        <a:noFill/>
                        <a:ln w="38100">
                          <a:noFill/>
                          <a:miter/>
                        </a:ln>
                      </p:spPr>
                    </p:pic>
                  </p:oleObj>
                </mc:Fallback>
              </mc:AlternateContent>
            </a:graphicData>
          </a:graphic>
        </p:graphicFrame>
      </p:grpSp>
      <p:graphicFrame>
        <p:nvGraphicFramePr>
          <p:cNvPr id="26" name="Object 13"/>
          <p:cNvGraphicFramePr>
            <a:graphicFrameLocks noChangeAspect="1"/>
          </p:cNvGraphicFramePr>
          <p:nvPr/>
        </p:nvGraphicFramePr>
        <p:xfrm>
          <a:off x="1571625" y="5259388"/>
          <a:ext cx="5969000" cy="812800"/>
        </p:xfrm>
        <a:graphic>
          <a:graphicData uri="http://schemas.openxmlformats.org/presentationml/2006/ole">
            <mc:AlternateContent xmlns:mc="http://schemas.openxmlformats.org/markup-compatibility/2006">
              <mc:Choice xmlns:v="urn:schemas-microsoft-com:vml" Requires="v">
                <p:oleObj spid="_x0000_s3367" name="" r:id="rId7" imgW="5969000" imgH="812800" progId="Equation.DSMT4">
                  <p:embed/>
                </p:oleObj>
              </mc:Choice>
              <mc:Fallback>
                <p:oleObj name="" r:id="rId7" imgW="5969000" imgH="812800" progId="Equation.DSMT4">
                  <p:embed/>
                  <p:pic>
                    <p:nvPicPr>
                      <p:cNvPr id="0" name="图片 3366"/>
                      <p:cNvPicPr/>
                      <p:nvPr/>
                    </p:nvPicPr>
                    <p:blipFill>
                      <a:blip r:embed="rId8"/>
                      <a:stretch>
                        <a:fillRect/>
                      </a:stretch>
                    </p:blipFill>
                    <p:spPr>
                      <a:xfrm>
                        <a:off x="1571625" y="5259388"/>
                        <a:ext cx="5969000" cy="8128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3918"/>
                                        </p:tgtEl>
                                        <p:attrNameLst>
                                          <p:attrName>style.visibility</p:attrName>
                                        </p:attrNameLst>
                                      </p:cBhvr>
                                      <p:to>
                                        <p:strVal val="visible"/>
                                      </p:to>
                                    </p:set>
                                    <p:animEffect transition="in" filter="blinds(horizontal)">
                                      <p:cBhvr>
                                        <p:cTn id="12" dur="500"/>
                                        <p:tgtEl>
                                          <p:spTgt spid="29391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3906"/>
                                        </p:tgtEl>
                                        <p:attrNameLst>
                                          <p:attrName>style.visibility</p:attrName>
                                        </p:attrNameLst>
                                      </p:cBhvr>
                                      <p:to>
                                        <p:strVal val="visible"/>
                                      </p:to>
                                    </p:set>
                                    <p:animEffect transition="in" filter="blinds(horizontal)">
                                      <p:cBhvr>
                                        <p:cTn id="22" dur="500"/>
                                        <p:tgtEl>
                                          <p:spTgt spid="2939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1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928688" y="5214938"/>
            <a:ext cx="5286375" cy="1143000"/>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5" name="Object 1"/>
          <p:cNvGraphicFramePr>
            <a:graphicFrameLocks noChangeAspect="1"/>
          </p:cNvGraphicFramePr>
          <p:nvPr/>
        </p:nvGraphicFramePr>
        <p:xfrm>
          <a:off x="428625" y="2857500"/>
          <a:ext cx="6413500" cy="881063"/>
        </p:xfrm>
        <a:graphic>
          <a:graphicData uri="http://schemas.openxmlformats.org/presentationml/2006/ole">
            <mc:AlternateContent xmlns:mc="http://schemas.openxmlformats.org/markup-compatibility/2006">
              <mc:Choice xmlns:v="urn:schemas-microsoft-com:vml" Requires="v">
                <p:oleObj spid="_x0000_s3370" name="" r:id="rId1" imgW="6045200" imgH="800100" progId="Equation.DSMT4">
                  <p:embed/>
                </p:oleObj>
              </mc:Choice>
              <mc:Fallback>
                <p:oleObj name="" r:id="rId1" imgW="6045200" imgH="800100" progId="Equation.DSMT4">
                  <p:embed/>
                  <p:pic>
                    <p:nvPicPr>
                      <p:cNvPr id="0" name="图片 3369"/>
                      <p:cNvPicPr/>
                      <p:nvPr/>
                    </p:nvPicPr>
                    <p:blipFill>
                      <a:blip r:embed="rId2"/>
                      <a:stretch>
                        <a:fillRect/>
                      </a:stretch>
                    </p:blipFill>
                    <p:spPr>
                      <a:xfrm>
                        <a:off x="428625" y="2857500"/>
                        <a:ext cx="6413500" cy="881063"/>
                      </a:xfrm>
                      <a:prstGeom prst="rect">
                        <a:avLst/>
                      </a:prstGeom>
                      <a:noFill/>
                      <a:ln w="38100">
                        <a:noFill/>
                        <a:miter/>
                      </a:ln>
                    </p:spPr>
                  </p:pic>
                </p:oleObj>
              </mc:Fallback>
            </mc:AlternateContent>
          </a:graphicData>
        </a:graphic>
      </p:graphicFrame>
      <p:graphicFrame>
        <p:nvGraphicFramePr>
          <p:cNvPr id="6" name="Object 2"/>
          <p:cNvGraphicFramePr>
            <a:graphicFrameLocks noChangeAspect="1"/>
          </p:cNvGraphicFramePr>
          <p:nvPr/>
        </p:nvGraphicFramePr>
        <p:xfrm>
          <a:off x="3411538" y="5335588"/>
          <a:ext cx="2160587" cy="307975"/>
        </p:xfrm>
        <a:graphic>
          <a:graphicData uri="http://schemas.openxmlformats.org/presentationml/2006/ole">
            <mc:AlternateContent xmlns:mc="http://schemas.openxmlformats.org/markup-compatibility/2006">
              <mc:Choice xmlns:v="urn:schemas-microsoft-com:vml" Requires="v">
                <p:oleObj spid="_x0000_s3365" name="" r:id="rId3" imgW="1434465" imgH="317500" progId="Equation.DSMT4">
                  <p:embed/>
                </p:oleObj>
              </mc:Choice>
              <mc:Fallback>
                <p:oleObj name="" r:id="rId3" imgW="1434465" imgH="317500" progId="Equation.DSMT4">
                  <p:embed/>
                  <p:pic>
                    <p:nvPicPr>
                      <p:cNvPr id="0" name="图片 3364"/>
                      <p:cNvPicPr/>
                      <p:nvPr/>
                    </p:nvPicPr>
                    <p:blipFill>
                      <a:blip r:embed="rId4"/>
                      <a:stretch>
                        <a:fillRect/>
                      </a:stretch>
                    </p:blipFill>
                    <p:spPr>
                      <a:xfrm>
                        <a:off x="3411538" y="5335588"/>
                        <a:ext cx="2160587" cy="307975"/>
                      </a:xfrm>
                      <a:prstGeom prst="rect">
                        <a:avLst/>
                      </a:prstGeom>
                      <a:noFill/>
                      <a:ln w="38100">
                        <a:noFill/>
                        <a:miter/>
                      </a:ln>
                    </p:spPr>
                  </p:pic>
                </p:oleObj>
              </mc:Fallback>
            </mc:AlternateContent>
          </a:graphicData>
        </a:graphic>
      </p:graphicFrame>
      <p:graphicFrame>
        <p:nvGraphicFramePr>
          <p:cNvPr id="7" name="Object 3"/>
          <p:cNvGraphicFramePr>
            <a:graphicFrameLocks noChangeAspect="1"/>
          </p:cNvGraphicFramePr>
          <p:nvPr/>
        </p:nvGraphicFramePr>
        <p:xfrm>
          <a:off x="998538" y="5262563"/>
          <a:ext cx="1073150" cy="365125"/>
        </p:xfrm>
        <a:graphic>
          <a:graphicData uri="http://schemas.openxmlformats.org/presentationml/2006/ole">
            <mc:AlternateContent xmlns:mc="http://schemas.openxmlformats.org/markup-compatibility/2006">
              <mc:Choice xmlns:v="urn:schemas-microsoft-com:vml" Requires="v">
                <p:oleObj spid="_x0000_s3362" name="" r:id="rId5" imgW="1181100" imgH="368300" progId="Equation.DSMT4">
                  <p:embed/>
                </p:oleObj>
              </mc:Choice>
              <mc:Fallback>
                <p:oleObj name="" r:id="rId5" imgW="1181100" imgH="368300" progId="Equation.DSMT4">
                  <p:embed/>
                  <p:pic>
                    <p:nvPicPr>
                      <p:cNvPr id="0" name="图片 3361"/>
                      <p:cNvPicPr/>
                      <p:nvPr/>
                    </p:nvPicPr>
                    <p:blipFill>
                      <a:blip r:embed="rId6"/>
                      <a:stretch>
                        <a:fillRect/>
                      </a:stretch>
                    </p:blipFill>
                    <p:spPr>
                      <a:xfrm>
                        <a:off x="998538" y="5262563"/>
                        <a:ext cx="1073150" cy="365125"/>
                      </a:xfrm>
                      <a:prstGeom prst="rect">
                        <a:avLst/>
                      </a:prstGeom>
                      <a:noFill/>
                      <a:ln w="38100">
                        <a:noFill/>
                        <a:miter/>
                      </a:ln>
                    </p:spPr>
                  </p:pic>
                </p:oleObj>
              </mc:Fallback>
            </mc:AlternateContent>
          </a:graphicData>
        </a:graphic>
      </p:graphicFrame>
      <p:graphicFrame>
        <p:nvGraphicFramePr>
          <p:cNvPr id="91142" name="Object 8">
            <a:hlinkClick r:id="" action="ppaction://noaction"/>
          </p:cNvPr>
          <p:cNvGraphicFramePr>
            <a:graphicFrameLocks noChangeAspect="1"/>
          </p:cNvGraphicFramePr>
          <p:nvPr/>
        </p:nvGraphicFramePr>
        <p:xfrm>
          <a:off x="1863725" y="642938"/>
          <a:ext cx="5557838" cy="785812"/>
        </p:xfrm>
        <a:graphic>
          <a:graphicData uri="http://schemas.openxmlformats.org/presentationml/2006/ole">
            <mc:AlternateContent xmlns:mc="http://schemas.openxmlformats.org/markup-compatibility/2006">
              <mc:Choice xmlns:v="urn:schemas-microsoft-com:vml" Requires="v">
                <p:oleObj spid="_x0000_s3363" name="" r:id="rId7" imgW="5067300" imgH="749300" progId="Equation.DSMT4">
                  <p:embed/>
                </p:oleObj>
              </mc:Choice>
              <mc:Fallback>
                <p:oleObj name="" r:id="rId7" imgW="5067300" imgH="749300" progId="Equation.DSMT4">
                  <p:embed/>
                  <p:pic>
                    <p:nvPicPr>
                      <p:cNvPr id="0" name="图片 3362"/>
                      <p:cNvPicPr/>
                      <p:nvPr/>
                    </p:nvPicPr>
                    <p:blipFill>
                      <a:blip r:embed="rId8"/>
                      <a:stretch>
                        <a:fillRect/>
                      </a:stretch>
                    </p:blipFill>
                    <p:spPr>
                      <a:xfrm>
                        <a:off x="1863725" y="642938"/>
                        <a:ext cx="5557838" cy="785812"/>
                      </a:xfrm>
                      <a:prstGeom prst="rect">
                        <a:avLst/>
                      </a:prstGeom>
                      <a:noFill/>
                      <a:ln w="38100">
                        <a:noFill/>
                        <a:miter/>
                      </a:ln>
                    </p:spPr>
                  </p:pic>
                </p:oleObj>
              </mc:Fallback>
            </mc:AlternateContent>
          </a:graphicData>
        </a:graphic>
      </p:graphicFrame>
      <p:graphicFrame>
        <p:nvGraphicFramePr>
          <p:cNvPr id="91143" name="Object 9"/>
          <p:cNvGraphicFramePr>
            <a:graphicFrameLocks noChangeAspect="1"/>
          </p:cNvGraphicFramePr>
          <p:nvPr/>
        </p:nvGraphicFramePr>
        <p:xfrm>
          <a:off x="3643313" y="1577975"/>
          <a:ext cx="4521200" cy="850900"/>
        </p:xfrm>
        <a:graphic>
          <a:graphicData uri="http://schemas.openxmlformats.org/presentationml/2006/ole">
            <mc:AlternateContent xmlns:mc="http://schemas.openxmlformats.org/markup-compatibility/2006">
              <mc:Choice xmlns:v="urn:schemas-microsoft-com:vml" Requires="v">
                <p:oleObj spid="_x0000_s3364" name="" r:id="rId9" imgW="4521200" imgH="850900" progId="Equation.DSMT4">
                  <p:embed/>
                </p:oleObj>
              </mc:Choice>
              <mc:Fallback>
                <p:oleObj name="" r:id="rId9" imgW="4521200" imgH="850900" progId="Equation.DSMT4">
                  <p:embed/>
                  <p:pic>
                    <p:nvPicPr>
                      <p:cNvPr id="0" name="图片 3363"/>
                      <p:cNvPicPr/>
                      <p:nvPr/>
                    </p:nvPicPr>
                    <p:blipFill>
                      <a:blip r:embed="rId10"/>
                      <a:stretch>
                        <a:fillRect/>
                      </a:stretch>
                    </p:blipFill>
                    <p:spPr>
                      <a:xfrm>
                        <a:off x="3643313" y="1577975"/>
                        <a:ext cx="4521200" cy="850900"/>
                      </a:xfrm>
                      <a:prstGeom prst="rect">
                        <a:avLst/>
                      </a:prstGeom>
                      <a:noFill/>
                      <a:ln w="38100">
                        <a:noFill/>
                        <a:miter/>
                      </a:ln>
                    </p:spPr>
                  </p:pic>
                </p:oleObj>
              </mc:Fallback>
            </mc:AlternateContent>
          </a:graphicData>
        </a:graphic>
      </p:graphicFrame>
      <p:graphicFrame>
        <p:nvGraphicFramePr>
          <p:cNvPr id="15" name="Object 10"/>
          <p:cNvGraphicFramePr>
            <a:graphicFrameLocks noChangeAspect="1"/>
          </p:cNvGraphicFramePr>
          <p:nvPr/>
        </p:nvGraphicFramePr>
        <p:xfrm>
          <a:off x="3219450" y="3711575"/>
          <a:ext cx="5067300" cy="1003300"/>
        </p:xfrm>
        <a:graphic>
          <a:graphicData uri="http://schemas.openxmlformats.org/presentationml/2006/ole">
            <mc:AlternateContent xmlns:mc="http://schemas.openxmlformats.org/markup-compatibility/2006">
              <mc:Choice xmlns:v="urn:schemas-microsoft-com:vml" Requires="v">
                <p:oleObj spid="_x0000_s3368" name="" r:id="rId11" imgW="5067300" imgH="1003300" progId="Equation.DSMT4">
                  <p:embed/>
                </p:oleObj>
              </mc:Choice>
              <mc:Fallback>
                <p:oleObj name="" r:id="rId11" imgW="5067300" imgH="1003300" progId="Equation.DSMT4">
                  <p:embed/>
                  <p:pic>
                    <p:nvPicPr>
                      <p:cNvPr id="0" name="图片 3367"/>
                      <p:cNvPicPr/>
                      <p:nvPr/>
                    </p:nvPicPr>
                    <p:blipFill>
                      <a:blip r:embed="rId12"/>
                      <a:stretch>
                        <a:fillRect/>
                      </a:stretch>
                    </p:blipFill>
                    <p:spPr>
                      <a:xfrm>
                        <a:off x="3219450" y="3711575"/>
                        <a:ext cx="5067300" cy="1003300"/>
                      </a:xfrm>
                      <a:prstGeom prst="rect">
                        <a:avLst/>
                      </a:prstGeom>
                      <a:noFill/>
                      <a:ln w="38100">
                        <a:noFill/>
                        <a:miter/>
                      </a:ln>
                    </p:spPr>
                  </p:pic>
                </p:oleObj>
              </mc:Fallback>
            </mc:AlternateContent>
          </a:graphicData>
        </a:graphic>
      </p:graphicFrame>
      <p:graphicFrame>
        <p:nvGraphicFramePr>
          <p:cNvPr id="16" name="Object 11"/>
          <p:cNvGraphicFramePr>
            <a:graphicFrameLocks noChangeAspect="1"/>
          </p:cNvGraphicFramePr>
          <p:nvPr/>
        </p:nvGraphicFramePr>
        <p:xfrm>
          <a:off x="1428750" y="5715000"/>
          <a:ext cx="1500188" cy="498475"/>
        </p:xfrm>
        <a:graphic>
          <a:graphicData uri="http://schemas.openxmlformats.org/presentationml/2006/ole">
            <mc:AlternateContent xmlns:mc="http://schemas.openxmlformats.org/markup-compatibility/2006">
              <mc:Choice xmlns:v="urn:schemas-microsoft-com:vml" Requires="v">
                <p:oleObj spid="_x0000_s3369" name="" r:id="rId13" imgW="1269365" imgH="355600" progId="Equation.DSMT4">
                  <p:embed/>
                </p:oleObj>
              </mc:Choice>
              <mc:Fallback>
                <p:oleObj name="" r:id="rId13" imgW="1269365" imgH="355600" progId="Equation.DSMT4">
                  <p:embed/>
                  <p:pic>
                    <p:nvPicPr>
                      <p:cNvPr id="0" name="图片 3368"/>
                      <p:cNvPicPr/>
                      <p:nvPr/>
                    </p:nvPicPr>
                    <p:blipFill>
                      <a:blip r:embed="rId14"/>
                      <a:stretch>
                        <a:fillRect/>
                      </a:stretch>
                    </p:blipFill>
                    <p:spPr>
                      <a:xfrm>
                        <a:off x="1428750" y="5715000"/>
                        <a:ext cx="1500188" cy="498475"/>
                      </a:xfrm>
                      <a:prstGeom prst="rect">
                        <a:avLst/>
                      </a:prstGeom>
                      <a:noFill/>
                      <a:ln w="38100">
                        <a:noFill/>
                        <a:miter/>
                      </a:ln>
                    </p:spPr>
                  </p:pic>
                </p:oleObj>
              </mc:Fallback>
            </mc:AlternateContent>
          </a:graphicData>
        </a:graphic>
      </p:graphicFrame>
      <p:graphicFrame>
        <p:nvGraphicFramePr>
          <p:cNvPr id="497676" name="Object 12"/>
          <p:cNvGraphicFramePr>
            <a:graphicFrameLocks noChangeAspect="1"/>
          </p:cNvGraphicFramePr>
          <p:nvPr/>
        </p:nvGraphicFramePr>
        <p:xfrm>
          <a:off x="3357563" y="5857875"/>
          <a:ext cx="2236787" cy="307975"/>
        </p:xfrm>
        <a:graphic>
          <a:graphicData uri="http://schemas.openxmlformats.org/presentationml/2006/ole">
            <mc:AlternateContent xmlns:mc="http://schemas.openxmlformats.org/markup-compatibility/2006">
              <mc:Choice xmlns:v="urn:schemas-microsoft-com:vml" Requires="v">
                <p:oleObj spid="_x0000_s3359" name="" r:id="rId15" imgW="1485265" imgH="317500" progId="Equation.DSMT4">
                  <p:embed/>
                </p:oleObj>
              </mc:Choice>
              <mc:Fallback>
                <p:oleObj name="" r:id="rId15" imgW="1485265" imgH="317500" progId="Equation.DSMT4">
                  <p:embed/>
                  <p:pic>
                    <p:nvPicPr>
                      <p:cNvPr id="0" name="图片 3358"/>
                      <p:cNvPicPr/>
                      <p:nvPr/>
                    </p:nvPicPr>
                    <p:blipFill>
                      <a:blip r:embed="rId16"/>
                      <a:stretch>
                        <a:fillRect/>
                      </a:stretch>
                    </p:blipFill>
                    <p:spPr>
                      <a:xfrm>
                        <a:off x="3357563" y="5857875"/>
                        <a:ext cx="2236787" cy="307975"/>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97676"/>
                                        </p:tgtEl>
                                        <p:attrNameLst>
                                          <p:attrName>style.visibility</p:attrName>
                                        </p:attrNameLst>
                                      </p:cBhvr>
                                      <p:to>
                                        <p:strVal val="visible"/>
                                      </p:to>
                                    </p:set>
                                    <p:anim calcmode="lin" valueType="num">
                                      <p:cBhvr additive="base">
                                        <p:cTn id="27" dur="500" fill="hold"/>
                                        <p:tgtEl>
                                          <p:spTgt spid="497676"/>
                                        </p:tgtEl>
                                        <p:attrNameLst>
                                          <p:attrName>ppt_x</p:attrName>
                                        </p:attrNameLst>
                                      </p:cBhvr>
                                      <p:tavLst>
                                        <p:tav tm="0">
                                          <p:val>
                                            <p:strVal val="#ppt_x"/>
                                          </p:val>
                                        </p:tav>
                                        <p:tav tm="100000">
                                          <p:val>
                                            <p:strVal val="#ppt_x"/>
                                          </p:val>
                                        </p:tav>
                                      </p:tavLst>
                                    </p:anim>
                                    <p:anim calcmode="lin" valueType="num">
                                      <p:cBhvr additive="base">
                                        <p:cTn id="28" dur="500" fill="hold"/>
                                        <p:tgtEl>
                                          <p:spTgt spid="4976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940034" name="Object 2"/>
          <p:cNvGraphicFramePr>
            <a:graphicFrameLocks noChangeAspect="1"/>
          </p:cNvGraphicFramePr>
          <p:nvPr/>
        </p:nvGraphicFramePr>
        <p:xfrm>
          <a:off x="1601788" y="630238"/>
          <a:ext cx="5613400" cy="1612900"/>
        </p:xfrm>
        <a:graphic>
          <a:graphicData uri="http://schemas.openxmlformats.org/presentationml/2006/ole">
            <mc:AlternateContent xmlns:mc="http://schemas.openxmlformats.org/markup-compatibility/2006">
              <mc:Choice xmlns:v="urn:schemas-microsoft-com:vml" Requires="v">
                <p:oleObj spid="_x0000_s3383" name="" r:id="rId1" imgW="5613400" imgH="1612900" progId="Equation.DSMT4">
                  <p:embed/>
                </p:oleObj>
              </mc:Choice>
              <mc:Fallback>
                <p:oleObj name="" r:id="rId1" imgW="5613400" imgH="1612900" progId="Equation.DSMT4">
                  <p:embed/>
                  <p:pic>
                    <p:nvPicPr>
                      <p:cNvPr id="0" name="图片 3382"/>
                      <p:cNvPicPr/>
                      <p:nvPr/>
                    </p:nvPicPr>
                    <p:blipFill>
                      <a:blip r:embed="rId2"/>
                      <a:stretch>
                        <a:fillRect/>
                      </a:stretch>
                    </p:blipFill>
                    <p:spPr>
                      <a:xfrm>
                        <a:off x="1601788" y="630238"/>
                        <a:ext cx="5613400" cy="16129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1000125" y="2500313"/>
          <a:ext cx="6184900" cy="1562100"/>
        </p:xfrm>
        <a:graphic>
          <a:graphicData uri="http://schemas.openxmlformats.org/presentationml/2006/ole">
            <mc:AlternateContent xmlns:mc="http://schemas.openxmlformats.org/markup-compatibility/2006">
              <mc:Choice xmlns:v="urn:schemas-microsoft-com:vml" Requires="v">
                <p:oleObj spid="_x0000_s3372" name="" r:id="rId3" imgW="6184900" imgH="1562100" progId="Equation.DSMT4">
                  <p:embed/>
                </p:oleObj>
              </mc:Choice>
              <mc:Fallback>
                <p:oleObj name="" r:id="rId3" imgW="6184900" imgH="1562100" progId="Equation.DSMT4">
                  <p:embed/>
                  <p:pic>
                    <p:nvPicPr>
                      <p:cNvPr id="0" name="图片 3371"/>
                      <p:cNvPicPr/>
                      <p:nvPr/>
                    </p:nvPicPr>
                    <p:blipFill>
                      <a:blip r:embed="rId4"/>
                      <a:stretch>
                        <a:fillRect/>
                      </a:stretch>
                    </p:blipFill>
                    <p:spPr>
                      <a:xfrm>
                        <a:off x="1000125" y="2500313"/>
                        <a:ext cx="6184900" cy="1562100"/>
                      </a:xfrm>
                      <a:prstGeom prst="rect">
                        <a:avLst/>
                      </a:prstGeom>
                      <a:noFill/>
                      <a:ln w="38100">
                        <a:noFill/>
                        <a:miter/>
                      </a:ln>
                    </p:spPr>
                  </p:pic>
                </p:oleObj>
              </mc:Fallback>
            </mc:AlternateContent>
          </a:graphicData>
        </a:graphic>
      </p:graphicFrame>
      <p:graphicFrame>
        <p:nvGraphicFramePr>
          <p:cNvPr id="940036" name="Object 4"/>
          <p:cNvGraphicFramePr>
            <a:graphicFrameLocks noChangeAspect="1"/>
          </p:cNvGraphicFramePr>
          <p:nvPr/>
        </p:nvGraphicFramePr>
        <p:xfrm>
          <a:off x="1428750" y="4143375"/>
          <a:ext cx="6921500" cy="1562100"/>
        </p:xfrm>
        <a:graphic>
          <a:graphicData uri="http://schemas.openxmlformats.org/presentationml/2006/ole">
            <mc:AlternateContent xmlns:mc="http://schemas.openxmlformats.org/markup-compatibility/2006">
              <mc:Choice xmlns:v="urn:schemas-microsoft-com:vml" Requires="v">
                <p:oleObj spid="_x0000_s3374" name="" r:id="rId5" imgW="6921500" imgH="1562100" progId="Equation.DSMT4">
                  <p:embed/>
                </p:oleObj>
              </mc:Choice>
              <mc:Fallback>
                <p:oleObj name="" r:id="rId5" imgW="6921500" imgH="1562100" progId="Equation.DSMT4">
                  <p:embed/>
                  <p:pic>
                    <p:nvPicPr>
                      <p:cNvPr id="0" name="图片 3373"/>
                      <p:cNvPicPr/>
                      <p:nvPr/>
                    </p:nvPicPr>
                    <p:blipFill>
                      <a:blip r:embed="rId6"/>
                      <a:stretch>
                        <a:fillRect/>
                      </a:stretch>
                    </p:blipFill>
                    <p:spPr>
                      <a:xfrm>
                        <a:off x="1428750" y="4143375"/>
                        <a:ext cx="6921500" cy="1562100"/>
                      </a:xfrm>
                      <a:prstGeom prst="rect">
                        <a:avLst/>
                      </a:prstGeom>
                      <a:noFill/>
                      <a:ln w="38100">
                        <a:noFill/>
                        <a:miter/>
                      </a:ln>
                    </p:spPr>
                  </p:pic>
                </p:oleObj>
              </mc:Fallback>
            </mc:AlternateContent>
          </a:graphicData>
        </a:graphic>
      </p:graphicFrame>
      <p:graphicFrame>
        <p:nvGraphicFramePr>
          <p:cNvPr id="7" name="Object 5"/>
          <p:cNvGraphicFramePr>
            <a:graphicFrameLocks noChangeAspect="1"/>
          </p:cNvGraphicFramePr>
          <p:nvPr/>
        </p:nvGraphicFramePr>
        <p:xfrm>
          <a:off x="2428875" y="6081713"/>
          <a:ext cx="2997200" cy="419100"/>
        </p:xfrm>
        <a:graphic>
          <a:graphicData uri="http://schemas.openxmlformats.org/presentationml/2006/ole">
            <mc:AlternateContent xmlns:mc="http://schemas.openxmlformats.org/markup-compatibility/2006">
              <mc:Choice xmlns:v="urn:schemas-microsoft-com:vml" Requires="v">
                <p:oleObj spid="_x0000_s3373" name="" r:id="rId7" imgW="2997200" imgH="419100" progId="Equation.DSMT4">
                  <p:embed/>
                </p:oleObj>
              </mc:Choice>
              <mc:Fallback>
                <p:oleObj name="" r:id="rId7" imgW="2997200" imgH="419100" progId="Equation.DSMT4">
                  <p:embed/>
                  <p:pic>
                    <p:nvPicPr>
                      <p:cNvPr id="0" name="图片 3372"/>
                      <p:cNvPicPr/>
                      <p:nvPr/>
                    </p:nvPicPr>
                    <p:blipFill>
                      <a:blip r:embed="rId8"/>
                      <a:stretch>
                        <a:fillRect/>
                      </a:stretch>
                    </p:blipFill>
                    <p:spPr>
                      <a:xfrm>
                        <a:off x="2428875" y="6081713"/>
                        <a:ext cx="2997200" cy="4191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0034"/>
                                        </p:tgtEl>
                                        <p:attrNameLst>
                                          <p:attrName>style.visibility</p:attrName>
                                        </p:attrNameLst>
                                      </p:cBhvr>
                                      <p:to>
                                        <p:strVal val="visible"/>
                                      </p:to>
                                    </p:set>
                                    <p:animEffect transition="in" filter="blinds(horizontal)">
                                      <p:cBhvr>
                                        <p:cTn id="7" dur="500"/>
                                        <p:tgtEl>
                                          <p:spTgt spid="9400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40036"/>
                                        </p:tgtEl>
                                        <p:attrNameLst>
                                          <p:attrName>style.visibility</p:attrName>
                                        </p:attrNameLst>
                                      </p:cBhvr>
                                      <p:to>
                                        <p:strVal val="visible"/>
                                      </p:to>
                                    </p:set>
                                    <p:anim calcmode="lin" valueType="num">
                                      <p:cBhvr additive="base">
                                        <p:cTn id="18" dur="500" fill="hold"/>
                                        <p:tgtEl>
                                          <p:spTgt spid="940036"/>
                                        </p:tgtEl>
                                        <p:attrNameLst>
                                          <p:attrName>ppt_x</p:attrName>
                                        </p:attrNameLst>
                                      </p:cBhvr>
                                      <p:tavLst>
                                        <p:tav tm="0">
                                          <p:val>
                                            <p:strVal val="#ppt_x"/>
                                          </p:val>
                                        </p:tav>
                                        <p:tav tm="100000">
                                          <p:val>
                                            <p:strVal val="#ppt_x"/>
                                          </p:val>
                                        </p:tav>
                                      </p:tavLst>
                                    </p:anim>
                                    <p:anim calcmode="lin" valueType="num">
                                      <p:cBhvr additive="base">
                                        <p:cTn id="19" dur="500" fill="hold"/>
                                        <p:tgtEl>
                                          <p:spTgt spid="94003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000250" y="428625"/>
            <a:ext cx="5786438" cy="2286000"/>
          </a:xfrm>
          <a:prstGeom prst="rect">
            <a:avLst/>
          </a:prstGeom>
          <a:solidFill>
            <a:schemeClr val="bg1"/>
          </a:solidFill>
          <a:ln>
            <a:solidFill>
              <a:schemeClr val="bg1">
                <a:lumMod val="8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angle 12"/>
          <p:cNvSpPr/>
          <p:nvPr/>
        </p:nvSpPr>
        <p:spPr>
          <a:xfrm>
            <a:off x="642938" y="5643563"/>
            <a:ext cx="8001000" cy="920750"/>
          </a:xfrm>
          <a:prstGeom prst="rect">
            <a:avLst/>
          </a:prstGeom>
          <a:gradFill rotWithShape="0">
            <a:gsLst>
              <a:gs pos="0">
                <a:srgbClr val="99FF99"/>
              </a:gs>
              <a:gs pos="50000">
                <a:srgbClr val="CCFFCC"/>
              </a:gs>
              <a:gs pos="100000">
                <a:srgbClr val="99FF99"/>
              </a:gs>
            </a:gsLst>
            <a:lin ang="5400000" scaled="1"/>
            <a:tileRect/>
          </a:gra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20000"/>
              </a:lnSpc>
              <a:spcBef>
                <a:spcPct val="0"/>
              </a:spcBef>
              <a:buFontTx/>
              <a:buNone/>
            </a:pPr>
            <a:r>
              <a:rPr lang="zh-CN" altLang="en-US" sz="2200" b="1" dirty="0">
                <a:solidFill>
                  <a:srgbClr val="0000FF"/>
                </a:solidFill>
                <a:latin typeface="宋体" panose="02010600030101010101" pitchFamily="2" charset="-122"/>
                <a:ea typeface="黑体" panose="02010609060101010101" pitchFamily="49" charset="-122"/>
              </a:rPr>
              <a:t>系统稳定的充要条件：</a:t>
            </a:r>
            <a:r>
              <a:rPr lang="zh-CN" altLang="en-US" sz="2200" b="1" u="sng" dirty="0">
                <a:solidFill>
                  <a:srgbClr val="FF0000"/>
                </a:solidFill>
                <a:latin typeface="宋体" panose="02010600030101010101" pitchFamily="2" charset="-122"/>
                <a:ea typeface="黑体" panose="02010609060101010101" pitchFamily="49" charset="-122"/>
              </a:rPr>
              <a:t>系统所有闭环特征根均具有负的实部，</a:t>
            </a:r>
            <a:r>
              <a:rPr lang="zh-CN" altLang="en-US" sz="2200" b="1" dirty="0">
                <a:solidFill>
                  <a:srgbClr val="FF0000"/>
                </a:solidFill>
                <a:latin typeface="宋体" panose="02010600030101010101" pitchFamily="2" charset="-122"/>
              </a:rPr>
              <a:t>   </a:t>
            </a:r>
            <a:endParaRPr lang="zh-CN" altLang="en-US" sz="2200" b="1" dirty="0">
              <a:solidFill>
                <a:srgbClr val="FF0000"/>
              </a:solidFill>
              <a:latin typeface="宋体" panose="02010600030101010101" pitchFamily="2" charset="-122"/>
            </a:endParaRPr>
          </a:p>
          <a:p>
            <a:pPr marL="0" lvl="0" indent="0" eaLnBrk="1" hangingPunct="1">
              <a:spcBef>
                <a:spcPct val="0"/>
              </a:spcBef>
              <a:buFontTx/>
              <a:buNone/>
            </a:pPr>
            <a:r>
              <a:rPr lang="zh-CN" altLang="en-US" sz="2200" b="1" dirty="0">
                <a:solidFill>
                  <a:srgbClr val="FF0000"/>
                </a:solidFill>
                <a:latin typeface="宋体" panose="02010600030101010101" pitchFamily="2" charset="-122"/>
              </a:rPr>
              <a:t>               </a:t>
            </a:r>
            <a:r>
              <a:rPr lang="zh-CN" altLang="en-US" sz="2200" b="1" dirty="0">
                <a:solidFill>
                  <a:srgbClr val="FF0000"/>
                </a:solidFill>
                <a:latin typeface="宋体" panose="02010600030101010101" pitchFamily="2" charset="-122"/>
                <a:ea typeface="黑体" panose="02010609060101010101" pitchFamily="49" charset="-122"/>
              </a:rPr>
              <a:t>     </a:t>
            </a:r>
            <a:r>
              <a:rPr lang="zh-CN" altLang="en-US" sz="2200" b="1" u="sng" dirty="0">
                <a:solidFill>
                  <a:srgbClr val="FF0000"/>
                </a:solidFill>
                <a:latin typeface="宋体" panose="02010600030101010101" pitchFamily="2" charset="-122"/>
                <a:ea typeface="黑体" panose="02010609060101010101" pitchFamily="49" charset="-122"/>
              </a:rPr>
              <a:t>或所有闭环特征根均位于左半</a:t>
            </a:r>
            <a:r>
              <a:rPr lang="en-US" altLang="zh-CN" sz="2800" b="1" u="sng" dirty="0">
                <a:solidFill>
                  <a:srgbClr val="FF0000"/>
                </a:solidFill>
                <a:latin typeface="Arial" panose="020B0604020202020204" pitchFamily="34" charset="0"/>
                <a:ea typeface="黑体" panose="02010609060101010101" pitchFamily="49" charset="-122"/>
              </a:rPr>
              <a:t>s</a:t>
            </a:r>
            <a:r>
              <a:rPr lang="zh-CN" altLang="en-US" sz="2200" b="1" u="sng" dirty="0">
                <a:solidFill>
                  <a:srgbClr val="FF0000"/>
                </a:solidFill>
                <a:latin typeface="宋体" panose="02010600030101010101" pitchFamily="2" charset="-122"/>
                <a:ea typeface="黑体" panose="02010609060101010101" pitchFamily="49" charset="-122"/>
              </a:rPr>
              <a:t>平面。</a:t>
            </a:r>
            <a:endParaRPr lang="zh-CN" altLang="en-US" sz="2200" b="1" dirty="0">
              <a:solidFill>
                <a:srgbClr val="FF0000"/>
              </a:solidFill>
              <a:latin typeface="宋体" panose="02010600030101010101" pitchFamily="2" charset="-122"/>
            </a:endParaRPr>
          </a:p>
        </p:txBody>
      </p:sp>
      <p:graphicFrame>
        <p:nvGraphicFramePr>
          <p:cNvPr id="93188" name="Object 2"/>
          <p:cNvGraphicFramePr>
            <a:graphicFrameLocks noChangeAspect="1"/>
          </p:cNvGraphicFramePr>
          <p:nvPr/>
        </p:nvGraphicFramePr>
        <p:xfrm>
          <a:off x="2071688" y="571500"/>
          <a:ext cx="5622925" cy="2046288"/>
        </p:xfrm>
        <a:graphic>
          <a:graphicData uri="http://schemas.openxmlformats.org/presentationml/2006/ole">
            <mc:AlternateContent xmlns:mc="http://schemas.openxmlformats.org/markup-compatibility/2006">
              <mc:Choice xmlns:v="urn:schemas-microsoft-com:vml" Requires="v">
                <p:oleObj spid="_x0000_s3381" name="" r:id="rId1" imgW="6273800" imgH="3355340" progId="">
                  <p:embed/>
                </p:oleObj>
              </mc:Choice>
              <mc:Fallback>
                <p:oleObj name="" r:id="rId1" imgW="6273800" imgH="3355340" progId="">
                  <p:embed/>
                  <p:pic>
                    <p:nvPicPr>
                      <p:cNvPr id="0" name="图片 3380"/>
                      <p:cNvPicPr/>
                      <p:nvPr/>
                    </p:nvPicPr>
                    <p:blipFill>
                      <a:blip r:embed="rId2"/>
                      <a:stretch>
                        <a:fillRect/>
                      </a:stretch>
                    </p:blipFill>
                    <p:spPr>
                      <a:xfrm>
                        <a:off x="2071688" y="571500"/>
                        <a:ext cx="5622925" cy="2046288"/>
                      </a:xfrm>
                      <a:prstGeom prst="rect">
                        <a:avLst/>
                      </a:prstGeom>
                      <a:noFill/>
                      <a:ln w="38100">
                        <a:noFill/>
                        <a:miter/>
                      </a:ln>
                    </p:spPr>
                  </p:pic>
                </p:oleObj>
              </mc:Fallback>
            </mc:AlternateContent>
          </a:graphicData>
        </a:graphic>
      </p:graphicFrame>
      <p:sp>
        <p:nvSpPr>
          <p:cNvPr id="93189" name="Rectangle 32"/>
          <p:cNvSpPr/>
          <p:nvPr/>
        </p:nvSpPr>
        <p:spPr>
          <a:xfrm>
            <a:off x="500063" y="3000375"/>
            <a:ext cx="1219200" cy="530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20000"/>
              </a:lnSpc>
              <a:spcBef>
                <a:spcPct val="0"/>
              </a:spcBef>
              <a:buFontTx/>
              <a:buNone/>
            </a:pPr>
            <a:r>
              <a:rPr lang="zh-CN" altLang="en-US" sz="1800" b="1" dirty="0">
                <a:solidFill>
                  <a:srgbClr val="0000FF"/>
                </a:solidFill>
                <a:latin typeface="宋体" panose="02010600030101010101" pitchFamily="2" charset="-122"/>
                <a:ea typeface="黑体" panose="02010609060101010101" pitchFamily="49" charset="-122"/>
              </a:rPr>
              <a:t>充分性</a:t>
            </a:r>
            <a:r>
              <a:rPr lang="zh-CN" altLang="en-US" sz="2000" b="1" dirty="0">
                <a:solidFill>
                  <a:srgbClr val="0000FF"/>
                </a:solidFill>
                <a:latin typeface="宋体" panose="02010600030101010101" pitchFamily="2" charset="-122"/>
                <a:ea typeface="黑体" panose="02010609060101010101" pitchFamily="49" charset="-122"/>
              </a:rPr>
              <a:t>：</a:t>
            </a:r>
            <a:endParaRPr lang="zh-CN" altLang="en-US" sz="1800" b="1" dirty="0">
              <a:latin typeface="宋体" panose="02010600030101010101" pitchFamily="2" charset="-122"/>
            </a:endParaRPr>
          </a:p>
        </p:txBody>
      </p:sp>
      <p:graphicFrame>
        <p:nvGraphicFramePr>
          <p:cNvPr id="10" name="Object 4"/>
          <p:cNvGraphicFramePr>
            <a:graphicFrameLocks noChangeAspect="1"/>
          </p:cNvGraphicFramePr>
          <p:nvPr/>
        </p:nvGraphicFramePr>
        <p:xfrm>
          <a:off x="3500438" y="3144838"/>
          <a:ext cx="1428750" cy="284162"/>
        </p:xfrm>
        <a:graphic>
          <a:graphicData uri="http://schemas.openxmlformats.org/presentationml/2006/ole">
            <mc:AlternateContent xmlns:mc="http://schemas.openxmlformats.org/markup-compatibility/2006">
              <mc:Choice xmlns:v="urn:schemas-microsoft-com:vml" Requires="v">
                <p:oleObj spid="_x0000_s3382" name="" r:id="rId3" imgW="1434465" imgH="317500" progId="Equation.DSMT4">
                  <p:embed/>
                </p:oleObj>
              </mc:Choice>
              <mc:Fallback>
                <p:oleObj name="" r:id="rId3" imgW="1434465" imgH="317500" progId="Equation.DSMT4">
                  <p:embed/>
                  <p:pic>
                    <p:nvPicPr>
                      <p:cNvPr id="0" name="图片 3381"/>
                      <p:cNvPicPr/>
                      <p:nvPr/>
                    </p:nvPicPr>
                    <p:blipFill>
                      <a:blip r:embed="rId4"/>
                      <a:stretch>
                        <a:fillRect/>
                      </a:stretch>
                    </p:blipFill>
                    <p:spPr>
                      <a:xfrm>
                        <a:off x="3500438" y="3144838"/>
                        <a:ext cx="1428750" cy="284162"/>
                      </a:xfrm>
                      <a:prstGeom prst="rect">
                        <a:avLst/>
                      </a:prstGeom>
                      <a:noFill/>
                      <a:ln w="38100">
                        <a:noFill/>
                        <a:miter/>
                      </a:ln>
                    </p:spPr>
                  </p:pic>
                </p:oleObj>
              </mc:Fallback>
            </mc:AlternateContent>
          </a:graphicData>
        </a:graphic>
      </p:graphicFrame>
      <p:graphicFrame>
        <p:nvGraphicFramePr>
          <p:cNvPr id="11" name="Object 5"/>
          <p:cNvGraphicFramePr>
            <a:graphicFrameLocks noChangeAspect="1"/>
          </p:cNvGraphicFramePr>
          <p:nvPr/>
        </p:nvGraphicFramePr>
        <p:xfrm>
          <a:off x="1285875" y="4000500"/>
          <a:ext cx="5681663" cy="1423988"/>
        </p:xfrm>
        <a:graphic>
          <a:graphicData uri="http://schemas.openxmlformats.org/presentationml/2006/ole">
            <mc:AlternateContent xmlns:mc="http://schemas.openxmlformats.org/markup-compatibility/2006">
              <mc:Choice xmlns:v="urn:schemas-microsoft-com:vml" Requires="v">
                <p:oleObj spid="_x0000_s3378" name="" r:id="rId5" imgW="6705600" imgH="1866900" progId="Equation.DSMT4">
                  <p:embed/>
                </p:oleObj>
              </mc:Choice>
              <mc:Fallback>
                <p:oleObj name="" r:id="rId5" imgW="6705600" imgH="1866900" progId="Equation.DSMT4">
                  <p:embed/>
                  <p:pic>
                    <p:nvPicPr>
                      <p:cNvPr id="0" name="图片 3377"/>
                      <p:cNvPicPr/>
                      <p:nvPr/>
                    </p:nvPicPr>
                    <p:blipFill>
                      <a:blip r:embed="rId6"/>
                      <a:stretch>
                        <a:fillRect/>
                      </a:stretch>
                    </p:blipFill>
                    <p:spPr>
                      <a:xfrm>
                        <a:off x="1285875" y="4000500"/>
                        <a:ext cx="5681663" cy="1423988"/>
                      </a:xfrm>
                      <a:prstGeom prst="rect">
                        <a:avLst/>
                      </a:prstGeom>
                      <a:noFill/>
                      <a:ln w="38100">
                        <a:noFill/>
                        <a:miter/>
                      </a:ln>
                    </p:spPr>
                  </p:pic>
                </p:oleObj>
              </mc:Fallback>
            </mc:AlternateContent>
          </a:graphicData>
        </a:graphic>
      </p:graphicFrame>
      <p:graphicFrame>
        <p:nvGraphicFramePr>
          <p:cNvPr id="556038" name="Object 6"/>
          <p:cNvGraphicFramePr>
            <a:graphicFrameLocks noChangeAspect="1"/>
          </p:cNvGraphicFramePr>
          <p:nvPr/>
        </p:nvGraphicFramePr>
        <p:xfrm>
          <a:off x="1785938" y="3357563"/>
          <a:ext cx="1500187" cy="498475"/>
        </p:xfrm>
        <a:graphic>
          <a:graphicData uri="http://schemas.openxmlformats.org/presentationml/2006/ole">
            <mc:AlternateContent xmlns:mc="http://schemas.openxmlformats.org/markup-compatibility/2006">
              <mc:Choice xmlns:v="urn:schemas-microsoft-com:vml" Requires="v">
                <p:oleObj spid="_x0000_s3379" name="" r:id="rId7" imgW="1269365" imgH="355600" progId="Equation.DSMT4">
                  <p:embed/>
                </p:oleObj>
              </mc:Choice>
              <mc:Fallback>
                <p:oleObj name="" r:id="rId7" imgW="1269365" imgH="355600" progId="Equation.DSMT4">
                  <p:embed/>
                  <p:pic>
                    <p:nvPicPr>
                      <p:cNvPr id="0" name="图片 3378"/>
                      <p:cNvPicPr/>
                      <p:nvPr/>
                    </p:nvPicPr>
                    <p:blipFill>
                      <a:blip r:embed="rId8"/>
                      <a:stretch>
                        <a:fillRect/>
                      </a:stretch>
                    </p:blipFill>
                    <p:spPr>
                      <a:xfrm>
                        <a:off x="1785938" y="3357563"/>
                        <a:ext cx="1500187" cy="498475"/>
                      </a:xfrm>
                      <a:prstGeom prst="rect">
                        <a:avLst/>
                      </a:prstGeom>
                      <a:noFill/>
                      <a:ln w="38100">
                        <a:noFill/>
                        <a:miter/>
                      </a:ln>
                    </p:spPr>
                  </p:pic>
                </p:oleObj>
              </mc:Fallback>
            </mc:AlternateContent>
          </a:graphicData>
        </a:graphic>
      </p:graphicFrame>
      <p:graphicFrame>
        <p:nvGraphicFramePr>
          <p:cNvPr id="556039" name="Object 7"/>
          <p:cNvGraphicFramePr>
            <a:graphicFrameLocks noChangeAspect="1"/>
          </p:cNvGraphicFramePr>
          <p:nvPr/>
        </p:nvGraphicFramePr>
        <p:xfrm>
          <a:off x="3429000" y="3571875"/>
          <a:ext cx="2236788" cy="236538"/>
        </p:xfrm>
        <a:graphic>
          <a:graphicData uri="http://schemas.openxmlformats.org/presentationml/2006/ole">
            <mc:AlternateContent xmlns:mc="http://schemas.openxmlformats.org/markup-compatibility/2006">
              <mc:Choice xmlns:v="urn:schemas-microsoft-com:vml" Requires="v">
                <p:oleObj spid="_x0000_s3376" name="" r:id="rId9" imgW="1485265" imgH="317500" progId="Equation.DSMT4">
                  <p:embed/>
                </p:oleObj>
              </mc:Choice>
              <mc:Fallback>
                <p:oleObj name="" r:id="rId9" imgW="1485265" imgH="317500" progId="Equation.DSMT4">
                  <p:embed/>
                  <p:pic>
                    <p:nvPicPr>
                      <p:cNvPr id="0" name="图片 3375"/>
                      <p:cNvPicPr/>
                      <p:nvPr/>
                    </p:nvPicPr>
                    <p:blipFill>
                      <a:blip r:embed="rId10"/>
                      <a:stretch>
                        <a:fillRect/>
                      </a:stretch>
                    </p:blipFill>
                    <p:spPr>
                      <a:xfrm>
                        <a:off x="3429000" y="3571875"/>
                        <a:ext cx="2236788" cy="236538"/>
                      </a:xfrm>
                      <a:prstGeom prst="rect">
                        <a:avLst/>
                      </a:prstGeom>
                      <a:noFill/>
                      <a:ln w="38100">
                        <a:noFill/>
                        <a:miter/>
                      </a:ln>
                    </p:spPr>
                  </p:pic>
                </p:oleObj>
              </mc:Fallback>
            </mc:AlternateContent>
          </a:graphicData>
        </a:graphic>
      </p:graphicFrame>
      <p:graphicFrame>
        <p:nvGraphicFramePr>
          <p:cNvPr id="14" name="Object 8"/>
          <p:cNvGraphicFramePr>
            <a:graphicFrameLocks noChangeAspect="1"/>
          </p:cNvGraphicFramePr>
          <p:nvPr/>
        </p:nvGraphicFramePr>
        <p:xfrm>
          <a:off x="1785938" y="3071813"/>
          <a:ext cx="647700" cy="368300"/>
        </p:xfrm>
        <a:graphic>
          <a:graphicData uri="http://schemas.openxmlformats.org/presentationml/2006/ole">
            <mc:AlternateContent xmlns:mc="http://schemas.openxmlformats.org/markup-compatibility/2006">
              <mc:Choice xmlns:v="urn:schemas-microsoft-com:vml" Requires="v">
                <p:oleObj spid="_x0000_s3375" name="" r:id="rId11" imgW="647700" imgH="368300" progId="Equation.DSMT4">
                  <p:embed/>
                </p:oleObj>
              </mc:Choice>
              <mc:Fallback>
                <p:oleObj name="" r:id="rId11" imgW="647700" imgH="368300" progId="Equation.DSMT4">
                  <p:embed/>
                  <p:pic>
                    <p:nvPicPr>
                      <p:cNvPr id="0" name="图片 3374"/>
                      <p:cNvPicPr/>
                      <p:nvPr/>
                    </p:nvPicPr>
                    <p:blipFill>
                      <a:blip r:embed="rId12"/>
                      <a:stretch>
                        <a:fillRect/>
                      </a:stretch>
                    </p:blipFill>
                    <p:spPr>
                      <a:xfrm>
                        <a:off x="1785938" y="3071813"/>
                        <a:ext cx="647700" cy="3683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6038"/>
                                        </p:tgtEl>
                                        <p:attrNameLst>
                                          <p:attrName>style.visibility</p:attrName>
                                        </p:attrNameLst>
                                      </p:cBhvr>
                                      <p:to>
                                        <p:strVal val="visible"/>
                                      </p:to>
                                    </p:set>
                                    <p:animEffect transition="in" filter="blinds(horizontal)">
                                      <p:cBhvr>
                                        <p:cTn id="7" dur="500"/>
                                        <p:tgtEl>
                                          <p:spTgt spid="556038"/>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556039"/>
                                        </p:tgtEl>
                                        <p:attrNameLst>
                                          <p:attrName>style.visibility</p:attrName>
                                        </p:attrNameLst>
                                      </p:cBhvr>
                                      <p:to>
                                        <p:strVal val="visible"/>
                                      </p:to>
                                    </p:set>
                                    <p:animEffect transition="in" filter="blinds(horizontal)">
                                      <p:cBhvr>
                                        <p:cTn id="16" dur="500"/>
                                        <p:tgtEl>
                                          <p:spTgt spid="55603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rPr>
              <a:t>关于系统稳定性的结论</a:t>
            </a:r>
            <a:endParaRPr lang="zh-CN" altLang="en-US" sz="2800" b="1" dirty="0">
              <a:solidFill>
                <a:srgbClr val="A50021"/>
              </a:solidFill>
            </a:endParaRPr>
          </a:p>
        </p:txBody>
      </p:sp>
      <p:sp>
        <p:nvSpPr>
          <p:cNvPr id="3" name="内容占位符 2"/>
          <p:cNvSpPr>
            <a:spLocks noGrp="1"/>
          </p:cNvSpPr>
          <p:nvPr>
            <p:ph idx="1"/>
          </p:nvPr>
        </p:nvSpPr>
        <p:spPr>
          <a:xfrm>
            <a:off x="457200" y="1831975"/>
            <a:ext cx="8507413" cy="4525963"/>
          </a:xfrm>
        </p:spPr>
        <p:txBody>
          <a:bodyPr vert="horz" wrap="square" lIns="91440" tIns="45720" rIns="91440" bIns="45720" anchor="t" anchorCtr="0"/>
          <a:p>
            <a:pPr eaLnBrk="1" hangingPunct="1">
              <a:lnSpc>
                <a:spcPct val="150000"/>
              </a:lnSpc>
              <a:buFont typeface="Wingdings" panose="05000000000000000000" pitchFamily="2" charset="2"/>
              <a:buChar char="n"/>
            </a:pPr>
            <a:r>
              <a:rPr lang="zh-CN" altLang="en-US" sz="2400" b="1" dirty="0"/>
              <a:t> </a:t>
            </a:r>
            <a:r>
              <a:rPr lang="zh-CN" altLang="en-US" sz="2000" b="1" dirty="0"/>
              <a:t>连续时间线性定常系统</a:t>
            </a:r>
            <a:r>
              <a:rPr lang="zh-CN" altLang="en-US" sz="2000" b="1" i="1" dirty="0">
                <a:solidFill>
                  <a:schemeClr val="hlink"/>
                </a:solidFill>
              </a:rPr>
              <a:t>输入</a:t>
            </a:r>
            <a:r>
              <a:rPr lang="en-US" altLang="zh-CN" sz="2000" b="1" i="1" dirty="0">
                <a:solidFill>
                  <a:schemeClr val="hlink"/>
                </a:solidFill>
              </a:rPr>
              <a:t>-</a:t>
            </a:r>
            <a:r>
              <a:rPr lang="zh-CN" altLang="en-US" sz="2000" b="1" i="1" dirty="0">
                <a:solidFill>
                  <a:schemeClr val="hlink"/>
                </a:solidFill>
              </a:rPr>
              <a:t>输出稳定</a:t>
            </a:r>
            <a:r>
              <a:rPr lang="zh-CN" altLang="en-US" sz="2000" b="1" dirty="0"/>
              <a:t>的充分必要条件是其微分方程的特征方程的根</a:t>
            </a:r>
            <a:r>
              <a:rPr lang="en-US" altLang="zh-CN" sz="2000" b="1" dirty="0"/>
              <a:t>(</a:t>
            </a:r>
            <a:r>
              <a:rPr lang="zh-CN" altLang="en-US" sz="2000" b="1" dirty="0"/>
              <a:t>传递函数的极点</a:t>
            </a:r>
            <a:r>
              <a:rPr lang="en-US" altLang="zh-CN" sz="2000" b="1" dirty="0"/>
              <a:t>)</a:t>
            </a:r>
            <a:r>
              <a:rPr lang="zh-CN" altLang="en-US" sz="2000" b="1" dirty="0"/>
              <a:t>全都具有负的实部</a:t>
            </a:r>
            <a:r>
              <a:rPr lang="en-US" altLang="zh-CN" sz="2000" b="1" dirty="0"/>
              <a:t>(</a:t>
            </a:r>
            <a:r>
              <a:rPr lang="zh-CN" altLang="en-US" sz="2000" b="1" dirty="0"/>
              <a:t>即都在复平面的左半部内</a:t>
            </a:r>
            <a:r>
              <a:rPr lang="en-US" altLang="zh-CN" sz="2000" b="1" dirty="0"/>
              <a:t>)</a:t>
            </a:r>
            <a:r>
              <a:rPr lang="zh-CN" altLang="en-US" sz="2000" b="1" dirty="0"/>
              <a:t>；</a:t>
            </a:r>
            <a:endParaRPr lang="en-US" altLang="zh-CN" sz="2000" b="1" dirty="0"/>
          </a:p>
          <a:p>
            <a:pPr eaLnBrk="1" hangingPunct="1">
              <a:lnSpc>
                <a:spcPct val="150000"/>
              </a:lnSpc>
              <a:buFont typeface="Wingdings" panose="05000000000000000000" pitchFamily="2" charset="2"/>
              <a:buChar char="n"/>
            </a:pPr>
            <a:r>
              <a:rPr lang="zh-CN" altLang="en-US" sz="2000" b="1" dirty="0"/>
              <a:t>特征方程在复平面的右半部内没有根，但在虚轴上有根，则称系统是输入</a:t>
            </a:r>
            <a:r>
              <a:rPr lang="en-US" altLang="zh-CN" sz="2000" b="1" dirty="0"/>
              <a:t>-</a:t>
            </a:r>
            <a:r>
              <a:rPr lang="zh-CN" altLang="en-US" sz="2000" b="1" dirty="0"/>
              <a:t>输出</a:t>
            </a:r>
            <a:r>
              <a:rPr lang="zh-CN" altLang="en-US" sz="2000" b="1" dirty="0">
                <a:solidFill>
                  <a:srgbClr val="A50021"/>
                </a:solidFill>
              </a:rPr>
              <a:t>临界稳定</a:t>
            </a:r>
            <a:r>
              <a:rPr lang="zh-CN" altLang="en-US" sz="2000" b="1" dirty="0"/>
              <a:t>的；</a:t>
            </a:r>
            <a:endParaRPr lang="en-US" altLang="zh-CN" sz="2000" b="1" dirty="0"/>
          </a:p>
          <a:p>
            <a:pPr eaLnBrk="1" hangingPunct="1">
              <a:lnSpc>
                <a:spcPct val="150000"/>
              </a:lnSpc>
              <a:buFont typeface="Wingdings" panose="05000000000000000000" pitchFamily="2" charset="2"/>
              <a:buChar char="n"/>
            </a:pPr>
            <a:r>
              <a:rPr lang="zh-CN" altLang="en-US" sz="2000" b="1" dirty="0"/>
              <a:t>如果系统内部渐近稳定，则它一定是输入</a:t>
            </a:r>
            <a:r>
              <a:rPr lang="en-US" altLang="zh-CN" sz="2000" b="1" dirty="0"/>
              <a:t>-</a:t>
            </a:r>
            <a:r>
              <a:rPr lang="zh-CN" altLang="en-US" sz="2000" b="1" dirty="0"/>
              <a:t>输出稳定的；反之，则不一定。</a:t>
            </a:r>
            <a:endParaRPr lang="en-US" altLang="zh-CN" sz="2000" b="1" dirty="0"/>
          </a:p>
          <a:p>
            <a:pPr eaLnBrk="1" hangingPunct="1">
              <a:lnSpc>
                <a:spcPct val="150000"/>
              </a:lnSpc>
              <a:buFont typeface="Wingdings" panose="05000000000000000000" pitchFamily="2" charset="2"/>
              <a:buChar char="n"/>
            </a:pPr>
            <a:r>
              <a:rPr lang="zh-CN" altLang="en-US" sz="2000" b="1" dirty="0"/>
              <a:t>如果系统没有零极点对消，称系统可以由其</a:t>
            </a:r>
            <a:r>
              <a:rPr lang="zh-CN" altLang="en-US" sz="2000" b="1" dirty="0">
                <a:solidFill>
                  <a:srgbClr val="A50021"/>
                </a:solidFill>
              </a:rPr>
              <a:t>传递函数完全表征</a:t>
            </a:r>
            <a:r>
              <a:rPr lang="zh-CN" altLang="en-US" sz="2000" b="1" dirty="0"/>
              <a:t>，系统的输入</a:t>
            </a:r>
            <a:r>
              <a:rPr lang="en-US" altLang="zh-CN" sz="2000" b="1" dirty="0"/>
              <a:t>-</a:t>
            </a:r>
            <a:r>
              <a:rPr lang="zh-CN" altLang="en-US" sz="2000" b="1" dirty="0"/>
              <a:t>输出稳定性等价于内部稳定性。</a:t>
            </a:r>
            <a:endParaRPr lang="zh-CN" altLang="en-US" sz="2000" b="1" dirty="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70" end="112"/>
                                            </p:txEl>
                                          </p:spTgt>
                                        </p:tgtEl>
                                        <p:attrNameLst>
                                          <p:attrName>style.visibility</p:attrName>
                                        </p:attrNameLst>
                                      </p:cBhvr>
                                      <p:to>
                                        <p:strVal val="visible"/>
                                      </p:to>
                                    </p:set>
                                    <p:anim calcmode="lin" valueType="num">
                                      <p:cBhvr additive="base">
                                        <p:cTn id="7" dur="500" fill="hold"/>
                                        <p:tgtEl>
                                          <p:spTgt spid="3">
                                            <p:txEl>
                                              <p:charRg st="70"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70"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charRg st="112" end="146"/>
                                            </p:txEl>
                                          </p:spTgt>
                                        </p:tgtEl>
                                        <p:attrNameLst>
                                          <p:attrName>style.visibility</p:attrName>
                                        </p:attrNameLst>
                                      </p:cBhvr>
                                      <p:to>
                                        <p:strVal val="visible"/>
                                      </p:to>
                                    </p:set>
                                    <p:anim calcmode="lin" valueType="num">
                                      <p:cBhvr additive="base">
                                        <p:cTn id="13" dur="500" fill="hold"/>
                                        <p:tgtEl>
                                          <p:spTgt spid="3">
                                            <p:txEl>
                                              <p:charRg st="112" end="14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112" end="1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charRg st="146" end="195"/>
                                            </p:txEl>
                                          </p:spTgt>
                                        </p:tgtEl>
                                        <p:attrNameLst>
                                          <p:attrName>style.visibility</p:attrName>
                                        </p:attrNameLst>
                                      </p:cBhvr>
                                      <p:to>
                                        <p:strVal val="visible"/>
                                      </p:to>
                                    </p:set>
                                    <p:animEffect transition="in" filter="blinds(horizontal)">
                                      <p:cBhvr>
                                        <p:cTn id="19" dur="500"/>
                                        <p:tgtEl>
                                          <p:spTgt spid="3">
                                            <p:txEl>
                                              <p:charRg st="146" end="1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a:spLocks noGrp="1"/>
          </p:cNvSpPr>
          <p:nvPr>
            <p:ph type="title"/>
          </p:nvPr>
        </p:nvSpPr>
        <p:spPr>
          <a:xfrm>
            <a:off x="1500188" y="274638"/>
            <a:ext cx="7186612" cy="1143000"/>
          </a:xfrm>
        </p:spPr>
        <p:txBody>
          <a:bodyPr vert="horz" wrap="square" lIns="91440" tIns="45720" rIns="91440" bIns="45720" anchor="ctr" anchorCtr="0"/>
          <a:p>
            <a:pPr algn="l" eaLnBrk="1" hangingPunct="1"/>
            <a:r>
              <a:rPr lang="zh-CN" altLang="en-US" sz="2400" b="1" dirty="0">
                <a:solidFill>
                  <a:srgbClr val="A50021"/>
                </a:solidFill>
              </a:rPr>
              <a:t>例  判断以下系统的稳定性</a:t>
            </a:r>
            <a:endParaRPr lang="zh-CN" altLang="en-US" sz="2400" b="1" dirty="0">
              <a:solidFill>
                <a:srgbClr val="A50021"/>
              </a:solidFill>
            </a:endParaRPr>
          </a:p>
        </p:txBody>
      </p:sp>
      <p:graphicFrame>
        <p:nvGraphicFramePr>
          <p:cNvPr id="95235" name="Object 2"/>
          <p:cNvGraphicFramePr>
            <a:graphicFrameLocks noChangeAspect="1"/>
          </p:cNvGraphicFramePr>
          <p:nvPr/>
        </p:nvGraphicFramePr>
        <p:xfrm>
          <a:off x="2279650" y="1471613"/>
          <a:ext cx="3136900" cy="1282700"/>
        </p:xfrm>
        <a:graphic>
          <a:graphicData uri="http://schemas.openxmlformats.org/presentationml/2006/ole">
            <mc:AlternateContent xmlns:mc="http://schemas.openxmlformats.org/markup-compatibility/2006">
              <mc:Choice xmlns:v="urn:schemas-microsoft-com:vml" Requires="v">
                <p:oleObj spid="_x0000_s3377" name="" r:id="rId1" imgW="3136900" imgH="1282700" progId="Equation.DSMT4">
                  <p:embed/>
                </p:oleObj>
              </mc:Choice>
              <mc:Fallback>
                <p:oleObj name="" r:id="rId1" imgW="3136900" imgH="1282700" progId="Equation.DSMT4">
                  <p:embed/>
                  <p:pic>
                    <p:nvPicPr>
                      <p:cNvPr id="0" name="图片 3376"/>
                      <p:cNvPicPr/>
                      <p:nvPr/>
                    </p:nvPicPr>
                    <p:blipFill>
                      <a:blip r:embed="rId2"/>
                      <a:stretch>
                        <a:fillRect/>
                      </a:stretch>
                    </p:blipFill>
                    <p:spPr>
                      <a:xfrm>
                        <a:off x="2279650" y="1471613"/>
                        <a:ext cx="3136900" cy="128270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2274888" y="3544888"/>
          <a:ext cx="3797300" cy="812800"/>
        </p:xfrm>
        <a:graphic>
          <a:graphicData uri="http://schemas.openxmlformats.org/presentationml/2006/ole">
            <mc:AlternateContent xmlns:mc="http://schemas.openxmlformats.org/markup-compatibility/2006">
              <mc:Choice xmlns:v="urn:schemas-microsoft-com:vml" Requires="v">
                <p:oleObj spid="_x0000_s3371" name="" r:id="rId3" imgW="3797300" imgH="812800" progId="Equation.DSMT4">
                  <p:embed/>
                </p:oleObj>
              </mc:Choice>
              <mc:Fallback>
                <p:oleObj name="" r:id="rId3" imgW="3797300" imgH="812800" progId="Equation.DSMT4">
                  <p:embed/>
                  <p:pic>
                    <p:nvPicPr>
                      <p:cNvPr id="0" name="图片 3370"/>
                      <p:cNvPicPr/>
                      <p:nvPr/>
                    </p:nvPicPr>
                    <p:blipFill>
                      <a:blip r:embed="rId4"/>
                      <a:stretch>
                        <a:fillRect/>
                      </a:stretch>
                    </p:blipFill>
                    <p:spPr>
                      <a:xfrm>
                        <a:off x="2274888" y="3544888"/>
                        <a:ext cx="3797300" cy="812800"/>
                      </a:xfrm>
                      <a:prstGeom prst="rect">
                        <a:avLst/>
                      </a:prstGeom>
                      <a:noFill/>
                      <a:ln w="38100">
                        <a:noFill/>
                        <a:miter/>
                      </a:ln>
                    </p:spPr>
                  </p:pic>
                </p:oleObj>
              </mc:Fallback>
            </mc:AlternateContent>
          </a:graphicData>
        </a:graphic>
      </p:graphicFrame>
      <p:sp>
        <p:nvSpPr>
          <p:cNvPr id="6" name="TextBox 5"/>
          <p:cNvSpPr txBox="1"/>
          <p:nvPr/>
        </p:nvSpPr>
        <p:spPr>
          <a:xfrm>
            <a:off x="642938" y="3071813"/>
            <a:ext cx="22367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内部稳定性分析：</a:t>
            </a:r>
            <a:endParaRPr lang="zh-CN" altLang="en-US" sz="2000" b="1" dirty="0">
              <a:solidFill>
                <a:srgbClr val="A50021"/>
              </a:solidFill>
              <a:latin typeface="Arial" panose="020B0604020202020204" pitchFamily="34" charset="0"/>
            </a:endParaRPr>
          </a:p>
        </p:txBody>
      </p:sp>
      <p:graphicFrame>
        <p:nvGraphicFramePr>
          <p:cNvPr id="7" name="Object 4"/>
          <p:cNvGraphicFramePr>
            <a:graphicFrameLocks noChangeAspect="1"/>
          </p:cNvGraphicFramePr>
          <p:nvPr/>
        </p:nvGraphicFramePr>
        <p:xfrm>
          <a:off x="2286000" y="4643438"/>
          <a:ext cx="1574800" cy="355600"/>
        </p:xfrm>
        <a:graphic>
          <a:graphicData uri="http://schemas.openxmlformats.org/presentationml/2006/ole">
            <mc:AlternateContent xmlns:mc="http://schemas.openxmlformats.org/markup-compatibility/2006">
              <mc:Choice xmlns:v="urn:schemas-microsoft-com:vml" Requires="v">
                <p:oleObj spid="_x0000_s3380" name="" r:id="rId5" imgW="1574165" imgH="355600" progId="Equation.DSMT4">
                  <p:embed/>
                </p:oleObj>
              </mc:Choice>
              <mc:Fallback>
                <p:oleObj name="" r:id="rId5" imgW="1574165" imgH="355600" progId="Equation.DSMT4">
                  <p:embed/>
                  <p:pic>
                    <p:nvPicPr>
                      <p:cNvPr id="0" name="图片 3379"/>
                      <p:cNvPicPr/>
                      <p:nvPr/>
                    </p:nvPicPr>
                    <p:blipFill>
                      <a:blip r:embed="rId6"/>
                      <a:stretch>
                        <a:fillRect/>
                      </a:stretch>
                    </p:blipFill>
                    <p:spPr>
                      <a:xfrm>
                        <a:off x="2286000" y="4643438"/>
                        <a:ext cx="1574800" cy="355600"/>
                      </a:xfrm>
                      <a:prstGeom prst="rect">
                        <a:avLst/>
                      </a:prstGeom>
                      <a:noFill/>
                      <a:ln w="38100">
                        <a:noFill/>
                        <a:miter/>
                      </a:ln>
                    </p:spPr>
                  </p:pic>
                </p:oleObj>
              </mc:Fallback>
            </mc:AlternateContent>
          </a:graphicData>
        </a:graphic>
      </p:graphicFrame>
      <p:sp>
        <p:nvSpPr>
          <p:cNvPr id="9" name="TextBox 8"/>
          <p:cNvSpPr txBox="1"/>
          <p:nvPr/>
        </p:nvSpPr>
        <p:spPr>
          <a:xfrm>
            <a:off x="4500563" y="4572000"/>
            <a:ext cx="30067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系统不是内部渐近稳定的</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4192" name="Object 2"/>
          <p:cNvGraphicFramePr>
            <a:graphicFrameLocks noChangeAspect="1"/>
          </p:cNvGraphicFramePr>
          <p:nvPr/>
        </p:nvGraphicFramePr>
        <p:xfrm>
          <a:off x="5072063" y="1911350"/>
          <a:ext cx="3867150" cy="3089275"/>
        </p:xfrm>
        <a:graphic>
          <a:graphicData uri="http://schemas.openxmlformats.org/presentationml/2006/ole">
            <mc:AlternateContent xmlns:mc="http://schemas.openxmlformats.org/markup-compatibility/2006">
              <mc:Choice xmlns:v="urn:schemas-microsoft-com:vml" Requires="v">
                <p:oleObj spid="_x0000_s3085" name="" r:id="rId1" imgW="2647950" imgH="2114550" progId="PBrush">
                  <p:embed/>
                </p:oleObj>
              </mc:Choice>
              <mc:Fallback>
                <p:oleObj name="" r:id="rId1" imgW="2647950" imgH="2114550" progId="PBrush">
                  <p:embed/>
                  <p:pic>
                    <p:nvPicPr>
                      <p:cNvPr id="0" name="图片 3084"/>
                      <p:cNvPicPr/>
                      <p:nvPr/>
                    </p:nvPicPr>
                    <p:blipFill>
                      <a:blip r:embed="rId2"/>
                      <a:stretch>
                        <a:fillRect/>
                      </a:stretch>
                    </p:blipFill>
                    <p:spPr>
                      <a:xfrm>
                        <a:off x="5072063" y="1911350"/>
                        <a:ext cx="3867150" cy="3089275"/>
                      </a:xfrm>
                      <a:prstGeom prst="rect">
                        <a:avLst/>
                      </a:prstGeom>
                      <a:noFill/>
                      <a:ln w="38100">
                        <a:noFill/>
                        <a:miter/>
                      </a:ln>
                    </p:spPr>
                  </p:pic>
                </p:oleObj>
              </mc:Fallback>
            </mc:AlternateContent>
          </a:graphicData>
        </a:graphic>
      </p:graphicFrame>
      <p:graphicFrame>
        <p:nvGraphicFramePr>
          <p:cNvPr id="12291" name="Object 3"/>
          <p:cNvGraphicFramePr>
            <a:graphicFrameLocks noChangeAspect="1"/>
          </p:cNvGraphicFramePr>
          <p:nvPr/>
        </p:nvGraphicFramePr>
        <p:xfrm>
          <a:off x="534988" y="1857375"/>
          <a:ext cx="2179637" cy="828675"/>
        </p:xfrm>
        <a:graphic>
          <a:graphicData uri="http://schemas.openxmlformats.org/presentationml/2006/ole">
            <mc:AlternateContent xmlns:mc="http://schemas.openxmlformats.org/markup-compatibility/2006">
              <mc:Choice xmlns:v="urn:schemas-microsoft-com:vml" Requires="v">
                <p:oleObj spid="_x0000_s3096" name="" r:id="rId3" imgW="901065" imgH="342900" progId="Equation.3">
                  <p:embed/>
                </p:oleObj>
              </mc:Choice>
              <mc:Fallback>
                <p:oleObj name="" r:id="rId3" imgW="901065" imgH="342900" progId="Equation.3">
                  <p:embed/>
                  <p:pic>
                    <p:nvPicPr>
                      <p:cNvPr id="0" name="图片 3095"/>
                      <p:cNvPicPr/>
                      <p:nvPr/>
                    </p:nvPicPr>
                    <p:blipFill>
                      <a:blip r:embed="rId4"/>
                      <a:stretch>
                        <a:fillRect/>
                      </a:stretch>
                    </p:blipFill>
                    <p:spPr>
                      <a:xfrm>
                        <a:off x="534988" y="1857375"/>
                        <a:ext cx="2179637" cy="828675"/>
                      </a:xfrm>
                      <a:prstGeom prst="rect">
                        <a:avLst/>
                      </a:prstGeom>
                      <a:noFill/>
                      <a:ln w="38100">
                        <a:noFill/>
                        <a:miter/>
                      </a:ln>
                    </p:spPr>
                  </p:pic>
                </p:oleObj>
              </mc:Fallback>
            </mc:AlternateContent>
          </a:graphicData>
        </a:graphic>
      </p:graphicFrame>
      <p:graphicFrame>
        <p:nvGraphicFramePr>
          <p:cNvPr id="264194" name="Object 4"/>
          <p:cNvGraphicFramePr>
            <a:graphicFrameLocks noChangeAspect="1"/>
          </p:cNvGraphicFramePr>
          <p:nvPr/>
        </p:nvGraphicFramePr>
        <p:xfrm>
          <a:off x="500063" y="2786063"/>
          <a:ext cx="2070100" cy="1014412"/>
        </p:xfrm>
        <a:graphic>
          <a:graphicData uri="http://schemas.openxmlformats.org/presentationml/2006/ole">
            <mc:AlternateContent xmlns:mc="http://schemas.openxmlformats.org/markup-compatibility/2006">
              <mc:Choice xmlns:v="urn:schemas-microsoft-com:vml" Requires="v">
                <p:oleObj spid="_x0000_s3098" name="" r:id="rId5" imgW="888365" imgH="431800" progId="Equation.3">
                  <p:embed/>
                </p:oleObj>
              </mc:Choice>
              <mc:Fallback>
                <p:oleObj name="" r:id="rId5" imgW="888365" imgH="431800" progId="Equation.3">
                  <p:embed/>
                  <p:pic>
                    <p:nvPicPr>
                      <p:cNvPr id="0" name="图片 3097"/>
                      <p:cNvPicPr/>
                      <p:nvPr/>
                    </p:nvPicPr>
                    <p:blipFill>
                      <a:blip r:embed="rId6"/>
                      <a:stretch>
                        <a:fillRect/>
                      </a:stretch>
                    </p:blipFill>
                    <p:spPr>
                      <a:xfrm>
                        <a:off x="500063" y="2786063"/>
                        <a:ext cx="2070100" cy="1014412"/>
                      </a:xfrm>
                      <a:prstGeom prst="rect">
                        <a:avLst/>
                      </a:prstGeom>
                      <a:noFill/>
                      <a:ln w="38100">
                        <a:noFill/>
                        <a:miter/>
                      </a:ln>
                    </p:spPr>
                  </p:pic>
                </p:oleObj>
              </mc:Fallback>
            </mc:AlternateContent>
          </a:graphicData>
        </a:graphic>
      </p:graphicFrame>
      <p:graphicFrame>
        <p:nvGraphicFramePr>
          <p:cNvPr id="264195" name="Object 5"/>
          <p:cNvGraphicFramePr>
            <a:graphicFrameLocks noChangeAspect="1"/>
          </p:cNvGraphicFramePr>
          <p:nvPr/>
        </p:nvGraphicFramePr>
        <p:xfrm>
          <a:off x="2952750" y="2428875"/>
          <a:ext cx="1833563" cy="1506538"/>
        </p:xfrm>
        <a:graphic>
          <a:graphicData uri="http://schemas.openxmlformats.org/presentationml/2006/ole">
            <mc:AlternateContent xmlns:mc="http://schemas.openxmlformats.org/markup-compatibility/2006">
              <mc:Choice xmlns:v="urn:schemas-microsoft-com:vml" Requires="v">
                <p:oleObj spid="_x0000_s3086" name="" r:id="rId7" imgW="850900" imgH="698500" progId="Equation.3">
                  <p:embed/>
                </p:oleObj>
              </mc:Choice>
              <mc:Fallback>
                <p:oleObj name="" r:id="rId7" imgW="850900" imgH="698500" progId="Equation.3">
                  <p:embed/>
                  <p:pic>
                    <p:nvPicPr>
                      <p:cNvPr id="0" name="图片 3085"/>
                      <p:cNvPicPr/>
                      <p:nvPr/>
                    </p:nvPicPr>
                    <p:blipFill>
                      <a:blip r:embed="rId8"/>
                      <a:stretch>
                        <a:fillRect/>
                      </a:stretch>
                    </p:blipFill>
                    <p:spPr>
                      <a:xfrm>
                        <a:off x="2952750" y="2428875"/>
                        <a:ext cx="1833563" cy="1506538"/>
                      </a:xfrm>
                      <a:prstGeom prst="rect">
                        <a:avLst/>
                      </a:prstGeom>
                      <a:noFill/>
                      <a:ln w="38100">
                        <a:noFill/>
                        <a:miter/>
                      </a:ln>
                    </p:spPr>
                  </p:pic>
                </p:oleObj>
              </mc:Fallback>
            </mc:AlternateContent>
          </a:graphicData>
        </a:graphic>
      </p:graphicFrame>
      <p:graphicFrame>
        <p:nvGraphicFramePr>
          <p:cNvPr id="264196" name="Object 6"/>
          <p:cNvGraphicFramePr>
            <a:graphicFrameLocks noChangeAspect="1"/>
          </p:cNvGraphicFramePr>
          <p:nvPr/>
        </p:nvGraphicFramePr>
        <p:xfrm>
          <a:off x="473075" y="3857625"/>
          <a:ext cx="3244850" cy="846138"/>
        </p:xfrm>
        <a:graphic>
          <a:graphicData uri="http://schemas.openxmlformats.org/presentationml/2006/ole">
            <mc:AlternateContent xmlns:mc="http://schemas.openxmlformats.org/markup-compatibility/2006">
              <mc:Choice xmlns:v="urn:schemas-microsoft-com:vml" Requires="v">
                <p:oleObj spid="_x0000_s3087" name="" r:id="rId9" imgW="1358265" imgH="355600" progId="Equation.3">
                  <p:embed/>
                </p:oleObj>
              </mc:Choice>
              <mc:Fallback>
                <p:oleObj name="" r:id="rId9" imgW="1358265" imgH="355600" progId="Equation.3">
                  <p:embed/>
                  <p:pic>
                    <p:nvPicPr>
                      <p:cNvPr id="0" name="图片 3086"/>
                      <p:cNvPicPr/>
                      <p:nvPr/>
                    </p:nvPicPr>
                    <p:blipFill>
                      <a:blip r:embed="rId10"/>
                      <a:stretch>
                        <a:fillRect/>
                      </a:stretch>
                    </p:blipFill>
                    <p:spPr>
                      <a:xfrm>
                        <a:off x="473075" y="3857625"/>
                        <a:ext cx="3244850" cy="846138"/>
                      </a:xfrm>
                      <a:prstGeom prst="rect">
                        <a:avLst/>
                      </a:prstGeom>
                      <a:noFill/>
                      <a:ln w="38100">
                        <a:noFill/>
                        <a:miter/>
                      </a:ln>
                    </p:spPr>
                  </p:pic>
                </p:oleObj>
              </mc:Fallback>
            </mc:AlternateContent>
          </a:graphicData>
        </a:graphic>
      </p:graphicFrame>
      <p:graphicFrame>
        <p:nvGraphicFramePr>
          <p:cNvPr id="264197" name="Object 7"/>
          <p:cNvGraphicFramePr>
            <a:graphicFrameLocks noChangeAspect="1"/>
          </p:cNvGraphicFramePr>
          <p:nvPr/>
        </p:nvGraphicFramePr>
        <p:xfrm>
          <a:off x="508000" y="4629150"/>
          <a:ext cx="3048000" cy="728663"/>
        </p:xfrm>
        <a:graphic>
          <a:graphicData uri="http://schemas.openxmlformats.org/presentationml/2006/ole">
            <mc:AlternateContent xmlns:mc="http://schemas.openxmlformats.org/markup-compatibility/2006">
              <mc:Choice xmlns:v="urn:schemas-microsoft-com:vml" Requires="v">
                <p:oleObj spid="_x0000_s3091" name="" r:id="rId11" imgW="1320165" imgH="317500" progId="Equation.3">
                  <p:embed/>
                </p:oleObj>
              </mc:Choice>
              <mc:Fallback>
                <p:oleObj name="" r:id="rId11" imgW="1320165" imgH="317500" progId="Equation.3">
                  <p:embed/>
                  <p:pic>
                    <p:nvPicPr>
                      <p:cNvPr id="0" name="图片 3090"/>
                      <p:cNvPicPr/>
                      <p:nvPr/>
                    </p:nvPicPr>
                    <p:blipFill>
                      <a:blip r:embed="rId12"/>
                      <a:stretch>
                        <a:fillRect/>
                      </a:stretch>
                    </p:blipFill>
                    <p:spPr>
                      <a:xfrm>
                        <a:off x="508000" y="4629150"/>
                        <a:ext cx="3048000" cy="728663"/>
                      </a:xfrm>
                      <a:prstGeom prst="rect">
                        <a:avLst/>
                      </a:prstGeom>
                      <a:noFill/>
                      <a:ln w="38100">
                        <a:noFill/>
                        <a:miter/>
                      </a:ln>
                    </p:spPr>
                  </p:pic>
                </p:oleObj>
              </mc:Fallback>
            </mc:AlternateContent>
          </a:graphicData>
        </a:graphic>
      </p:graphicFrame>
      <p:graphicFrame>
        <p:nvGraphicFramePr>
          <p:cNvPr id="264198" name="Object 8"/>
          <p:cNvGraphicFramePr>
            <a:graphicFrameLocks noChangeAspect="1"/>
          </p:cNvGraphicFramePr>
          <p:nvPr/>
        </p:nvGraphicFramePr>
        <p:xfrm>
          <a:off x="520700" y="5643563"/>
          <a:ext cx="3352800" cy="603250"/>
        </p:xfrm>
        <a:graphic>
          <a:graphicData uri="http://schemas.openxmlformats.org/presentationml/2006/ole">
            <mc:AlternateContent xmlns:mc="http://schemas.openxmlformats.org/markup-compatibility/2006">
              <mc:Choice xmlns:v="urn:schemas-microsoft-com:vml" Requires="v">
                <p:oleObj spid="_x0000_s3092" name="" r:id="rId13" imgW="1282700" imgH="228600" progId="Equation.3">
                  <p:embed/>
                </p:oleObj>
              </mc:Choice>
              <mc:Fallback>
                <p:oleObj name="" r:id="rId13" imgW="1282700" imgH="228600" progId="Equation.3">
                  <p:embed/>
                  <p:pic>
                    <p:nvPicPr>
                      <p:cNvPr id="0" name="图片 3091"/>
                      <p:cNvPicPr/>
                      <p:nvPr/>
                    </p:nvPicPr>
                    <p:blipFill>
                      <a:blip r:embed="rId14"/>
                      <a:stretch>
                        <a:fillRect/>
                      </a:stretch>
                    </p:blipFill>
                    <p:spPr>
                      <a:xfrm>
                        <a:off x="520700" y="5643563"/>
                        <a:ext cx="3352800" cy="603250"/>
                      </a:xfrm>
                      <a:prstGeom prst="rect">
                        <a:avLst/>
                      </a:prstGeom>
                      <a:gradFill rotWithShape="0">
                        <a:gsLst>
                          <a:gs pos="0">
                            <a:srgbClr val="CCFFFF"/>
                          </a:gs>
                          <a:gs pos="50000">
                            <a:srgbClr val="FBFFFF"/>
                          </a:gs>
                          <a:gs pos="100000">
                            <a:srgbClr val="CCFFFF"/>
                          </a:gs>
                        </a:gsLst>
                        <a:lin ang="5400000" scaled="1"/>
                        <a:tileRect/>
                      </a:gradFill>
                      <a:ln w="38100">
                        <a:noFill/>
                        <a:miter/>
                      </a:ln>
                    </p:spPr>
                  </p:pic>
                </p:oleObj>
              </mc:Fallback>
            </mc:AlternateContent>
          </a:graphicData>
        </a:graphic>
      </p:graphicFrame>
      <p:sp>
        <p:nvSpPr>
          <p:cNvPr id="11" name="标题 10"/>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A50021"/>
                </a:solidFill>
                <a:effectLst/>
                <a:uLnTx/>
                <a:uFillTx/>
                <a:latin typeface="+mn-ea"/>
                <a:ea typeface="+mn-ea"/>
                <a:cs typeface="+mj-cs"/>
              </a:rPr>
              <a:t>一阶系统动态性能指标计算</a:t>
            </a:r>
            <a:endParaRPr kumimoji="0" lang="zh-CN" altLang="en-US" sz="2400" b="1" i="0" u="none" strike="noStrike" kern="1200" cap="none" spc="0" normalizeH="0" baseline="0" noProof="0" dirty="0">
              <a:ln>
                <a:noFill/>
              </a:ln>
              <a:solidFill>
                <a:srgbClr val="A50021"/>
              </a:solidFill>
              <a:effectLst/>
              <a:uLnTx/>
              <a:uFillTx/>
              <a:latin typeface="+mn-ea"/>
              <a:ea typeface="+mn-ea"/>
              <a:cs typeface="+mj-cs"/>
            </a:endParaRPr>
          </a:p>
        </p:txBody>
      </p:sp>
      <p:sp>
        <p:nvSpPr>
          <p:cNvPr id="13" name="TextBox 12"/>
          <p:cNvSpPr txBox="1"/>
          <p:nvPr/>
        </p:nvSpPr>
        <p:spPr>
          <a:xfrm>
            <a:off x="4429125" y="5715000"/>
            <a:ext cx="31194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允许误差为</a:t>
            </a:r>
            <a:r>
              <a:rPr lang="en-US" altLang="zh-CN" sz="2000" b="1" dirty="0">
                <a:solidFill>
                  <a:srgbClr val="A50021"/>
                </a:solidFill>
                <a:latin typeface="Arial" panose="020B0604020202020204" pitchFamily="34" charset="0"/>
              </a:rPr>
              <a:t>5%</a:t>
            </a:r>
            <a:r>
              <a:rPr lang="zh-CN" altLang="en-US" sz="2000" b="1" dirty="0">
                <a:solidFill>
                  <a:srgbClr val="A50021"/>
                </a:solidFill>
                <a:latin typeface="Arial" panose="020B0604020202020204" pitchFamily="34" charset="0"/>
              </a:rPr>
              <a:t>的调节时间</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4192"/>
                                        </p:tgtEl>
                                        <p:attrNameLst>
                                          <p:attrName>style.visibility</p:attrName>
                                        </p:attrNameLst>
                                      </p:cBhvr>
                                      <p:to>
                                        <p:strVal val="visible"/>
                                      </p:to>
                                    </p:set>
                                    <p:animEffect transition="in" filter="blinds(horizontal)">
                                      <p:cBhvr>
                                        <p:cTn id="7" dur="500"/>
                                        <p:tgtEl>
                                          <p:spTgt spid="2641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4194"/>
                                        </p:tgtEl>
                                        <p:attrNameLst>
                                          <p:attrName>style.visibility</p:attrName>
                                        </p:attrNameLst>
                                      </p:cBhvr>
                                      <p:to>
                                        <p:strVal val="visible"/>
                                      </p:to>
                                    </p:set>
                                    <p:animEffect transition="in" filter="blinds(horizontal)">
                                      <p:cBhvr>
                                        <p:cTn id="12" dur="500"/>
                                        <p:tgtEl>
                                          <p:spTgt spid="2641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4195"/>
                                        </p:tgtEl>
                                        <p:attrNameLst>
                                          <p:attrName>style.visibility</p:attrName>
                                        </p:attrNameLst>
                                      </p:cBhvr>
                                      <p:to>
                                        <p:strVal val="visible"/>
                                      </p:to>
                                    </p:set>
                                    <p:animEffect transition="in" filter="blinds(horizontal)">
                                      <p:cBhvr>
                                        <p:cTn id="17" dur="500"/>
                                        <p:tgtEl>
                                          <p:spTgt spid="2641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4196"/>
                                        </p:tgtEl>
                                        <p:attrNameLst>
                                          <p:attrName>style.visibility</p:attrName>
                                        </p:attrNameLst>
                                      </p:cBhvr>
                                      <p:to>
                                        <p:strVal val="visible"/>
                                      </p:to>
                                    </p:set>
                                    <p:animEffect transition="in" filter="blinds(horizontal)">
                                      <p:cBhvr>
                                        <p:cTn id="22" dur="500"/>
                                        <p:tgtEl>
                                          <p:spTgt spid="2641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4197"/>
                                        </p:tgtEl>
                                        <p:attrNameLst>
                                          <p:attrName>style.visibility</p:attrName>
                                        </p:attrNameLst>
                                      </p:cBhvr>
                                      <p:to>
                                        <p:strVal val="visible"/>
                                      </p:to>
                                    </p:set>
                                    <p:animEffect transition="in" filter="blinds(horizontal)">
                                      <p:cBhvr>
                                        <p:cTn id="27" dur="500"/>
                                        <p:tgtEl>
                                          <p:spTgt spid="26419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64198"/>
                                        </p:tgtEl>
                                        <p:attrNameLst>
                                          <p:attrName>style.visibility</p:attrName>
                                        </p:attrNameLst>
                                      </p:cBhvr>
                                      <p:to>
                                        <p:strVal val="visible"/>
                                      </p:to>
                                    </p:set>
                                    <p:anim calcmode="lin" valueType="num">
                                      <p:cBhvr additive="base">
                                        <p:cTn id="32" dur="500" fill="hold"/>
                                        <p:tgtEl>
                                          <p:spTgt spid="264198"/>
                                        </p:tgtEl>
                                        <p:attrNameLst>
                                          <p:attrName>ppt_x</p:attrName>
                                        </p:attrNameLst>
                                      </p:cBhvr>
                                      <p:tavLst>
                                        <p:tav tm="0">
                                          <p:val>
                                            <p:strVal val="#ppt_x"/>
                                          </p:val>
                                        </p:tav>
                                        <p:tav tm="100000">
                                          <p:val>
                                            <p:strVal val="#ppt_x"/>
                                          </p:val>
                                        </p:tav>
                                      </p:tavLst>
                                    </p:anim>
                                    <p:anim calcmode="lin" valueType="num">
                                      <p:cBhvr additive="base">
                                        <p:cTn id="33" dur="500" fill="hold"/>
                                        <p:tgtEl>
                                          <p:spTgt spid="26419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1939925" y="357188"/>
            <a:ext cx="28511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输入</a:t>
            </a:r>
            <a:r>
              <a:rPr lang="en-US" altLang="zh-CN" sz="2000" b="1" dirty="0">
                <a:solidFill>
                  <a:srgbClr val="A50021"/>
                </a:solidFill>
                <a:latin typeface="Arial" panose="020B0604020202020204" pitchFamily="34" charset="0"/>
              </a:rPr>
              <a:t>-</a:t>
            </a:r>
            <a:r>
              <a:rPr lang="zh-CN" altLang="en-US" sz="2000" b="1" dirty="0">
                <a:solidFill>
                  <a:srgbClr val="A50021"/>
                </a:solidFill>
                <a:latin typeface="Arial" panose="020B0604020202020204" pitchFamily="34" charset="0"/>
              </a:rPr>
              <a:t>输出稳定性分析：</a:t>
            </a:r>
            <a:endParaRPr lang="zh-CN" altLang="en-US" sz="2000" b="1" dirty="0">
              <a:solidFill>
                <a:srgbClr val="A50021"/>
              </a:solidFill>
              <a:latin typeface="Arial" panose="020B0604020202020204" pitchFamily="34" charset="0"/>
            </a:endParaRPr>
          </a:p>
        </p:txBody>
      </p:sp>
      <p:graphicFrame>
        <p:nvGraphicFramePr>
          <p:cNvPr id="5" name="Object 2"/>
          <p:cNvGraphicFramePr>
            <a:graphicFrameLocks noChangeAspect="1"/>
          </p:cNvGraphicFramePr>
          <p:nvPr/>
        </p:nvGraphicFramePr>
        <p:xfrm>
          <a:off x="2500313" y="1071563"/>
          <a:ext cx="2425700" cy="368300"/>
        </p:xfrm>
        <a:graphic>
          <a:graphicData uri="http://schemas.openxmlformats.org/presentationml/2006/ole">
            <mc:AlternateContent xmlns:mc="http://schemas.openxmlformats.org/markup-compatibility/2006">
              <mc:Choice xmlns:v="urn:schemas-microsoft-com:vml" Requires="v">
                <p:oleObj spid="_x0000_s3385" name="" r:id="rId1" imgW="2425700" imgH="368300" progId="Equation.DSMT4">
                  <p:embed/>
                </p:oleObj>
              </mc:Choice>
              <mc:Fallback>
                <p:oleObj name="" r:id="rId1" imgW="2425700" imgH="368300" progId="Equation.DSMT4">
                  <p:embed/>
                  <p:pic>
                    <p:nvPicPr>
                      <p:cNvPr id="0" name="图片 3384"/>
                      <p:cNvPicPr/>
                      <p:nvPr/>
                    </p:nvPicPr>
                    <p:blipFill>
                      <a:blip r:embed="rId2"/>
                      <a:stretch>
                        <a:fillRect/>
                      </a:stretch>
                    </p:blipFill>
                    <p:spPr>
                      <a:xfrm>
                        <a:off x="2500313" y="1071563"/>
                        <a:ext cx="2425700" cy="368300"/>
                      </a:xfrm>
                      <a:prstGeom prst="rect">
                        <a:avLst/>
                      </a:prstGeom>
                      <a:noFill/>
                      <a:ln w="38100">
                        <a:noFill/>
                        <a:miter/>
                      </a:ln>
                    </p:spPr>
                  </p:pic>
                </p:oleObj>
              </mc:Fallback>
            </mc:AlternateContent>
          </a:graphicData>
        </a:graphic>
      </p:graphicFrame>
      <p:graphicFrame>
        <p:nvGraphicFramePr>
          <p:cNvPr id="6" name="Object 3"/>
          <p:cNvGraphicFramePr>
            <a:graphicFrameLocks noChangeAspect="1"/>
          </p:cNvGraphicFramePr>
          <p:nvPr/>
        </p:nvGraphicFramePr>
        <p:xfrm>
          <a:off x="3071813" y="1681163"/>
          <a:ext cx="2946400" cy="863600"/>
        </p:xfrm>
        <a:graphic>
          <a:graphicData uri="http://schemas.openxmlformats.org/presentationml/2006/ole">
            <mc:AlternateContent xmlns:mc="http://schemas.openxmlformats.org/markup-compatibility/2006">
              <mc:Choice xmlns:v="urn:schemas-microsoft-com:vml" Requires="v">
                <p:oleObj spid="_x0000_s3387" name="" r:id="rId3" imgW="2946400" imgH="863600" progId="Equation.DSMT4">
                  <p:embed/>
                </p:oleObj>
              </mc:Choice>
              <mc:Fallback>
                <p:oleObj name="" r:id="rId3" imgW="2946400" imgH="863600" progId="Equation.DSMT4">
                  <p:embed/>
                  <p:pic>
                    <p:nvPicPr>
                      <p:cNvPr id="0" name="图片 3386"/>
                      <p:cNvPicPr/>
                      <p:nvPr/>
                    </p:nvPicPr>
                    <p:blipFill>
                      <a:blip r:embed="rId4"/>
                      <a:stretch>
                        <a:fillRect/>
                      </a:stretch>
                    </p:blipFill>
                    <p:spPr>
                      <a:xfrm>
                        <a:off x="3071813" y="1681163"/>
                        <a:ext cx="2946400" cy="863600"/>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3181350" y="2620963"/>
          <a:ext cx="2146300" cy="736600"/>
        </p:xfrm>
        <a:graphic>
          <a:graphicData uri="http://schemas.openxmlformats.org/presentationml/2006/ole">
            <mc:AlternateContent xmlns:mc="http://schemas.openxmlformats.org/markup-compatibility/2006">
              <mc:Choice xmlns:v="urn:schemas-microsoft-com:vml" Requires="v">
                <p:oleObj spid="_x0000_s3384" name="" r:id="rId5" imgW="2146300" imgH="736600" progId="Equation.DSMT4">
                  <p:embed/>
                </p:oleObj>
              </mc:Choice>
              <mc:Fallback>
                <p:oleObj name="" r:id="rId5" imgW="2146300" imgH="736600" progId="Equation.DSMT4">
                  <p:embed/>
                  <p:pic>
                    <p:nvPicPr>
                      <p:cNvPr id="0" name="图片 3383"/>
                      <p:cNvPicPr/>
                      <p:nvPr/>
                    </p:nvPicPr>
                    <p:blipFill>
                      <a:blip r:embed="rId6"/>
                      <a:stretch>
                        <a:fillRect/>
                      </a:stretch>
                    </p:blipFill>
                    <p:spPr>
                      <a:xfrm>
                        <a:off x="3181350" y="2620963"/>
                        <a:ext cx="2146300" cy="736600"/>
                      </a:xfrm>
                      <a:prstGeom prst="rect">
                        <a:avLst/>
                      </a:prstGeom>
                      <a:noFill/>
                      <a:ln w="38100">
                        <a:noFill/>
                        <a:miter/>
                      </a:ln>
                    </p:spPr>
                  </p:pic>
                </p:oleObj>
              </mc:Fallback>
            </mc:AlternateContent>
          </a:graphicData>
        </a:graphic>
      </p:graphicFrame>
      <p:sp>
        <p:nvSpPr>
          <p:cNvPr id="8" name="TextBox 7"/>
          <p:cNvSpPr txBox="1"/>
          <p:nvPr/>
        </p:nvSpPr>
        <p:spPr>
          <a:xfrm>
            <a:off x="2422525" y="3600450"/>
            <a:ext cx="28511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系统是输入</a:t>
            </a:r>
            <a:r>
              <a:rPr lang="en-US" altLang="zh-CN" sz="2000" b="1" dirty="0">
                <a:solidFill>
                  <a:srgbClr val="A50021"/>
                </a:solidFill>
                <a:latin typeface="Arial" panose="020B0604020202020204" pitchFamily="34" charset="0"/>
              </a:rPr>
              <a:t>-</a:t>
            </a:r>
            <a:r>
              <a:rPr lang="zh-CN" altLang="en-US" sz="2000" b="1" dirty="0">
                <a:solidFill>
                  <a:srgbClr val="A50021"/>
                </a:solidFill>
                <a:latin typeface="Arial" panose="020B0604020202020204" pitchFamily="34" charset="0"/>
              </a:rPr>
              <a:t>输出稳定的</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a:spLocks noGrp="1"/>
          </p:cNvSpPr>
          <p:nvPr>
            <p:ph type="title"/>
          </p:nvPr>
        </p:nvSpPr>
        <p:spPr/>
        <p:txBody>
          <a:bodyPr vert="horz" wrap="square" lIns="91440" tIns="45720" rIns="91440" bIns="45720" anchor="ctr" anchorCtr="0"/>
          <a:p>
            <a:pPr eaLnBrk="1" hangingPunct="1"/>
            <a:r>
              <a:rPr lang="en-US" altLang="zh-CN" sz="2400" b="1" dirty="0">
                <a:solidFill>
                  <a:srgbClr val="A50021"/>
                </a:solidFill>
              </a:rPr>
              <a:t>3.5.3</a:t>
            </a:r>
            <a:r>
              <a:rPr lang="zh-CN" altLang="en-US" sz="2400" b="1" dirty="0">
                <a:solidFill>
                  <a:srgbClr val="A50021"/>
                </a:solidFill>
              </a:rPr>
              <a:t>  </a:t>
            </a:r>
            <a:r>
              <a:rPr lang="en-US" altLang="zh-CN" sz="2400" b="1" dirty="0">
                <a:solidFill>
                  <a:srgbClr val="A50021"/>
                </a:solidFill>
              </a:rPr>
              <a:t>  </a:t>
            </a:r>
            <a:r>
              <a:rPr lang="zh-CN" altLang="en-US" sz="2400" b="1" dirty="0">
                <a:solidFill>
                  <a:srgbClr val="A50021"/>
                </a:solidFill>
              </a:rPr>
              <a:t>离散时间控制系统的稳定性</a:t>
            </a:r>
            <a:br>
              <a:rPr lang="zh-CN" altLang="en-US" sz="2400" b="1" dirty="0">
                <a:solidFill>
                  <a:srgbClr val="A50021"/>
                </a:solidFill>
              </a:rPr>
            </a:br>
            <a:r>
              <a:rPr lang="en-US" altLang="zh-CN" sz="2400" b="1" i="1" dirty="0">
                <a:solidFill>
                  <a:schemeClr val="hlink"/>
                </a:solidFill>
                <a:latin typeface="Times New Roman" panose="02020603050405020304" pitchFamily="18" charset="0"/>
              </a:rPr>
              <a:t>Stability of DT system</a:t>
            </a:r>
            <a:endParaRPr lang="en-US" altLang="zh-CN" sz="2400" b="1" i="1" dirty="0">
              <a:solidFill>
                <a:schemeClr val="hlink"/>
              </a:solidFill>
              <a:latin typeface="Times New Roman" panose="02020603050405020304" pitchFamily="18" charset="0"/>
            </a:endParaRPr>
          </a:p>
        </p:txBody>
      </p:sp>
      <p:sp>
        <p:nvSpPr>
          <p:cNvPr id="4" name="TextBox 3"/>
          <p:cNvSpPr txBox="1"/>
          <p:nvPr/>
        </p:nvSpPr>
        <p:spPr>
          <a:xfrm>
            <a:off x="571500" y="3028950"/>
            <a:ext cx="6062663"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离散时间线性定常系统</a:t>
            </a:r>
            <a:r>
              <a:rPr lang="zh-CN" altLang="en-US" sz="2000" b="1" i="1" dirty="0">
                <a:solidFill>
                  <a:schemeClr val="hlink"/>
                </a:solidFill>
                <a:latin typeface="Arial" panose="020B0604020202020204" pitchFamily="34" charset="0"/>
              </a:rPr>
              <a:t>内部渐近稳定</a:t>
            </a:r>
            <a:r>
              <a:rPr lang="zh-CN" altLang="en-US" sz="2000" b="1" dirty="0">
                <a:solidFill>
                  <a:srgbClr val="A50021"/>
                </a:solidFill>
                <a:latin typeface="Arial" panose="020B0604020202020204" pitchFamily="34" charset="0"/>
              </a:rPr>
              <a:t>的充分必要条件</a:t>
            </a:r>
            <a:endParaRPr lang="zh-CN" altLang="en-US" sz="2000" b="1" dirty="0">
              <a:solidFill>
                <a:srgbClr val="A50021"/>
              </a:solidFill>
              <a:latin typeface="Arial" panose="020B0604020202020204" pitchFamily="34" charset="0"/>
            </a:endParaRPr>
          </a:p>
        </p:txBody>
      </p:sp>
      <p:sp>
        <p:nvSpPr>
          <p:cNvPr id="5" name="TextBox 4"/>
          <p:cNvSpPr txBox="1"/>
          <p:nvPr/>
        </p:nvSpPr>
        <p:spPr>
          <a:xfrm>
            <a:off x="857250" y="3571875"/>
            <a:ext cx="79787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latin typeface="Arial" panose="020B0604020202020204" pitchFamily="34" charset="0"/>
              </a:rPr>
              <a:t>系统的系数矩阵</a:t>
            </a:r>
            <a:r>
              <a:rPr lang="en-US" altLang="zh-CN" sz="2000" b="1" dirty="0">
                <a:latin typeface="Arial" panose="020B0604020202020204" pitchFamily="34" charset="0"/>
              </a:rPr>
              <a:t>G</a:t>
            </a:r>
            <a:r>
              <a:rPr lang="zh-CN" altLang="en-US" sz="2000" b="1" dirty="0">
                <a:latin typeface="Arial" panose="020B0604020202020204" pitchFamily="34" charset="0"/>
              </a:rPr>
              <a:t>的特征值全部都在</a:t>
            </a:r>
            <a:r>
              <a:rPr lang="en-US" altLang="zh-CN" sz="2000" b="1" dirty="0">
                <a:latin typeface="Arial" panose="020B0604020202020204" pitchFamily="34" charset="0"/>
              </a:rPr>
              <a:t>Z</a:t>
            </a:r>
            <a:r>
              <a:rPr lang="zh-CN" altLang="en-US" sz="2000" b="1" dirty="0">
                <a:latin typeface="Arial" panose="020B0604020202020204" pitchFamily="34" charset="0"/>
              </a:rPr>
              <a:t>平面以原点为中心的单位圆内部</a:t>
            </a:r>
            <a:endParaRPr lang="zh-CN" altLang="en-US" sz="2000" b="1" dirty="0">
              <a:latin typeface="Arial" panose="020B0604020202020204" pitchFamily="34" charset="0"/>
            </a:endParaRPr>
          </a:p>
        </p:txBody>
      </p:sp>
      <p:graphicFrame>
        <p:nvGraphicFramePr>
          <p:cNvPr id="97285" name="Object 2"/>
          <p:cNvGraphicFramePr>
            <a:graphicFrameLocks noChangeAspect="1"/>
          </p:cNvGraphicFramePr>
          <p:nvPr/>
        </p:nvGraphicFramePr>
        <p:xfrm>
          <a:off x="1500188" y="2000250"/>
          <a:ext cx="3200400" cy="749300"/>
        </p:xfrm>
        <a:graphic>
          <a:graphicData uri="http://schemas.openxmlformats.org/presentationml/2006/ole">
            <mc:AlternateContent xmlns:mc="http://schemas.openxmlformats.org/markup-compatibility/2006">
              <mc:Choice xmlns:v="urn:schemas-microsoft-com:vml" Requires="v">
                <p:oleObj spid="_x0000_s3386" name="" r:id="rId1" imgW="3200400" imgH="749300" progId="Equation.DSMT4">
                  <p:embed/>
                </p:oleObj>
              </mc:Choice>
              <mc:Fallback>
                <p:oleObj name="" r:id="rId1" imgW="3200400" imgH="749300" progId="Equation.DSMT4">
                  <p:embed/>
                  <p:pic>
                    <p:nvPicPr>
                      <p:cNvPr id="0" name="图片 3385"/>
                      <p:cNvPicPr/>
                      <p:nvPr/>
                    </p:nvPicPr>
                    <p:blipFill>
                      <a:blip r:embed="rId2"/>
                      <a:stretch>
                        <a:fillRect/>
                      </a:stretch>
                    </p:blipFill>
                    <p:spPr>
                      <a:xfrm>
                        <a:off x="1500188" y="2000250"/>
                        <a:ext cx="3200400" cy="749300"/>
                      </a:xfrm>
                      <a:prstGeom prst="rect">
                        <a:avLst/>
                      </a:prstGeom>
                      <a:noFill/>
                      <a:ln w="38100">
                        <a:noFill/>
                        <a:miter/>
                      </a:ln>
                    </p:spPr>
                  </p:pic>
                </p:oleObj>
              </mc:Fallback>
            </mc:AlternateContent>
          </a:graphicData>
        </a:graphic>
      </p:graphicFrame>
      <p:sp>
        <p:nvSpPr>
          <p:cNvPr id="7" name="TextBox 6"/>
          <p:cNvSpPr txBox="1"/>
          <p:nvPr/>
        </p:nvSpPr>
        <p:spPr>
          <a:xfrm>
            <a:off x="785813" y="4314825"/>
            <a:ext cx="61468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离散时间线性定常系统</a:t>
            </a:r>
            <a:r>
              <a:rPr lang="zh-CN" altLang="en-US" sz="2000" b="1" i="1" dirty="0">
                <a:solidFill>
                  <a:schemeClr val="hlink"/>
                </a:solidFill>
                <a:latin typeface="Arial" panose="020B0604020202020204" pitchFamily="34" charset="0"/>
              </a:rPr>
              <a:t>输入</a:t>
            </a:r>
            <a:r>
              <a:rPr lang="en-US" altLang="zh-CN" sz="2000" b="1" i="1" dirty="0">
                <a:solidFill>
                  <a:schemeClr val="hlink"/>
                </a:solidFill>
                <a:latin typeface="Arial" panose="020B0604020202020204" pitchFamily="34" charset="0"/>
              </a:rPr>
              <a:t>-</a:t>
            </a:r>
            <a:r>
              <a:rPr lang="zh-CN" altLang="en-US" sz="2000" b="1" i="1" dirty="0">
                <a:solidFill>
                  <a:schemeClr val="hlink"/>
                </a:solidFill>
                <a:latin typeface="Arial" panose="020B0604020202020204" pitchFamily="34" charset="0"/>
              </a:rPr>
              <a:t>输出稳定</a:t>
            </a:r>
            <a:r>
              <a:rPr lang="zh-CN" altLang="en-US" sz="2000" b="1" dirty="0">
                <a:solidFill>
                  <a:srgbClr val="A50021"/>
                </a:solidFill>
                <a:latin typeface="Arial" panose="020B0604020202020204" pitchFamily="34" charset="0"/>
              </a:rPr>
              <a:t>的充分必要条件</a:t>
            </a:r>
            <a:endParaRPr lang="zh-CN" altLang="en-US" sz="2000" b="1" dirty="0">
              <a:solidFill>
                <a:srgbClr val="A50021"/>
              </a:solidFill>
              <a:latin typeface="Arial" panose="020B0604020202020204" pitchFamily="34" charset="0"/>
            </a:endParaRPr>
          </a:p>
        </p:txBody>
      </p:sp>
      <p:sp>
        <p:nvSpPr>
          <p:cNvPr id="8" name="TextBox 7"/>
          <p:cNvSpPr txBox="1"/>
          <p:nvPr/>
        </p:nvSpPr>
        <p:spPr>
          <a:xfrm>
            <a:off x="1000125" y="4857750"/>
            <a:ext cx="7858125" cy="955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       系统的脉冲传递函数的特征根</a:t>
            </a:r>
            <a:r>
              <a:rPr lang="en-US" altLang="zh-CN" sz="2000" b="1" dirty="0">
                <a:latin typeface="Arial" panose="020B0604020202020204" pitchFamily="34" charset="0"/>
              </a:rPr>
              <a:t>(</a:t>
            </a:r>
            <a:r>
              <a:rPr lang="zh-CN" altLang="en-US" sz="2000" b="1" dirty="0">
                <a:latin typeface="Arial" panose="020B0604020202020204" pitchFamily="34" charset="0"/>
              </a:rPr>
              <a:t>脉冲传递函数的极点</a:t>
            </a:r>
            <a:r>
              <a:rPr lang="en-US" altLang="zh-CN" sz="2000" b="1" dirty="0">
                <a:latin typeface="Arial" panose="020B0604020202020204" pitchFamily="34" charset="0"/>
              </a:rPr>
              <a:t>)</a:t>
            </a:r>
            <a:r>
              <a:rPr lang="zh-CN" altLang="en-US" sz="2000" b="1" dirty="0">
                <a:latin typeface="Arial" panose="020B0604020202020204" pitchFamily="34" charset="0"/>
              </a:rPr>
              <a:t>全部都在</a:t>
            </a:r>
            <a:r>
              <a:rPr lang="en-US" altLang="zh-CN" sz="2000" b="1" dirty="0">
                <a:latin typeface="Arial" panose="020B0604020202020204" pitchFamily="34" charset="0"/>
              </a:rPr>
              <a:t>Z</a:t>
            </a:r>
            <a:r>
              <a:rPr lang="zh-CN" altLang="en-US" sz="2000" b="1" dirty="0">
                <a:latin typeface="Arial" panose="020B0604020202020204" pitchFamily="34" charset="0"/>
              </a:rPr>
              <a:t>平面以原点为中心的单位圆内部</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xfrm>
            <a:off x="1214438" y="214313"/>
            <a:ext cx="6819900" cy="515937"/>
          </a:xfrm>
        </p:spPr>
        <p:txBody>
          <a:bodyPr vert="horz" wrap="square" lIns="91440" tIns="45720" rIns="91440" bIns="45720" anchor="ctr" anchorCtr="0"/>
          <a:p>
            <a:pPr eaLnBrk="1" hangingPunct="1"/>
            <a:r>
              <a:rPr lang="zh-CN" altLang="en-US" sz="2400" b="1" dirty="0">
                <a:solidFill>
                  <a:srgbClr val="A50021"/>
                </a:solidFill>
              </a:rPr>
              <a:t>闭环实极点分布与相应的动态响应形式</a:t>
            </a:r>
            <a:endParaRPr lang="zh-CN" altLang="en-US" sz="2400" b="1" dirty="0">
              <a:solidFill>
                <a:srgbClr val="A50021"/>
              </a:solidFill>
            </a:endParaRPr>
          </a:p>
        </p:txBody>
      </p:sp>
      <p:sp>
        <p:nvSpPr>
          <p:cNvPr id="98307" name="Line 3"/>
          <p:cNvSpPr/>
          <p:nvPr/>
        </p:nvSpPr>
        <p:spPr>
          <a:xfrm>
            <a:off x="1979613" y="3767138"/>
            <a:ext cx="5113337" cy="0"/>
          </a:xfrm>
          <a:prstGeom prst="line">
            <a:avLst/>
          </a:prstGeom>
          <a:ln w="9525" cap="flat" cmpd="sng">
            <a:solidFill>
              <a:schemeClr val="tx1"/>
            </a:solidFill>
            <a:prstDash val="solid"/>
            <a:headEnd type="none" w="med" len="med"/>
            <a:tailEnd type="triangle" w="med" len="med"/>
          </a:ln>
        </p:spPr>
      </p:sp>
      <p:sp>
        <p:nvSpPr>
          <p:cNvPr id="98308" name="Line 4"/>
          <p:cNvSpPr/>
          <p:nvPr/>
        </p:nvSpPr>
        <p:spPr>
          <a:xfrm flipV="1">
            <a:off x="4572000" y="1751013"/>
            <a:ext cx="0" cy="3816350"/>
          </a:xfrm>
          <a:prstGeom prst="line">
            <a:avLst/>
          </a:prstGeom>
          <a:ln w="9525" cap="flat" cmpd="sng">
            <a:solidFill>
              <a:schemeClr val="tx1"/>
            </a:solidFill>
            <a:prstDash val="solid"/>
            <a:headEnd type="none" w="med" len="med"/>
            <a:tailEnd type="triangle" w="med" len="med"/>
          </a:ln>
        </p:spPr>
      </p:sp>
      <p:grpSp>
        <p:nvGrpSpPr>
          <p:cNvPr id="98309" name="Group 5"/>
          <p:cNvGrpSpPr/>
          <p:nvPr/>
        </p:nvGrpSpPr>
        <p:grpSpPr>
          <a:xfrm>
            <a:off x="6705600" y="1174750"/>
            <a:ext cx="1295400" cy="647700"/>
            <a:chOff x="3742" y="663"/>
            <a:chExt cx="816" cy="408"/>
          </a:xfrm>
        </p:grpSpPr>
        <p:sp>
          <p:nvSpPr>
            <p:cNvPr id="98400" name="Text Box 6"/>
            <p:cNvSpPr txBox="1"/>
            <p:nvPr/>
          </p:nvSpPr>
          <p:spPr>
            <a:xfrm>
              <a:off x="3787" y="709"/>
              <a:ext cx="771" cy="32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800" dirty="0">
                  <a:latin typeface="Arial" panose="020B0604020202020204" pitchFamily="34" charset="0"/>
                </a:rPr>
                <a:t>Z</a:t>
              </a:r>
              <a:r>
                <a:rPr lang="zh-CN" altLang="en-US" sz="2800" dirty="0">
                  <a:latin typeface="Arial" panose="020B0604020202020204" pitchFamily="34" charset="0"/>
                </a:rPr>
                <a:t>平面</a:t>
              </a:r>
              <a:endParaRPr lang="zh-CN" altLang="en-US" sz="2800" dirty="0">
                <a:latin typeface="Arial" panose="020B0604020202020204" pitchFamily="34" charset="0"/>
              </a:endParaRPr>
            </a:p>
          </p:txBody>
        </p:sp>
        <p:sp>
          <p:nvSpPr>
            <p:cNvPr id="98401" name="Rectangle 7"/>
            <p:cNvSpPr/>
            <p:nvPr/>
          </p:nvSpPr>
          <p:spPr>
            <a:xfrm>
              <a:off x="3742" y="663"/>
              <a:ext cx="816" cy="408"/>
            </a:xfrm>
            <a:prstGeom prst="rect">
              <a:avLst/>
            </a:prstGeom>
            <a:noFill/>
            <a:ln w="508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pSp>
      <p:sp>
        <p:nvSpPr>
          <p:cNvPr id="98310" name="Text Box 8"/>
          <p:cNvSpPr txBox="1"/>
          <p:nvPr/>
        </p:nvSpPr>
        <p:spPr>
          <a:xfrm>
            <a:off x="4356100" y="1390650"/>
            <a:ext cx="7921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dirty="0">
                <a:latin typeface="Arial" panose="020B0604020202020204" pitchFamily="34" charset="0"/>
              </a:rPr>
              <a:t>Im</a:t>
            </a:r>
            <a:endParaRPr lang="en-US" altLang="zh-CN" sz="1800" dirty="0">
              <a:latin typeface="Arial" panose="020B0604020202020204" pitchFamily="34" charset="0"/>
            </a:endParaRPr>
          </a:p>
        </p:txBody>
      </p:sp>
      <p:sp>
        <p:nvSpPr>
          <p:cNvPr id="98311" name="Text Box 9"/>
          <p:cNvSpPr txBox="1"/>
          <p:nvPr/>
        </p:nvSpPr>
        <p:spPr>
          <a:xfrm>
            <a:off x="6588125" y="3751263"/>
            <a:ext cx="792163" cy="519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800" dirty="0">
                <a:latin typeface="Arial" panose="020B0604020202020204" pitchFamily="34" charset="0"/>
              </a:rPr>
              <a:t>Re</a:t>
            </a:r>
            <a:endParaRPr lang="en-US" altLang="zh-CN" sz="2800" dirty="0">
              <a:latin typeface="Arial" panose="020B0604020202020204" pitchFamily="34" charset="0"/>
            </a:endParaRPr>
          </a:p>
        </p:txBody>
      </p:sp>
      <p:sp>
        <p:nvSpPr>
          <p:cNvPr id="77834" name="Oval 10"/>
          <p:cNvSpPr/>
          <p:nvPr/>
        </p:nvSpPr>
        <p:spPr>
          <a:xfrm>
            <a:off x="3492500" y="2665413"/>
            <a:ext cx="2159000" cy="2159000"/>
          </a:xfrm>
          <a:prstGeom prst="ellipse">
            <a:avLst/>
          </a:prstGeom>
          <a:noFill/>
          <a:ln w="508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pSp>
        <p:nvGrpSpPr>
          <p:cNvPr id="3" name="Group 11"/>
          <p:cNvGrpSpPr/>
          <p:nvPr/>
        </p:nvGrpSpPr>
        <p:grpSpPr>
          <a:xfrm>
            <a:off x="2555875" y="3644900"/>
            <a:ext cx="217488" cy="215900"/>
            <a:chOff x="1610" y="2038"/>
            <a:chExt cx="137" cy="136"/>
          </a:xfrm>
        </p:grpSpPr>
        <p:sp>
          <p:nvSpPr>
            <p:cNvPr id="98398" name="Line 12"/>
            <p:cNvSpPr/>
            <p:nvPr/>
          </p:nvSpPr>
          <p:spPr>
            <a:xfrm>
              <a:off x="1610" y="2038"/>
              <a:ext cx="137" cy="136"/>
            </a:xfrm>
            <a:prstGeom prst="line">
              <a:avLst/>
            </a:prstGeom>
            <a:ln w="41275" cap="flat" cmpd="sng">
              <a:solidFill>
                <a:srgbClr val="993300"/>
              </a:solidFill>
              <a:prstDash val="solid"/>
              <a:headEnd type="none" w="med" len="med"/>
              <a:tailEnd type="none" w="med" len="med"/>
            </a:ln>
          </p:spPr>
        </p:sp>
        <p:sp>
          <p:nvSpPr>
            <p:cNvPr id="98399" name="Line 13"/>
            <p:cNvSpPr/>
            <p:nvPr/>
          </p:nvSpPr>
          <p:spPr>
            <a:xfrm flipH="1">
              <a:off x="1611" y="2038"/>
              <a:ext cx="136" cy="136"/>
            </a:xfrm>
            <a:prstGeom prst="line">
              <a:avLst/>
            </a:prstGeom>
            <a:ln w="41275" cap="flat" cmpd="sng">
              <a:solidFill>
                <a:srgbClr val="993300"/>
              </a:solidFill>
              <a:prstDash val="solid"/>
              <a:headEnd type="none" w="med" len="med"/>
              <a:tailEnd type="none" w="med" len="med"/>
            </a:ln>
          </p:spPr>
        </p:sp>
      </p:grpSp>
      <p:grpSp>
        <p:nvGrpSpPr>
          <p:cNvPr id="4" name="Group 14"/>
          <p:cNvGrpSpPr/>
          <p:nvPr/>
        </p:nvGrpSpPr>
        <p:grpSpPr>
          <a:xfrm>
            <a:off x="3381375" y="3644900"/>
            <a:ext cx="217488" cy="215900"/>
            <a:chOff x="2130" y="2038"/>
            <a:chExt cx="137" cy="136"/>
          </a:xfrm>
        </p:grpSpPr>
        <p:sp>
          <p:nvSpPr>
            <p:cNvPr id="98396" name="Line 15"/>
            <p:cNvSpPr/>
            <p:nvPr/>
          </p:nvSpPr>
          <p:spPr>
            <a:xfrm>
              <a:off x="2130" y="2038"/>
              <a:ext cx="137" cy="136"/>
            </a:xfrm>
            <a:prstGeom prst="line">
              <a:avLst/>
            </a:prstGeom>
            <a:ln w="41275" cap="flat" cmpd="sng">
              <a:solidFill>
                <a:srgbClr val="FF00FF"/>
              </a:solidFill>
              <a:prstDash val="solid"/>
              <a:headEnd type="none" w="med" len="med"/>
              <a:tailEnd type="none" w="med" len="med"/>
            </a:ln>
          </p:spPr>
        </p:sp>
        <p:sp>
          <p:nvSpPr>
            <p:cNvPr id="98397" name="Line 16"/>
            <p:cNvSpPr/>
            <p:nvPr/>
          </p:nvSpPr>
          <p:spPr>
            <a:xfrm flipH="1">
              <a:off x="2131" y="2038"/>
              <a:ext cx="136" cy="136"/>
            </a:xfrm>
            <a:prstGeom prst="line">
              <a:avLst/>
            </a:prstGeom>
            <a:ln w="41275" cap="flat" cmpd="sng">
              <a:solidFill>
                <a:srgbClr val="FF00FF"/>
              </a:solidFill>
              <a:prstDash val="solid"/>
              <a:headEnd type="none" w="med" len="med"/>
              <a:tailEnd type="none" w="med" len="med"/>
            </a:ln>
          </p:spPr>
        </p:sp>
      </p:grpSp>
      <p:grpSp>
        <p:nvGrpSpPr>
          <p:cNvPr id="5" name="Group 17"/>
          <p:cNvGrpSpPr/>
          <p:nvPr/>
        </p:nvGrpSpPr>
        <p:grpSpPr>
          <a:xfrm>
            <a:off x="4210050" y="3671888"/>
            <a:ext cx="217488" cy="215900"/>
            <a:chOff x="2652" y="2055"/>
            <a:chExt cx="137" cy="136"/>
          </a:xfrm>
        </p:grpSpPr>
        <p:sp>
          <p:nvSpPr>
            <p:cNvPr id="98394" name="Line 18"/>
            <p:cNvSpPr/>
            <p:nvPr/>
          </p:nvSpPr>
          <p:spPr>
            <a:xfrm>
              <a:off x="2652" y="2055"/>
              <a:ext cx="137" cy="136"/>
            </a:xfrm>
            <a:prstGeom prst="line">
              <a:avLst/>
            </a:prstGeom>
            <a:ln w="41275" cap="flat" cmpd="sng">
              <a:solidFill>
                <a:srgbClr val="008000"/>
              </a:solidFill>
              <a:prstDash val="solid"/>
              <a:headEnd type="none" w="med" len="med"/>
              <a:tailEnd type="none" w="med" len="med"/>
            </a:ln>
          </p:spPr>
        </p:sp>
        <p:sp>
          <p:nvSpPr>
            <p:cNvPr id="98395" name="Line 19"/>
            <p:cNvSpPr/>
            <p:nvPr/>
          </p:nvSpPr>
          <p:spPr>
            <a:xfrm flipH="1">
              <a:off x="2653" y="2055"/>
              <a:ext cx="136" cy="136"/>
            </a:xfrm>
            <a:prstGeom prst="line">
              <a:avLst/>
            </a:prstGeom>
            <a:ln w="41275" cap="flat" cmpd="sng">
              <a:solidFill>
                <a:srgbClr val="008000"/>
              </a:solidFill>
              <a:prstDash val="solid"/>
              <a:headEnd type="none" w="med" len="med"/>
              <a:tailEnd type="none" w="med" len="med"/>
            </a:ln>
          </p:spPr>
        </p:sp>
      </p:grpSp>
      <p:grpSp>
        <p:nvGrpSpPr>
          <p:cNvPr id="6" name="Group 20"/>
          <p:cNvGrpSpPr/>
          <p:nvPr/>
        </p:nvGrpSpPr>
        <p:grpSpPr>
          <a:xfrm>
            <a:off x="5530850" y="3644900"/>
            <a:ext cx="217488" cy="215900"/>
            <a:chOff x="1292" y="3249"/>
            <a:chExt cx="137" cy="136"/>
          </a:xfrm>
        </p:grpSpPr>
        <p:sp>
          <p:nvSpPr>
            <p:cNvPr id="98392" name="Line 21"/>
            <p:cNvSpPr/>
            <p:nvPr/>
          </p:nvSpPr>
          <p:spPr>
            <a:xfrm>
              <a:off x="1292" y="3249"/>
              <a:ext cx="137" cy="136"/>
            </a:xfrm>
            <a:prstGeom prst="line">
              <a:avLst/>
            </a:prstGeom>
            <a:ln w="41275" cap="flat" cmpd="sng">
              <a:solidFill>
                <a:srgbClr val="FF0000"/>
              </a:solidFill>
              <a:prstDash val="solid"/>
              <a:headEnd type="none" w="med" len="med"/>
              <a:tailEnd type="none" w="med" len="med"/>
            </a:ln>
          </p:spPr>
        </p:sp>
        <p:sp>
          <p:nvSpPr>
            <p:cNvPr id="98393" name="Line 22"/>
            <p:cNvSpPr/>
            <p:nvPr/>
          </p:nvSpPr>
          <p:spPr>
            <a:xfrm flipH="1">
              <a:off x="1293" y="3249"/>
              <a:ext cx="136" cy="136"/>
            </a:xfrm>
            <a:prstGeom prst="line">
              <a:avLst/>
            </a:prstGeom>
            <a:ln w="41275" cap="flat" cmpd="sng">
              <a:solidFill>
                <a:srgbClr val="FF0000"/>
              </a:solidFill>
              <a:prstDash val="solid"/>
              <a:headEnd type="none" w="med" len="med"/>
              <a:tailEnd type="none" w="med" len="med"/>
            </a:ln>
          </p:spPr>
        </p:sp>
      </p:grpSp>
      <p:grpSp>
        <p:nvGrpSpPr>
          <p:cNvPr id="7" name="Group 23"/>
          <p:cNvGrpSpPr/>
          <p:nvPr/>
        </p:nvGrpSpPr>
        <p:grpSpPr>
          <a:xfrm>
            <a:off x="6011863" y="3644900"/>
            <a:ext cx="217487" cy="215900"/>
            <a:chOff x="1292" y="3249"/>
            <a:chExt cx="137" cy="136"/>
          </a:xfrm>
        </p:grpSpPr>
        <p:sp>
          <p:nvSpPr>
            <p:cNvPr id="98390" name="Line 24"/>
            <p:cNvSpPr/>
            <p:nvPr/>
          </p:nvSpPr>
          <p:spPr>
            <a:xfrm>
              <a:off x="1292" y="3249"/>
              <a:ext cx="137" cy="136"/>
            </a:xfrm>
            <a:prstGeom prst="line">
              <a:avLst/>
            </a:prstGeom>
            <a:ln w="41275" cap="flat" cmpd="sng">
              <a:solidFill>
                <a:schemeClr val="tx1"/>
              </a:solidFill>
              <a:prstDash val="solid"/>
              <a:headEnd type="none" w="med" len="med"/>
              <a:tailEnd type="none" w="med" len="med"/>
            </a:ln>
          </p:spPr>
        </p:sp>
        <p:sp>
          <p:nvSpPr>
            <p:cNvPr id="98391" name="Line 25"/>
            <p:cNvSpPr/>
            <p:nvPr/>
          </p:nvSpPr>
          <p:spPr>
            <a:xfrm flipH="1">
              <a:off x="1293" y="3249"/>
              <a:ext cx="136" cy="136"/>
            </a:xfrm>
            <a:prstGeom prst="line">
              <a:avLst/>
            </a:prstGeom>
            <a:ln w="41275" cap="flat" cmpd="sng">
              <a:solidFill>
                <a:schemeClr val="tx1"/>
              </a:solidFill>
              <a:prstDash val="solid"/>
              <a:headEnd type="none" w="med" len="med"/>
              <a:tailEnd type="none" w="med" len="med"/>
            </a:ln>
          </p:spPr>
        </p:sp>
      </p:grpSp>
      <p:grpSp>
        <p:nvGrpSpPr>
          <p:cNvPr id="8" name="Group 26"/>
          <p:cNvGrpSpPr/>
          <p:nvPr/>
        </p:nvGrpSpPr>
        <p:grpSpPr>
          <a:xfrm>
            <a:off x="5003800" y="3667125"/>
            <a:ext cx="217488" cy="215900"/>
            <a:chOff x="1292" y="3249"/>
            <a:chExt cx="137" cy="136"/>
          </a:xfrm>
        </p:grpSpPr>
        <p:sp>
          <p:nvSpPr>
            <p:cNvPr id="98388" name="Line 27"/>
            <p:cNvSpPr/>
            <p:nvPr/>
          </p:nvSpPr>
          <p:spPr>
            <a:xfrm>
              <a:off x="1292" y="3249"/>
              <a:ext cx="137" cy="136"/>
            </a:xfrm>
            <a:prstGeom prst="line">
              <a:avLst/>
            </a:prstGeom>
            <a:ln w="41275" cap="flat" cmpd="sng">
              <a:solidFill>
                <a:srgbClr val="0000FF"/>
              </a:solidFill>
              <a:prstDash val="solid"/>
              <a:headEnd type="none" w="med" len="med"/>
              <a:tailEnd type="none" w="med" len="med"/>
            </a:ln>
          </p:spPr>
        </p:sp>
        <p:sp>
          <p:nvSpPr>
            <p:cNvPr id="98389" name="Line 28"/>
            <p:cNvSpPr/>
            <p:nvPr/>
          </p:nvSpPr>
          <p:spPr>
            <a:xfrm flipH="1">
              <a:off x="1293" y="3249"/>
              <a:ext cx="136" cy="136"/>
            </a:xfrm>
            <a:prstGeom prst="line">
              <a:avLst/>
            </a:prstGeom>
            <a:ln w="41275" cap="flat" cmpd="sng">
              <a:solidFill>
                <a:srgbClr val="0000FF"/>
              </a:solidFill>
              <a:prstDash val="solid"/>
              <a:headEnd type="none" w="med" len="med"/>
              <a:tailEnd type="none" w="med" len="med"/>
            </a:ln>
          </p:spPr>
        </p:sp>
      </p:grpSp>
      <p:sp>
        <p:nvSpPr>
          <p:cNvPr id="77853" name="Line 29"/>
          <p:cNvSpPr/>
          <p:nvPr/>
        </p:nvSpPr>
        <p:spPr>
          <a:xfrm flipV="1">
            <a:off x="2514600" y="3919538"/>
            <a:ext cx="917575" cy="1138237"/>
          </a:xfrm>
          <a:prstGeom prst="line">
            <a:avLst/>
          </a:prstGeom>
          <a:ln w="9525" cap="flat" cmpd="sng">
            <a:solidFill>
              <a:srgbClr val="FF00FF"/>
            </a:solidFill>
            <a:prstDash val="solid"/>
            <a:headEnd type="triangle" w="med" len="lg"/>
            <a:tailEnd type="none" w="med" len="med"/>
          </a:ln>
        </p:spPr>
      </p:sp>
      <p:grpSp>
        <p:nvGrpSpPr>
          <p:cNvPr id="9" name="Group 30"/>
          <p:cNvGrpSpPr/>
          <p:nvPr/>
        </p:nvGrpSpPr>
        <p:grpSpPr>
          <a:xfrm>
            <a:off x="1676400" y="4924425"/>
            <a:ext cx="1447800" cy="1219200"/>
            <a:chOff x="1344" y="528"/>
            <a:chExt cx="912" cy="768"/>
          </a:xfrm>
        </p:grpSpPr>
        <p:sp>
          <p:nvSpPr>
            <p:cNvPr id="98378" name="Line 31"/>
            <p:cNvSpPr/>
            <p:nvPr/>
          </p:nvSpPr>
          <p:spPr>
            <a:xfrm flipV="1">
              <a:off x="1368" y="712"/>
              <a:ext cx="744" cy="8"/>
            </a:xfrm>
            <a:prstGeom prst="line">
              <a:avLst/>
            </a:prstGeom>
            <a:ln w="38100" cap="flat" cmpd="sng">
              <a:solidFill>
                <a:srgbClr val="FF00FF"/>
              </a:solidFill>
              <a:prstDash val="sysDot"/>
              <a:headEnd type="none" w="med" len="med"/>
              <a:tailEnd type="none" w="med" len="med"/>
            </a:ln>
          </p:spPr>
        </p:sp>
        <p:sp>
          <p:nvSpPr>
            <p:cNvPr id="98379" name="Line 32"/>
            <p:cNvSpPr/>
            <p:nvPr/>
          </p:nvSpPr>
          <p:spPr>
            <a:xfrm>
              <a:off x="1344" y="1152"/>
              <a:ext cx="840" cy="8"/>
            </a:xfrm>
            <a:prstGeom prst="line">
              <a:avLst/>
            </a:prstGeom>
            <a:ln w="38100" cap="flat" cmpd="sng">
              <a:solidFill>
                <a:srgbClr val="FF00FF"/>
              </a:solidFill>
              <a:prstDash val="sysDot"/>
              <a:headEnd type="none" w="med" len="med"/>
              <a:tailEnd type="none" w="med" len="med"/>
            </a:ln>
          </p:spPr>
        </p:sp>
        <p:sp>
          <p:nvSpPr>
            <p:cNvPr id="98380" name="Line 33"/>
            <p:cNvSpPr/>
            <p:nvPr/>
          </p:nvSpPr>
          <p:spPr>
            <a:xfrm>
              <a:off x="1344" y="952"/>
              <a:ext cx="912" cy="0"/>
            </a:xfrm>
            <a:prstGeom prst="line">
              <a:avLst/>
            </a:prstGeom>
            <a:ln w="38100" cap="flat" cmpd="sng">
              <a:solidFill>
                <a:srgbClr val="FF00FF"/>
              </a:solidFill>
              <a:prstDash val="solid"/>
              <a:headEnd type="none" w="med" len="med"/>
              <a:tailEnd type="triangle" w="med" len="med"/>
            </a:ln>
          </p:spPr>
        </p:sp>
        <p:sp>
          <p:nvSpPr>
            <p:cNvPr id="98381" name="Line 34"/>
            <p:cNvSpPr/>
            <p:nvPr/>
          </p:nvSpPr>
          <p:spPr>
            <a:xfrm flipV="1">
              <a:off x="1360" y="528"/>
              <a:ext cx="0" cy="768"/>
            </a:xfrm>
            <a:prstGeom prst="line">
              <a:avLst/>
            </a:prstGeom>
            <a:ln w="38100" cap="flat" cmpd="sng">
              <a:solidFill>
                <a:srgbClr val="FF00FF"/>
              </a:solidFill>
              <a:prstDash val="solid"/>
              <a:headEnd type="none" w="med" len="med"/>
              <a:tailEnd type="triangle" w="med" len="med"/>
            </a:ln>
          </p:spPr>
        </p:sp>
        <p:sp>
          <p:nvSpPr>
            <p:cNvPr id="98382" name="Line 35"/>
            <p:cNvSpPr/>
            <p:nvPr/>
          </p:nvSpPr>
          <p:spPr>
            <a:xfrm>
              <a:off x="1488" y="720"/>
              <a:ext cx="0" cy="240"/>
            </a:xfrm>
            <a:prstGeom prst="line">
              <a:avLst/>
            </a:prstGeom>
            <a:ln w="38100" cap="flat" cmpd="sng">
              <a:solidFill>
                <a:srgbClr val="FF00FF"/>
              </a:solidFill>
              <a:prstDash val="solid"/>
              <a:headEnd type="none" w="med" len="med"/>
              <a:tailEnd type="none" w="med" len="med"/>
            </a:ln>
          </p:spPr>
        </p:sp>
        <p:sp>
          <p:nvSpPr>
            <p:cNvPr id="98383" name="Line 36"/>
            <p:cNvSpPr/>
            <p:nvPr/>
          </p:nvSpPr>
          <p:spPr>
            <a:xfrm flipH="1">
              <a:off x="1584" y="952"/>
              <a:ext cx="0" cy="200"/>
            </a:xfrm>
            <a:prstGeom prst="line">
              <a:avLst/>
            </a:prstGeom>
            <a:ln w="38100" cap="flat" cmpd="sng">
              <a:solidFill>
                <a:srgbClr val="FF00FF"/>
              </a:solidFill>
              <a:prstDash val="solid"/>
              <a:headEnd type="none" w="med" len="med"/>
              <a:tailEnd type="none" w="med" len="med"/>
            </a:ln>
          </p:spPr>
        </p:sp>
        <p:sp>
          <p:nvSpPr>
            <p:cNvPr id="98384" name="Line 37"/>
            <p:cNvSpPr/>
            <p:nvPr/>
          </p:nvSpPr>
          <p:spPr>
            <a:xfrm flipH="1">
              <a:off x="1824" y="952"/>
              <a:ext cx="0" cy="200"/>
            </a:xfrm>
            <a:prstGeom prst="line">
              <a:avLst/>
            </a:prstGeom>
            <a:ln w="38100" cap="flat" cmpd="sng">
              <a:solidFill>
                <a:srgbClr val="FF00FF"/>
              </a:solidFill>
              <a:prstDash val="solid"/>
              <a:headEnd type="none" w="med" len="med"/>
              <a:tailEnd type="none" w="med" len="med"/>
            </a:ln>
          </p:spPr>
        </p:sp>
        <p:sp>
          <p:nvSpPr>
            <p:cNvPr id="98385" name="Line 38"/>
            <p:cNvSpPr/>
            <p:nvPr/>
          </p:nvSpPr>
          <p:spPr>
            <a:xfrm flipH="1">
              <a:off x="1701" y="704"/>
              <a:ext cx="0" cy="231"/>
            </a:xfrm>
            <a:prstGeom prst="line">
              <a:avLst/>
            </a:prstGeom>
            <a:ln w="38100" cap="flat" cmpd="sng">
              <a:solidFill>
                <a:srgbClr val="FF00FF"/>
              </a:solidFill>
              <a:prstDash val="solid"/>
              <a:headEnd type="none" w="med" len="med"/>
              <a:tailEnd type="none" w="med" len="med"/>
            </a:ln>
          </p:spPr>
        </p:sp>
        <p:sp>
          <p:nvSpPr>
            <p:cNvPr id="98386" name="Line 39"/>
            <p:cNvSpPr/>
            <p:nvPr/>
          </p:nvSpPr>
          <p:spPr>
            <a:xfrm>
              <a:off x="1968" y="720"/>
              <a:ext cx="0" cy="240"/>
            </a:xfrm>
            <a:prstGeom prst="line">
              <a:avLst/>
            </a:prstGeom>
            <a:ln w="38100" cap="flat" cmpd="sng">
              <a:solidFill>
                <a:srgbClr val="FF00FF"/>
              </a:solidFill>
              <a:prstDash val="solid"/>
              <a:headEnd type="none" w="med" len="med"/>
              <a:tailEnd type="none" w="med" len="med"/>
            </a:ln>
          </p:spPr>
        </p:sp>
        <p:sp>
          <p:nvSpPr>
            <p:cNvPr id="98387" name="Line 40"/>
            <p:cNvSpPr/>
            <p:nvPr/>
          </p:nvSpPr>
          <p:spPr>
            <a:xfrm>
              <a:off x="2064" y="936"/>
              <a:ext cx="0" cy="234"/>
            </a:xfrm>
            <a:prstGeom prst="line">
              <a:avLst/>
            </a:prstGeom>
            <a:ln w="38100" cap="flat" cmpd="sng">
              <a:solidFill>
                <a:srgbClr val="FF00FF"/>
              </a:solidFill>
              <a:prstDash val="solid"/>
              <a:headEnd type="none" w="med" len="med"/>
              <a:tailEnd type="none" w="med" len="med"/>
            </a:ln>
          </p:spPr>
        </p:sp>
      </p:grpSp>
      <p:sp>
        <p:nvSpPr>
          <p:cNvPr id="77865" name="Line 41"/>
          <p:cNvSpPr/>
          <p:nvPr/>
        </p:nvSpPr>
        <p:spPr>
          <a:xfrm flipH="1">
            <a:off x="5724525" y="2390775"/>
            <a:ext cx="447675" cy="1231900"/>
          </a:xfrm>
          <a:prstGeom prst="line">
            <a:avLst/>
          </a:prstGeom>
          <a:ln w="9525" cap="flat" cmpd="sng">
            <a:solidFill>
              <a:srgbClr val="FF0000"/>
            </a:solidFill>
            <a:prstDash val="solid"/>
            <a:headEnd type="triangle" w="med" len="med"/>
            <a:tailEnd type="none" w="med" len="med"/>
          </a:ln>
        </p:spPr>
      </p:sp>
      <p:sp>
        <p:nvSpPr>
          <p:cNvPr id="77866" name="Line 42"/>
          <p:cNvSpPr/>
          <p:nvPr/>
        </p:nvSpPr>
        <p:spPr>
          <a:xfrm flipH="1">
            <a:off x="6172200" y="3000375"/>
            <a:ext cx="381000" cy="585788"/>
          </a:xfrm>
          <a:prstGeom prst="line">
            <a:avLst/>
          </a:prstGeom>
          <a:ln w="9525" cap="flat" cmpd="sng">
            <a:solidFill>
              <a:schemeClr val="tx1"/>
            </a:solidFill>
            <a:prstDash val="solid"/>
            <a:headEnd type="triangle" w="med" len="med"/>
            <a:tailEnd type="none" w="med" len="med"/>
          </a:ln>
        </p:spPr>
      </p:sp>
      <p:sp>
        <p:nvSpPr>
          <p:cNvPr id="77867" name="Line 43"/>
          <p:cNvSpPr/>
          <p:nvPr/>
        </p:nvSpPr>
        <p:spPr>
          <a:xfrm flipH="1" flipV="1">
            <a:off x="5219700" y="3910013"/>
            <a:ext cx="723900" cy="995362"/>
          </a:xfrm>
          <a:prstGeom prst="line">
            <a:avLst/>
          </a:prstGeom>
          <a:ln w="9525" cap="flat" cmpd="sng">
            <a:solidFill>
              <a:schemeClr val="accent2"/>
            </a:solidFill>
            <a:prstDash val="solid"/>
            <a:headEnd type="triangle" w="med" len="med"/>
            <a:tailEnd type="none" w="med" len="med"/>
          </a:ln>
        </p:spPr>
      </p:sp>
      <p:grpSp>
        <p:nvGrpSpPr>
          <p:cNvPr id="10" name="Group 44"/>
          <p:cNvGrpSpPr/>
          <p:nvPr/>
        </p:nvGrpSpPr>
        <p:grpSpPr>
          <a:xfrm>
            <a:off x="5486400" y="1535113"/>
            <a:ext cx="1143000" cy="762000"/>
            <a:chOff x="3748" y="1181"/>
            <a:chExt cx="720" cy="480"/>
          </a:xfrm>
        </p:grpSpPr>
        <p:sp>
          <p:nvSpPr>
            <p:cNvPr id="98371" name="Line 45"/>
            <p:cNvSpPr/>
            <p:nvPr/>
          </p:nvSpPr>
          <p:spPr>
            <a:xfrm>
              <a:off x="3772" y="1389"/>
              <a:ext cx="624" cy="0"/>
            </a:xfrm>
            <a:prstGeom prst="line">
              <a:avLst/>
            </a:prstGeom>
            <a:ln w="38100" cap="flat" cmpd="sng">
              <a:solidFill>
                <a:srgbClr val="FF0000"/>
              </a:solidFill>
              <a:prstDash val="sysDot"/>
              <a:headEnd type="none" w="med" len="med"/>
              <a:tailEnd type="none" w="med" len="med"/>
            </a:ln>
          </p:spPr>
        </p:sp>
        <p:sp>
          <p:nvSpPr>
            <p:cNvPr id="98372" name="Line 46"/>
            <p:cNvSpPr/>
            <p:nvPr/>
          </p:nvSpPr>
          <p:spPr>
            <a:xfrm>
              <a:off x="3748" y="1613"/>
              <a:ext cx="720" cy="0"/>
            </a:xfrm>
            <a:prstGeom prst="line">
              <a:avLst/>
            </a:prstGeom>
            <a:ln w="38100" cap="flat" cmpd="sng">
              <a:solidFill>
                <a:srgbClr val="FF0000"/>
              </a:solidFill>
              <a:prstDash val="solid"/>
              <a:headEnd type="none" w="med" len="med"/>
              <a:tailEnd type="triangle" w="med" len="med"/>
            </a:ln>
          </p:spPr>
        </p:sp>
        <p:sp>
          <p:nvSpPr>
            <p:cNvPr id="98373" name="Line 47"/>
            <p:cNvSpPr/>
            <p:nvPr/>
          </p:nvSpPr>
          <p:spPr>
            <a:xfrm flipV="1">
              <a:off x="3780" y="1181"/>
              <a:ext cx="0" cy="480"/>
            </a:xfrm>
            <a:prstGeom prst="line">
              <a:avLst/>
            </a:prstGeom>
            <a:ln w="38100" cap="flat" cmpd="sng">
              <a:solidFill>
                <a:srgbClr val="FF0000"/>
              </a:solidFill>
              <a:prstDash val="solid"/>
              <a:headEnd type="none" w="med" len="med"/>
              <a:tailEnd type="triangle" w="med" len="med"/>
            </a:ln>
          </p:spPr>
        </p:sp>
        <p:sp>
          <p:nvSpPr>
            <p:cNvPr id="98374" name="Line 48"/>
            <p:cNvSpPr/>
            <p:nvPr/>
          </p:nvSpPr>
          <p:spPr>
            <a:xfrm>
              <a:off x="3908" y="1373"/>
              <a:ext cx="0" cy="240"/>
            </a:xfrm>
            <a:prstGeom prst="line">
              <a:avLst/>
            </a:prstGeom>
            <a:ln w="38100" cap="flat" cmpd="sng">
              <a:solidFill>
                <a:srgbClr val="FF0000"/>
              </a:solidFill>
              <a:prstDash val="solid"/>
              <a:headEnd type="none" w="med" len="med"/>
              <a:tailEnd type="none" w="med" len="med"/>
            </a:ln>
          </p:spPr>
        </p:sp>
        <p:sp>
          <p:nvSpPr>
            <p:cNvPr id="98375" name="Line 49"/>
            <p:cNvSpPr/>
            <p:nvPr/>
          </p:nvSpPr>
          <p:spPr>
            <a:xfrm>
              <a:off x="4036" y="1381"/>
              <a:ext cx="0" cy="240"/>
            </a:xfrm>
            <a:prstGeom prst="line">
              <a:avLst/>
            </a:prstGeom>
            <a:ln w="38100" cap="flat" cmpd="sng">
              <a:solidFill>
                <a:srgbClr val="FF0000"/>
              </a:solidFill>
              <a:prstDash val="solid"/>
              <a:headEnd type="none" w="med" len="med"/>
              <a:tailEnd type="none" w="med" len="med"/>
            </a:ln>
          </p:spPr>
        </p:sp>
        <p:sp>
          <p:nvSpPr>
            <p:cNvPr id="98376" name="Line 50"/>
            <p:cNvSpPr/>
            <p:nvPr/>
          </p:nvSpPr>
          <p:spPr>
            <a:xfrm>
              <a:off x="4148" y="1381"/>
              <a:ext cx="0" cy="240"/>
            </a:xfrm>
            <a:prstGeom prst="line">
              <a:avLst/>
            </a:prstGeom>
            <a:ln w="38100" cap="flat" cmpd="sng">
              <a:solidFill>
                <a:srgbClr val="FF0000"/>
              </a:solidFill>
              <a:prstDash val="solid"/>
              <a:headEnd type="none" w="med" len="med"/>
              <a:tailEnd type="none" w="med" len="med"/>
            </a:ln>
          </p:spPr>
        </p:sp>
        <p:sp>
          <p:nvSpPr>
            <p:cNvPr id="98377" name="Line 51"/>
            <p:cNvSpPr/>
            <p:nvPr/>
          </p:nvSpPr>
          <p:spPr>
            <a:xfrm>
              <a:off x="4260" y="1373"/>
              <a:ext cx="0" cy="240"/>
            </a:xfrm>
            <a:prstGeom prst="line">
              <a:avLst/>
            </a:prstGeom>
            <a:ln w="38100" cap="flat" cmpd="sng">
              <a:solidFill>
                <a:srgbClr val="FF0000"/>
              </a:solidFill>
              <a:prstDash val="solid"/>
              <a:headEnd type="none" w="med" len="med"/>
              <a:tailEnd type="none" w="med" len="med"/>
            </a:ln>
          </p:spPr>
        </p:sp>
      </p:grpSp>
      <p:grpSp>
        <p:nvGrpSpPr>
          <p:cNvPr id="11" name="Group 52"/>
          <p:cNvGrpSpPr/>
          <p:nvPr/>
        </p:nvGrpSpPr>
        <p:grpSpPr>
          <a:xfrm>
            <a:off x="6083300" y="4676775"/>
            <a:ext cx="1841500" cy="1155700"/>
            <a:chOff x="3353" y="2747"/>
            <a:chExt cx="1160" cy="728"/>
          </a:xfrm>
        </p:grpSpPr>
        <p:sp>
          <p:nvSpPr>
            <p:cNvPr id="98362" name="Freeform 53"/>
            <p:cNvSpPr/>
            <p:nvPr/>
          </p:nvSpPr>
          <p:spPr>
            <a:xfrm>
              <a:off x="3353" y="2886"/>
              <a:ext cx="1142" cy="589"/>
            </a:xfrm>
            <a:custGeom>
              <a:avLst/>
              <a:gdLst>
                <a:gd name="txL" fmla="*/ 0 w 1142"/>
                <a:gd name="txT" fmla="*/ 0 h 589"/>
                <a:gd name="txR" fmla="*/ 1142 w 1142"/>
                <a:gd name="txB" fmla="*/ 589 h 589"/>
              </a:gdLst>
              <a:ahLst/>
              <a:cxnLst>
                <a:cxn ang="0">
                  <a:pos x="0" y="0"/>
                </a:cxn>
                <a:cxn ang="0">
                  <a:pos x="106" y="136"/>
                </a:cxn>
                <a:cxn ang="0">
                  <a:pos x="240" y="240"/>
                </a:cxn>
                <a:cxn ang="0">
                  <a:pos x="384" y="336"/>
                </a:cxn>
                <a:cxn ang="0">
                  <a:pos x="528" y="432"/>
                </a:cxn>
                <a:cxn ang="0">
                  <a:pos x="628" y="467"/>
                </a:cxn>
                <a:cxn ang="0">
                  <a:pos x="774" y="520"/>
                </a:cxn>
                <a:cxn ang="0">
                  <a:pos x="1008" y="576"/>
                </a:cxn>
                <a:cxn ang="0">
                  <a:pos x="1142" y="589"/>
                </a:cxn>
              </a:cxnLst>
              <a:rect l="txL" t="txT" r="txR" b="txB"/>
              <a:pathLst>
                <a:path w="1142" h="589">
                  <a:moveTo>
                    <a:pt x="0" y="0"/>
                  </a:moveTo>
                  <a:cubicBezTo>
                    <a:pt x="18" y="23"/>
                    <a:pt x="66" y="96"/>
                    <a:pt x="106" y="136"/>
                  </a:cubicBezTo>
                  <a:cubicBezTo>
                    <a:pt x="146" y="176"/>
                    <a:pt x="194" y="207"/>
                    <a:pt x="240" y="240"/>
                  </a:cubicBezTo>
                  <a:cubicBezTo>
                    <a:pt x="286" y="273"/>
                    <a:pt x="336" y="304"/>
                    <a:pt x="384" y="336"/>
                  </a:cubicBezTo>
                  <a:cubicBezTo>
                    <a:pt x="432" y="368"/>
                    <a:pt x="487" y="410"/>
                    <a:pt x="528" y="432"/>
                  </a:cubicBezTo>
                  <a:cubicBezTo>
                    <a:pt x="569" y="454"/>
                    <a:pt x="587" y="452"/>
                    <a:pt x="628" y="467"/>
                  </a:cubicBezTo>
                  <a:cubicBezTo>
                    <a:pt x="669" y="482"/>
                    <a:pt x="711" y="502"/>
                    <a:pt x="774" y="520"/>
                  </a:cubicBezTo>
                  <a:cubicBezTo>
                    <a:pt x="837" y="538"/>
                    <a:pt x="947" y="564"/>
                    <a:pt x="1008" y="576"/>
                  </a:cubicBezTo>
                  <a:cubicBezTo>
                    <a:pt x="1069" y="588"/>
                    <a:pt x="1114" y="586"/>
                    <a:pt x="1142" y="589"/>
                  </a:cubicBezTo>
                </a:path>
              </a:pathLst>
            </a:custGeom>
            <a:noFill/>
            <a:ln w="38100" cap="flat" cmpd="sng">
              <a:solidFill>
                <a:srgbClr val="3030C2">
                  <a:alpha val="100000"/>
                </a:srgbClr>
              </a:solidFill>
              <a:prstDash val="sysDot"/>
              <a:round/>
              <a:headEnd type="none" w="med" len="med"/>
              <a:tailEnd type="none" w="med" len="med"/>
            </a:ln>
          </p:spPr>
          <p:txBody>
            <a:bodyPr/>
            <a:p>
              <a:endParaRPr lang="zh-CN" altLang="en-US"/>
            </a:p>
          </p:txBody>
        </p:sp>
        <p:sp>
          <p:nvSpPr>
            <p:cNvPr id="98363" name="Line 54"/>
            <p:cNvSpPr/>
            <p:nvPr/>
          </p:nvSpPr>
          <p:spPr>
            <a:xfrm>
              <a:off x="3361" y="3467"/>
              <a:ext cx="1152" cy="0"/>
            </a:xfrm>
            <a:prstGeom prst="line">
              <a:avLst/>
            </a:prstGeom>
            <a:ln w="38100" cap="flat" cmpd="sng">
              <a:solidFill>
                <a:srgbClr val="3030C2"/>
              </a:solidFill>
              <a:prstDash val="solid"/>
              <a:headEnd type="none" w="med" len="med"/>
              <a:tailEnd type="triangle" w="med" len="med"/>
            </a:ln>
          </p:spPr>
        </p:sp>
        <p:sp>
          <p:nvSpPr>
            <p:cNvPr id="98364" name="Line 55"/>
            <p:cNvSpPr/>
            <p:nvPr/>
          </p:nvSpPr>
          <p:spPr>
            <a:xfrm flipV="1">
              <a:off x="3361" y="2747"/>
              <a:ext cx="0" cy="720"/>
            </a:xfrm>
            <a:prstGeom prst="line">
              <a:avLst/>
            </a:prstGeom>
            <a:ln w="38100" cap="flat" cmpd="sng">
              <a:solidFill>
                <a:srgbClr val="3030C2"/>
              </a:solidFill>
              <a:prstDash val="solid"/>
              <a:headEnd type="none" w="med" len="med"/>
              <a:tailEnd type="triangle" w="med" len="med"/>
            </a:ln>
          </p:spPr>
        </p:sp>
        <p:sp>
          <p:nvSpPr>
            <p:cNvPr id="98365" name="Line 56"/>
            <p:cNvSpPr/>
            <p:nvPr/>
          </p:nvSpPr>
          <p:spPr>
            <a:xfrm>
              <a:off x="3489" y="3035"/>
              <a:ext cx="0" cy="432"/>
            </a:xfrm>
            <a:prstGeom prst="line">
              <a:avLst/>
            </a:prstGeom>
            <a:ln w="38100" cap="flat" cmpd="sng">
              <a:solidFill>
                <a:srgbClr val="3030C2"/>
              </a:solidFill>
              <a:prstDash val="solid"/>
              <a:headEnd type="none" w="med" len="med"/>
              <a:tailEnd type="none" w="med" len="med"/>
            </a:ln>
          </p:spPr>
        </p:sp>
        <p:sp>
          <p:nvSpPr>
            <p:cNvPr id="98366" name="Line 57"/>
            <p:cNvSpPr/>
            <p:nvPr/>
          </p:nvSpPr>
          <p:spPr>
            <a:xfrm>
              <a:off x="3601" y="3131"/>
              <a:ext cx="0" cy="336"/>
            </a:xfrm>
            <a:prstGeom prst="line">
              <a:avLst/>
            </a:prstGeom>
            <a:ln w="38100" cap="flat" cmpd="sng">
              <a:solidFill>
                <a:srgbClr val="3030C2"/>
              </a:solidFill>
              <a:prstDash val="solid"/>
              <a:headEnd type="none" w="med" len="med"/>
              <a:tailEnd type="none" w="med" len="med"/>
            </a:ln>
          </p:spPr>
        </p:sp>
        <p:sp>
          <p:nvSpPr>
            <p:cNvPr id="98367" name="Line 58"/>
            <p:cNvSpPr/>
            <p:nvPr/>
          </p:nvSpPr>
          <p:spPr>
            <a:xfrm>
              <a:off x="3697" y="3219"/>
              <a:ext cx="0" cy="240"/>
            </a:xfrm>
            <a:prstGeom prst="line">
              <a:avLst/>
            </a:prstGeom>
            <a:ln w="38100" cap="flat" cmpd="sng">
              <a:solidFill>
                <a:srgbClr val="3030C2"/>
              </a:solidFill>
              <a:prstDash val="solid"/>
              <a:headEnd type="none" w="med" len="med"/>
              <a:tailEnd type="none" w="med" len="med"/>
            </a:ln>
          </p:spPr>
        </p:sp>
        <p:sp>
          <p:nvSpPr>
            <p:cNvPr id="98368" name="Line 59"/>
            <p:cNvSpPr/>
            <p:nvPr/>
          </p:nvSpPr>
          <p:spPr>
            <a:xfrm>
              <a:off x="3833" y="3294"/>
              <a:ext cx="8" cy="173"/>
            </a:xfrm>
            <a:prstGeom prst="line">
              <a:avLst/>
            </a:prstGeom>
            <a:ln w="38100" cap="flat" cmpd="sng">
              <a:solidFill>
                <a:srgbClr val="3030C2"/>
              </a:solidFill>
              <a:prstDash val="solid"/>
              <a:headEnd type="none" w="med" len="med"/>
              <a:tailEnd type="none" w="med" len="med"/>
            </a:ln>
          </p:spPr>
        </p:sp>
        <p:sp>
          <p:nvSpPr>
            <p:cNvPr id="98369" name="Line 60"/>
            <p:cNvSpPr/>
            <p:nvPr/>
          </p:nvSpPr>
          <p:spPr>
            <a:xfrm>
              <a:off x="3969" y="3339"/>
              <a:ext cx="0" cy="136"/>
            </a:xfrm>
            <a:prstGeom prst="line">
              <a:avLst/>
            </a:prstGeom>
            <a:ln w="38100" cap="flat" cmpd="sng">
              <a:solidFill>
                <a:srgbClr val="3030C2"/>
              </a:solidFill>
              <a:prstDash val="solid"/>
              <a:headEnd type="none" w="med" len="med"/>
              <a:tailEnd type="none" w="med" len="med"/>
            </a:ln>
          </p:spPr>
        </p:sp>
        <p:sp>
          <p:nvSpPr>
            <p:cNvPr id="98370" name="Line 61"/>
            <p:cNvSpPr/>
            <p:nvPr/>
          </p:nvSpPr>
          <p:spPr>
            <a:xfrm>
              <a:off x="4105" y="3385"/>
              <a:ext cx="0" cy="90"/>
            </a:xfrm>
            <a:prstGeom prst="line">
              <a:avLst/>
            </a:prstGeom>
            <a:ln w="38100" cap="flat" cmpd="sng">
              <a:solidFill>
                <a:srgbClr val="3030C2"/>
              </a:solidFill>
              <a:prstDash val="solid"/>
              <a:headEnd type="none" w="med" len="med"/>
              <a:tailEnd type="none" w="med" len="med"/>
            </a:ln>
          </p:spPr>
        </p:sp>
      </p:grpSp>
      <p:grpSp>
        <p:nvGrpSpPr>
          <p:cNvPr id="12" name="Group 62"/>
          <p:cNvGrpSpPr/>
          <p:nvPr/>
        </p:nvGrpSpPr>
        <p:grpSpPr>
          <a:xfrm>
            <a:off x="6629400" y="2400300"/>
            <a:ext cx="1447800" cy="812800"/>
            <a:chOff x="4100" y="1254"/>
            <a:chExt cx="912" cy="512"/>
          </a:xfrm>
        </p:grpSpPr>
        <p:sp>
          <p:nvSpPr>
            <p:cNvPr id="98353" name="Freeform 63"/>
            <p:cNvSpPr/>
            <p:nvPr/>
          </p:nvSpPr>
          <p:spPr>
            <a:xfrm>
              <a:off x="4138" y="1269"/>
              <a:ext cx="730" cy="321"/>
            </a:xfrm>
            <a:custGeom>
              <a:avLst/>
              <a:gdLst>
                <a:gd name="txL" fmla="*/ 0 w 730"/>
                <a:gd name="txT" fmla="*/ 0 h 321"/>
                <a:gd name="txR" fmla="*/ 730 w 730"/>
                <a:gd name="txB" fmla="*/ 321 h 321"/>
              </a:gdLst>
              <a:ahLst/>
              <a:cxnLst>
                <a:cxn ang="0">
                  <a:pos x="0" y="321"/>
                </a:cxn>
                <a:cxn ang="0">
                  <a:pos x="77" y="298"/>
                </a:cxn>
                <a:cxn ang="0">
                  <a:pos x="162" y="267"/>
                </a:cxn>
                <a:cxn ang="0">
                  <a:pos x="246" y="244"/>
                </a:cxn>
                <a:cxn ang="0">
                  <a:pos x="346" y="213"/>
                </a:cxn>
                <a:cxn ang="0">
                  <a:pos x="477" y="136"/>
                </a:cxn>
                <a:cxn ang="0">
                  <a:pos x="730" y="0"/>
                </a:cxn>
              </a:cxnLst>
              <a:rect l="txL" t="txT" r="txR" b="txB"/>
              <a:pathLst>
                <a:path w="730" h="321">
                  <a:moveTo>
                    <a:pt x="0" y="321"/>
                  </a:moveTo>
                  <a:cubicBezTo>
                    <a:pt x="13" y="317"/>
                    <a:pt x="50" y="307"/>
                    <a:pt x="77" y="298"/>
                  </a:cubicBezTo>
                  <a:cubicBezTo>
                    <a:pt x="104" y="289"/>
                    <a:pt x="134" y="276"/>
                    <a:pt x="162" y="267"/>
                  </a:cubicBezTo>
                  <a:cubicBezTo>
                    <a:pt x="190" y="258"/>
                    <a:pt x="215" y="253"/>
                    <a:pt x="246" y="244"/>
                  </a:cubicBezTo>
                  <a:cubicBezTo>
                    <a:pt x="277" y="235"/>
                    <a:pt x="308" y="231"/>
                    <a:pt x="346" y="213"/>
                  </a:cubicBezTo>
                  <a:cubicBezTo>
                    <a:pt x="384" y="195"/>
                    <a:pt x="413" y="171"/>
                    <a:pt x="477" y="136"/>
                  </a:cubicBezTo>
                  <a:cubicBezTo>
                    <a:pt x="541" y="101"/>
                    <a:pt x="677" y="28"/>
                    <a:pt x="730" y="0"/>
                  </a:cubicBez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sp>
          <p:nvSpPr>
            <p:cNvPr id="98354" name="Line 64"/>
            <p:cNvSpPr/>
            <p:nvPr/>
          </p:nvSpPr>
          <p:spPr>
            <a:xfrm>
              <a:off x="4100" y="1757"/>
              <a:ext cx="912" cy="0"/>
            </a:xfrm>
            <a:prstGeom prst="line">
              <a:avLst/>
            </a:prstGeom>
            <a:ln w="38100" cap="flat" cmpd="sng">
              <a:solidFill>
                <a:schemeClr val="tx1"/>
              </a:solidFill>
              <a:prstDash val="solid"/>
              <a:headEnd type="none" w="med" len="med"/>
              <a:tailEnd type="triangle" w="med" len="med"/>
            </a:ln>
          </p:spPr>
        </p:sp>
        <p:sp>
          <p:nvSpPr>
            <p:cNvPr id="98355" name="Line 65"/>
            <p:cNvSpPr/>
            <p:nvPr/>
          </p:nvSpPr>
          <p:spPr>
            <a:xfrm flipV="1">
              <a:off x="4124" y="1254"/>
              <a:ext cx="0" cy="512"/>
            </a:xfrm>
            <a:prstGeom prst="line">
              <a:avLst/>
            </a:prstGeom>
            <a:ln w="38100" cap="flat" cmpd="sng">
              <a:solidFill>
                <a:schemeClr val="tx1"/>
              </a:solidFill>
              <a:prstDash val="solid"/>
              <a:headEnd type="none" w="med" len="med"/>
              <a:tailEnd type="triangle" w="med" len="med"/>
            </a:ln>
          </p:spPr>
        </p:sp>
        <p:sp>
          <p:nvSpPr>
            <p:cNvPr id="98356" name="Line 66"/>
            <p:cNvSpPr/>
            <p:nvPr/>
          </p:nvSpPr>
          <p:spPr>
            <a:xfrm>
              <a:off x="4223" y="1570"/>
              <a:ext cx="0" cy="181"/>
            </a:xfrm>
            <a:prstGeom prst="line">
              <a:avLst/>
            </a:prstGeom>
            <a:ln w="38100" cap="flat" cmpd="sng">
              <a:solidFill>
                <a:schemeClr val="tx1"/>
              </a:solidFill>
              <a:prstDash val="solid"/>
              <a:headEnd type="none" w="med" len="med"/>
              <a:tailEnd type="none" w="med" len="med"/>
            </a:ln>
          </p:spPr>
        </p:sp>
        <p:sp>
          <p:nvSpPr>
            <p:cNvPr id="98357" name="Line 67"/>
            <p:cNvSpPr/>
            <p:nvPr/>
          </p:nvSpPr>
          <p:spPr>
            <a:xfrm>
              <a:off x="4345" y="1525"/>
              <a:ext cx="0" cy="227"/>
            </a:xfrm>
            <a:prstGeom prst="line">
              <a:avLst/>
            </a:prstGeom>
            <a:ln w="38100" cap="flat" cmpd="sng">
              <a:solidFill>
                <a:schemeClr val="tx1"/>
              </a:solidFill>
              <a:prstDash val="solid"/>
              <a:headEnd type="none" w="med" len="med"/>
              <a:tailEnd type="none" w="med" len="med"/>
            </a:ln>
          </p:spPr>
        </p:sp>
        <p:sp>
          <p:nvSpPr>
            <p:cNvPr id="98358" name="Line 68"/>
            <p:cNvSpPr/>
            <p:nvPr/>
          </p:nvSpPr>
          <p:spPr>
            <a:xfrm>
              <a:off x="4467" y="1480"/>
              <a:ext cx="0" cy="272"/>
            </a:xfrm>
            <a:prstGeom prst="line">
              <a:avLst/>
            </a:prstGeom>
            <a:ln w="38100" cap="flat" cmpd="sng">
              <a:solidFill>
                <a:schemeClr val="tx1"/>
              </a:solidFill>
              <a:prstDash val="solid"/>
              <a:headEnd type="none" w="med" len="med"/>
              <a:tailEnd type="none" w="med" len="med"/>
            </a:ln>
          </p:spPr>
        </p:sp>
        <p:sp>
          <p:nvSpPr>
            <p:cNvPr id="98359" name="Line 69"/>
            <p:cNvSpPr/>
            <p:nvPr/>
          </p:nvSpPr>
          <p:spPr>
            <a:xfrm>
              <a:off x="4589" y="1435"/>
              <a:ext cx="0" cy="317"/>
            </a:xfrm>
            <a:prstGeom prst="line">
              <a:avLst/>
            </a:prstGeom>
            <a:ln w="38100" cap="flat" cmpd="sng">
              <a:solidFill>
                <a:schemeClr val="tx1"/>
              </a:solidFill>
              <a:prstDash val="solid"/>
              <a:headEnd type="none" w="med" len="med"/>
              <a:tailEnd type="none" w="med" len="med"/>
            </a:ln>
          </p:spPr>
        </p:sp>
        <p:sp>
          <p:nvSpPr>
            <p:cNvPr id="98360" name="Line 70"/>
            <p:cNvSpPr/>
            <p:nvPr/>
          </p:nvSpPr>
          <p:spPr>
            <a:xfrm>
              <a:off x="4711" y="1344"/>
              <a:ext cx="0" cy="408"/>
            </a:xfrm>
            <a:prstGeom prst="line">
              <a:avLst/>
            </a:prstGeom>
            <a:ln w="38100" cap="flat" cmpd="sng">
              <a:solidFill>
                <a:schemeClr val="tx1"/>
              </a:solidFill>
              <a:prstDash val="solid"/>
              <a:headEnd type="none" w="med" len="med"/>
              <a:tailEnd type="none" w="med" len="med"/>
            </a:ln>
          </p:spPr>
        </p:sp>
        <p:sp>
          <p:nvSpPr>
            <p:cNvPr id="98361" name="Line 71"/>
            <p:cNvSpPr/>
            <p:nvPr/>
          </p:nvSpPr>
          <p:spPr>
            <a:xfrm>
              <a:off x="4830" y="1298"/>
              <a:ext cx="0" cy="454"/>
            </a:xfrm>
            <a:prstGeom prst="line">
              <a:avLst/>
            </a:prstGeom>
            <a:ln w="38100" cap="flat" cmpd="sng">
              <a:solidFill>
                <a:schemeClr val="tx1"/>
              </a:solidFill>
              <a:prstDash val="solid"/>
              <a:headEnd type="none" w="med" len="med"/>
              <a:tailEnd type="none" w="med" len="med"/>
            </a:ln>
          </p:spPr>
        </p:sp>
      </p:grpSp>
      <p:grpSp>
        <p:nvGrpSpPr>
          <p:cNvPr id="13" name="Group 72"/>
          <p:cNvGrpSpPr/>
          <p:nvPr/>
        </p:nvGrpSpPr>
        <p:grpSpPr>
          <a:xfrm>
            <a:off x="533400" y="2085975"/>
            <a:ext cx="1219200" cy="1524000"/>
            <a:chOff x="672" y="935"/>
            <a:chExt cx="768" cy="960"/>
          </a:xfrm>
        </p:grpSpPr>
        <p:grpSp>
          <p:nvGrpSpPr>
            <p:cNvPr id="98343" name="Group 73"/>
            <p:cNvGrpSpPr/>
            <p:nvPr/>
          </p:nvGrpSpPr>
          <p:grpSpPr>
            <a:xfrm>
              <a:off x="672" y="935"/>
              <a:ext cx="768" cy="960"/>
              <a:chOff x="672" y="2208"/>
              <a:chExt cx="768" cy="960"/>
            </a:xfrm>
          </p:grpSpPr>
          <p:sp>
            <p:nvSpPr>
              <p:cNvPr id="98345" name="Freeform 74"/>
              <p:cNvSpPr/>
              <p:nvPr/>
            </p:nvSpPr>
            <p:spPr>
              <a:xfrm>
                <a:off x="680" y="2328"/>
                <a:ext cx="672" cy="192"/>
              </a:xfrm>
              <a:custGeom>
                <a:avLst/>
                <a:gdLst>
                  <a:gd name="txL" fmla="*/ 0 w 672"/>
                  <a:gd name="txT" fmla="*/ 0 h 192"/>
                  <a:gd name="txR" fmla="*/ 672 w 672"/>
                  <a:gd name="txB" fmla="*/ 192 h 192"/>
                </a:gdLst>
                <a:ahLst/>
                <a:cxnLst>
                  <a:cxn ang="0">
                    <a:pos x="0" y="192"/>
                  </a:cxn>
                  <a:cxn ang="0">
                    <a:pos x="142" y="175"/>
                  </a:cxn>
                  <a:cxn ang="0">
                    <a:pos x="336" y="144"/>
                  </a:cxn>
                  <a:cxn ang="0">
                    <a:pos x="380" y="129"/>
                  </a:cxn>
                  <a:cxn ang="0">
                    <a:pos x="472" y="100"/>
                  </a:cxn>
                  <a:cxn ang="0">
                    <a:pos x="576" y="48"/>
                  </a:cxn>
                  <a:cxn ang="0">
                    <a:pos x="672" y="0"/>
                  </a:cxn>
                </a:cxnLst>
                <a:rect l="txL" t="txT" r="txR" b="txB"/>
                <a:pathLst>
                  <a:path w="672" h="192">
                    <a:moveTo>
                      <a:pt x="0" y="192"/>
                    </a:moveTo>
                    <a:cubicBezTo>
                      <a:pt x="24" y="189"/>
                      <a:pt x="86" y="183"/>
                      <a:pt x="142" y="175"/>
                    </a:cubicBezTo>
                    <a:cubicBezTo>
                      <a:pt x="198" y="167"/>
                      <a:pt x="296" y="152"/>
                      <a:pt x="336" y="144"/>
                    </a:cubicBezTo>
                    <a:cubicBezTo>
                      <a:pt x="376" y="136"/>
                      <a:pt x="357" y="136"/>
                      <a:pt x="380" y="129"/>
                    </a:cubicBezTo>
                    <a:cubicBezTo>
                      <a:pt x="403" y="122"/>
                      <a:pt x="439" y="113"/>
                      <a:pt x="472" y="100"/>
                    </a:cubicBezTo>
                    <a:cubicBezTo>
                      <a:pt x="505" y="87"/>
                      <a:pt x="543" y="65"/>
                      <a:pt x="576" y="48"/>
                    </a:cubicBezTo>
                    <a:cubicBezTo>
                      <a:pt x="609" y="31"/>
                      <a:pt x="656" y="8"/>
                      <a:pt x="672" y="0"/>
                    </a:cubicBezTo>
                  </a:path>
                </a:pathLst>
              </a:custGeom>
              <a:noFill/>
              <a:ln w="38100" cap="flat" cmpd="sng">
                <a:solidFill>
                  <a:srgbClr val="993300">
                    <a:alpha val="100000"/>
                  </a:srgbClr>
                </a:solidFill>
                <a:prstDash val="sysDot"/>
                <a:round/>
                <a:headEnd type="none" w="med" len="med"/>
                <a:tailEnd type="none" w="med" len="med"/>
              </a:ln>
            </p:spPr>
            <p:txBody>
              <a:bodyPr/>
              <a:p>
                <a:endParaRPr lang="zh-CN" altLang="en-US"/>
              </a:p>
            </p:txBody>
          </p:sp>
          <p:sp>
            <p:nvSpPr>
              <p:cNvPr id="98346" name="Freeform 75"/>
              <p:cNvSpPr/>
              <p:nvPr/>
            </p:nvSpPr>
            <p:spPr>
              <a:xfrm>
                <a:off x="672" y="2824"/>
                <a:ext cx="768" cy="248"/>
              </a:xfrm>
              <a:custGeom>
                <a:avLst/>
                <a:gdLst>
                  <a:gd name="txL" fmla="*/ 0 w 768"/>
                  <a:gd name="txT" fmla="*/ 0 h 248"/>
                  <a:gd name="txR" fmla="*/ 768 w 768"/>
                  <a:gd name="txB" fmla="*/ 248 h 248"/>
                </a:gdLst>
                <a:ahLst/>
                <a:cxnLst>
                  <a:cxn ang="0">
                    <a:pos x="0" y="8"/>
                  </a:cxn>
                  <a:cxn ang="0">
                    <a:pos x="144" y="8"/>
                  </a:cxn>
                  <a:cxn ang="0">
                    <a:pos x="288" y="56"/>
                  </a:cxn>
                  <a:cxn ang="0">
                    <a:pos x="432" y="104"/>
                  </a:cxn>
                  <a:cxn ang="0">
                    <a:pos x="576" y="152"/>
                  </a:cxn>
                  <a:cxn ang="0">
                    <a:pos x="672" y="200"/>
                  </a:cxn>
                  <a:cxn ang="0">
                    <a:pos x="768" y="248"/>
                  </a:cxn>
                </a:cxnLst>
                <a:rect l="txL" t="txT" r="txR" b="txB"/>
                <a:pathLst>
                  <a:path w="768" h="248">
                    <a:moveTo>
                      <a:pt x="0" y="8"/>
                    </a:moveTo>
                    <a:cubicBezTo>
                      <a:pt x="48" y="4"/>
                      <a:pt x="96" y="0"/>
                      <a:pt x="144" y="8"/>
                    </a:cubicBezTo>
                    <a:cubicBezTo>
                      <a:pt x="192" y="16"/>
                      <a:pt x="240" y="40"/>
                      <a:pt x="288" y="56"/>
                    </a:cubicBezTo>
                    <a:cubicBezTo>
                      <a:pt x="336" y="72"/>
                      <a:pt x="384" y="88"/>
                      <a:pt x="432" y="104"/>
                    </a:cubicBezTo>
                    <a:cubicBezTo>
                      <a:pt x="480" y="120"/>
                      <a:pt x="536" y="136"/>
                      <a:pt x="576" y="152"/>
                    </a:cubicBezTo>
                    <a:cubicBezTo>
                      <a:pt x="616" y="168"/>
                      <a:pt x="640" y="184"/>
                      <a:pt x="672" y="200"/>
                    </a:cubicBezTo>
                    <a:cubicBezTo>
                      <a:pt x="704" y="216"/>
                      <a:pt x="752" y="240"/>
                      <a:pt x="768" y="248"/>
                    </a:cubicBezTo>
                  </a:path>
                </a:pathLst>
              </a:custGeom>
              <a:noFill/>
              <a:ln w="38100" cap="flat" cmpd="sng">
                <a:solidFill>
                  <a:srgbClr val="993300">
                    <a:alpha val="100000"/>
                  </a:srgbClr>
                </a:solidFill>
                <a:prstDash val="sysDot"/>
                <a:round/>
                <a:headEnd type="none" w="med" len="med"/>
                <a:tailEnd type="none" w="med" len="med"/>
              </a:ln>
            </p:spPr>
            <p:txBody>
              <a:bodyPr/>
              <a:p>
                <a:endParaRPr lang="zh-CN" altLang="en-US"/>
              </a:p>
            </p:txBody>
          </p:sp>
          <p:sp>
            <p:nvSpPr>
              <p:cNvPr id="98347" name="Line 76"/>
              <p:cNvSpPr/>
              <p:nvPr/>
            </p:nvSpPr>
            <p:spPr>
              <a:xfrm>
                <a:off x="672" y="2672"/>
                <a:ext cx="768" cy="0"/>
              </a:xfrm>
              <a:prstGeom prst="line">
                <a:avLst/>
              </a:prstGeom>
              <a:ln w="38100" cap="flat" cmpd="sng">
                <a:solidFill>
                  <a:srgbClr val="993300"/>
                </a:solidFill>
                <a:prstDash val="solid"/>
                <a:headEnd type="none" w="med" len="med"/>
                <a:tailEnd type="triangle" w="med" len="med"/>
              </a:ln>
            </p:spPr>
          </p:sp>
          <p:sp>
            <p:nvSpPr>
              <p:cNvPr id="98348" name="Line 77"/>
              <p:cNvSpPr/>
              <p:nvPr/>
            </p:nvSpPr>
            <p:spPr>
              <a:xfrm flipV="1">
                <a:off x="680" y="2208"/>
                <a:ext cx="0" cy="960"/>
              </a:xfrm>
              <a:prstGeom prst="line">
                <a:avLst/>
              </a:prstGeom>
              <a:ln w="38100" cap="flat" cmpd="sng">
                <a:solidFill>
                  <a:srgbClr val="993300"/>
                </a:solidFill>
                <a:prstDash val="solid"/>
                <a:headEnd type="none" w="med" len="med"/>
                <a:tailEnd type="triangle" w="med" len="med"/>
              </a:ln>
            </p:spPr>
          </p:sp>
          <p:sp>
            <p:nvSpPr>
              <p:cNvPr id="98349" name="Line 78"/>
              <p:cNvSpPr/>
              <p:nvPr/>
            </p:nvSpPr>
            <p:spPr>
              <a:xfrm>
                <a:off x="808" y="2496"/>
                <a:ext cx="0" cy="192"/>
              </a:xfrm>
              <a:prstGeom prst="line">
                <a:avLst/>
              </a:prstGeom>
              <a:ln w="38100" cap="flat" cmpd="sng">
                <a:solidFill>
                  <a:srgbClr val="993300"/>
                </a:solidFill>
                <a:prstDash val="solid"/>
                <a:headEnd type="none" w="med" len="med"/>
                <a:tailEnd type="none" w="med" len="med"/>
              </a:ln>
            </p:spPr>
          </p:sp>
          <p:sp>
            <p:nvSpPr>
              <p:cNvPr id="98350" name="Line 79"/>
              <p:cNvSpPr/>
              <p:nvPr/>
            </p:nvSpPr>
            <p:spPr>
              <a:xfrm>
                <a:off x="1040" y="2456"/>
                <a:ext cx="0" cy="215"/>
              </a:xfrm>
              <a:prstGeom prst="line">
                <a:avLst/>
              </a:prstGeom>
              <a:ln w="38100" cap="flat" cmpd="sng">
                <a:solidFill>
                  <a:srgbClr val="993300"/>
                </a:solidFill>
                <a:prstDash val="solid"/>
                <a:headEnd type="none" w="med" len="med"/>
                <a:tailEnd type="none" w="med" len="med"/>
              </a:ln>
            </p:spPr>
          </p:sp>
          <p:sp>
            <p:nvSpPr>
              <p:cNvPr id="98351" name="Line 80"/>
              <p:cNvSpPr/>
              <p:nvPr/>
            </p:nvSpPr>
            <p:spPr>
              <a:xfrm>
                <a:off x="912" y="2688"/>
                <a:ext cx="0" cy="192"/>
              </a:xfrm>
              <a:prstGeom prst="line">
                <a:avLst/>
              </a:prstGeom>
              <a:ln w="38100" cap="flat" cmpd="sng">
                <a:solidFill>
                  <a:srgbClr val="993300"/>
                </a:solidFill>
                <a:prstDash val="solid"/>
                <a:headEnd type="none" w="med" len="med"/>
                <a:tailEnd type="none" w="med" len="med"/>
              </a:ln>
            </p:spPr>
          </p:sp>
          <p:sp>
            <p:nvSpPr>
              <p:cNvPr id="98352" name="Line 81"/>
              <p:cNvSpPr/>
              <p:nvPr/>
            </p:nvSpPr>
            <p:spPr>
              <a:xfrm>
                <a:off x="1152" y="2688"/>
                <a:ext cx="0" cy="240"/>
              </a:xfrm>
              <a:prstGeom prst="line">
                <a:avLst/>
              </a:prstGeom>
              <a:ln w="38100" cap="flat" cmpd="sng">
                <a:solidFill>
                  <a:srgbClr val="993300"/>
                </a:solidFill>
                <a:prstDash val="solid"/>
                <a:headEnd type="none" w="med" len="med"/>
                <a:tailEnd type="none" w="med" len="med"/>
              </a:ln>
            </p:spPr>
          </p:sp>
        </p:grpSp>
        <p:sp>
          <p:nvSpPr>
            <p:cNvPr id="98344" name="Line 82"/>
            <p:cNvSpPr/>
            <p:nvPr/>
          </p:nvSpPr>
          <p:spPr>
            <a:xfrm flipV="1">
              <a:off x="1292" y="1071"/>
              <a:ext cx="0" cy="318"/>
            </a:xfrm>
            <a:prstGeom prst="line">
              <a:avLst/>
            </a:prstGeom>
            <a:ln w="38100" cap="flat" cmpd="sng">
              <a:solidFill>
                <a:srgbClr val="993300"/>
              </a:solidFill>
              <a:prstDash val="solid"/>
              <a:headEnd type="none" w="med" len="med"/>
              <a:tailEnd type="none" w="med" len="med"/>
            </a:ln>
          </p:spPr>
        </p:sp>
      </p:grpSp>
      <p:sp>
        <p:nvSpPr>
          <p:cNvPr id="77907" name="Line 83"/>
          <p:cNvSpPr/>
          <p:nvPr/>
        </p:nvSpPr>
        <p:spPr>
          <a:xfrm>
            <a:off x="1676400" y="3000375"/>
            <a:ext cx="879475" cy="585788"/>
          </a:xfrm>
          <a:prstGeom prst="line">
            <a:avLst/>
          </a:prstGeom>
          <a:ln w="9525" cap="flat" cmpd="sng">
            <a:solidFill>
              <a:srgbClr val="993300"/>
            </a:solidFill>
            <a:prstDash val="solid"/>
            <a:headEnd type="triangle" w="med" len="med"/>
            <a:tailEnd type="none" w="med" len="med"/>
          </a:ln>
        </p:spPr>
      </p:sp>
      <p:grpSp>
        <p:nvGrpSpPr>
          <p:cNvPr id="15" name="Group 84"/>
          <p:cNvGrpSpPr/>
          <p:nvPr/>
        </p:nvGrpSpPr>
        <p:grpSpPr>
          <a:xfrm>
            <a:off x="2763838" y="1246188"/>
            <a:ext cx="1447800" cy="1600200"/>
            <a:chOff x="1741" y="527"/>
            <a:chExt cx="912" cy="1008"/>
          </a:xfrm>
        </p:grpSpPr>
        <p:grpSp>
          <p:nvGrpSpPr>
            <p:cNvPr id="98333" name="Group 85"/>
            <p:cNvGrpSpPr/>
            <p:nvPr/>
          </p:nvGrpSpPr>
          <p:grpSpPr>
            <a:xfrm>
              <a:off x="1741" y="527"/>
              <a:ext cx="912" cy="1008"/>
              <a:chOff x="1741" y="527"/>
              <a:chExt cx="912" cy="1008"/>
            </a:xfrm>
          </p:grpSpPr>
          <p:sp>
            <p:nvSpPr>
              <p:cNvPr id="98339" name="Freeform 86"/>
              <p:cNvSpPr/>
              <p:nvPr/>
            </p:nvSpPr>
            <p:spPr>
              <a:xfrm>
                <a:off x="1789" y="663"/>
                <a:ext cx="672" cy="344"/>
              </a:xfrm>
              <a:custGeom>
                <a:avLst/>
                <a:gdLst>
                  <a:gd name="txL" fmla="*/ 0 w 672"/>
                  <a:gd name="txT" fmla="*/ 0 h 344"/>
                  <a:gd name="txR" fmla="*/ 672 w 672"/>
                  <a:gd name="txB" fmla="*/ 344 h 344"/>
                </a:gdLst>
                <a:ahLst/>
                <a:cxnLst>
                  <a:cxn ang="0">
                    <a:pos x="0" y="0"/>
                  </a:cxn>
                  <a:cxn ang="0">
                    <a:pos x="48" y="96"/>
                  </a:cxn>
                  <a:cxn ang="0">
                    <a:pos x="167" y="184"/>
                  </a:cxn>
                  <a:cxn ang="0">
                    <a:pos x="240" y="240"/>
                  </a:cxn>
                  <a:cxn ang="0">
                    <a:pos x="336" y="288"/>
                  </a:cxn>
                  <a:cxn ang="0">
                    <a:pos x="528" y="336"/>
                  </a:cxn>
                  <a:cxn ang="0">
                    <a:pos x="672" y="336"/>
                  </a:cxn>
                </a:cxnLst>
                <a:rect l="txL" t="txT" r="txR" b="txB"/>
                <a:pathLst>
                  <a:path w="672" h="344">
                    <a:moveTo>
                      <a:pt x="0" y="0"/>
                    </a:moveTo>
                    <a:cubicBezTo>
                      <a:pt x="12" y="36"/>
                      <a:pt x="20" y="65"/>
                      <a:pt x="48" y="96"/>
                    </a:cubicBezTo>
                    <a:cubicBezTo>
                      <a:pt x="76" y="127"/>
                      <a:pt x="135" y="160"/>
                      <a:pt x="167" y="184"/>
                    </a:cubicBezTo>
                    <a:cubicBezTo>
                      <a:pt x="199" y="208"/>
                      <a:pt x="212" y="223"/>
                      <a:pt x="240" y="240"/>
                    </a:cubicBezTo>
                    <a:cubicBezTo>
                      <a:pt x="268" y="257"/>
                      <a:pt x="288" y="272"/>
                      <a:pt x="336" y="288"/>
                    </a:cubicBezTo>
                    <a:cubicBezTo>
                      <a:pt x="384" y="304"/>
                      <a:pt x="472" y="328"/>
                      <a:pt x="528" y="336"/>
                    </a:cubicBezTo>
                    <a:cubicBezTo>
                      <a:pt x="584" y="344"/>
                      <a:pt x="648" y="336"/>
                      <a:pt x="672" y="336"/>
                    </a:cubicBezTo>
                  </a:path>
                </a:pathLst>
              </a:custGeom>
              <a:noFill/>
              <a:ln w="38100" cap="flat" cmpd="sng">
                <a:solidFill>
                  <a:srgbClr val="008000">
                    <a:alpha val="100000"/>
                  </a:srgbClr>
                </a:solidFill>
                <a:prstDash val="sysDot"/>
                <a:round/>
                <a:headEnd type="none" w="med" len="med"/>
                <a:tailEnd type="none" w="med" len="med"/>
              </a:ln>
            </p:spPr>
            <p:txBody>
              <a:bodyPr/>
              <a:p>
                <a:endParaRPr lang="zh-CN" altLang="en-US"/>
              </a:p>
            </p:txBody>
          </p:sp>
          <p:sp>
            <p:nvSpPr>
              <p:cNvPr id="98340" name="Freeform 87"/>
              <p:cNvSpPr/>
              <p:nvPr/>
            </p:nvSpPr>
            <p:spPr>
              <a:xfrm>
                <a:off x="1763" y="1085"/>
                <a:ext cx="692" cy="354"/>
              </a:xfrm>
              <a:custGeom>
                <a:avLst/>
                <a:gdLst>
                  <a:gd name="txL" fmla="*/ 0 w 692"/>
                  <a:gd name="txT" fmla="*/ 0 h 354"/>
                  <a:gd name="txR" fmla="*/ 692 w 692"/>
                  <a:gd name="txB" fmla="*/ 354 h 354"/>
                </a:gdLst>
                <a:ahLst/>
                <a:cxnLst>
                  <a:cxn ang="0">
                    <a:pos x="0" y="354"/>
                  </a:cxn>
                  <a:cxn ang="0">
                    <a:pos x="106" y="225"/>
                  </a:cxn>
                  <a:cxn ang="0">
                    <a:pos x="200" y="154"/>
                  </a:cxn>
                  <a:cxn ang="0">
                    <a:pos x="298" y="81"/>
                  </a:cxn>
                  <a:cxn ang="0">
                    <a:pos x="442" y="33"/>
                  </a:cxn>
                  <a:cxn ang="0">
                    <a:pos x="546" y="8"/>
                  </a:cxn>
                  <a:cxn ang="0">
                    <a:pos x="554" y="8"/>
                  </a:cxn>
                  <a:cxn ang="0">
                    <a:pos x="615" y="1"/>
                  </a:cxn>
                  <a:cxn ang="0">
                    <a:pos x="692" y="1"/>
                  </a:cxn>
                </a:cxnLst>
                <a:rect l="txL" t="txT" r="txR" b="txB"/>
                <a:pathLst>
                  <a:path w="692" h="354">
                    <a:moveTo>
                      <a:pt x="0" y="354"/>
                    </a:moveTo>
                    <a:cubicBezTo>
                      <a:pt x="16" y="333"/>
                      <a:pt x="73" y="258"/>
                      <a:pt x="106" y="225"/>
                    </a:cubicBezTo>
                    <a:cubicBezTo>
                      <a:pt x="139" y="192"/>
                      <a:pt x="168" y="178"/>
                      <a:pt x="200" y="154"/>
                    </a:cubicBezTo>
                    <a:cubicBezTo>
                      <a:pt x="232" y="130"/>
                      <a:pt x="258" y="101"/>
                      <a:pt x="298" y="81"/>
                    </a:cubicBezTo>
                    <a:cubicBezTo>
                      <a:pt x="338" y="61"/>
                      <a:pt x="401" y="45"/>
                      <a:pt x="442" y="33"/>
                    </a:cubicBezTo>
                    <a:cubicBezTo>
                      <a:pt x="483" y="21"/>
                      <a:pt x="527" y="12"/>
                      <a:pt x="546" y="8"/>
                    </a:cubicBezTo>
                    <a:cubicBezTo>
                      <a:pt x="565" y="4"/>
                      <a:pt x="543" y="9"/>
                      <a:pt x="554" y="8"/>
                    </a:cubicBezTo>
                    <a:cubicBezTo>
                      <a:pt x="565" y="7"/>
                      <a:pt x="592" y="2"/>
                      <a:pt x="615" y="1"/>
                    </a:cubicBezTo>
                    <a:cubicBezTo>
                      <a:pt x="638" y="0"/>
                      <a:pt x="676" y="1"/>
                      <a:pt x="692" y="1"/>
                    </a:cubicBezTo>
                  </a:path>
                </a:pathLst>
              </a:custGeom>
              <a:noFill/>
              <a:ln w="38100" cap="flat" cmpd="sng">
                <a:solidFill>
                  <a:srgbClr val="008000">
                    <a:alpha val="100000"/>
                  </a:srgbClr>
                </a:solidFill>
                <a:prstDash val="sysDot"/>
                <a:round/>
                <a:headEnd type="none" w="med" len="med"/>
                <a:tailEnd type="none" w="med" len="med"/>
              </a:ln>
            </p:spPr>
            <p:txBody>
              <a:bodyPr/>
              <a:p>
                <a:endParaRPr lang="zh-CN" altLang="en-US"/>
              </a:p>
            </p:txBody>
          </p:sp>
          <p:sp>
            <p:nvSpPr>
              <p:cNvPr id="98341" name="Line 88"/>
              <p:cNvSpPr/>
              <p:nvPr/>
            </p:nvSpPr>
            <p:spPr>
              <a:xfrm>
                <a:off x="1741" y="1055"/>
                <a:ext cx="912" cy="0"/>
              </a:xfrm>
              <a:prstGeom prst="line">
                <a:avLst/>
              </a:prstGeom>
              <a:ln w="38100" cap="flat" cmpd="sng">
                <a:solidFill>
                  <a:srgbClr val="008000"/>
                </a:solidFill>
                <a:prstDash val="solid"/>
                <a:headEnd type="none" w="med" len="med"/>
                <a:tailEnd type="triangle" w="med" len="med"/>
              </a:ln>
            </p:spPr>
          </p:sp>
          <p:sp>
            <p:nvSpPr>
              <p:cNvPr id="98342" name="Line 89"/>
              <p:cNvSpPr/>
              <p:nvPr/>
            </p:nvSpPr>
            <p:spPr>
              <a:xfrm flipV="1">
                <a:off x="1765" y="527"/>
                <a:ext cx="0" cy="1008"/>
              </a:xfrm>
              <a:prstGeom prst="line">
                <a:avLst/>
              </a:prstGeom>
              <a:ln w="38100" cap="flat" cmpd="sng">
                <a:solidFill>
                  <a:srgbClr val="008000"/>
                </a:solidFill>
                <a:prstDash val="solid"/>
                <a:headEnd type="none" w="med" len="med"/>
                <a:tailEnd type="triangle" w="med" len="med"/>
              </a:ln>
            </p:spPr>
          </p:sp>
        </p:grpSp>
        <p:sp>
          <p:nvSpPr>
            <p:cNvPr id="98334" name="Line 90"/>
            <p:cNvSpPr/>
            <p:nvPr/>
          </p:nvSpPr>
          <p:spPr>
            <a:xfrm>
              <a:off x="1837" y="754"/>
              <a:ext cx="0" cy="317"/>
            </a:xfrm>
            <a:prstGeom prst="line">
              <a:avLst/>
            </a:prstGeom>
            <a:ln w="38100" cap="flat" cmpd="sng">
              <a:solidFill>
                <a:srgbClr val="008000"/>
              </a:solidFill>
              <a:prstDash val="solid"/>
              <a:headEnd type="none" w="med" len="med"/>
              <a:tailEnd type="none" w="med" len="med"/>
            </a:ln>
          </p:spPr>
        </p:sp>
        <p:sp>
          <p:nvSpPr>
            <p:cNvPr id="98335" name="Line 91"/>
            <p:cNvSpPr/>
            <p:nvPr/>
          </p:nvSpPr>
          <p:spPr>
            <a:xfrm>
              <a:off x="1927" y="1071"/>
              <a:ext cx="0" cy="182"/>
            </a:xfrm>
            <a:prstGeom prst="line">
              <a:avLst/>
            </a:prstGeom>
            <a:ln w="38100" cap="flat" cmpd="sng">
              <a:solidFill>
                <a:srgbClr val="008000"/>
              </a:solidFill>
              <a:prstDash val="solid"/>
              <a:headEnd type="none" w="med" len="med"/>
              <a:tailEnd type="none" w="med" len="med"/>
            </a:ln>
          </p:spPr>
        </p:sp>
        <p:sp>
          <p:nvSpPr>
            <p:cNvPr id="98336" name="Line 92"/>
            <p:cNvSpPr/>
            <p:nvPr/>
          </p:nvSpPr>
          <p:spPr>
            <a:xfrm>
              <a:off x="2018" y="890"/>
              <a:ext cx="0" cy="181"/>
            </a:xfrm>
            <a:prstGeom prst="line">
              <a:avLst/>
            </a:prstGeom>
            <a:ln w="38100" cap="flat" cmpd="sng">
              <a:solidFill>
                <a:srgbClr val="008000"/>
              </a:solidFill>
              <a:prstDash val="solid"/>
              <a:headEnd type="none" w="med" len="med"/>
              <a:tailEnd type="none" w="med" len="med"/>
            </a:ln>
          </p:spPr>
        </p:sp>
        <p:sp>
          <p:nvSpPr>
            <p:cNvPr id="98337" name="Line 93"/>
            <p:cNvSpPr/>
            <p:nvPr/>
          </p:nvSpPr>
          <p:spPr>
            <a:xfrm>
              <a:off x="2154" y="1071"/>
              <a:ext cx="0" cy="46"/>
            </a:xfrm>
            <a:prstGeom prst="line">
              <a:avLst/>
            </a:prstGeom>
            <a:ln w="38100" cap="flat" cmpd="sng">
              <a:solidFill>
                <a:srgbClr val="008000"/>
              </a:solidFill>
              <a:prstDash val="solid"/>
              <a:headEnd type="none" w="med" len="med"/>
              <a:tailEnd type="none" w="med" len="med"/>
            </a:ln>
          </p:spPr>
        </p:sp>
        <p:sp>
          <p:nvSpPr>
            <p:cNvPr id="98338" name="Line 94"/>
            <p:cNvSpPr/>
            <p:nvPr/>
          </p:nvSpPr>
          <p:spPr>
            <a:xfrm>
              <a:off x="2290" y="981"/>
              <a:ext cx="0" cy="90"/>
            </a:xfrm>
            <a:prstGeom prst="line">
              <a:avLst/>
            </a:prstGeom>
            <a:ln w="38100" cap="flat" cmpd="sng">
              <a:solidFill>
                <a:srgbClr val="008000"/>
              </a:solidFill>
              <a:prstDash val="solid"/>
              <a:headEnd type="none" w="med" len="med"/>
              <a:tailEnd type="none" w="med" len="med"/>
            </a:ln>
          </p:spPr>
        </p:sp>
      </p:grpSp>
      <p:sp>
        <p:nvSpPr>
          <p:cNvPr id="77919" name="Line 95"/>
          <p:cNvSpPr/>
          <p:nvPr/>
        </p:nvSpPr>
        <p:spPr>
          <a:xfrm>
            <a:off x="3563938" y="2325688"/>
            <a:ext cx="720725" cy="1296987"/>
          </a:xfrm>
          <a:prstGeom prst="line">
            <a:avLst/>
          </a:prstGeom>
          <a:ln w="9525" cap="flat" cmpd="sng">
            <a:solidFill>
              <a:srgbClr val="008000"/>
            </a:solidFill>
            <a:prstDash val="solid"/>
            <a:headEnd type="triangle" w="med" len="med"/>
            <a:tailEnd type="none" w="med" len="med"/>
          </a:ln>
        </p:spPr>
      </p:sp>
      <p:sp>
        <p:nvSpPr>
          <p:cNvPr id="98331" name="Text Box 96"/>
          <p:cNvSpPr txBox="1"/>
          <p:nvPr/>
        </p:nvSpPr>
        <p:spPr>
          <a:xfrm>
            <a:off x="4572000" y="3727450"/>
            <a:ext cx="53340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98332" name="Text Box 97"/>
          <p:cNvSpPr txBox="1"/>
          <p:nvPr/>
        </p:nvSpPr>
        <p:spPr>
          <a:xfrm>
            <a:off x="5638800" y="3762375"/>
            <a:ext cx="53340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1800" dirty="0">
                <a:latin typeface="Arial" panose="020B0604020202020204" pitchFamily="34" charset="0"/>
              </a:rPr>
              <a:t>1</a:t>
            </a:r>
            <a:endParaRPr lang="en-US" altLang="zh-CN" sz="1800"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7834"/>
                                        </p:tgtEl>
                                        <p:attrNameLst>
                                          <p:attrName>style.visibility</p:attrName>
                                        </p:attrNameLst>
                                      </p:cBhvr>
                                      <p:to>
                                        <p:strVal val="visible"/>
                                      </p:to>
                                    </p:set>
                                    <p:animEffect transition="in" filter="strips(downRight)">
                                      <p:cBhvr>
                                        <p:cTn id="7" dur="500"/>
                                        <p:tgtEl>
                                          <p:spTgt spid="7783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000000"/>
                                          </p:val>
                                        </p:tav>
                                        <p:tav tm="100000">
                                          <p:val>
                                            <p:strVal val="#ppt_w"/>
                                          </p:val>
                                        </p:tav>
                                      </p:tavLst>
                                    </p:anim>
                                    <p:anim calcmode="lin" valueType="num">
                                      <p:cBhvr>
                                        <p:cTn id="13" dur="1000" fill="hold"/>
                                        <p:tgtEl>
                                          <p:spTgt spid="8"/>
                                        </p:tgtEl>
                                        <p:attrNameLst>
                                          <p:attrName>ppt_h</p:attrName>
                                        </p:attrNameLst>
                                      </p:cBhvr>
                                      <p:tavLst>
                                        <p:tav tm="0">
                                          <p:val>
                                            <p:fltVal val="0.000000"/>
                                          </p:val>
                                        </p:tav>
                                        <p:tav tm="100000">
                                          <p:val>
                                            <p:strVal val="#ppt_h"/>
                                          </p:val>
                                        </p:tav>
                                      </p:tavLst>
                                    </p:anim>
                                    <p:anim calcmode="lin" valueType="num">
                                      <p:cBhvr>
                                        <p:cTn id="14" dur="1000" fill="hold"/>
                                        <p:tgtEl>
                                          <p:spTgt spid="8"/>
                                        </p:tgtEl>
                                        <p:attrNameLst>
                                          <p:attrName>ppt_x</p:attrName>
                                        </p:attrNameLst>
                                      </p:cBhvr>
                                      <p:tavLst>
                                        <p:tav tm="0" fmla="#ppt_x+(cos(-2*pi*(1-$))*-#ppt_x-sin(-2*pi*(1-$))*(1-#ppt_y))*(1-$)">
                                          <p:val>
                                            <p:fltVal val="0.000000"/>
                                          </p:val>
                                        </p:tav>
                                        <p:tav tm="100000">
                                          <p:val>
                                            <p:fltVal val="1.000000"/>
                                          </p:val>
                                        </p:tav>
                                      </p:tavLst>
                                    </p:anim>
                                    <p:anim calcmode="lin" valueType="num">
                                      <p:cBhvr>
                                        <p:cTn id="15" dur="1000" fill="hold"/>
                                        <p:tgtEl>
                                          <p:spTgt spid="8"/>
                                        </p:tgtEl>
                                        <p:attrNameLst>
                                          <p:attrName>ppt_y</p:attrName>
                                        </p:attrNameLst>
                                      </p:cBhvr>
                                      <p:tavLst>
                                        <p:tav tm="0" fmla="#ppt_y+(sin(-2*pi*(1-$))*-#ppt_x+cos(-2*pi*(1-$))*(1-#ppt_y))*(1-$)">
                                          <p:val>
                                            <p:fltVal val="0.000000"/>
                                          </p:val>
                                        </p:tav>
                                        <p:tav tm="100000">
                                          <p:val>
                                            <p:fltVal val="1.000000"/>
                                          </p:val>
                                        </p:tav>
                                      </p:tavLst>
                                    </p:anim>
                                  </p:childTnLst>
                                </p:cTn>
                              </p:par>
                            </p:childTnLst>
                          </p:cTn>
                        </p:par>
                        <p:par>
                          <p:cTn id="16" fill="hold">
                            <p:stCondLst>
                              <p:cond delay="1000"/>
                            </p:stCondLst>
                            <p:childTnLst>
                              <p:par>
                                <p:cTn id="17" presetID="18" presetClass="entr" presetSubtype="6" fill="hold" nodeType="afterEffect">
                                  <p:stCondLst>
                                    <p:cond delay="1000"/>
                                  </p:stCondLst>
                                  <p:childTnLst>
                                    <p:set>
                                      <p:cBhvr>
                                        <p:cTn id="18" dur="1" fill="hold">
                                          <p:stCondLst>
                                            <p:cond delay="0"/>
                                          </p:stCondLst>
                                        </p:cTn>
                                        <p:tgtEl>
                                          <p:spTgt spid="77867"/>
                                        </p:tgtEl>
                                        <p:attrNameLst>
                                          <p:attrName>style.visibility</p:attrName>
                                        </p:attrNameLst>
                                      </p:cBhvr>
                                      <p:to>
                                        <p:strVal val="visible"/>
                                      </p:to>
                                    </p:set>
                                    <p:animEffect transition="in" filter="strips(downRight)">
                                      <p:cBhvr>
                                        <p:cTn id="19" dur="500"/>
                                        <p:tgtEl>
                                          <p:spTgt spid="77867"/>
                                        </p:tgtEl>
                                      </p:cBhvr>
                                    </p:animEffect>
                                  </p:childTnLst>
                                </p:cTn>
                              </p:par>
                            </p:childTnLst>
                          </p:cTn>
                        </p:par>
                        <p:par>
                          <p:cTn id="20" fill="hold">
                            <p:stCondLst>
                              <p:cond delay="2500"/>
                            </p:stCondLst>
                            <p:childTnLst>
                              <p:par>
                                <p:cTn id="21" presetID="17"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ppt_w/2"/>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anim calcmode="lin" valueType="num">
                                      <p:cBhvr>
                                        <p:cTn id="25" dur="500" fill="hold"/>
                                        <p:tgtEl>
                                          <p:spTgt spid="11"/>
                                        </p:tgtEl>
                                        <p:attrNameLst>
                                          <p:attrName>ppt_w</p:attrName>
                                        </p:attrNameLst>
                                      </p:cBhvr>
                                      <p:tavLst>
                                        <p:tav tm="0">
                                          <p:val>
                                            <p:fltVal val="0.00000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000000"/>
                                          </p:val>
                                        </p:tav>
                                        <p:tav tm="100000">
                                          <p:val>
                                            <p:strVal val="#ppt_w"/>
                                          </p:val>
                                        </p:tav>
                                      </p:tavLst>
                                    </p:anim>
                                    <p:anim calcmode="lin" valueType="num">
                                      <p:cBhvr>
                                        <p:cTn id="32" dur="1000" fill="hold"/>
                                        <p:tgtEl>
                                          <p:spTgt spid="6"/>
                                        </p:tgtEl>
                                        <p:attrNameLst>
                                          <p:attrName>ppt_h</p:attrName>
                                        </p:attrNameLst>
                                      </p:cBhvr>
                                      <p:tavLst>
                                        <p:tav tm="0">
                                          <p:val>
                                            <p:fltVal val="0.000000"/>
                                          </p:val>
                                        </p:tav>
                                        <p:tav tm="100000">
                                          <p:val>
                                            <p:strVal val="#ppt_h"/>
                                          </p:val>
                                        </p:tav>
                                      </p:tavLst>
                                    </p:anim>
                                    <p:anim calcmode="lin" valueType="num">
                                      <p:cBhvr>
                                        <p:cTn id="33" dur="1000" fill="hold"/>
                                        <p:tgtEl>
                                          <p:spTgt spid="6"/>
                                        </p:tgtEl>
                                        <p:attrNameLst>
                                          <p:attrName>ppt_x</p:attrName>
                                        </p:attrNameLst>
                                      </p:cBhvr>
                                      <p:tavLst>
                                        <p:tav tm="0" fmla="#ppt_x+(cos(-2*pi*(1-$))*-#ppt_x-sin(-2*pi*(1-$))*(1-#ppt_y))*(1-$)">
                                          <p:val>
                                            <p:fltVal val="0.000000"/>
                                          </p:val>
                                        </p:tav>
                                        <p:tav tm="100000">
                                          <p:val>
                                            <p:fltVal val="1.000000"/>
                                          </p:val>
                                        </p:tav>
                                      </p:tavLst>
                                    </p:anim>
                                    <p:anim calcmode="lin" valueType="num">
                                      <p:cBhvr>
                                        <p:cTn id="34" dur="1000" fill="hold"/>
                                        <p:tgtEl>
                                          <p:spTgt spid="6"/>
                                        </p:tgtEl>
                                        <p:attrNameLst>
                                          <p:attrName>ppt_y</p:attrName>
                                        </p:attrNameLst>
                                      </p:cBhvr>
                                      <p:tavLst>
                                        <p:tav tm="0" fmla="#ppt_y+(sin(-2*pi*(1-$))*-#ppt_x+cos(-2*pi*(1-$))*(1-#ppt_y))*(1-$)">
                                          <p:val>
                                            <p:fltVal val="0.000000"/>
                                          </p:val>
                                        </p:tav>
                                        <p:tav tm="100000">
                                          <p:val>
                                            <p:fltVal val="1.000000"/>
                                          </p:val>
                                        </p:tav>
                                      </p:tavLst>
                                    </p:anim>
                                  </p:childTnLst>
                                </p:cTn>
                              </p:par>
                            </p:childTnLst>
                          </p:cTn>
                        </p:par>
                        <p:par>
                          <p:cTn id="35" fill="hold">
                            <p:stCondLst>
                              <p:cond delay="1000"/>
                            </p:stCondLst>
                            <p:childTnLst>
                              <p:par>
                                <p:cTn id="36" presetID="17" presetClass="entr" presetSubtype="4" fill="hold" nodeType="afterEffect">
                                  <p:stCondLst>
                                    <p:cond delay="1000"/>
                                  </p:stCondLst>
                                  <p:childTnLst>
                                    <p:set>
                                      <p:cBhvr>
                                        <p:cTn id="37" dur="1" fill="hold">
                                          <p:stCondLst>
                                            <p:cond delay="0"/>
                                          </p:stCondLst>
                                        </p:cTn>
                                        <p:tgtEl>
                                          <p:spTgt spid="77865"/>
                                        </p:tgtEl>
                                        <p:attrNameLst>
                                          <p:attrName>style.visibility</p:attrName>
                                        </p:attrNameLst>
                                      </p:cBhvr>
                                      <p:to>
                                        <p:strVal val="visible"/>
                                      </p:to>
                                    </p:set>
                                    <p:anim calcmode="lin" valueType="num">
                                      <p:cBhvr>
                                        <p:cTn id="38" dur="500" fill="hold"/>
                                        <p:tgtEl>
                                          <p:spTgt spid="77865"/>
                                        </p:tgtEl>
                                        <p:attrNameLst>
                                          <p:attrName>ppt_x</p:attrName>
                                        </p:attrNameLst>
                                      </p:cBhvr>
                                      <p:tavLst>
                                        <p:tav tm="0">
                                          <p:val>
                                            <p:strVal val="#ppt_x"/>
                                          </p:val>
                                        </p:tav>
                                        <p:tav tm="100000">
                                          <p:val>
                                            <p:strVal val="#ppt_x"/>
                                          </p:val>
                                        </p:tav>
                                      </p:tavLst>
                                    </p:anim>
                                    <p:anim calcmode="lin" valueType="num">
                                      <p:cBhvr>
                                        <p:cTn id="39" dur="500" fill="hold"/>
                                        <p:tgtEl>
                                          <p:spTgt spid="77865"/>
                                        </p:tgtEl>
                                        <p:attrNameLst>
                                          <p:attrName>ppt_y</p:attrName>
                                        </p:attrNameLst>
                                      </p:cBhvr>
                                      <p:tavLst>
                                        <p:tav tm="0">
                                          <p:val>
                                            <p:strVal val="#ppt_y+#ppt_h/2"/>
                                          </p:val>
                                        </p:tav>
                                        <p:tav tm="100000">
                                          <p:val>
                                            <p:strVal val="#ppt_y"/>
                                          </p:val>
                                        </p:tav>
                                      </p:tavLst>
                                    </p:anim>
                                    <p:anim calcmode="lin" valueType="num">
                                      <p:cBhvr>
                                        <p:cTn id="40" dur="500" fill="hold"/>
                                        <p:tgtEl>
                                          <p:spTgt spid="77865"/>
                                        </p:tgtEl>
                                        <p:attrNameLst>
                                          <p:attrName>ppt_w</p:attrName>
                                        </p:attrNameLst>
                                      </p:cBhvr>
                                      <p:tavLst>
                                        <p:tav tm="0">
                                          <p:val>
                                            <p:strVal val="#ppt_w"/>
                                          </p:val>
                                        </p:tav>
                                        <p:tav tm="100000">
                                          <p:val>
                                            <p:strVal val="#ppt_w"/>
                                          </p:val>
                                        </p:tav>
                                      </p:tavLst>
                                    </p:anim>
                                    <p:anim calcmode="lin" valueType="num">
                                      <p:cBhvr>
                                        <p:cTn id="41" dur="500" fill="hold"/>
                                        <p:tgtEl>
                                          <p:spTgt spid="77865"/>
                                        </p:tgtEl>
                                        <p:attrNameLst>
                                          <p:attrName>ppt_h</p:attrName>
                                        </p:attrNameLst>
                                      </p:cBhvr>
                                      <p:tavLst>
                                        <p:tav tm="0">
                                          <p:val>
                                            <p:fltVal val="0.000000"/>
                                          </p:val>
                                        </p:tav>
                                        <p:tav tm="100000">
                                          <p:val>
                                            <p:strVal val="#ppt_h"/>
                                          </p:val>
                                        </p:tav>
                                      </p:tavLst>
                                    </p:anim>
                                  </p:childTnLst>
                                </p:cTn>
                              </p:par>
                            </p:childTnLst>
                          </p:cTn>
                        </p:par>
                        <p:par>
                          <p:cTn id="42" fill="hold">
                            <p:stCondLst>
                              <p:cond delay="2500"/>
                            </p:stCondLst>
                            <p:childTnLst>
                              <p:par>
                                <p:cTn id="43" presetID="17" presetClass="entr" presetSubtype="8"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ppt_x</p:attrName>
                                        </p:attrNameLst>
                                      </p:cBhvr>
                                      <p:tavLst>
                                        <p:tav tm="0">
                                          <p:val>
                                            <p:strVal val="#ppt_x-#ppt_w/2"/>
                                          </p:val>
                                        </p:tav>
                                        <p:tav tm="100000">
                                          <p:val>
                                            <p:strVal val="#ppt_x"/>
                                          </p:val>
                                        </p:tav>
                                      </p:tavLst>
                                    </p:anim>
                                    <p:anim calcmode="lin" valueType="num">
                                      <p:cBhvr>
                                        <p:cTn id="46" dur="500" fill="hold"/>
                                        <p:tgtEl>
                                          <p:spTgt spid="10"/>
                                        </p:tgtEl>
                                        <p:attrNameLst>
                                          <p:attrName>ppt_y</p:attrName>
                                        </p:attrNameLst>
                                      </p:cBhvr>
                                      <p:tavLst>
                                        <p:tav tm="0">
                                          <p:val>
                                            <p:strVal val="#ppt_y"/>
                                          </p:val>
                                        </p:tav>
                                        <p:tav tm="100000">
                                          <p:val>
                                            <p:strVal val="#ppt_y"/>
                                          </p:val>
                                        </p:tav>
                                      </p:tavLst>
                                    </p:anim>
                                    <p:anim calcmode="lin" valueType="num">
                                      <p:cBhvr>
                                        <p:cTn id="47" dur="500" fill="hold"/>
                                        <p:tgtEl>
                                          <p:spTgt spid="10"/>
                                        </p:tgtEl>
                                        <p:attrNameLst>
                                          <p:attrName>ppt_w</p:attrName>
                                        </p:attrNameLst>
                                      </p:cBhvr>
                                      <p:tavLst>
                                        <p:tav tm="0">
                                          <p:val>
                                            <p:fltVal val="0.000000"/>
                                          </p:val>
                                        </p:tav>
                                        <p:tav tm="100000">
                                          <p:val>
                                            <p:strVal val="#ppt_w"/>
                                          </p:val>
                                        </p:tav>
                                      </p:tavLst>
                                    </p:anim>
                                    <p:anim calcmode="lin" valueType="num">
                                      <p:cBhvr>
                                        <p:cTn id="4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1000" fill="hold"/>
                                        <p:tgtEl>
                                          <p:spTgt spid="7"/>
                                        </p:tgtEl>
                                        <p:attrNameLst>
                                          <p:attrName>ppt_w</p:attrName>
                                        </p:attrNameLst>
                                      </p:cBhvr>
                                      <p:tavLst>
                                        <p:tav tm="0">
                                          <p:val>
                                            <p:fltVal val="0.000000"/>
                                          </p:val>
                                        </p:tav>
                                        <p:tav tm="100000">
                                          <p:val>
                                            <p:strVal val="#ppt_w"/>
                                          </p:val>
                                        </p:tav>
                                      </p:tavLst>
                                    </p:anim>
                                    <p:anim calcmode="lin" valueType="num">
                                      <p:cBhvr>
                                        <p:cTn id="54" dur="1000" fill="hold"/>
                                        <p:tgtEl>
                                          <p:spTgt spid="7"/>
                                        </p:tgtEl>
                                        <p:attrNameLst>
                                          <p:attrName>ppt_h</p:attrName>
                                        </p:attrNameLst>
                                      </p:cBhvr>
                                      <p:tavLst>
                                        <p:tav tm="0">
                                          <p:val>
                                            <p:fltVal val="0.000000"/>
                                          </p:val>
                                        </p:tav>
                                        <p:tav tm="100000">
                                          <p:val>
                                            <p:strVal val="#ppt_h"/>
                                          </p:val>
                                        </p:tav>
                                      </p:tavLst>
                                    </p:anim>
                                    <p:anim calcmode="lin" valueType="num">
                                      <p:cBhvr>
                                        <p:cTn id="55" dur="1000" fill="hold"/>
                                        <p:tgtEl>
                                          <p:spTgt spid="7"/>
                                        </p:tgtEl>
                                        <p:attrNameLst>
                                          <p:attrName>ppt_x</p:attrName>
                                        </p:attrNameLst>
                                      </p:cBhvr>
                                      <p:tavLst>
                                        <p:tav tm="0" fmla="#ppt_x+(cos(-2*pi*(1-$))*-#ppt_x-sin(-2*pi*(1-$))*(1-#ppt_y))*(1-$)">
                                          <p:val>
                                            <p:fltVal val="0.000000"/>
                                          </p:val>
                                        </p:tav>
                                        <p:tav tm="100000">
                                          <p:val>
                                            <p:fltVal val="1.000000"/>
                                          </p:val>
                                        </p:tav>
                                      </p:tavLst>
                                    </p:anim>
                                    <p:anim calcmode="lin" valueType="num">
                                      <p:cBhvr>
                                        <p:cTn id="56" dur="1000" fill="hold"/>
                                        <p:tgtEl>
                                          <p:spTgt spid="7"/>
                                        </p:tgtEl>
                                        <p:attrNameLst>
                                          <p:attrName>ppt_y</p:attrName>
                                        </p:attrNameLst>
                                      </p:cBhvr>
                                      <p:tavLst>
                                        <p:tav tm="0" fmla="#ppt_y+(sin(-2*pi*(1-$))*-#ppt_x+cos(-2*pi*(1-$))*(1-#ppt_y))*(1-$)">
                                          <p:val>
                                            <p:fltVal val="0.000000"/>
                                          </p:val>
                                        </p:tav>
                                        <p:tav tm="100000">
                                          <p:val>
                                            <p:fltVal val="1.000000"/>
                                          </p:val>
                                        </p:tav>
                                      </p:tavLst>
                                    </p:anim>
                                  </p:childTnLst>
                                </p:cTn>
                              </p:par>
                            </p:childTnLst>
                          </p:cTn>
                        </p:par>
                        <p:par>
                          <p:cTn id="57" fill="hold">
                            <p:stCondLst>
                              <p:cond delay="1000"/>
                            </p:stCondLst>
                            <p:childTnLst>
                              <p:par>
                                <p:cTn id="58" presetID="18" presetClass="entr" presetSubtype="3" fill="hold" nodeType="afterEffect">
                                  <p:stCondLst>
                                    <p:cond delay="1000"/>
                                  </p:stCondLst>
                                  <p:childTnLst>
                                    <p:set>
                                      <p:cBhvr>
                                        <p:cTn id="59" dur="1" fill="hold">
                                          <p:stCondLst>
                                            <p:cond delay="0"/>
                                          </p:stCondLst>
                                        </p:cTn>
                                        <p:tgtEl>
                                          <p:spTgt spid="77866"/>
                                        </p:tgtEl>
                                        <p:attrNameLst>
                                          <p:attrName>style.visibility</p:attrName>
                                        </p:attrNameLst>
                                      </p:cBhvr>
                                      <p:to>
                                        <p:strVal val="visible"/>
                                      </p:to>
                                    </p:set>
                                    <p:animEffect transition="in" filter="strips(upRight)">
                                      <p:cBhvr>
                                        <p:cTn id="60" dur="500"/>
                                        <p:tgtEl>
                                          <p:spTgt spid="77866"/>
                                        </p:tgtEl>
                                      </p:cBhvr>
                                    </p:animEffect>
                                  </p:childTnLst>
                                </p:cTn>
                              </p:par>
                            </p:childTnLst>
                          </p:cTn>
                        </p:par>
                        <p:par>
                          <p:cTn id="61" fill="hold">
                            <p:stCondLst>
                              <p:cond delay="2500"/>
                            </p:stCondLst>
                            <p:childTnLst>
                              <p:par>
                                <p:cTn id="62" presetID="17" presetClass="entr" presetSubtype="8" fill="hold" nodeType="after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p:cTn id="64" dur="500" fill="hold"/>
                                        <p:tgtEl>
                                          <p:spTgt spid="12"/>
                                        </p:tgtEl>
                                        <p:attrNameLst>
                                          <p:attrName>ppt_x</p:attrName>
                                        </p:attrNameLst>
                                      </p:cBhvr>
                                      <p:tavLst>
                                        <p:tav tm="0">
                                          <p:val>
                                            <p:strVal val="#ppt_x-#ppt_w/2"/>
                                          </p:val>
                                        </p:tav>
                                        <p:tav tm="100000">
                                          <p:val>
                                            <p:strVal val="#ppt_x"/>
                                          </p:val>
                                        </p:tav>
                                      </p:tavLst>
                                    </p:anim>
                                    <p:anim calcmode="lin" valueType="num">
                                      <p:cBhvr>
                                        <p:cTn id="65" dur="500" fill="hold"/>
                                        <p:tgtEl>
                                          <p:spTgt spid="12"/>
                                        </p:tgtEl>
                                        <p:attrNameLst>
                                          <p:attrName>ppt_y</p:attrName>
                                        </p:attrNameLst>
                                      </p:cBhvr>
                                      <p:tavLst>
                                        <p:tav tm="0">
                                          <p:val>
                                            <p:strVal val="#ppt_y"/>
                                          </p:val>
                                        </p:tav>
                                        <p:tav tm="100000">
                                          <p:val>
                                            <p:strVal val="#ppt_y"/>
                                          </p:val>
                                        </p:tav>
                                      </p:tavLst>
                                    </p:anim>
                                    <p:anim calcmode="lin" valueType="num">
                                      <p:cBhvr>
                                        <p:cTn id="66" dur="500" fill="hold"/>
                                        <p:tgtEl>
                                          <p:spTgt spid="12"/>
                                        </p:tgtEl>
                                        <p:attrNameLst>
                                          <p:attrName>ppt_w</p:attrName>
                                        </p:attrNameLst>
                                      </p:cBhvr>
                                      <p:tavLst>
                                        <p:tav tm="0">
                                          <p:val>
                                            <p:fltVal val="0.000000"/>
                                          </p:val>
                                        </p:tav>
                                        <p:tav tm="100000">
                                          <p:val>
                                            <p:strVal val="#ppt_w"/>
                                          </p:val>
                                        </p:tav>
                                      </p:tavLst>
                                    </p:anim>
                                    <p:anim calcmode="lin" valueType="num">
                                      <p:cBhvr>
                                        <p:cTn id="67"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5"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p:cTn id="72" dur="1000" fill="hold"/>
                                        <p:tgtEl>
                                          <p:spTgt spid="5"/>
                                        </p:tgtEl>
                                        <p:attrNameLst>
                                          <p:attrName>ppt_w</p:attrName>
                                        </p:attrNameLst>
                                      </p:cBhvr>
                                      <p:tavLst>
                                        <p:tav tm="0">
                                          <p:val>
                                            <p:fltVal val="0.000000"/>
                                          </p:val>
                                        </p:tav>
                                        <p:tav tm="100000">
                                          <p:val>
                                            <p:strVal val="#ppt_w"/>
                                          </p:val>
                                        </p:tav>
                                      </p:tavLst>
                                    </p:anim>
                                    <p:anim calcmode="lin" valueType="num">
                                      <p:cBhvr>
                                        <p:cTn id="73" dur="1000" fill="hold"/>
                                        <p:tgtEl>
                                          <p:spTgt spid="5"/>
                                        </p:tgtEl>
                                        <p:attrNameLst>
                                          <p:attrName>ppt_h</p:attrName>
                                        </p:attrNameLst>
                                      </p:cBhvr>
                                      <p:tavLst>
                                        <p:tav tm="0">
                                          <p:val>
                                            <p:fltVal val="0.000000"/>
                                          </p:val>
                                        </p:tav>
                                        <p:tav tm="100000">
                                          <p:val>
                                            <p:strVal val="#ppt_h"/>
                                          </p:val>
                                        </p:tav>
                                      </p:tavLst>
                                    </p:anim>
                                    <p:anim calcmode="lin" valueType="num">
                                      <p:cBhvr>
                                        <p:cTn id="74"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75"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par>
                          <p:cTn id="76" fill="hold">
                            <p:stCondLst>
                              <p:cond delay="1000"/>
                            </p:stCondLst>
                            <p:childTnLst>
                              <p:par>
                                <p:cTn id="77" presetID="18" presetClass="entr" presetSubtype="9" fill="hold" nodeType="afterEffect">
                                  <p:stCondLst>
                                    <p:cond delay="1000"/>
                                  </p:stCondLst>
                                  <p:childTnLst>
                                    <p:set>
                                      <p:cBhvr>
                                        <p:cTn id="78" dur="1" fill="hold">
                                          <p:stCondLst>
                                            <p:cond delay="0"/>
                                          </p:stCondLst>
                                        </p:cTn>
                                        <p:tgtEl>
                                          <p:spTgt spid="77919"/>
                                        </p:tgtEl>
                                        <p:attrNameLst>
                                          <p:attrName>style.visibility</p:attrName>
                                        </p:attrNameLst>
                                      </p:cBhvr>
                                      <p:to>
                                        <p:strVal val="visible"/>
                                      </p:to>
                                    </p:set>
                                    <p:animEffect transition="in" filter="strips(upLeft)">
                                      <p:cBhvr>
                                        <p:cTn id="79" dur="500"/>
                                        <p:tgtEl>
                                          <p:spTgt spid="77919"/>
                                        </p:tgtEl>
                                      </p:cBhvr>
                                    </p:animEffect>
                                  </p:childTnLst>
                                </p:cTn>
                              </p:par>
                            </p:childTnLst>
                          </p:cTn>
                        </p:par>
                        <p:par>
                          <p:cTn id="80" fill="hold">
                            <p:stCondLst>
                              <p:cond delay="2500"/>
                            </p:stCondLst>
                            <p:childTnLst>
                              <p:par>
                                <p:cTn id="81" presetID="17" presetClass="entr" presetSubtype="8" fill="hold" nodeType="after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ppt_x</p:attrName>
                                        </p:attrNameLst>
                                      </p:cBhvr>
                                      <p:tavLst>
                                        <p:tav tm="0">
                                          <p:val>
                                            <p:strVal val="#ppt_x-#ppt_w/2"/>
                                          </p:val>
                                        </p:tav>
                                        <p:tav tm="100000">
                                          <p:val>
                                            <p:strVal val="#ppt_x"/>
                                          </p:val>
                                        </p:tav>
                                      </p:tavLst>
                                    </p:anim>
                                    <p:anim calcmode="lin" valueType="num">
                                      <p:cBhvr>
                                        <p:cTn id="84" dur="500" fill="hold"/>
                                        <p:tgtEl>
                                          <p:spTgt spid="15"/>
                                        </p:tgtEl>
                                        <p:attrNameLst>
                                          <p:attrName>ppt_y</p:attrName>
                                        </p:attrNameLst>
                                      </p:cBhvr>
                                      <p:tavLst>
                                        <p:tav tm="0">
                                          <p:val>
                                            <p:strVal val="#ppt_y"/>
                                          </p:val>
                                        </p:tav>
                                        <p:tav tm="100000">
                                          <p:val>
                                            <p:strVal val="#ppt_y"/>
                                          </p:val>
                                        </p:tav>
                                      </p:tavLst>
                                    </p:anim>
                                    <p:anim calcmode="lin" valueType="num">
                                      <p:cBhvr>
                                        <p:cTn id="85" dur="500" fill="hold"/>
                                        <p:tgtEl>
                                          <p:spTgt spid="15"/>
                                        </p:tgtEl>
                                        <p:attrNameLst>
                                          <p:attrName>ppt_w</p:attrName>
                                        </p:attrNameLst>
                                      </p:cBhvr>
                                      <p:tavLst>
                                        <p:tav tm="0">
                                          <p:val>
                                            <p:fltVal val="0.000000"/>
                                          </p:val>
                                        </p:tav>
                                        <p:tav tm="100000">
                                          <p:val>
                                            <p:strVal val="#ppt_w"/>
                                          </p:val>
                                        </p:tav>
                                      </p:tavLst>
                                    </p:anim>
                                    <p:anim calcmode="lin" valueType="num">
                                      <p:cBhvr>
                                        <p:cTn id="86"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5" presetClass="entr" presetSubtype="0"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p:cTn id="91" dur="1000" fill="hold"/>
                                        <p:tgtEl>
                                          <p:spTgt spid="4"/>
                                        </p:tgtEl>
                                        <p:attrNameLst>
                                          <p:attrName>ppt_w</p:attrName>
                                        </p:attrNameLst>
                                      </p:cBhvr>
                                      <p:tavLst>
                                        <p:tav tm="0">
                                          <p:val>
                                            <p:fltVal val="0.000000"/>
                                          </p:val>
                                        </p:tav>
                                        <p:tav tm="100000">
                                          <p:val>
                                            <p:strVal val="#ppt_w"/>
                                          </p:val>
                                        </p:tav>
                                      </p:tavLst>
                                    </p:anim>
                                    <p:anim calcmode="lin" valueType="num">
                                      <p:cBhvr>
                                        <p:cTn id="92" dur="1000" fill="hold"/>
                                        <p:tgtEl>
                                          <p:spTgt spid="4"/>
                                        </p:tgtEl>
                                        <p:attrNameLst>
                                          <p:attrName>ppt_h</p:attrName>
                                        </p:attrNameLst>
                                      </p:cBhvr>
                                      <p:tavLst>
                                        <p:tav tm="0">
                                          <p:val>
                                            <p:fltVal val="0.000000"/>
                                          </p:val>
                                        </p:tav>
                                        <p:tav tm="100000">
                                          <p:val>
                                            <p:strVal val="#ppt_h"/>
                                          </p:val>
                                        </p:tav>
                                      </p:tavLst>
                                    </p:anim>
                                    <p:anim calcmode="lin" valueType="num">
                                      <p:cBhvr>
                                        <p:cTn id="93"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94"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par>
                          <p:cTn id="95" fill="hold">
                            <p:stCondLst>
                              <p:cond delay="1000"/>
                            </p:stCondLst>
                            <p:childTnLst>
                              <p:par>
                                <p:cTn id="96" presetID="18" presetClass="entr" presetSubtype="12" fill="hold" nodeType="afterEffect">
                                  <p:stCondLst>
                                    <p:cond delay="1000"/>
                                  </p:stCondLst>
                                  <p:childTnLst>
                                    <p:set>
                                      <p:cBhvr>
                                        <p:cTn id="97" dur="1" fill="hold">
                                          <p:stCondLst>
                                            <p:cond delay="0"/>
                                          </p:stCondLst>
                                        </p:cTn>
                                        <p:tgtEl>
                                          <p:spTgt spid="77853"/>
                                        </p:tgtEl>
                                        <p:attrNameLst>
                                          <p:attrName>style.visibility</p:attrName>
                                        </p:attrNameLst>
                                      </p:cBhvr>
                                      <p:to>
                                        <p:strVal val="visible"/>
                                      </p:to>
                                    </p:set>
                                    <p:animEffect transition="in" filter="strips(downLeft)">
                                      <p:cBhvr>
                                        <p:cTn id="98" dur="500"/>
                                        <p:tgtEl>
                                          <p:spTgt spid="77853"/>
                                        </p:tgtEl>
                                      </p:cBhvr>
                                    </p:animEffect>
                                  </p:childTnLst>
                                </p:cTn>
                              </p:par>
                            </p:childTnLst>
                          </p:cTn>
                        </p:par>
                        <p:par>
                          <p:cTn id="99" fill="hold">
                            <p:stCondLst>
                              <p:cond delay="2500"/>
                            </p:stCondLst>
                            <p:childTnLst>
                              <p:par>
                                <p:cTn id="100" presetID="17" presetClass="entr" presetSubtype="8" fill="hold" nodeType="after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ppt_x</p:attrName>
                                        </p:attrNameLst>
                                      </p:cBhvr>
                                      <p:tavLst>
                                        <p:tav tm="0">
                                          <p:val>
                                            <p:strVal val="#ppt_x-#ppt_w/2"/>
                                          </p:val>
                                        </p:tav>
                                        <p:tav tm="100000">
                                          <p:val>
                                            <p:strVal val="#ppt_x"/>
                                          </p:val>
                                        </p:tav>
                                      </p:tavLst>
                                    </p:anim>
                                    <p:anim calcmode="lin" valueType="num">
                                      <p:cBhvr>
                                        <p:cTn id="103" dur="500" fill="hold"/>
                                        <p:tgtEl>
                                          <p:spTgt spid="9"/>
                                        </p:tgtEl>
                                        <p:attrNameLst>
                                          <p:attrName>ppt_y</p:attrName>
                                        </p:attrNameLst>
                                      </p:cBhvr>
                                      <p:tavLst>
                                        <p:tav tm="0">
                                          <p:val>
                                            <p:strVal val="#ppt_y"/>
                                          </p:val>
                                        </p:tav>
                                        <p:tav tm="100000">
                                          <p:val>
                                            <p:strVal val="#ppt_y"/>
                                          </p:val>
                                        </p:tav>
                                      </p:tavLst>
                                    </p:anim>
                                    <p:anim calcmode="lin" valueType="num">
                                      <p:cBhvr>
                                        <p:cTn id="104" dur="500" fill="hold"/>
                                        <p:tgtEl>
                                          <p:spTgt spid="9"/>
                                        </p:tgtEl>
                                        <p:attrNameLst>
                                          <p:attrName>ppt_w</p:attrName>
                                        </p:attrNameLst>
                                      </p:cBhvr>
                                      <p:tavLst>
                                        <p:tav tm="0">
                                          <p:val>
                                            <p:fltVal val="0.000000"/>
                                          </p:val>
                                        </p:tav>
                                        <p:tav tm="100000">
                                          <p:val>
                                            <p:strVal val="#ppt_w"/>
                                          </p:val>
                                        </p:tav>
                                      </p:tavLst>
                                    </p:anim>
                                    <p:anim calcmode="lin" valueType="num">
                                      <p:cBhvr>
                                        <p:cTn id="10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15" presetClass="entr" presetSubtype="0" fill="hold" nodeType="clickEffect">
                                  <p:stCondLst>
                                    <p:cond delay="0"/>
                                  </p:stCondLst>
                                  <p:childTnLst>
                                    <p:set>
                                      <p:cBhvr>
                                        <p:cTn id="109" dur="1" fill="hold">
                                          <p:stCondLst>
                                            <p:cond delay="0"/>
                                          </p:stCondLst>
                                        </p:cTn>
                                        <p:tgtEl>
                                          <p:spTgt spid="3"/>
                                        </p:tgtEl>
                                        <p:attrNameLst>
                                          <p:attrName>style.visibility</p:attrName>
                                        </p:attrNameLst>
                                      </p:cBhvr>
                                      <p:to>
                                        <p:strVal val="visible"/>
                                      </p:to>
                                    </p:set>
                                    <p:anim calcmode="lin" valueType="num">
                                      <p:cBhvr>
                                        <p:cTn id="110" dur="1000" fill="hold"/>
                                        <p:tgtEl>
                                          <p:spTgt spid="3"/>
                                        </p:tgtEl>
                                        <p:attrNameLst>
                                          <p:attrName>ppt_w</p:attrName>
                                        </p:attrNameLst>
                                      </p:cBhvr>
                                      <p:tavLst>
                                        <p:tav tm="0">
                                          <p:val>
                                            <p:fltVal val="0.000000"/>
                                          </p:val>
                                        </p:tav>
                                        <p:tav tm="100000">
                                          <p:val>
                                            <p:strVal val="#ppt_w"/>
                                          </p:val>
                                        </p:tav>
                                      </p:tavLst>
                                    </p:anim>
                                    <p:anim calcmode="lin" valueType="num">
                                      <p:cBhvr>
                                        <p:cTn id="111" dur="1000" fill="hold"/>
                                        <p:tgtEl>
                                          <p:spTgt spid="3"/>
                                        </p:tgtEl>
                                        <p:attrNameLst>
                                          <p:attrName>ppt_h</p:attrName>
                                        </p:attrNameLst>
                                      </p:cBhvr>
                                      <p:tavLst>
                                        <p:tav tm="0">
                                          <p:val>
                                            <p:fltVal val="0.000000"/>
                                          </p:val>
                                        </p:tav>
                                        <p:tav tm="100000">
                                          <p:val>
                                            <p:strVal val="#ppt_h"/>
                                          </p:val>
                                        </p:tav>
                                      </p:tavLst>
                                    </p:anim>
                                    <p:anim calcmode="lin" valueType="num">
                                      <p:cBhvr>
                                        <p:cTn id="112" dur="1000" fill="hold"/>
                                        <p:tgtEl>
                                          <p:spTgt spid="3"/>
                                        </p:tgtEl>
                                        <p:attrNameLst>
                                          <p:attrName>ppt_x</p:attrName>
                                        </p:attrNameLst>
                                      </p:cBhvr>
                                      <p:tavLst>
                                        <p:tav tm="0" fmla="#ppt_x+(cos(-2*pi*(1-$))*-#ppt_x-sin(-2*pi*(1-$))*(1-#ppt_y))*(1-$)">
                                          <p:val>
                                            <p:fltVal val="0.000000"/>
                                          </p:val>
                                        </p:tav>
                                        <p:tav tm="100000">
                                          <p:val>
                                            <p:fltVal val="1.000000"/>
                                          </p:val>
                                        </p:tav>
                                      </p:tavLst>
                                    </p:anim>
                                    <p:anim calcmode="lin" valueType="num">
                                      <p:cBhvr>
                                        <p:cTn id="113" dur="1000" fill="hold"/>
                                        <p:tgtEl>
                                          <p:spTgt spid="3"/>
                                        </p:tgtEl>
                                        <p:attrNameLst>
                                          <p:attrName>ppt_y</p:attrName>
                                        </p:attrNameLst>
                                      </p:cBhvr>
                                      <p:tavLst>
                                        <p:tav tm="0" fmla="#ppt_y+(sin(-2*pi*(1-$))*-#ppt_x+cos(-2*pi*(1-$))*(1-#ppt_y))*(1-$)">
                                          <p:val>
                                            <p:fltVal val="0.000000"/>
                                          </p:val>
                                        </p:tav>
                                        <p:tav tm="100000">
                                          <p:val>
                                            <p:fltVal val="1.000000"/>
                                          </p:val>
                                        </p:tav>
                                      </p:tavLst>
                                    </p:anim>
                                  </p:childTnLst>
                                </p:cTn>
                              </p:par>
                            </p:childTnLst>
                          </p:cTn>
                        </p:par>
                        <p:par>
                          <p:cTn id="114" fill="hold">
                            <p:stCondLst>
                              <p:cond delay="1000"/>
                            </p:stCondLst>
                            <p:childTnLst>
                              <p:par>
                                <p:cTn id="115" presetID="18" presetClass="entr" presetSubtype="9" fill="hold" nodeType="afterEffect">
                                  <p:stCondLst>
                                    <p:cond delay="1000"/>
                                  </p:stCondLst>
                                  <p:childTnLst>
                                    <p:set>
                                      <p:cBhvr>
                                        <p:cTn id="116" dur="1" fill="hold">
                                          <p:stCondLst>
                                            <p:cond delay="0"/>
                                          </p:stCondLst>
                                        </p:cTn>
                                        <p:tgtEl>
                                          <p:spTgt spid="77907"/>
                                        </p:tgtEl>
                                        <p:attrNameLst>
                                          <p:attrName>style.visibility</p:attrName>
                                        </p:attrNameLst>
                                      </p:cBhvr>
                                      <p:to>
                                        <p:strVal val="visible"/>
                                      </p:to>
                                    </p:set>
                                    <p:animEffect transition="in" filter="strips(upLeft)">
                                      <p:cBhvr>
                                        <p:cTn id="117" dur="500"/>
                                        <p:tgtEl>
                                          <p:spTgt spid="77907"/>
                                        </p:tgtEl>
                                      </p:cBhvr>
                                    </p:animEffect>
                                  </p:childTnLst>
                                </p:cTn>
                              </p:par>
                            </p:childTnLst>
                          </p:cTn>
                        </p:par>
                        <p:par>
                          <p:cTn id="118" fill="hold">
                            <p:stCondLst>
                              <p:cond delay="2500"/>
                            </p:stCondLst>
                            <p:childTnLst>
                              <p:par>
                                <p:cTn id="119" presetID="17" presetClass="entr" presetSubtype="8" fill="hold" nodeType="afterEffect">
                                  <p:stCondLst>
                                    <p:cond delay="0"/>
                                  </p:stCondLst>
                                  <p:childTnLst>
                                    <p:set>
                                      <p:cBhvr>
                                        <p:cTn id="120" dur="1" fill="hold">
                                          <p:stCondLst>
                                            <p:cond delay="0"/>
                                          </p:stCondLst>
                                        </p:cTn>
                                        <p:tgtEl>
                                          <p:spTgt spid="13"/>
                                        </p:tgtEl>
                                        <p:attrNameLst>
                                          <p:attrName>style.visibility</p:attrName>
                                        </p:attrNameLst>
                                      </p:cBhvr>
                                      <p:to>
                                        <p:strVal val="visible"/>
                                      </p:to>
                                    </p:set>
                                    <p:anim calcmode="lin" valueType="num">
                                      <p:cBhvr>
                                        <p:cTn id="121" dur="500" fill="hold"/>
                                        <p:tgtEl>
                                          <p:spTgt spid="13"/>
                                        </p:tgtEl>
                                        <p:attrNameLst>
                                          <p:attrName>ppt_x</p:attrName>
                                        </p:attrNameLst>
                                      </p:cBhvr>
                                      <p:tavLst>
                                        <p:tav tm="0">
                                          <p:val>
                                            <p:strVal val="#ppt_x-#ppt_w/2"/>
                                          </p:val>
                                        </p:tav>
                                        <p:tav tm="100000">
                                          <p:val>
                                            <p:strVal val="#ppt_x"/>
                                          </p:val>
                                        </p:tav>
                                      </p:tavLst>
                                    </p:anim>
                                    <p:anim calcmode="lin" valueType="num">
                                      <p:cBhvr>
                                        <p:cTn id="122" dur="500" fill="hold"/>
                                        <p:tgtEl>
                                          <p:spTgt spid="13"/>
                                        </p:tgtEl>
                                        <p:attrNameLst>
                                          <p:attrName>ppt_y</p:attrName>
                                        </p:attrNameLst>
                                      </p:cBhvr>
                                      <p:tavLst>
                                        <p:tav tm="0">
                                          <p:val>
                                            <p:strVal val="#ppt_y"/>
                                          </p:val>
                                        </p:tav>
                                        <p:tav tm="100000">
                                          <p:val>
                                            <p:strVal val="#ppt_y"/>
                                          </p:val>
                                        </p:tav>
                                      </p:tavLst>
                                    </p:anim>
                                    <p:anim calcmode="lin" valueType="num">
                                      <p:cBhvr>
                                        <p:cTn id="123" dur="500" fill="hold"/>
                                        <p:tgtEl>
                                          <p:spTgt spid="13"/>
                                        </p:tgtEl>
                                        <p:attrNameLst>
                                          <p:attrName>ppt_w</p:attrName>
                                        </p:attrNameLst>
                                      </p:cBhvr>
                                      <p:tavLst>
                                        <p:tav tm="0">
                                          <p:val>
                                            <p:fltVal val="0.000000"/>
                                          </p:val>
                                        </p:tav>
                                        <p:tav tm="100000">
                                          <p:val>
                                            <p:strVal val="#ppt_w"/>
                                          </p:val>
                                        </p:tav>
                                      </p:tavLst>
                                    </p:anim>
                                    <p:anim calcmode="lin" valueType="num">
                                      <p:cBhvr>
                                        <p:cTn id="124"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灯片编号占位符 3"/>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altLang="zh-CN" sz="1200" dirty="0">
                <a:solidFill>
                  <a:srgbClr val="898989"/>
                </a:solidFill>
              </a:rPr>
            </a:fld>
            <a:endParaRPr lang="en-US" altLang="zh-CN" sz="1200" dirty="0">
              <a:solidFill>
                <a:srgbClr val="898989"/>
              </a:solidFill>
            </a:endParaRPr>
          </a:p>
        </p:txBody>
      </p:sp>
      <p:graphicFrame>
        <p:nvGraphicFramePr>
          <p:cNvPr id="78850" name="Object 2"/>
          <p:cNvGraphicFramePr>
            <a:graphicFrameLocks noChangeAspect="1"/>
          </p:cNvGraphicFramePr>
          <p:nvPr/>
        </p:nvGraphicFramePr>
        <p:xfrm>
          <a:off x="533400" y="838200"/>
          <a:ext cx="2895600" cy="1676400"/>
        </p:xfrm>
        <a:graphic>
          <a:graphicData uri="http://schemas.openxmlformats.org/presentationml/2006/ole">
            <mc:AlternateContent xmlns:mc="http://schemas.openxmlformats.org/markup-compatibility/2006">
              <mc:Choice xmlns:v="urn:schemas-microsoft-com:vml" Requires="v">
                <p:oleObj spid="_x0000_s3391" name="" r:id="rId1" imgW="1543050" imgH="923925" progId="PBrush">
                  <p:embed/>
                </p:oleObj>
              </mc:Choice>
              <mc:Fallback>
                <p:oleObj name="" r:id="rId1" imgW="1543050" imgH="923925" progId="PBrush">
                  <p:embed/>
                  <p:pic>
                    <p:nvPicPr>
                      <p:cNvPr id="0" name="图片 3390"/>
                      <p:cNvPicPr/>
                      <p:nvPr/>
                    </p:nvPicPr>
                    <p:blipFill>
                      <a:blip r:embed="rId2"/>
                      <a:stretch>
                        <a:fillRect/>
                      </a:stretch>
                    </p:blipFill>
                    <p:spPr>
                      <a:xfrm>
                        <a:off x="533400" y="838200"/>
                        <a:ext cx="2895600" cy="1676400"/>
                      </a:xfrm>
                      <a:prstGeom prst="rect">
                        <a:avLst/>
                      </a:prstGeom>
                      <a:noFill/>
                      <a:ln w="38100">
                        <a:noFill/>
                        <a:miter/>
                      </a:ln>
                    </p:spPr>
                  </p:pic>
                </p:oleObj>
              </mc:Fallback>
            </mc:AlternateContent>
          </a:graphicData>
        </a:graphic>
      </p:graphicFrame>
      <p:graphicFrame>
        <p:nvGraphicFramePr>
          <p:cNvPr id="78851" name="Object 3"/>
          <p:cNvGraphicFramePr>
            <a:graphicFrameLocks noChangeAspect="1"/>
          </p:cNvGraphicFramePr>
          <p:nvPr/>
        </p:nvGraphicFramePr>
        <p:xfrm>
          <a:off x="5753100" y="838200"/>
          <a:ext cx="2933700" cy="1752600"/>
        </p:xfrm>
        <a:graphic>
          <a:graphicData uri="http://schemas.openxmlformats.org/presentationml/2006/ole">
            <mc:AlternateContent xmlns:mc="http://schemas.openxmlformats.org/markup-compatibility/2006">
              <mc:Choice xmlns:v="urn:schemas-microsoft-com:vml" Requires="v">
                <p:oleObj spid="_x0000_s3388" name="" r:id="rId3" imgW="1866900" imgH="866775" progId="PBrush">
                  <p:embed/>
                </p:oleObj>
              </mc:Choice>
              <mc:Fallback>
                <p:oleObj name="" r:id="rId3" imgW="1866900" imgH="866775" progId="PBrush">
                  <p:embed/>
                  <p:pic>
                    <p:nvPicPr>
                      <p:cNvPr id="0" name="图片 3387"/>
                      <p:cNvPicPr/>
                      <p:nvPr/>
                    </p:nvPicPr>
                    <p:blipFill>
                      <a:blip r:embed="rId4"/>
                      <a:stretch>
                        <a:fillRect/>
                      </a:stretch>
                    </p:blipFill>
                    <p:spPr>
                      <a:xfrm>
                        <a:off x="5753100" y="838200"/>
                        <a:ext cx="2933700" cy="1752600"/>
                      </a:xfrm>
                      <a:prstGeom prst="rect">
                        <a:avLst/>
                      </a:prstGeom>
                      <a:noFill/>
                      <a:ln w="38100">
                        <a:noFill/>
                        <a:miter/>
                      </a:ln>
                    </p:spPr>
                  </p:pic>
                </p:oleObj>
              </mc:Fallback>
            </mc:AlternateContent>
          </a:graphicData>
        </a:graphic>
      </p:graphicFrame>
      <p:graphicFrame>
        <p:nvGraphicFramePr>
          <p:cNvPr id="78852" name="Object 4"/>
          <p:cNvGraphicFramePr>
            <a:graphicFrameLocks noChangeAspect="1"/>
          </p:cNvGraphicFramePr>
          <p:nvPr/>
        </p:nvGraphicFramePr>
        <p:xfrm>
          <a:off x="76200" y="4419600"/>
          <a:ext cx="3124200" cy="1873250"/>
        </p:xfrm>
        <a:graphic>
          <a:graphicData uri="http://schemas.openxmlformats.org/presentationml/2006/ole">
            <mc:AlternateContent xmlns:mc="http://schemas.openxmlformats.org/markup-compatibility/2006">
              <mc:Choice xmlns:v="urn:schemas-microsoft-com:vml" Requires="v">
                <p:oleObj spid="_x0000_s3389" name="" r:id="rId5" imgW="1562100" imgH="1066800" progId="PBrush">
                  <p:embed/>
                </p:oleObj>
              </mc:Choice>
              <mc:Fallback>
                <p:oleObj name="" r:id="rId5" imgW="1562100" imgH="1066800" progId="PBrush">
                  <p:embed/>
                  <p:pic>
                    <p:nvPicPr>
                      <p:cNvPr id="0" name="图片 3388"/>
                      <p:cNvPicPr/>
                      <p:nvPr/>
                    </p:nvPicPr>
                    <p:blipFill>
                      <a:blip r:embed="rId6"/>
                      <a:stretch>
                        <a:fillRect/>
                      </a:stretch>
                    </p:blipFill>
                    <p:spPr>
                      <a:xfrm>
                        <a:off x="76200" y="4419600"/>
                        <a:ext cx="3124200" cy="1873250"/>
                      </a:xfrm>
                      <a:prstGeom prst="rect">
                        <a:avLst/>
                      </a:prstGeom>
                      <a:noFill/>
                      <a:ln w="38100">
                        <a:noFill/>
                        <a:miter/>
                      </a:ln>
                    </p:spPr>
                  </p:pic>
                </p:oleObj>
              </mc:Fallback>
            </mc:AlternateContent>
          </a:graphicData>
        </a:graphic>
      </p:graphicFrame>
      <p:graphicFrame>
        <p:nvGraphicFramePr>
          <p:cNvPr id="78853" name="Object 5"/>
          <p:cNvGraphicFramePr>
            <a:graphicFrameLocks noChangeAspect="1"/>
          </p:cNvGraphicFramePr>
          <p:nvPr/>
        </p:nvGraphicFramePr>
        <p:xfrm>
          <a:off x="5715000" y="4724400"/>
          <a:ext cx="3133725" cy="1770063"/>
        </p:xfrm>
        <a:graphic>
          <a:graphicData uri="http://schemas.openxmlformats.org/presentationml/2006/ole">
            <mc:AlternateContent xmlns:mc="http://schemas.openxmlformats.org/markup-compatibility/2006">
              <mc:Choice xmlns:v="urn:schemas-microsoft-com:vml" Requires="v">
                <p:oleObj spid="_x0000_s3390" name="" r:id="rId7" imgW="1838325" imgH="1038225" progId="PBrush">
                  <p:embed/>
                </p:oleObj>
              </mc:Choice>
              <mc:Fallback>
                <p:oleObj name="" r:id="rId7" imgW="1838325" imgH="1038225" progId="PBrush">
                  <p:embed/>
                  <p:pic>
                    <p:nvPicPr>
                      <p:cNvPr id="0" name="图片 3389"/>
                      <p:cNvPicPr/>
                      <p:nvPr/>
                    </p:nvPicPr>
                    <p:blipFill>
                      <a:blip r:embed="rId8"/>
                      <a:stretch>
                        <a:fillRect/>
                      </a:stretch>
                    </p:blipFill>
                    <p:spPr>
                      <a:xfrm>
                        <a:off x="5715000" y="4724400"/>
                        <a:ext cx="3133725" cy="1770063"/>
                      </a:xfrm>
                      <a:prstGeom prst="rect">
                        <a:avLst/>
                      </a:prstGeom>
                      <a:noFill/>
                      <a:ln w="38100">
                        <a:noFill/>
                        <a:miter/>
                      </a:ln>
                    </p:spPr>
                  </p:pic>
                </p:oleObj>
              </mc:Fallback>
            </mc:AlternateContent>
          </a:graphicData>
        </a:graphic>
      </p:graphicFrame>
      <p:sp>
        <p:nvSpPr>
          <p:cNvPr id="99335" name="Line 6"/>
          <p:cNvSpPr/>
          <p:nvPr/>
        </p:nvSpPr>
        <p:spPr>
          <a:xfrm flipV="1">
            <a:off x="457200" y="3733800"/>
            <a:ext cx="8153400" cy="0"/>
          </a:xfrm>
          <a:prstGeom prst="line">
            <a:avLst/>
          </a:prstGeom>
          <a:ln w="41275" cap="flat" cmpd="sng">
            <a:solidFill>
              <a:srgbClr val="3030C2"/>
            </a:solidFill>
            <a:prstDash val="solid"/>
            <a:headEnd type="none" w="med" len="med"/>
            <a:tailEnd type="triangle" w="med" len="lg"/>
          </a:ln>
        </p:spPr>
      </p:sp>
      <p:sp>
        <p:nvSpPr>
          <p:cNvPr id="99336" name="Line 7"/>
          <p:cNvSpPr/>
          <p:nvPr/>
        </p:nvSpPr>
        <p:spPr>
          <a:xfrm flipV="1">
            <a:off x="4267200" y="1066800"/>
            <a:ext cx="0" cy="5562600"/>
          </a:xfrm>
          <a:prstGeom prst="line">
            <a:avLst/>
          </a:prstGeom>
          <a:ln w="38100" cap="flat" cmpd="sng">
            <a:solidFill>
              <a:srgbClr val="3030C2"/>
            </a:solidFill>
            <a:prstDash val="solid"/>
            <a:headEnd type="none" w="med" len="med"/>
            <a:tailEnd type="triangle" w="med" len="lg"/>
          </a:ln>
        </p:spPr>
      </p:sp>
      <p:sp>
        <p:nvSpPr>
          <p:cNvPr id="99337" name="Text Box 8"/>
          <p:cNvSpPr txBox="1"/>
          <p:nvPr/>
        </p:nvSpPr>
        <p:spPr>
          <a:xfrm>
            <a:off x="4343400" y="914400"/>
            <a:ext cx="68580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dirty="0">
                <a:latin typeface="Arial" panose="020B0604020202020204" pitchFamily="34" charset="0"/>
              </a:rPr>
              <a:t>Im</a:t>
            </a:r>
            <a:endParaRPr lang="en-US" altLang="zh-CN" dirty="0">
              <a:latin typeface="Arial" panose="020B0604020202020204" pitchFamily="34" charset="0"/>
            </a:endParaRPr>
          </a:p>
        </p:txBody>
      </p:sp>
      <p:sp>
        <p:nvSpPr>
          <p:cNvPr id="99338" name="Text Box 9"/>
          <p:cNvSpPr txBox="1"/>
          <p:nvPr/>
        </p:nvSpPr>
        <p:spPr>
          <a:xfrm>
            <a:off x="8001000" y="3687763"/>
            <a:ext cx="685800" cy="579437"/>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dirty="0">
                <a:latin typeface="Arial" panose="020B0604020202020204" pitchFamily="34" charset="0"/>
              </a:rPr>
              <a:t>Re</a:t>
            </a:r>
            <a:endParaRPr lang="en-US" altLang="zh-CN" dirty="0">
              <a:latin typeface="Arial" panose="020B0604020202020204" pitchFamily="34" charset="0"/>
            </a:endParaRPr>
          </a:p>
        </p:txBody>
      </p:sp>
      <p:sp>
        <p:nvSpPr>
          <p:cNvPr id="99339" name="Oval 10"/>
          <p:cNvSpPr/>
          <p:nvPr/>
        </p:nvSpPr>
        <p:spPr>
          <a:xfrm>
            <a:off x="2749550" y="2209800"/>
            <a:ext cx="3048000" cy="3048000"/>
          </a:xfrm>
          <a:prstGeom prst="ellipse">
            <a:avLst/>
          </a:prstGeom>
          <a:noFill/>
          <a:ln w="38100" cap="flat" cmpd="sng">
            <a:solidFill>
              <a:srgbClr val="3030C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sp>
        <p:nvSpPr>
          <p:cNvPr id="99340" name="Text Box 11"/>
          <p:cNvSpPr txBox="1"/>
          <p:nvPr/>
        </p:nvSpPr>
        <p:spPr>
          <a:xfrm>
            <a:off x="5715000" y="3657600"/>
            <a:ext cx="3048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99341" name="Text Box 12"/>
          <p:cNvSpPr txBox="1"/>
          <p:nvPr/>
        </p:nvSpPr>
        <p:spPr>
          <a:xfrm>
            <a:off x="2497138" y="3622675"/>
            <a:ext cx="6096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rPr>
              <a:t>1</a:t>
            </a:r>
            <a:endParaRPr lang="en-US" altLang="zh-CN" sz="2800" dirty="0">
              <a:latin typeface="Arial" panose="020B0604020202020204" pitchFamily="34" charset="0"/>
            </a:endParaRPr>
          </a:p>
        </p:txBody>
      </p:sp>
      <p:grpSp>
        <p:nvGrpSpPr>
          <p:cNvPr id="2" name="Group 13"/>
          <p:cNvGrpSpPr/>
          <p:nvPr/>
        </p:nvGrpSpPr>
        <p:grpSpPr>
          <a:xfrm>
            <a:off x="4191000" y="2743200"/>
            <a:ext cx="152400" cy="2063750"/>
            <a:chOff x="2640" y="1344"/>
            <a:chExt cx="96" cy="1300"/>
          </a:xfrm>
        </p:grpSpPr>
        <p:grpSp>
          <p:nvGrpSpPr>
            <p:cNvPr id="99377" name="Group 14"/>
            <p:cNvGrpSpPr/>
            <p:nvPr/>
          </p:nvGrpSpPr>
          <p:grpSpPr>
            <a:xfrm>
              <a:off x="2640" y="1344"/>
              <a:ext cx="96" cy="100"/>
              <a:chOff x="1008" y="2300"/>
              <a:chExt cx="96" cy="100"/>
            </a:xfrm>
          </p:grpSpPr>
          <p:sp>
            <p:nvSpPr>
              <p:cNvPr id="99381" name="Line 15"/>
              <p:cNvSpPr/>
              <p:nvPr/>
            </p:nvSpPr>
            <p:spPr>
              <a:xfrm>
                <a:off x="1008" y="2304"/>
                <a:ext cx="96" cy="96"/>
              </a:xfrm>
              <a:prstGeom prst="line">
                <a:avLst/>
              </a:prstGeom>
              <a:ln w="38100" cap="flat" cmpd="sng">
                <a:solidFill>
                  <a:srgbClr val="FF3300"/>
                </a:solidFill>
                <a:prstDash val="solid"/>
                <a:headEnd type="none" w="med" len="med"/>
                <a:tailEnd type="none" w="med" len="med"/>
              </a:ln>
            </p:spPr>
          </p:sp>
          <p:sp>
            <p:nvSpPr>
              <p:cNvPr id="99382" name="Line 16"/>
              <p:cNvSpPr/>
              <p:nvPr/>
            </p:nvSpPr>
            <p:spPr>
              <a:xfrm flipH="1">
                <a:off x="1008" y="2300"/>
                <a:ext cx="96" cy="96"/>
              </a:xfrm>
              <a:prstGeom prst="line">
                <a:avLst/>
              </a:prstGeom>
              <a:ln w="38100" cap="flat" cmpd="sng">
                <a:solidFill>
                  <a:srgbClr val="FF3300"/>
                </a:solidFill>
                <a:prstDash val="solid"/>
                <a:headEnd type="none" w="med" len="med"/>
                <a:tailEnd type="none" w="med" len="med"/>
              </a:ln>
            </p:spPr>
          </p:sp>
        </p:grpSp>
        <p:grpSp>
          <p:nvGrpSpPr>
            <p:cNvPr id="99378" name="Group 17"/>
            <p:cNvGrpSpPr/>
            <p:nvPr/>
          </p:nvGrpSpPr>
          <p:grpSpPr>
            <a:xfrm>
              <a:off x="2640" y="2544"/>
              <a:ext cx="96" cy="100"/>
              <a:chOff x="1296" y="2396"/>
              <a:chExt cx="96" cy="100"/>
            </a:xfrm>
          </p:grpSpPr>
          <p:sp>
            <p:nvSpPr>
              <p:cNvPr id="99379" name="Line 18"/>
              <p:cNvSpPr/>
              <p:nvPr/>
            </p:nvSpPr>
            <p:spPr>
              <a:xfrm>
                <a:off x="1296" y="2400"/>
                <a:ext cx="96" cy="96"/>
              </a:xfrm>
              <a:prstGeom prst="line">
                <a:avLst/>
              </a:prstGeom>
              <a:ln w="38100" cap="flat" cmpd="sng">
                <a:solidFill>
                  <a:srgbClr val="FF3300"/>
                </a:solidFill>
                <a:prstDash val="solid"/>
                <a:headEnd type="none" w="med" len="med"/>
                <a:tailEnd type="none" w="med" len="med"/>
              </a:ln>
            </p:spPr>
          </p:sp>
          <p:sp>
            <p:nvSpPr>
              <p:cNvPr id="99380" name="Line 19"/>
              <p:cNvSpPr/>
              <p:nvPr/>
            </p:nvSpPr>
            <p:spPr>
              <a:xfrm flipH="1">
                <a:off x="1296" y="2396"/>
                <a:ext cx="96" cy="96"/>
              </a:xfrm>
              <a:prstGeom prst="line">
                <a:avLst/>
              </a:prstGeom>
              <a:ln w="38100" cap="flat" cmpd="sng">
                <a:solidFill>
                  <a:srgbClr val="FF3300"/>
                </a:solidFill>
                <a:prstDash val="solid"/>
                <a:headEnd type="none" w="med" len="med"/>
                <a:tailEnd type="none" w="med" len="med"/>
              </a:ln>
            </p:spPr>
          </p:sp>
        </p:grpSp>
      </p:grpSp>
      <p:grpSp>
        <p:nvGrpSpPr>
          <p:cNvPr id="5" name="Group 20"/>
          <p:cNvGrpSpPr/>
          <p:nvPr/>
        </p:nvGrpSpPr>
        <p:grpSpPr>
          <a:xfrm>
            <a:off x="2971800" y="2743200"/>
            <a:ext cx="169863" cy="1987550"/>
            <a:chOff x="1872" y="1344"/>
            <a:chExt cx="107" cy="1252"/>
          </a:xfrm>
        </p:grpSpPr>
        <p:grpSp>
          <p:nvGrpSpPr>
            <p:cNvPr id="99371" name="Group 21"/>
            <p:cNvGrpSpPr/>
            <p:nvPr/>
          </p:nvGrpSpPr>
          <p:grpSpPr>
            <a:xfrm rot="2400000">
              <a:off x="1872" y="2496"/>
              <a:ext cx="96" cy="100"/>
              <a:chOff x="1296" y="2396"/>
              <a:chExt cx="96" cy="100"/>
            </a:xfrm>
          </p:grpSpPr>
          <p:sp>
            <p:nvSpPr>
              <p:cNvPr id="99375" name="Line 22"/>
              <p:cNvSpPr/>
              <p:nvPr/>
            </p:nvSpPr>
            <p:spPr>
              <a:xfrm>
                <a:off x="1296" y="2400"/>
                <a:ext cx="96" cy="96"/>
              </a:xfrm>
              <a:prstGeom prst="line">
                <a:avLst/>
              </a:prstGeom>
              <a:ln w="38100" cap="flat" cmpd="sng">
                <a:solidFill>
                  <a:srgbClr val="008000"/>
                </a:solidFill>
                <a:prstDash val="solid"/>
                <a:headEnd type="none" w="med" len="med"/>
                <a:tailEnd type="none" w="med" len="med"/>
              </a:ln>
            </p:spPr>
          </p:sp>
          <p:sp>
            <p:nvSpPr>
              <p:cNvPr id="99376" name="Line 23"/>
              <p:cNvSpPr/>
              <p:nvPr/>
            </p:nvSpPr>
            <p:spPr>
              <a:xfrm flipH="1">
                <a:off x="1296" y="2396"/>
                <a:ext cx="96" cy="96"/>
              </a:xfrm>
              <a:prstGeom prst="line">
                <a:avLst/>
              </a:prstGeom>
              <a:ln w="38100" cap="flat" cmpd="sng">
                <a:solidFill>
                  <a:srgbClr val="008000"/>
                </a:solidFill>
                <a:prstDash val="solid"/>
                <a:headEnd type="none" w="med" len="med"/>
                <a:tailEnd type="none" w="med" len="med"/>
              </a:ln>
            </p:spPr>
          </p:sp>
        </p:grpSp>
        <p:grpSp>
          <p:nvGrpSpPr>
            <p:cNvPr id="99372" name="Group 24"/>
            <p:cNvGrpSpPr/>
            <p:nvPr/>
          </p:nvGrpSpPr>
          <p:grpSpPr>
            <a:xfrm rot="1680000">
              <a:off x="1883" y="1344"/>
              <a:ext cx="96" cy="100"/>
              <a:chOff x="1296" y="2396"/>
              <a:chExt cx="96" cy="100"/>
            </a:xfrm>
          </p:grpSpPr>
          <p:sp>
            <p:nvSpPr>
              <p:cNvPr id="99373" name="Line 25"/>
              <p:cNvSpPr/>
              <p:nvPr/>
            </p:nvSpPr>
            <p:spPr>
              <a:xfrm>
                <a:off x="1296" y="2400"/>
                <a:ext cx="96" cy="96"/>
              </a:xfrm>
              <a:prstGeom prst="line">
                <a:avLst/>
              </a:prstGeom>
              <a:ln w="38100" cap="flat" cmpd="sng">
                <a:solidFill>
                  <a:srgbClr val="008000"/>
                </a:solidFill>
                <a:prstDash val="solid"/>
                <a:headEnd type="none" w="med" len="med"/>
                <a:tailEnd type="none" w="med" len="med"/>
              </a:ln>
            </p:spPr>
          </p:sp>
          <p:sp>
            <p:nvSpPr>
              <p:cNvPr id="99374" name="Line 26"/>
              <p:cNvSpPr/>
              <p:nvPr/>
            </p:nvSpPr>
            <p:spPr>
              <a:xfrm flipH="1">
                <a:off x="1296" y="2396"/>
                <a:ext cx="96" cy="96"/>
              </a:xfrm>
              <a:prstGeom prst="line">
                <a:avLst/>
              </a:prstGeom>
              <a:ln w="38100" cap="flat" cmpd="sng">
                <a:solidFill>
                  <a:srgbClr val="008000"/>
                </a:solidFill>
                <a:prstDash val="solid"/>
                <a:headEnd type="none" w="med" len="med"/>
                <a:tailEnd type="none" w="med" len="med"/>
              </a:ln>
            </p:spPr>
          </p:sp>
        </p:grpSp>
      </p:grpSp>
      <p:grpSp>
        <p:nvGrpSpPr>
          <p:cNvPr id="8" name="Group 27"/>
          <p:cNvGrpSpPr/>
          <p:nvPr/>
        </p:nvGrpSpPr>
        <p:grpSpPr>
          <a:xfrm>
            <a:off x="5410200" y="2286000"/>
            <a:ext cx="304800" cy="3054350"/>
            <a:chOff x="3312" y="1056"/>
            <a:chExt cx="192" cy="1924"/>
          </a:xfrm>
        </p:grpSpPr>
        <p:grpSp>
          <p:nvGrpSpPr>
            <p:cNvPr id="99365" name="Group 28"/>
            <p:cNvGrpSpPr/>
            <p:nvPr/>
          </p:nvGrpSpPr>
          <p:grpSpPr>
            <a:xfrm>
              <a:off x="3312" y="2880"/>
              <a:ext cx="96" cy="100"/>
              <a:chOff x="1296" y="2396"/>
              <a:chExt cx="96" cy="100"/>
            </a:xfrm>
          </p:grpSpPr>
          <p:sp>
            <p:nvSpPr>
              <p:cNvPr id="99369" name="Line 29"/>
              <p:cNvSpPr/>
              <p:nvPr/>
            </p:nvSpPr>
            <p:spPr>
              <a:xfrm>
                <a:off x="1296" y="2400"/>
                <a:ext cx="96" cy="96"/>
              </a:xfrm>
              <a:prstGeom prst="line">
                <a:avLst/>
              </a:prstGeom>
              <a:ln w="38100" cap="flat" cmpd="sng">
                <a:solidFill>
                  <a:srgbClr val="D60093"/>
                </a:solidFill>
                <a:prstDash val="solid"/>
                <a:headEnd type="none" w="med" len="med"/>
                <a:tailEnd type="none" w="med" len="med"/>
              </a:ln>
            </p:spPr>
          </p:sp>
          <p:sp>
            <p:nvSpPr>
              <p:cNvPr id="99370" name="Line 30"/>
              <p:cNvSpPr/>
              <p:nvPr/>
            </p:nvSpPr>
            <p:spPr>
              <a:xfrm flipH="1">
                <a:off x="1296" y="2396"/>
                <a:ext cx="96" cy="96"/>
              </a:xfrm>
              <a:prstGeom prst="line">
                <a:avLst/>
              </a:prstGeom>
              <a:ln w="38100" cap="flat" cmpd="sng">
                <a:solidFill>
                  <a:srgbClr val="D60093"/>
                </a:solidFill>
                <a:prstDash val="solid"/>
                <a:headEnd type="none" w="med" len="med"/>
                <a:tailEnd type="none" w="med" len="med"/>
              </a:ln>
            </p:spPr>
          </p:sp>
        </p:grpSp>
        <p:grpSp>
          <p:nvGrpSpPr>
            <p:cNvPr id="99366" name="Group 31"/>
            <p:cNvGrpSpPr/>
            <p:nvPr/>
          </p:nvGrpSpPr>
          <p:grpSpPr>
            <a:xfrm>
              <a:off x="3408" y="1056"/>
              <a:ext cx="96" cy="100"/>
              <a:chOff x="1296" y="2396"/>
              <a:chExt cx="96" cy="100"/>
            </a:xfrm>
          </p:grpSpPr>
          <p:sp>
            <p:nvSpPr>
              <p:cNvPr id="99367" name="Line 32"/>
              <p:cNvSpPr/>
              <p:nvPr/>
            </p:nvSpPr>
            <p:spPr>
              <a:xfrm>
                <a:off x="1296" y="2400"/>
                <a:ext cx="96" cy="96"/>
              </a:xfrm>
              <a:prstGeom prst="line">
                <a:avLst/>
              </a:prstGeom>
              <a:ln w="38100" cap="flat" cmpd="sng">
                <a:solidFill>
                  <a:srgbClr val="D60093"/>
                </a:solidFill>
                <a:prstDash val="solid"/>
                <a:headEnd type="none" w="med" len="med"/>
                <a:tailEnd type="none" w="med" len="med"/>
              </a:ln>
            </p:spPr>
          </p:sp>
          <p:sp>
            <p:nvSpPr>
              <p:cNvPr id="99368" name="Line 33"/>
              <p:cNvSpPr/>
              <p:nvPr/>
            </p:nvSpPr>
            <p:spPr>
              <a:xfrm flipH="1">
                <a:off x="1296" y="2396"/>
                <a:ext cx="96" cy="96"/>
              </a:xfrm>
              <a:prstGeom prst="line">
                <a:avLst/>
              </a:prstGeom>
              <a:ln w="38100" cap="flat" cmpd="sng">
                <a:solidFill>
                  <a:srgbClr val="D60093"/>
                </a:solidFill>
                <a:prstDash val="solid"/>
                <a:headEnd type="none" w="med" len="med"/>
                <a:tailEnd type="none" w="med" len="med"/>
              </a:ln>
            </p:spPr>
          </p:sp>
        </p:grpSp>
      </p:grpSp>
      <p:grpSp>
        <p:nvGrpSpPr>
          <p:cNvPr id="11" name="Group 34"/>
          <p:cNvGrpSpPr/>
          <p:nvPr/>
        </p:nvGrpSpPr>
        <p:grpSpPr>
          <a:xfrm>
            <a:off x="4876800" y="3048000"/>
            <a:ext cx="193675" cy="1301750"/>
            <a:chOff x="3072" y="1536"/>
            <a:chExt cx="122" cy="820"/>
          </a:xfrm>
        </p:grpSpPr>
        <p:grpSp>
          <p:nvGrpSpPr>
            <p:cNvPr id="99359" name="Group 35"/>
            <p:cNvGrpSpPr/>
            <p:nvPr/>
          </p:nvGrpSpPr>
          <p:grpSpPr>
            <a:xfrm>
              <a:off x="3072" y="1536"/>
              <a:ext cx="96" cy="100"/>
              <a:chOff x="1296" y="2396"/>
              <a:chExt cx="96" cy="100"/>
            </a:xfrm>
          </p:grpSpPr>
          <p:sp>
            <p:nvSpPr>
              <p:cNvPr id="99363" name="Line 36"/>
              <p:cNvSpPr/>
              <p:nvPr/>
            </p:nvSpPr>
            <p:spPr>
              <a:xfrm>
                <a:off x="1296" y="2400"/>
                <a:ext cx="96" cy="96"/>
              </a:xfrm>
              <a:prstGeom prst="line">
                <a:avLst/>
              </a:prstGeom>
              <a:ln w="38100" cap="flat" cmpd="sng">
                <a:solidFill>
                  <a:schemeClr val="accent2"/>
                </a:solidFill>
                <a:prstDash val="solid"/>
                <a:headEnd type="none" w="med" len="med"/>
                <a:tailEnd type="none" w="med" len="med"/>
              </a:ln>
            </p:spPr>
          </p:sp>
          <p:sp>
            <p:nvSpPr>
              <p:cNvPr id="99364" name="Line 37"/>
              <p:cNvSpPr/>
              <p:nvPr/>
            </p:nvSpPr>
            <p:spPr>
              <a:xfrm flipH="1">
                <a:off x="1296" y="2396"/>
                <a:ext cx="96" cy="96"/>
              </a:xfrm>
              <a:prstGeom prst="line">
                <a:avLst/>
              </a:prstGeom>
              <a:ln w="38100" cap="flat" cmpd="sng">
                <a:solidFill>
                  <a:schemeClr val="accent2"/>
                </a:solidFill>
                <a:prstDash val="solid"/>
                <a:headEnd type="none" w="med" len="med"/>
                <a:tailEnd type="none" w="med" len="med"/>
              </a:ln>
            </p:spPr>
          </p:sp>
        </p:grpSp>
        <p:grpSp>
          <p:nvGrpSpPr>
            <p:cNvPr id="99360" name="Group 38"/>
            <p:cNvGrpSpPr/>
            <p:nvPr/>
          </p:nvGrpSpPr>
          <p:grpSpPr>
            <a:xfrm>
              <a:off x="3098" y="2256"/>
              <a:ext cx="96" cy="100"/>
              <a:chOff x="1296" y="2396"/>
              <a:chExt cx="96" cy="100"/>
            </a:xfrm>
          </p:grpSpPr>
          <p:sp>
            <p:nvSpPr>
              <p:cNvPr id="99361" name="Line 39"/>
              <p:cNvSpPr/>
              <p:nvPr/>
            </p:nvSpPr>
            <p:spPr>
              <a:xfrm>
                <a:off x="1296" y="2400"/>
                <a:ext cx="96" cy="96"/>
              </a:xfrm>
              <a:prstGeom prst="line">
                <a:avLst/>
              </a:prstGeom>
              <a:ln w="38100" cap="flat" cmpd="sng">
                <a:solidFill>
                  <a:schemeClr val="accent2"/>
                </a:solidFill>
                <a:prstDash val="solid"/>
                <a:headEnd type="none" w="med" len="med"/>
                <a:tailEnd type="none" w="med" len="med"/>
              </a:ln>
            </p:spPr>
          </p:sp>
          <p:sp>
            <p:nvSpPr>
              <p:cNvPr id="99362" name="Line 40"/>
              <p:cNvSpPr/>
              <p:nvPr/>
            </p:nvSpPr>
            <p:spPr>
              <a:xfrm flipH="1">
                <a:off x="1296" y="2396"/>
                <a:ext cx="96" cy="96"/>
              </a:xfrm>
              <a:prstGeom prst="line">
                <a:avLst/>
              </a:prstGeom>
              <a:ln w="38100" cap="flat" cmpd="sng">
                <a:solidFill>
                  <a:schemeClr val="accent2"/>
                </a:solidFill>
                <a:prstDash val="solid"/>
                <a:headEnd type="none" w="med" len="med"/>
                <a:tailEnd type="none" w="med" len="med"/>
              </a:ln>
            </p:spPr>
          </p:sp>
        </p:grpSp>
      </p:grpSp>
      <p:grpSp>
        <p:nvGrpSpPr>
          <p:cNvPr id="14" name="Group 41"/>
          <p:cNvGrpSpPr/>
          <p:nvPr/>
        </p:nvGrpSpPr>
        <p:grpSpPr>
          <a:xfrm>
            <a:off x="2895600" y="2133600"/>
            <a:ext cx="1219200" cy="2438400"/>
            <a:chOff x="1824" y="960"/>
            <a:chExt cx="768" cy="1536"/>
          </a:xfrm>
        </p:grpSpPr>
        <p:sp>
          <p:nvSpPr>
            <p:cNvPr id="99357" name="Line 42"/>
            <p:cNvSpPr/>
            <p:nvPr/>
          </p:nvSpPr>
          <p:spPr>
            <a:xfrm>
              <a:off x="1824" y="960"/>
              <a:ext cx="768" cy="1536"/>
            </a:xfrm>
            <a:prstGeom prst="line">
              <a:avLst/>
            </a:prstGeom>
            <a:ln w="31750" cap="flat" cmpd="sng">
              <a:solidFill>
                <a:srgbClr val="FF0000"/>
              </a:solidFill>
              <a:prstDash val="solid"/>
              <a:headEnd type="none" w="med" len="med"/>
              <a:tailEnd type="triangle" w="med" len="med"/>
            </a:ln>
          </p:spPr>
        </p:sp>
        <p:sp>
          <p:nvSpPr>
            <p:cNvPr id="99358" name="Line 43"/>
            <p:cNvSpPr/>
            <p:nvPr/>
          </p:nvSpPr>
          <p:spPr>
            <a:xfrm>
              <a:off x="1824" y="960"/>
              <a:ext cx="768" cy="384"/>
            </a:xfrm>
            <a:prstGeom prst="line">
              <a:avLst/>
            </a:prstGeom>
            <a:ln w="26670" cap="flat" cmpd="sng">
              <a:solidFill>
                <a:srgbClr val="FF0000"/>
              </a:solidFill>
              <a:prstDash val="solid"/>
              <a:headEnd type="none" w="med" len="med"/>
              <a:tailEnd type="triangle" w="med" len="med"/>
            </a:ln>
          </p:spPr>
        </p:sp>
      </p:grpSp>
      <p:grpSp>
        <p:nvGrpSpPr>
          <p:cNvPr id="15" name="Group 44"/>
          <p:cNvGrpSpPr/>
          <p:nvPr/>
        </p:nvGrpSpPr>
        <p:grpSpPr>
          <a:xfrm>
            <a:off x="5029200" y="1447800"/>
            <a:ext cx="609600" cy="2667000"/>
            <a:chOff x="3168" y="528"/>
            <a:chExt cx="384" cy="1680"/>
          </a:xfrm>
        </p:grpSpPr>
        <p:sp>
          <p:nvSpPr>
            <p:cNvPr id="99355" name="Line 45"/>
            <p:cNvSpPr/>
            <p:nvPr/>
          </p:nvSpPr>
          <p:spPr>
            <a:xfrm flipH="1">
              <a:off x="3168" y="528"/>
              <a:ext cx="384" cy="960"/>
            </a:xfrm>
            <a:prstGeom prst="line">
              <a:avLst/>
            </a:prstGeom>
            <a:ln w="26670" cap="flat" cmpd="sng">
              <a:solidFill>
                <a:srgbClr val="3030C2"/>
              </a:solidFill>
              <a:prstDash val="solid"/>
              <a:headEnd type="none" w="med" len="med"/>
              <a:tailEnd type="triangle" w="med" len="med"/>
            </a:ln>
          </p:spPr>
        </p:sp>
        <p:sp>
          <p:nvSpPr>
            <p:cNvPr id="99356" name="Line 46"/>
            <p:cNvSpPr/>
            <p:nvPr/>
          </p:nvSpPr>
          <p:spPr>
            <a:xfrm flipH="1">
              <a:off x="3168" y="528"/>
              <a:ext cx="384" cy="1680"/>
            </a:xfrm>
            <a:prstGeom prst="line">
              <a:avLst/>
            </a:prstGeom>
            <a:ln w="27940" cap="flat" cmpd="sng">
              <a:solidFill>
                <a:srgbClr val="3030C2"/>
              </a:solidFill>
              <a:prstDash val="solid"/>
              <a:headEnd type="none" w="med" len="med"/>
              <a:tailEnd type="triangle" w="med" len="med"/>
            </a:ln>
          </p:spPr>
        </p:sp>
      </p:grpSp>
      <p:grpSp>
        <p:nvGrpSpPr>
          <p:cNvPr id="16" name="Group 47"/>
          <p:cNvGrpSpPr/>
          <p:nvPr/>
        </p:nvGrpSpPr>
        <p:grpSpPr>
          <a:xfrm>
            <a:off x="5562600" y="2514600"/>
            <a:ext cx="990600" cy="2667000"/>
            <a:chOff x="3504" y="1200"/>
            <a:chExt cx="624" cy="1680"/>
          </a:xfrm>
        </p:grpSpPr>
        <p:sp>
          <p:nvSpPr>
            <p:cNvPr id="99353" name="Line 48"/>
            <p:cNvSpPr/>
            <p:nvPr/>
          </p:nvSpPr>
          <p:spPr>
            <a:xfrm>
              <a:off x="3600" y="1200"/>
              <a:ext cx="528" cy="1680"/>
            </a:xfrm>
            <a:prstGeom prst="line">
              <a:avLst/>
            </a:prstGeom>
            <a:ln w="26670" cap="flat" cmpd="sng">
              <a:solidFill>
                <a:srgbClr val="D60093"/>
              </a:solidFill>
              <a:prstDash val="solid"/>
              <a:headEnd type="triangle" w="med" len="lg"/>
              <a:tailEnd type="none" w="med" len="med"/>
            </a:ln>
          </p:spPr>
        </p:sp>
        <p:sp>
          <p:nvSpPr>
            <p:cNvPr id="99354" name="Line 49"/>
            <p:cNvSpPr/>
            <p:nvPr/>
          </p:nvSpPr>
          <p:spPr>
            <a:xfrm flipH="1">
              <a:off x="3504" y="2208"/>
              <a:ext cx="432" cy="672"/>
            </a:xfrm>
            <a:prstGeom prst="line">
              <a:avLst/>
            </a:prstGeom>
            <a:ln w="40640" cap="flat" cmpd="sng">
              <a:solidFill>
                <a:srgbClr val="D60093"/>
              </a:solidFill>
              <a:prstDash val="solid"/>
              <a:headEnd type="none" w="med" len="med"/>
              <a:tailEnd type="triangle" w="med" len="med"/>
            </a:ln>
          </p:spPr>
        </p:sp>
      </p:grpSp>
      <p:grpSp>
        <p:nvGrpSpPr>
          <p:cNvPr id="17" name="Group 50"/>
          <p:cNvGrpSpPr/>
          <p:nvPr/>
        </p:nvGrpSpPr>
        <p:grpSpPr>
          <a:xfrm>
            <a:off x="1600200" y="2895600"/>
            <a:ext cx="1295400" cy="2133600"/>
            <a:chOff x="1008" y="1440"/>
            <a:chExt cx="816" cy="1344"/>
          </a:xfrm>
        </p:grpSpPr>
        <p:sp>
          <p:nvSpPr>
            <p:cNvPr id="99351" name="Line 51"/>
            <p:cNvSpPr/>
            <p:nvPr/>
          </p:nvSpPr>
          <p:spPr>
            <a:xfrm flipH="1">
              <a:off x="1008" y="1440"/>
              <a:ext cx="816" cy="1344"/>
            </a:xfrm>
            <a:prstGeom prst="line">
              <a:avLst/>
            </a:prstGeom>
            <a:ln w="38100" cap="flat" cmpd="sng">
              <a:solidFill>
                <a:srgbClr val="336600"/>
              </a:solidFill>
              <a:prstDash val="solid"/>
              <a:headEnd type="triangle" w="med" len="lg"/>
              <a:tailEnd type="none" w="med" len="med"/>
            </a:ln>
          </p:spPr>
        </p:sp>
        <p:sp>
          <p:nvSpPr>
            <p:cNvPr id="99352" name="Line 52"/>
            <p:cNvSpPr/>
            <p:nvPr/>
          </p:nvSpPr>
          <p:spPr>
            <a:xfrm flipV="1">
              <a:off x="1008" y="2544"/>
              <a:ext cx="816" cy="240"/>
            </a:xfrm>
            <a:prstGeom prst="line">
              <a:avLst/>
            </a:prstGeom>
            <a:ln w="38100" cap="flat" cmpd="sng">
              <a:solidFill>
                <a:srgbClr val="008000"/>
              </a:solidFill>
              <a:prstDash val="solid"/>
              <a:headEnd type="none" w="med" len="med"/>
              <a:tailEnd type="triangle" w="med" len="med"/>
            </a:ln>
          </p:spPr>
        </p:sp>
      </p:grpSp>
      <p:sp>
        <p:nvSpPr>
          <p:cNvPr id="99350" name="Rectangle 53"/>
          <p:cNvSpPr>
            <a:spLocks noGrp="1"/>
          </p:cNvSpPr>
          <p:nvPr>
            <p:ph type="title"/>
          </p:nvPr>
        </p:nvSpPr>
        <p:spPr>
          <a:xfrm>
            <a:off x="685800" y="76200"/>
            <a:ext cx="7772400" cy="685800"/>
          </a:xfrm>
        </p:spPr>
        <p:txBody>
          <a:bodyPr vert="horz" wrap="square" lIns="91440" tIns="45720" rIns="91440" bIns="45720" anchor="ctr" anchorCtr="0"/>
          <a:p>
            <a:pPr eaLnBrk="1" hangingPunct="1"/>
            <a:r>
              <a:rPr lang="zh-CN" altLang="en-US" sz="2400" b="1" dirty="0">
                <a:solidFill>
                  <a:srgbClr val="A50021"/>
                </a:solidFill>
              </a:rPr>
              <a:t>闭环复极点分布与相应的动态响应形式</a:t>
            </a:r>
            <a:endParaRPr lang="zh-CN" altLang="en-US" sz="2400" b="1" dirty="0">
              <a:solidFill>
                <a:srgbClr val="A50021"/>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9"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trips(upLeft)">
                                      <p:cBhvr>
                                        <p:cTn id="15" dur="500"/>
                                        <p:tgtEl>
                                          <p:spTgt spid="14"/>
                                        </p:tgtEl>
                                      </p:cBhvr>
                                    </p:animEffect>
                                  </p:childTnLst>
                                </p:cTn>
                              </p:par>
                            </p:childTnLst>
                          </p:cTn>
                        </p:par>
                        <p:par>
                          <p:cTn id="16" fill="hold">
                            <p:stCondLst>
                              <p:cond delay="500"/>
                            </p:stCondLst>
                            <p:childTnLst>
                              <p:par>
                                <p:cTn id="17" presetID="17" presetClass="entr" presetSubtype="8" fill="hold" nodeType="afterEffect">
                                  <p:stCondLst>
                                    <p:cond delay="0"/>
                                  </p:stCondLst>
                                  <p:childTnLst>
                                    <p:set>
                                      <p:cBhvr>
                                        <p:cTn id="18" dur="1" fill="hold">
                                          <p:stCondLst>
                                            <p:cond delay="0"/>
                                          </p:stCondLst>
                                        </p:cTn>
                                        <p:tgtEl>
                                          <p:spTgt spid="78850"/>
                                        </p:tgtEl>
                                        <p:attrNameLst>
                                          <p:attrName>style.visibility</p:attrName>
                                        </p:attrNameLst>
                                      </p:cBhvr>
                                      <p:to>
                                        <p:strVal val="visible"/>
                                      </p:to>
                                    </p:set>
                                    <p:anim calcmode="lin" valueType="num">
                                      <p:cBhvr>
                                        <p:cTn id="19" dur="500" fill="hold"/>
                                        <p:tgtEl>
                                          <p:spTgt spid="78850"/>
                                        </p:tgtEl>
                                        <p:attrNameLst>
                                          <p:attrName>ppt_x</p:attrName>
                                        </p:attrNameLst>
                                      </p:cBhvr>
                                      <p:tavLst>
                                        <p:tav tm="0">
                                          <p:val>
                                            <p:strVal val="#ppt_x-#ppt_w/2"/>
                                          </p:val>
                                        </p:tav>
                                        <p:tav tm="100000">
                                          <p:val>
                                            <p:strVal val="#ppt_x"/>
                                          </p:val>
                                        </p:tav>
                                      </p:tavLst>
                                    </p:anim>
                                    <p:anim calcmode="lin" valueType="num">
                                      <p:cBhvr>
                                        <p:cTn id="20" dur="500" fill="hold"/>
                                        <p:tgtEl>
                                          <p:spTgt spid="78850"/>
                                        </p:tgtEl>
                                        <p:attrNameLst>
                                          <p:attrName>ppt_y</p:attrName>
                                        </p:attrNameLst>
                                      </p:cBhvr>
                                      <p:tavLst>
                                        <p:tav tm="0">
                                          <p:val>
                                            <p:strVal val="#ppt_y"/>
                                          </p:val>
                                        </p:tav>
                                        <p:tav tm="100000">
                                          <p:val>
                                            <p:strVal val="#ppt_y"/>
                                          </p:val>
                                        </p:tav>
                                      </p:tavLst>
                                    </p:anim>
                                    <p:anim calcmode="lin" valueType="num">
                                      <p:cBhvr>
                                        <p:cTn id="21" dur="500" fill="hold"/>
                                        <p:tgtEl>
                                          <p:spTgt spid="78850"/>
                                        </p:tgtEl>
                                        <p:attrNameLst>
                                          <p:attrName>ppt_w</p:attrName>
                                        </p:attrNameLst>
                                      </p:cBhvr>
                                      <p:tavLst>
                                        <p:tav tm="0">
                                          <p:val>
                                            <p:fltVal val="0.000000"/>
                                          </p:val>
                                        </p:tav>
                                        <p:tav tm="100000">
                                          <p:val>
                                            <p:strVal val="#ppt_w"/>
                                          </p:val>
                                        </p:tav>
                                      </p:tavLst>
                                    </p:anim>
                                    <p:anim calcmode="lin" valueType="num">
                                      <p:cBhvr>
                                        <p:cTn id="22" dur="500" fill="hold"/>
                                        <p:tgtEl>
                                          <p:spTgt spid="78850"/>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000000"/>
                                          </p:val>
                                        </p:tav>
                                        <p:tav tm="100000">
                                          <p:val>
                                            <p:strVal val="#ppt_w"/>
                                          </p:val>
                                        </p:tav>
                                      </p:tavLst>
                                    </p:anim>
                                    <p:anim calcmode="lin" valueType="num">
                                      <p:cBhvr>
                                        <p:cTn id="28" dur="1000" fill="hold"/>
                                        <p:tgtEl>
                                          <p:spTgt spid="11"/>
                                        </p:tgtEl>
                                        <p:attrNameLst>
                                          <p:attrName>ppt_h</p:attrName>
                                        </p:attrNameLst>
                                      </p:cBhvr>
                                      <p:tavLst>
                                        <p:tav tm="0">
                                          <p:val>
                                            <p:fltVal val="0.000000"/>
                                          </p:val>
                                        </p:tav>
                                        <p:tav tm="100000">
                                          <p:val>
                                            <p:strVal val="#ppt_h"/>
                                          </p:val>
                                        </p:tav>
                                      </p:tavLst>
                                    </p:anim>
                                    <p:anim calcmode="lin" valueType="num">
                                      <p:cBhvr>
                                        <p:cTn id="29" dur="1000" fill="hold"/>
                                        <p:tgtEl>
                                          <p:spTgt spid="11"/>
                                        </p:tgtEl>
                                        <p:attrNameLst>
                                          <p:attrName>ppt_x</p:attrName>
                                        </p:attrNameLst>
                                      </p:cBhvr>
                                      <p:tavLst>
                                        <p:tav tm="0" fmla="#ppt_x+(cos(-2*pi*(1-$))*-#ppt_x-sin(-2*pi*(1-$))*(1-#ppt_y))*(1-$)">
                                          <p:val>
                                            <p:fltVal val="0.000000"/>
                                          </p:val>
                                        </p:tav>
                                        <p:tav tm="100000">
                                          <p:val>
                                            <p:fltVal val="1.000000"/>
                                          </p:val>
                                        </p:tav>
                                      </p:tavLst>
                                    </p:anim>
                                    <p:anim calcmode="lin" valueType="num">
                                      <p:cBhvr>
                                        <p:cTn id="30" dur="1000" fill="hold"/>
                                        <p:tgtEl>
                                          <p:spTgt spid="1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trips(upRight)">
                                      <p:cBhvr>
                                        <p:cTn id="35" dur="500"/>
                                        <p:tgtEl>
                                          <p:spTgt spid="15"/>
                                        </p:tgtEl>
                                      </p:cBhvr>
                                    </p:animEffect>
                                  </p:childTnLst>
                                </p:cTn>
                              </p:par>
                            </p:childTnLst>
                          </p:cTn>
                        </p:par>
                        <p:par>
                          <p:cTn id="36" fill="hold">
                            <p:stCondLst>
                              <p:cond delay="500"/>
                            </p:stCondLst>
                            <p:childTnLst>
                              <p:par>
                                <p:cTn id="37" presetID="17" presetClass="entr" presetSubtype="8" fill="hold" nodeType="afterEffect">
                                  <p:stCondLst>
                                    <p:cond delay="0"/>
                                  </p:stCondLst>
                                  <p:childTnLst>
                                    <p:set>
                                      <p:cBhvr>
                                        <p:cTn id="38" dur="1" fill="hold">
                                          <p:stCondLst>
                                            <p:cond delay="0"/>
                                          </p:stCondLst>
                                        </p:cTn>
                                        <p:tgtEl>
                                          <p:spTgt spid="78851"/>
                                        </p:tgtEl>
                                        <p:attrNameLst>
                                          <p:attrName>style.visibility</p:attrName>
                                        </p:attrNameLst>
                                      </p:cBhvr>
                                      <p:to>
                                        <p:strVal val="visible"/>
                                      </p:to>
                                    </p:set>
                                    <p:anim calcmode="lin" valueType="num">
                                      <p:cBhvr>
                                        <p:cTn id="39" dur="500" fill="hold"/>
                                        <p:tgtEl>
                                          <p:spTgt spid="78851"/>
                                        </p:tgtEl>
                                        <p:attrNameLst>
                                          <p:attrName>ppt_x</p:attrName>
                                        </p:attrNameLst>
                                      </p:cBhvr>
                                      <p:tavLst>
                                        <p:tav tm="0">
                                          <p:val>
                                            <p:strVal val="#ppt_x-#ppt_w/2"/>
                                          </p:val>
                                        </p:tav>
                                        <p:tav tm="100000">
                                          <p:val>
                                            <p:strVal val="#ppt_x"/>
                                          </p:val>
                                        </p:tav>
                                      </p:tavLst>
                                    </p:anim>
                                    <p:anim calcmode="lin" valueType="num">
                                      <p:cBhvr>
                                        <p:cTn id="40" dur="500" fill="hold"/>
                                        <p:tgtEl>
                                          <p:spTgt spid="78851"/>
                                        </p:tgtEl>
                                        <p:attrNameLst>
                                          <p:attrName>ppt_y</p:attrName>
                                        </p:attrNameLst>
                                      </p:cBhvr>
                                      <p:tavLst>
                                        <p:tav tm="0">
                                          <p:val>
                                            <p:strVal val="#ppt_y"/>
                                          </p:val>
                                        </p:tav>
                                        <p:tav tm="100000">
                                          <p:val>
                                            <p:strVal val="#ppt_y"/>
                                          </p:val>
                                        </p:tav>
                                      </p:tavLst>
                                    </p:anim>
                                    <p:anim calcmode="lin" valueType="num">
                                      <p:cBhvr>
                                        <p:cTn id="41" dur="500" fill="hold"/>
                                        <p:tgtEl>
                                          <p:spTgt spid="78851"/>
                                        </p:tgtEl>
                                        <p:attrNameLst>
                                          <p:attrName>ppt_w</p:attrName>
                                        </p:attrNameLst>
                                      </p:cBhvr>
                                      <p:tavLst>
                                        <p:tav tm="0">
                                          <p:val>
                                            <p:fltVal val="0.000000"/>
                                          </p:val>
                                        </p:tav>
                                        <p:tav tm="100000">
                                          <p:val>
                                            <p:strVal val="#ppt_w"/>
                                          </p:val>
                                        </p:tav>
                                      </p:tavLst>
                                    </p:anim>
                                    <p:anim calcmode="lin" valueType="num">
                                      <p:cBhvr>
                                        <p:cTn id="42" dur="500" fill="hold"/>
                                        <p:tgtEl>
                                          <p:spTgt spid="78851"/>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1000" fill="hold"/>
                                        <p:tgtEl>
                                          <p:spTgt spid="5"/>
                                        </p:tgtEl>
                                        <p:attrNameLst>
                                          <p:attrName>ppt_w</p:attrName>
                                        </p:attrNameLst>
                                      </p:cBhvr>
                                      <p:tavLst>
                                        <p:tav tm="0">
                                          <p:val>
                                            <p:fltVal val="0.000000"/>
                                          </p:val>
                                        </p:tav>
                                        <p:tav tm="100000">
                                          <p:val>
                                            <p:strVal val="#ppt_w"/>
                                          </p:val>
                                        </p:tav>
                                      </p:tavLst>
                                    </p:anim>
                                    <p:anim calcmode="lin" valueType="num">
                                      <p:cBhvr>
                                        <p:cTn id="48" dur="1000" fill="hold"/>
                                        <p:tgtEl>
                                          <p:spTgt spid="5"/>
                                        </p:tgtEl>
                                        <p:attrNameLst>
                                          <p:attrName>ppt_h</p:attrName>
                                        </p:attrNameLst>
                                      </p:cBhvr>
                                      <p:tavLst>
                                        <p:tav tm="0">
                                          <p:val>
                                            <p:fltVal val="0.000000"/>
                                          </p:val>
                                        </p:tav>
                                        <p:tav tm="100000">
                                          <p:val>
                                            <p:strVal val="#ppt_h"/>
                                          </p:val>
                                        </p:tav>
                                      </p:tavLst>
                                    </p:anim>
                                    <p:anim calcmode="lin" valueType="num">
                                      <p:cBhvr>
                                        <p:cTn id="49"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50"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strips(downLeft)">
                                      <p:cBhvr>
                                        <p:cTn id="55" dur="500"/>
                                        <p:tgtEl>
                                          <p:spTgt spid="17"/>
                                        </p:tgtEl>
                                      </p:cBhvr>
                                    </p:animEffect>
                                  </p:childTnLst>
                                </p:cTn>
                              </p:par>
                            </p:childTnLst>
                          </p:cTn>
                        </p:par>
                        <p:par>
                          <p:cTn id="56" fill="hold">
                            <p:stCondLst>
                              <p:cond delay="500"/>
                            </p:stCondLst>
                            <p:childTnLst>
                              <p:par>
                                <p:cTn id="57" presetID="17" presetClass="entr" presetSubtype="8" fill="hold" nodeType="afterEffect">
                                  <p:stCondLst>
                                    <p:cond delay="0"/>
                                  </p:stCondLst>
                                  <p:childTnLst>
                                    <p:set>
                                      <p:cBhvr>
                                        <p:cTn id="58" dur="1" fill="hold">
                                          <p:stCondLst>
                                            <p:cond delay="0"/>
                                          </p:stCondLst>
                                        </p:cTn>
                                        <p:tgtEl>
                                          <p:spTgt spid="78852"/>
                                        </p:tgtEl>
                                        <p:attrNameLst>
                                          <p:attrName>style.visibility</p:attrName>
                                        </p:attrNameLst>
                                      </p:cBhvr>
                                      <p:to>
                                        <p:strVal val="visible"/>
                                      </p:to>
                                    </p:set>
                                    <p:anim calcmode="lin" valueType="num">
                                      <p:cBhvr>
                                        <p:cTn id="59" dur="500" fill="hold"/>
                                        <p:tgtEl>
                                          <p:spTgt spid="78852"/>
                                        </p:tgtEl>
                                        <p:attrNameLst>
                                          <p:attrName>ppt_x</p:attrName>
                                        </p:attrNameLst>
                                      </p:cBhvr>
                                      <p:tavLst>
                                        <p:tav tm="0">
                                          <p:val>
                                            <p:strVal val="#ppt_x-#ppt_w/2"/>
                                          </p:val>
                                        </p:tav>
                                        <p:tav tm="100000">
                                          <p:val>
                                            <p:strVal val="#ppt_x"/>
                                          </p:val>
                                        </p:tav>
                                      </p:tavLst>
                                    </p:anim>
                                    <p:anim calcmode="lin" valueType="num">
                                      <p:cBhvr>
                                        <p:cTn id="60" dur="500" fill="hold"/>
                                        <p:tgtEl>
                                          <p:spTgt spid="78852"/>
                                        </p:tgtEl>
                                        <p:attrNameLst>
                                          <p:attrName>ppt_y</p:attrName>
                                        </p:attrNameLst>
                                      </p:cBhvr>
                                      <p:tavLst>
                                        <p:tav tm="0">
                                          <p:val>
                                            <p:strVal val="#ppt_y"/>
                                          </p:val>
                                        </p:tav>
                                        <p:tav tm="100000">
                                          <p:val>
                                            <p:strVal val="#ppt_y"/>
                                          </p:val>
                                        </p:tav>
                                      </p:tavLst>
                                    </p:anim>
                                    <p:anim calcmode="lin" valueType="num">
                                      <p:cBhvr>
                                        <p:cTn id="61" dur="500" fill="hold"/>
                                        <p:tgtEl>
                                          <p:spTgt spid="78852"/>
                                        </p:tgtEl>
                                        <p:attrNameLst>
                                          <p:attrName>ppt_w</p:attrName>
                                        </p:attrNameLst>
                                      </p:cBhvr>
                                      <p:tavLst>
                                        <p:tav tm="0">
                                          <p:val>
                                            <p:fltVal val="0.000000"/>
                                          </p:val>
                                        </p:tav>
                                        <p:tav tm="100000">
                                          <p:val>
                                            <p:strVal val="#ppt_w"/>
                                          </p:val>
                                        </p:tav>
                                      </p:tavLst>
                                    </p:anim>
                                    <p:anim calcmode="lin" valueType="num">
                                      <p:cBhvr>
                                        <p:cTn id="62" dur="500" fill="hold"/>
                                        <p:tgtEl>
                                          <p:spTgt spid="7885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1000" fill="hold"/>
                                        <p:tgtEl>
                                          <p:spTgt spid="8"/>
                                        </p:tgtEl>
                                        <p:attrNameLst>
                                          <p:attrName>ppt_w</p:attrName>
                                        </p:attrNameLst>
                                      </p:cBhvr>
                                      <p:tavLst>
                                        <p:tav tm="0">
                                          <p:val>
                                            <p:fltVal val="0.000000"/>
                                          </p:val>
                                        </p:tav>
                                        <p:tav tm="100000">
                                          <p:val>
                                            <p:strVal val="#ppt_w"/>
                                          </p:val>
                                        </p:tav>
                                      </p:tavLst>
                                    </p:anim>
                                    <p:anim calcmode="lin" valueType="num">
                                      <p:cBhvr>
                                        <p:cTn id="68" dur="1000" fill="hold"/>
                                        <p:tgtEl>
                                          <p:spTgt spid="8"/>
                                        </p:tgtEl>
                                        <p:attrNameLst>
                                          <p:attrName>ppt_h</p:attrName>
                                        </p:attrNameLst>
                                      </p:cBhvr>
                                      <p:tavLst>
                                        <p:tav tm="0">
                                          <p:val>
                                            <p:fltVal val="0.000000"/>
                                          </p:val>
                                        </p:tav>
                                        <p:tav tm="100000">
                                          <p:val>
                                            <p:strVal val="#ppt_h"/>
                                          </p:val>
                                        </p:tav>
                                      </p:tavLst>
                                    </p:anim>
                                    <p:anim calcmode="lin" valueType="num">
                                      <p:cBhvr>
                                        <p:cTn id="69" dur="1000" fill="hold"/>
                                        <p:tgtEl>
                                          <p:spTgt spid="8"/>
                                        </p:tgtEl>
                                        <p:attrNameLst>
                                          <p:attrName>ppt_x</p:attrName>
                                        </p:attrNameLst>
                                      </p:cBhvr>
                                      <p:tavLst>
                                        <p:tav tm="0" fmla="#ppt_x+(cos(-2*pi*(1-$))*-#ppt_x-sin(-2*pi*(1-$))*(1-#ppt_y))*(1-$)">
                                          <p:val>
                                            <p:fltVal val="0.000000"/>
                                          </p:val>
                                        </p:tav>
                                        <p:tav tm="100000">
                                          <p:val>
                                            <p:fltVal val="1.000000"/>
                                          </p:val>
                                        </p:tav>
                                      </p:tavLst>
                                    </p:anim>
                                    <p:anim calcmode="lin" valueType="num">
                                      <p:cBhvr>
                                        <p:cTn id="70" dur="1000" fill="hold"/>
                                        <p:tgtEl>
                                          <p:spTgt spid="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ppt_x</p:attrName>
                                        </p:attrNameLst>
                                      </p:cBhvr>
                                      <p:tavLst>
                                        <p:tav tm="0">
                                          <p:val>
                                            <p:strVal val="#ppt_x-#ppt_w/2"/>
                                          </p:val>
                                        </p:tav>
                                        <p:tav tm="100000">
                                          <p:val>
                                            <p:strVal val="#ppt_x"/>
                                          </p:val>
                                        </p:tav>
                                      </p:tavLst>
                                    </p:anim>
                                    <p:anim calcmode="lin" valueType="num">
                                      <p:cBhvr>
                                        <p:cTn id="76" dur="500" fill="hold"/>
                                        <p:tgtEl>
                                          <p:spTgt spid="16"/>
                                        </p:tgtEl>
                                        <p:attrNameLst>
                                          <p:attrName>ppt_y</p:attrName>
                                        </p:attrNameLst>
                                      </p:cBhvr>
                                      <p:tavLst>
                                        <p:tav tm="0">
                                          <p:val>
                                            <p:strVal val="#ppt_y"/>
                                          </p:val>
                                        </p:tav>
                                        <p:tav tm="100000">
                                          <p:val>
                                            <p:strVal val="#ppt_y"/>
                                          </p:val>
                                        </p:tav>
                                      </p:tavLst>
                                    </p:anim>
                                    <p:anim calcmode="lin" valueType="num">
                                      <p:cBhvr>
                                        <p:cTn id="77" dur="500" fill="hold"/>
                                        <p:tgtEl>
                                          <p:spTgt spid="16"/>
                                        </p:tgtEl>
                                        <p:attrNameLst>
                                          <p:attrName>ppt_w</p:attrName>
                                        </p:attrNameLst>
                                      </p:cBhvr>
                                      <p:tavLst>
                                        <p:tav tm="0">
                                          <p:val>
                                            <p:fltVal val="0.000000"/>
                                          </p:val>
                                        </p:tav>
                                        <p:tav tm="100000">
                                          <p:val>
                                            <p:strVal val="#ppt_w"/>
                                          </p:val>
                                        </p:tav>
                                      </p:tavLst>
                                    </p:anim>
                                    <p:anim calcmode="lin" valueType="num">
                                      <p:cBhvr>
                                        <p:cTn id="78" dur="500" fill="hold"/>
                                        <p:tgtEl>
                                          <p:spTgt spid="16"/>
                                        </p:tgtEl>
                                        <p:attrNameLst>
                                          <p:attrName>ppt_h</p:attrName>
                                        </p:attrNameLst>
                                      </p:cBhvr>
                                      <p:tavLst>
                                        <p:tav tm="0">
                                          <p:val>
                                            <p:strVal val="#ppt_h"/>
                                          </p:val>
                                        </p:tav>
                                        <p:tav tm="100000">
                                          <p:val>
                                            <p:strVal val="#ppt_h"/>
                                          </p:val>
                                        </p:tav>
                                      </p:tavLst>
                                    </p:anim>
                                  </p:childTnLst>
                                </p:cTn>
                              </p:par>
                            </p:childTnLst>
                          </p:cTn>
                        </p:par>
                        <p:par>
                          <p:cTn id="79" fill="hold">
                            <p:stCondLst>
                              <p:cond delay="500"/>
                            </p:stCondLst>
                            <p:childTnLst>
                              <p:par>
                                <p:cTn id="80" presetID="17" presetClass="entr" presetSubtype="8" fill="hold" nodeType="afterEffect">
                                  <p:stCondLst>
                                    <p:cond delay="0"/>
                                  </p:stCondLst>
                                  <p:childTnLst>
                                    <p:set>
                                      <p:cBhvr>
                                        <p:cTn id="81" dur="1" fill="hold">
                                          <p:stCondLst>
                                            <p:cond delay="0"/>
                                          </p:stCondLst>
                                        </p:cTn>
                                        <p:tgtEl>
                                          <p:spTgt spid="78853"/>
                                        </p:tgtEl>
                                        <p:attrNameLst>
                                          <p:attrName>style.visibility</p:attrName>
                                        </p:attrNameLst>
                                      </p:cBhvr>
                                      <p:to>
                                        <p:strVal val="visible"/>
                                      </p:to>
                                    </p:set>
                                    <p:anim calcmode="lin" valueType="num">
                                      <p:cBhvr>
                                        <p:cTn id="82" dur="500" fill="hold"/>
                                        <p:tgtEl>
                                          <p:spTgt spid="78853"/>
                                        </p:tgtEl>
                                        <p:attrNameLst>
                                          <p:attrName>ppt_x</p:attrName>
                                        </p:attrNameLst>
                                      </p:cBhvr>
                                      <p:tavLst>
                                        <p:tav tm="0">
                                          <p:val>
                                            <p:strVal val="#ppt_x-#ppt_w/2"/>
                                          </p:val>
                                        </p:tav>
                                        <p:tav tm="100000">
                                          <p:val>
                                            <p:strVal val="#ppt_x"/>
                                          </p:val>
                                        </p:tav>
                                      </p:tavLst>
                                    </p:anim>
                                    <p:anim calcmode="lin" valueType="num">
                                      <p:cBhvr>
                                        <p:cTn id="83" dur="500" fill="hold"/>
                                        <p:tgtEl>
                                          <p:spTgt spid="78853"/>
                                        </p:tgtEl>
                                        <p:attrNameLst>
                                          <p:attrName>ppt_y</p:attrName>
                                        </p:attrNameLst>
                                      </p:cBhvr>
                                      <p:tavLst>
                                        <p:tav tm="0">
                                          <p:val>
                                            <p:strVal val="#ppt_y"/>
                                          </p:val>
                                        </p:tav>
                                        <p:tav tm="100000">
                                          <p:val>
                                            <p:strVal val="#ppt_y"/>
                                          </p:val>
                                        </p:tav>
                                      </p:tavLst>
                                    </p:anim>
                                    <p:anim calcmode="lin" valueType="num">
                                      <p:cBhvr>
                                        <p:cTn id="84" dur="500" fill="hold"/>
                                        <p:tgtEl>
                                          <p:spTgt spid="78853"/>
                                        </p:tgtEl>
                                        <p:attrNameLst>
                                          <p:attrName>ppt_w</p:attrName>
                                        </p:attrNameLst>
                                      </p:cBhvr>
                                      <p:tavLst>
                                        <p:tav tm="0">
                                          <p:val>
                                            <p:fltVal val="0.000000"/>
                                          </p:val>
                                        </p:tav>
                                        <p:tav tm="100000">
                                          <p:val>
                                            <p:strVal val="#ppt_w"/>
                                          </p:val>
                                        </p:tav>
                                      </p:tavLst>
                                    </p:anim>
                                    <p:anim calcmode="lin" valueType="num">
                                      <p:cBhvr>
                                        <p:cTn id="85" dur="500" fill="hold"/>
                                        <p:tgtEl>
                                          <p:spTgt spid="788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
          <p:cNvSpPr>
            <a:spLocks noGrp="1"/>
          </p:cNvSpPr>
          <p:nvPr>
            <p:ph type="title"/>
          </p:nvPr>
        </p:nvSpPr>
        <p:spPr/>
        <p:txBody>
          <a:bodyPr vert="horz" wrap="square" lIns="91440" tIns="45720" rIns="91440" bIns="45720" anchor="ctr" anchorCtr="0"/>
          <a:p>
            <a:pPr eaLnBrk="1" hangingPunct="1"/>
            <a:r>
              <a:rPr lang="zh-CN" altLang="en-US" sz="2400" b="1" dirty="0">
                <a:solidFill>
                  <a:srgbClr val="A50021"/>
                </a:solidFill>
              </a:rPr>
              <a:t>例</a:t>
            </a:r>
            <a:r>
              <a:rPr lang="en-US" altLang="zh-CN" sz="2400" b="1" dirty="0">
                <a:solidFill>
                  <a:srgbClr val="A50021"/>
                </a:solidFill>
              </a:rPr>
              <a:t>  </a:t>
            </a:r>
            <a:r>
              <a:rPr lang="zh-CN" altLang="en-US" sz="2400" b="1" dirty="0">
                <a:solidFill>
                  <a:srgbClr val="A50021"/>
                </a:solidFill>
              </a:rPr>
              <a:t>判断以下离散时间系统的稳定性</a:t>
            </a:r>
            <a:endParaRPr lang="zh-CN" altLang="en-US" sz="2400" b="1" dirty="0">
              <a:solidFill>
                <a:srgbClr val="A50021"/>
              </a:solidFill>
            </a:endParaRPr>
          </a:p>
        </p:txBody>
      </p:sp>
      <p:graphicFrame>
        <p:nvGraphicFramePr>
          <p:cNvPr id="100355" name="Object 2"/>
          <p:cNvGraphicFramePr>
            <a:graphicFrameLocks noChangeAspect="1"/>
          </p:cNvGraphicFramePr>
          <p:nvPr/>
        </p:nvGraphicFramePr>
        <p:xfrm>
          <a:off x="2216150" y="1357313"/>
          <a:ext cx="4356100" cy="1295400"/>
        </p:xfrm>
        <a:graphic>
          <a:graphicData uri="http://schemas.openxmlformats.org/presentationml/2006/ole">
            <mc:AlternateContent xmlns:mc="http://schemas.openxmlformats.org/markup-compatibility/2006">
              <mc:Choice xmlns:v="urn:schemas-microsoft-com:vml" Requires="v">
                <p:oleObj spid="_x0000_s3398" name="" r:id="rId1" imgW="4356100" imgH="1295400" progId="Equation.DSMT4">
                  <p:embed/>
                </p:oleObj>
              </mc:Choice>
              <mc:Fallback>
                <p:oleObj name="" r:id="rId1" imgW="4356100" imgH="1295400" progId="Equation.DSMT4">
                  <p:embed/>
                  <p:pic>
                    <p:nvPicPr>
                      <p:cNvPr id="0" name="图片 3397"/>
                      <p:cNvPicPr/>
                      <p:nvPr/>
                    </p:nvPicPr>
                    <p:blipFill>
                      <a:blip r:embed="rId2"/>
                      <a:stretch>
                        <a:fillRect/>
                      </a:stretch>
                    </p:blipFill>
                    <p:spPr>
                      <a:xfrm>
                        <a:off x="2216150" y="1357313"/>
                        <a:ext cx="4356100" cy="1295400"/>
                      </a:xfrm>
                      <a:prstGeom prst="rect">
                        <a:avLst/>
                      </a:prstGeom>
                      <a:noFill/>
                      <a:ln w="38100">
                        <a:noFill/>
                        <a:miter/>
                      </a:ln>
                    </p:spPr>
                  </p:pic>
                </p:oleObj>
              </mc:Fallback>
            </mc:AlternateContent>
          </a:graphicData>
        </a:graphic>
      </p:graphicFrame>
      <p:graphicFrame>
        <p:nvGraphicFramePr>
          <p:cNvPr id="4" name="Object 3"/>
          <p:cNvGraphicFramePr>
            <a:graphicFrameLocks noChangeAspect="1"/>
          </p:cNvGraphicFramePr>
          <p:nvPr/>
        </p:nvGraphicFramePr>
        <p:xfrm>
          <a:off x="1285875" y="3116263"/>
          <a:ext cx="5041900" cy="812800"/>
        </p:xfrm>
        <a:graphic>
          <a:graphicData uri="http://schemas.openxmlformats.org/presentationml/2006/ole">
            <mc:AlternateContent xmlns:mc="http://schemas.openxmlformats.org/markup-compatibility/2006">
              <mc:Choice xmlns:v="urn:schemas-microsoft-com:vml" Requires="v">
                <p:oleObj spid="_x0000_s3394" name="" r:id="rId3" imgW="5041900" imgH="812800" progId="Equation.DSMT4">
                  <p:embed/>
                </p:oleObj>
              </mc:Choice>
              <mc:Fallback>
                <p:oleObj name="" r:id="rId3" imgW="5041900" imgH="812800" progId="Equation.DSMT4">
                  <p:embed/>
                  <p:pic>
                    <p:nvPicPr>
                      <p:cNvPr id="0" name="图片 3393"/>
                      <p:cNvPicPr/>
                      <p:nvPr/>
                    </p:nvPicPr>
                    <p:blipFill>
                      <a:blip r:embed="rId4"/>
                      <a:stretch>
                        <a:fillRect/>
                      </a:stretch>
                    </p:blipFill>
                    <p:spPr>
                      <a:xfrm>
                        <a:off x="1285875" y="3116263"/>
                        <a:ext cx="5041900" cy="812800"/>
                      </a:xfrm>
                      <a:prstGeom prst="rect">
                        <a:avLst/>
                      </a:prstGeom>
                      <a:noFill/>
                      <a:ln w="38100">
                        <a:noFill/>
                        <a:miter/>
                      </a:ln>
                    </p:spPr>
                  </p:pic>
                </p:oleObj>
              </mc:Fallback>
            </mc:AlternateContent>
          </a:graphicData>
        </a:graphic>
      </p:graphicFrame>
      <p:graphicFrame>
        <p:nvGraphicFramePr>
          <p:cNvPr id="5" name="Object 4"/>
          <p:cNvGraphicFramePr>
            <a:graphicFrameLocks noChangeAspect="1"/>
          </p:cNvGraphicFramePr>
          <p:nvPr/>
        </p:nvGraphicFramePr>
        <p:xfrm>
          <a:off x="1357313" y="4000500"/>
          <a:ext cx="1612900" cy="355600"/>
        </p:xfrm>
        <a:graphic>
          <a:graphicData uri="http://schemas.openxmlformats.org/presentationml/2006/ole">
            <mc:AlternateContent xmlns:mc="http://schemas.openxmlformats.org/markup-compatibility/2006">
              <mc:Choice xmlns:v="urn:schemas-microsoft-com:vml" Requires="v">
                <p:oleObj spid="_x0000_s3397" name="" r:id="rId5" imgW="1612900" imgH="355600" progId="Equation.DSMT4">
                  <p:embed/>
                </p:oleObj>
              </mc:Choice>
              <mc:Fallback>
                <p:oleObj name="" r:id="rId5" imgW="1612900" imgH="355600" progId="Equation.DSMT4">
                  <p:embed/>
                  <p:pic>
                    <p:nvPicPr>
                      <p:cNvPr id="0" name="图片 3396"/>
                      <p:cNvPicPr/>
                      <p:nvPr/>
                    </p:nvPicPr>
                    <p:blipFill>
                      <a:blip r:embed="rId6"/>
                      <a:stretch>
                        <a:fillRect/>
                      </a:stretch>
                    </p:blipFill>
                    <p:spPr>
                      <a:xfrm>
                        <a:off x="1357313" y="4000500"/>
                        <a:ext cx="1612900" cy="355600"/>
                      </a:xfrm>
                      <a:prstGeom prst="rect">
                        <a:avLst/>
                      </a:prstGeom>
                      <a:noFill/>
                      <a:ln w="38100">
                        <a:noFill/>
                        <a:miter/>
                      </a:ln>
                    </p:spPr>
                  </p:pic>
                </p:oleObj>
              </mc:Fallback>
            </mc:AlternateContent>
          </a:graphicData>
        </a:graphic>
      </p:graphicFrame>
      <p:sp>
        <p:nvSpPr>
          <p:cNvPr id="6" name="TextBox 5"/>
          <p:cNvSpPr txBox="1"/>
          <p:nvPr/>
        </p:nvSpPr>
        <p:spPr>
          <a:xfrm>
            <a:off x="3143250" y="3957638"/>
            <a:ext cx="58626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系统不是内部渐近稳定的，存在等辐振荡运动模块</a:t>
            </a:r>
            <a:endParaRPr lang="zh-CN" altLang="en-US" sz="2000" b="1" dirty="0">
              <a:solidFill>
                <a:srgbClr val="A50021"/>
              </a:solidFill>
              <a:latin typeface="Arial" panose="020B0604020202020204" pitchFamily="34" charset="0"/>
            </a:endParaRPr>
          </a:p>
        </p:txBody>
      </p:sp>
      <p:graphicFrame>
        <p:nvGraphicFramePr>
          <p:cNvPr id="7" name="Object 5"/>
          <p:cNvGraphicFramePr>
            <a:graphicFrameLocks noChangeAspect="1"/>
          </p:cNvGraphicFramePr>
          <p:nvPr/>
        </p:nvGraphicFramePr>
        <p:xfrm>
          <a:off x="1357313" y="4632325"/>
          <a:ext cx="2451100" cy="368300"/>
        </p:xfrm>
        <a:graphic>
          <a:graphicData uri="http://schemas.openxmlformats.org/presentationml/2006/ole">
            <mc:AlternateContent xmlns:mc="http://schemas.openxmlformats.org/markup-compatibility/2006">
              <mc:Choice xmlns:v="urn:schemas-microsoft-com:vml" Requires="v">
                <p:oleObj spid="_x0000_s3395" name="" r:id="rId7" imgW="2451100" imgH="368300" progId="Equation.DSMT4">
                  <p:embed/>
                </p:oleObj>
              </mc:Choice>
              <mc:Fallback>
                <p:oleObj name="" r:id="rId7" imgW="2451100" imgH="368300" progId="Equation.DSMT4">
                  <p:embed/>
                  <p:pic>
                    <p:nvPicPr>
                      <p:cNvPr id="0" name="图片 3394"/>
                      <p:cNvPicPr/>
                      <p:nvPr/>
                    </p:nvPicPr>
                    <p:blipFill>
                      <a:blip r:embed="rId8"/>
                      <a:stretch>
                        <a:fillRect/>
                      </a:stretch>
                    </p:blipFill>
                    <p:spPr>
                      <a:xfrm>
                        <a:off x="1357313" y="4632325"/>
                        <a:ext cx="2451100" cy="368300"/>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1928813" y="5000625"/>
          <a:ext cx="3390900" cy="1625600"/>
        </p:xfrm>
        <a:graphic>
          <a:graphicData uri="http://schemas.openxmlformats.org/presentationml/2006/ole">
            <mc:AlternateContent xmlns:mc="http://schemas.openxmlformats.org/markup-compatibility/2006">
              <mc:Choice xmlns:v="urn:schemas-microsoft-com:vml" Requires="v">
                <p:oleObj spid="_x0000_s3392" name="" r:id="rId9" imgW="3390900" imgH="1625600" progId="Equation.DSMT4">
                  <p:embed/>
                </p:oleObj>
              </mc:Choice>
              <mc:Fallback>
                <p:oleObj name="" r:id="rId9" imgW="3390900" imgH="1625600" progId="Equation.DSMT4">
                  <p:embed/>
                  <p:pic>
                    <p:nvPicPr>
                      <p:cNvPr id="0" name="图片 3391"/>
                      <p:cNvPicPr/>
                      <p:nvPr/>
                    </p:nvPicPr>
                    <p:blipFill>
                      <a:blip r:embed="rId10"/>
                      <a:stretch>
                        <a:fillRect/>
                      </a:stretch>
                    </p:blipFill>
                    <p:spPr>
                      <a:xfrm>
                        <a:off x="1928813" y="5000625"/>
                        <a:ext cx="3390900" cy="1625600"/>
                      </a:xfrm>
                      <a:prstGeom prst="rect">
                        <a:avLst/>
                      </a:prstGeom>
                      <a:noFill/>
                      <a:ln w="38100">
                        <a:noFill/>
                        <a:miter/>
                      </a:ln>
                    </p:spPr>
                  </p:pic>
                </p:oleObj>
              </mc:Fallback>
            </mc:AlternateContent>
          </a:graphicData>
        </a:graphic>
      </p:graphicFrame>
      <p:sp>
        <p:nvSpPr>
          <p:cNvPr id="9" name="TextBox 8"/>
          <p:cNvSpPr txBox="1"/>
          <p:nvPr/>
        </p:nvSpPr>
        <p:spPr>
          <a:xfrm>
            <a:off x="3786188" y="6143625"/>
            <a:ext cx="31083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000" b="1" dirty="0">
                <a:solidFill>
                  <a:srgbClr val="A50021"/>
                </a:solidFill>
                <a:latin typeface="Arial" panose="020B0604020202020204" pitchFamily="34" charset="0"/>
              </a:rPr>
              <a:t>系统是输入</a:t>
            </a:r>
            <a:r>
              <a:rPr lang="en-US" altLang="zh-CN" sz="2000" b="1" dirty="0">
                <a:solidFill>
                  <a:srgbClr val="A50021"/>
                </a:solidFill>
                <a:latin typeface="Arial" panose="020B0604020202020204" pitchFamily="34" charset="0"/>
              </a:rPr>
              <a:t>-</a:t>
            </a:r>
            <a:r>
              <a:rPr lang="zh-CN" altLang="en-US" sz="2000" b="1" dirty="0">
                <a:solidFill>
                  <a:srgbClr val="A50021"/>
                </a:solidFill>
                <a:latin typeface="Arial" panose="020B0604020202020204" pitchFamily="34" charset="0"/>
              </a:rPr>
              <a:t>输出稳定的。</a:t>
            </a:r>
            <a:endParaRPr lang="zh-CN" altLang="en-US" sz="2000" b="1" dirty="0">
              <a:solidFill>
                <a:srgbClr val="A50021"/>
              </a:solidFill>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
          <p:cNvSpPr>
            <a:spLocks noGrp="1"/>
          </p:cNvSpPr>
          <p:nvPr>
            <p:ph type="title"/>
          </p:nvPr>
        </p:nvSpPr>
        <p:spPr/>
        <p:txBody>
          <a:bodyPr vert="horz" wrap="square" lIns="91440" tIns="45720" rIns="91440" bIns="45720" anchor="ctr" anchorCtr="0"/>
          <a:p>
            <a:pPr eaLnBrk="1" hangingPunct="1"/>
            <a:r>
              <a:rPr lang="en-US" altLang="zh-CN" sz="2800" b="1" dirty="0">
                <a:solidFill>
                  <a:srgbClr val="A50021"/>
                </a:solidFill>
              </a:rPr>
              <a:t>3.5.4</a:t>
            </a:r>
            <a:r>
              <a:rPr lang="zh-CN" altLang="en-US" sz="2800" b="1" dirty="0">
                <a:solidFill>
                  <a:srgbClr val="A50021"/>
                </a:solidFill>
              </a:rPr>
              <a:t>   系统稳定性的代数判据</a:t>
            </a:r>
            <a:br>
              <a:rPr lang="zh-CN" altLang="en-US" sz="2800" b="1" dirty="0">
                <a:solidFill>
                  <a:srgbClr val="A50021"/>
                </a:solidFill>
              </a:rPr>
            </a:br>
            <a:r>
              <a:rPr lang="en-US" altLang="zh-CN" sz="2800" b="1" i="1" dirty="0">
                <a:solidFill>
                  <a:schemeClr val="hlink"/>
                </a:solidFill>
                <a:latin typeface="Times New Roman" panose="02020603050405020304" pitchFamily="18" charset="0"/>
              </a:rPr>
              <a:t>Algebra criterion of system stability</a:t>
            </a:r>
            <a:r>
              <a:rPr lang="en-US" altLang="zh-CN" sz="2800" b="1" dirty="0">
                <a:solidFill>
                  <a:srgbClr val="A50021"/>
                </a:solidFill>
              </a:rPr>
              <a:t> </a:t>
            </a:r>
            <a:endParaRPr lang="en-US" altLang="zh-CN" sz="2800" b="1" dirty="0">
              <a:solidFill>
                <a:srgbClr val="A50021"/>
              </a:solidFill>
            </a:endParaRPr>
          </a:p>
        </p:txBody>
      </p:sp>
      <p:sp>
        <p:nvSpPr>
          <p:cNvPr id="3" name="TextBox 2"/>
          <p:cNvSpPr txBox="1"/>
          <p:nvPr/>
        </p:nvSpPr>
        <p:spPr>
          <a:xfrm>
            <a:off x="500063" y="1857375"/>
            <a:ext cx="47212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b="1" dirty="0">
                <a:solidFill>
                  <a:srgbClr val="A50021"/>
                </a:solidFill>
                <a:latin typeface="Arial" panose="020B0604020202020204" pitchFamily="34" charset="0"/>
              </a:rPr>
              <a:t>3.5.4.1</a:t>
            </a:r>
            <a:r>
              <a:rPr lang="zh-CN" altLang="en-US" sz="2000" b="1" dirty="0">
                <a:solidFill>
                  <a:srgbClr val="A50021"/>
                </a:solidFill>
                <a:latin typeface="Arial" panose="020B0604020202020204" pitchFamily="34" charset="0"/>
              </a:rPr>
              <a:t>  连续时间系统稳定性的代数判据</a:t>
            </a:r>
            <a:endParaRPr lang="zh-CN" altLang="en-US" sz="2000" b="1" dirty="0">
              <a:solidFill>
                <a:srgbClr val="A50021"/>
              </a:solidFill>
              <a:latin typeface="Arial" panose="020B0604020202020204" pitchFamily="34" charset="0"/>
            </a:endParaRPr>
          </a:p>
        </p:txBody>
      </p:sp>
      <p:sp>
        <p:nvSpPr>
          <p:cNvPr id="4" name="TextBox 3"/>
          <p:cNvSpPr txBox="1"/>
          <p:nvPr/>
        </p:nvSpPr>
        <p:spPr>
          <a:xfrm>
            <a:off x="1071563" y="2357438"/>
            <a:ext cx="21844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A50021"/>
                </a:solidFill>
                <a:latin typeface="Arial" panose="020B0604020202020204" pitchFamily="34" charset="0"/>
              </a:rPr>
              <a:t>(1) </a:t>
            </a:r>
            <a:r>
              <a:rPr lang="zh-CN" altLang="en-US" sz="1800" b="1" dirty="0">
                <a:solidFill>
                  <a:srgbClr val="A50021"/>
                </a:solidFill>
                <a:latin typeface="Arial" panose="020B0604020202020204" pitchFamily="34" charset="0"/>
              </a:rPr>
              <a:t>劳斯</a:t>
            </a:r>
            <a:r>
              <a:rPr lang="en-US" altLang="zh-CN" sz="1800" b="1" i="1" dirty="0">
                <a:solidFill>
                  <a:schemeClr val="hlink"/>
                </a:solidFill>
                <a:latin typeface="Times New Roman" panose="02020603050405020304" pitchFamily="18" charset="0"/>
              </a:rPr>
              <a:t>(Routh)</a:t>
            </a:r>
            <a:r>
              <a:rPr lang="zh-CN" altLang="en-US" sz="1800" b="1" dirty="0">
                <a:solidFill>
                  <a:srgbClr val="A50021"/>
                </a:solidFill>
                <a:latin typeface="Arial" panose="020B0604020202020204" pitchFamily="34" charset="0"/>
              </a:rPr>
              <a:t>判据</a:t>
            </a:r>
            <a:endParaRPr lang="zh-CN" altLang="en-US" sz="1800" b="1" dirty="0">
              <a:solidFill>
                <a:srgbClr val="A50021"/>
              </a:solidFill>
              <a:latin typeface="Arial" panose="020B0604020202020204" pitchFamily="34" charset="0"/>
            </a:endParaRPr>
          </a:p>
        </p:txBody>
      </p:sp>
      <p:sp>
        <p:nvSpPr>
          <p:cNvPr id="5" name="Text Box 4"/>
          <p:cNvSpPr txBox="1"/>
          <p:nvPr/>
        </p:nvSpPr>
        <p:spPr>
          <a:xfrm>
            <a:off x="1214438" y="2857500"/>
            <a:ext cx="37338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000" b="1" dirty="0">
                <a:latin typeface="Arial" panose="020B0604020202020204" pitchFamily="34" charset="0"/>
              </a:rPr>
              <a:t>若系统的特征方程为：</a:t>
            </a:r>
            <a:endParaRPr lang="zh-CN" altLang="en-US" sz="2000" b="1" dirty="0">
              <a:latin typeface="Arial" panose="020B0604020202020204" pitchFamily="34" charset="0"/>
            </a:endParaRPr>
          </a:p>
        </p:txBody>
      </p:sp>
      <p:graphicFrame>
        <p:nvGraphicFramePr>
          <p:cNvPr id="6" name="Object 2"/>
          <p:cNvGraphicFramePr>
            <a:graphicFrameLocks noChangeAspect="1"/>
          </p:cNvGraphicFramePr>
          <p:nvPr/>
        </p:nvGraphicFramePr>
        <p:xfrm>
          <a:off x="1857375" y="3406775"/>
          <a:ext cx="5029200" cy="522288"/>
        </p:xfrm>
        <a:graphic>
          <a:graphicData uri="http://schemas.openxmlformats.org/presentationml/2006/ole">
            <mc:AlternateContent xmlns:mc="http://schemas.openxmlformats.org/markup-compatibility/2006">
              <mc:Choice xmlns:v="urn:schemas-microsoft-com:vml" Requires="v">
                <p:oleObj spid="_x0000_s3396" name="" r:id="rId1" imgW="2044700" imgH="241300" progId="Equation.DSMT4">
                  <p:embed/>
                </p:oleObj>
              </mc:Choice>
              <mc:Fallback>
                <p:oleObj name="" r:id="rId1" imgW="2044700" imgH="241300" progId="Equation.DSMT4">
                  <p:embed/>
                  <p:pic>
                    <p:nvPicPr>
                      <p:cNvPr id="0" name="图片 3395"/>
                      <p:cNvPicPr/>
                      <p:nvPr/>
                    </p:nvPicPr>
                    <p:blipFill>
                      <a:blip r:embed="rId2"/>
                      <a:stretch>
                        <a:fillRect/>
                      </a:stretch>
                    </p:blipFill>
                    <p:spPr>
                      <a:xfrm>
                        <a:off x="1857375" y="3406775"/>
                        <a:ext cx="5029200" cy="522288"/>
                      </a:xfrm>
                      <a:prstGeom prst="rect">
                        <a:avLst/>
                      </a:prstGeom>
                      <a:noFill/>
                      <a:ln w="38100">
                        <a:noFill/>
                        <a:miter/>
                      </a:ln>
                    </p:spPr>
                  </p:pic>
                </p:oleObj>
              </mc:Fallback>
            </mc:AlternateContent>
          </a:graphicData>
        </a:graphic>
      </p:graphicFrame>
      <p:sp>
        <p:nvSpPr>
          <p:cNvPr id="7" name="TextBox 6"/>
          <p:cNvSpPr txBox="1"/>
          <p:nvPr/>
        </p:nvSpPr>
        <p:spPr>
          <a:xfrm>
            <a:off x="571500" y="4429125"/>
            <a:ext cx="8286750" cy="1920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FontTx/>
              <a:buNone/>
            </a:pPr>
            <a:r>
              <a:rPr lang="zh-CN" altLang="en-US" sz="2000" b="1" dirty="0">
                <a:latin typeface="Arial" panose="020B0604020202020204" pitchFamily="34" charset="0"/>
              </a:rPr>
              <a:t>        线性系统渐近稳定的充要条件是，由特征方程系数组成的劳斯表的第一列元素全部为正数。</a:t>
            </a:r>
            <a:endParaRPr lang="en-US" altLang="zh-CN" sz="2000" b="1" dirty="0">
              <a:latin typeface="Arial" panose="020B0604020202020204" pitchFamily="34" charset="0"/>
            </a:endParaRPr>
          </a:p>
          <a:p>
            <a:pPr marL="0" lvl="0" indent="0" eaLnBrk="1" hangingPunct="1">
              <a:lnSpc>
                <a:spcPct val="150000"/>
              </a:lnSpc>
              <a:spcBef>
                <a:spcPct val="0"/>
              </a:spcBef>
              <a:buFontTx/>
              <a:buNone/>
            </a:pPr>
            <a:r>
              <a:rPr lang="zh-CN" altLang="en-US" sz="2000" b="1" dirty="0">
                <a:latin typeface="Arial" panose="020B0604020202020204" pitchFamily="34" charset="0"/>
              </a:rPr>
              <a:t>        若系统不是渐近稳定的，则系统特征方程在复平面右半部内根的个数等于劳斯表第一列元素符号改变的次数。</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000000"/>
                                          </p:val>
                                        </p:tav>
                                        <p:tav tm="100000">
                                          <p:val>
                                            <p:strVal val="#ppt_w"/>
                                          </p:val>
                                        </p:tav>
                                      </p:tavLst>
                                    </p:anim>
                                    <p:anim calcmode="lin" valueType="num">
                                      <p:cBhvr>
                                        <p:cTn id="18"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out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xEl>
                                              <p:charRg st="0" end="49"/>
                                            </p:txEl>
                                          </p:spTgt>
                                        </p:tgtEl>
                                        <p:attrNameLst>
                                          <p:attrName>style.visibility</p:attrName>
                                        </p:attrNameLst>
                                      </p:cBhvr>
                                      <p:to>
                                        <p:strVal val="visible"/>
                                      </p:to>
                                    </p:set>
                                    <p:anim calcmode="lin" valueType="num">
                                      <p:cBhvr additive="base">
                                        <p:cTn id="28" dur="500" fill="hold"/>
                                        <p:tgtEl>
                                          <p:spTgt spid="7">
                                            <p:txEl>
                                              <p:charRg st="0" end="4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charRg st="0" end="49"/>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charRg st="49" end="106"/>
                                            </p:txEl>
                                          </p:spTgt>
                                        </p:tgtEl>
                                        <p:attrNameLst>
                                          <p:attrName>style.visibility</p:attrName>
                                        </p:attrNameLst>
                                      </p:cBhvr>
                                      <p:to>
                                        <p:strVal val="visible"/>
                                      </p:to>
                                    </p:set>
                                    <p:anim calcmode="lin" valueType="num">
                                      <p:cBhvr additive="base">
                                        <p:cTn id="34" dur="500" fill="hold"/>
                                        <p:tgtEl>
                                          <p:spTgt spid="7">
                                            <p:txEl>
                                              <p:charRg st="49" end="10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charRg st="49" end="1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矩形 24"/>
          <p:cNvSpPr/>
          <p:nvPr/>
        </p:nvSpPr>
        <p:spPr>
          <a:xfrm>
            <a:off x="4429125" y="357188"/>
            <a:ext cx="3786188" cy="142875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03" name="Text Box 6"/>
          <p:cNvSpPr txBox="1"/>
          <p:nvPr/>
        </p:nvSpPr>
        <p:spPr>
          <a:xfrm>
            <a:off x="285750" y="857250"/>
            <a:ext cx="4699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zh-CN" altLang="en-US" sz="2400" b="1" dirty="0">
                <a:latin typeface="Arial" panose="020B0604020202020204" pitchFamily="34" charset="0"/>
              </a:rPr>
              <a:t>劳思表构成如下图：</a:t>
            </a:r>
            <a:endParaRPr lang="zh-CN" altLang="en-US" sz="2400" b="1" dirty="0">
              <a:latin typeface="Arial" panose="020B0604020202020204" pitchFamily="34" charset="0"/>
            </a:endParaRPr>
          </a:p>
        </p:txBody>
      </p:sp>
      <p:graphicFrame>
        <p:nvGraphicFramePr>
          <p:cNvPr id="431254" name="Object 3"/>
          <p:cNvGraphicFramePr>
            <a:graphicFrameLocks noChangeAspect="1"/>
          </p:cNvGraphicFramePr>
          <p:nvPr/>
        </p:nvGraphicFramePr>
        <p:xfrm>
          <a:off x="1295400" y="2908300"/>
          <a:ext cx="2057400" cy="754063"/>
        </p:xfrm>
        <a:graphic>
          <a:graphicData uri="http://schemas.openxmlformats.org/presentationml/2006/ole">
            <mc:AlternateContent xmlns:mc="http://schemas.openxmlformats.org/markup-compatibility/2006">
              <mc:Choice xmlns:v="urn:schemas-microsoft-com:vml" Requires="v">
                <p:oleObj spid="_x0000_s3399" name="" r:id="rId1" imgW="1066800" imgH="431800" progId="Equation.3">
                  <p:embed/>
                </p:oleObj>
              </mc:Choice>
              <mc:Fallback>
                <p:oleObj name="" r:id="rId1" imgW="1066800" imgH="431800" progId="Equation.3">
                  <p:embed/>
                  <p:pic>
                    <p:nvPicPr>
                      <p:cNvPr id="0" name="图片 3398"/>
                      <p:cNvPicPr/>
                      <p:nvPr/>
                    </p:nvPicPr>
                    <p:blipFill>
                      <a:blip r:embed="rId2"/>
                      <a:stretch>
                        <a:fillRect/>
                      </a:stretch>
                    </p:blipFill>
                    <p:spPr>
                      <a:xfrm>
                        <a:off x="1295400" y="2908300"/>
                        <a:ext cx="2057400" cy="754063"/>
                      </a:xfrm>
                      <a:prstGeom prst="rect">
                        <a:avLst/>
                      </a:prstGeom>
                      <a:noFill/>
                      <a:ln w="38100">
                        <a:noFill/>
                        <a:miter/>
                      </a:ln>
                    </p:spPr>
                  </p:pic>
                </p:oleObj>
              </mc:Fallback>
            </mc:AlternateContent>
          </a:graphicData>
        </a:graphic>
      </p:graphicFrame>
      <p:graphicFrame>
        <p:nvGraphicFramePr>
          <p:cNvPr id="431255" name="Object 4"/>
          <p:cNvGraphicFramePr>
            <a:graphicFrameLocks noChangeAspect="1"/>
          </p:cNvGraphicFramePr>
          <p:nvPr/>
        </p:nvGraphicFramePr>
        <p:xfrm>
          <a:off x="381000" y="3054350"/>
          <a:ext cx="609600" cy="442913"/>
        </p:xfrm>
        <a:graphic>
          <a:graphicData uri="http://schemas.openxmlformats.org/presentationml/2006/ole">
            <mc:AlternateContent xmlns:mc="http://schemas.openxmlformats.org/markup-compatibility/2006">
              <mc:Choice xmlns:v="urn:schemas-microsoft-com:vml" Requires="v">
                <p:oleObj spid="_x0000_s3393" name="" r:id="rId3" imgW="279400" imgH="203200" progId="Equation.3">
                  <p:embed/>
                </p:oleObj>
              </mc:Choice>
              <mc:Fallback>
                <p:oleObj name="" r:id="rId3" imgW="279400" imgH="203200" progId="Equation.3">
                  <p:embed/>
                  <p:pic>
                    <p:nvPicPr>
                      <p:cNvPr id="0" name="图片 3392"/>
                      <p:cNvPicPr/>
                      <p:nvPr/>
                    </p:nvPicPr>
                    <p:blipFill>
                      <a:blip r:embed="rId4"/>
                      <a:stretch>
                        <a:fillRect/>
                      </a:stretch>
                    </p:blipFill>
                    <p:spPr>
                      <a:xfrm>
                        <a:off x="381000" y="3054350"/>
                        <a:ext cx="609600" cy="442913"/>
                      </a:xfrm>
                      <a:prstGeom prst="rect">
                        <a:avLst/>
                      </a:prstGeom>
                      <a:noFill/>
                      <a:ln w="38100">
                        <a:noFill/>
                        <a:miter/>
                      </a:ln>
                    </p:spPr>
                  </p:pic>
                </p:oleObj>
              </mc:Fallback>
            </mc:AlternateContent>
          </a:graphicData>
        </a:graphic>
      </p:graphicFrame>
      <p:graphicFrame>
        <p:nvGraphicFramePr>
          <p:cNvPr id="431256" name="Object 5"/>
          <p:cNvGraphicFramePr>
            <a:graphicFrameLocks noChangeAspect="1"/>
          </p:cNvGraphicFramePr>
          <p:nvPr/>
        </p:nvGraphicFramePr>
        <p:xfrm>
          <a:off x="3505200" y="2832100"/>
          <a:ext cx="1905000" cy="771525"/>
        </p:xfrm>
        <a:graphic>
          <a:graphicData uri="http://schemas.openxmlformats.org/presentationml/2006/ole">
            <mc:AlternateContent xmlns:mc="http://schemas.openxmlformats.org/markup-compatibility/2006">
              <mc:Choice xmlns:v="urn:schemas-microsoft-com:vml" Requires="v">
                <p:oleObj spid="_x0000_s3410" name="" r:id="rId5" imgW="1066800" imgH="431800" progId="Equation.3">
                  <p:embed/>
                </p:oleObj>
              </mc:Choice>
              <mc:Fallback>
                <p:oleObj name="" r:id="rId5" imgW="1066800" imgH="431800" progId="Equation.3">
                  <p:embed/>
                  <p:pic>
                    <p:nvPicPr>
                      <p:cNvPr id="0" name="图片 3409"/>
                      <p:cNvPicPr/>
                      <p:nvPr/>
                    </p:nvPicPr>
                    <p:blipFill>
                      <a:blip r:embed="rId6"/>
                      <a:stretch>
                        <a:fillRect/>
                      </a:stretch>
                    </p:blipFill>
                    <p:spPr>
                      <a:xfrm>
                        <a:off x="3505200" y="2832100"/>
                        <a:ext cx="1905000" cy="771525"/>
                      </a:xfrm>
                      <a:prstGeom prst="rect">
                        <a:avLst/>
                      </a:prstGeom>
                      <a:noFill/>
                      <a:ln w="38100">
                        <a:noFill/>
                        <a:miter/>
                      </a:ln>
                    </p:spPr>
                  </p:pic>
                </p:oleObj>
              </mc:Fallback>
            </mc:AlternateContent>
          </a:graphicData>
        </a:graphic>
      </p:graphicFrame>
      <p:graphicFrame>
        <p:nvGraphicFramePr>
          <p:cNvPr id="431257" name="Object 6"/>
          <p:cNvGraphicFramePr>
            <a:graphicFrameLocks noChangeAspect="1"/>
          </p:cNvGraphicFramePr>
          <p:nvPr/>
        </p:nvGraphicFramePr>
        <p:xfrm>
          <a:off x="5843588" y="2849563"/>
          <a:ext cx="1752600" cy="709612"/>
        </p:xfrm>
        <a:graphic>
          <a:graphicData uri="http://schemas.openxmlformats.org/presentationml/2006/ole">
            <mc:AlternateContent xmlns:mc="http://schemas.openxmlformats.org/markup-compatibility/2006">
              <mc:Choice xmlns:v="urn:schemas-microsoft-com:vml" Requires="v">
                <p:oleObj spid="_x0000_s3416" name="" r:id="rId7" imgW="1066800" imgH="431800" progId="Equation.DSMT4">
                  <p:embed/>
                </p:oleObj>
              </mc:Choice>
              <mc:Fallback>
                <p:oleObj name="" r:id="rId7" imgW="1066800" imgH="431800" progId="Equation.DSMT4">
                  <p:embed/>
                  <p:pic>
                    <p:nvPicPr>
                      <p:cNvPr id="0" name="图片 3415"/>
                      <p:cNvPicPr/>
                      <p:nvPr/>
                    </p:nvPicPr>
                    <p:blipFill>
                      <a:blip r:embed="rId8"/>
                      <a:stretch>
                        <a:fillRect/>
                      </a:stretch>
                    </p:blipFill>
                    <p:spPr>
                      <a:xfrm>
                        <a:off x="5843588" y="2849563"/>
                        <a:ext cx="1752600" cy="709612"/>
                      </a:xfrm>
                      <a:prstGeom prst="rect">
                        <a:avLst/>
                      </a:prstGeom>
                      <a:noFill/>
                      <a:ln w="38100">
                        <a:noFill/>
                        <a:miter/>
                      </a:ln>
                    </p:spPr>
                  </p:pic>
                </p:oleObj>
              </mc:Fallback>
            </mc:AlternateContent>
          </a:graphicData>
        </a:graphic>
      </p:graphicFrame>
      <p:graphicFrame>
        <p:nvGraphicFramePr>
          <p:cNvPr id="431258" name="Object 7"/>
          <p:cNvGraphicFramePr>
            <a:graphicFrameLocks noChangeAspect="1"/>
          </p:cNvGraphicFramePr>
          <p:nvPr/>
        </p:nvGraphicFramePr>
        <p:xfrm>
          <a:off x="381000" y="3746500"/>
          <a:ext cx="685800" cy="498475"/>
        </p:xfrm>
        <a:graphic>
          <a:graphicData uri="http://schemas.openxmlformats.org/presentationml/2006/ole">
            <mc:AlternateContent xmlns:mc="http://schemas.openxmlformats.org/markup-compatibility/2006">
              <mc:Choice xmlns:v="urn:schemas-microsoft-com:vml" Requires="v">
                <p:oleObj spid="_x0000_s3413" name="" r:id="rId9" imgW="279400" imgH="203200" progId="Equation.3">
                  <p:embed/>
                </p:oleObj>
              </mc:Choice>
              <mc:Fallback>
                <p:oleObj name="" r:id="rId9" imgW="279400" imgH="203200" progId="Equation.3">
                  <p:embed/>
                  <p:pic>
                    <p:nvPicPr>
                      <p:cNvPr id="0" name="图片 3412"/>
                      <p:cNvPicPr/>
                      <p:nvPr/>
                    </p:nvPicPr>
                    <p:blipFill>
                      <a:blip r:embed="rId10"/>
                      <a:stretch>
                        <a:fillRect/>
                      </a:stretch>
                    </p:blipFill>
                    <p:spPr>
                      <a:xfrm>
                        <a:off x="381000" y="3746500"/>
                        <a:ext cx="685800" cy="498475"/>
                      </a:xfrm>
                      <a:prstGeom prst="rect">
                        <a:avLst/>
                      </a:prstGeom>
                      <a:noFill/>
                      <a:ln w="38100">
                        <a:noFill/>
                        <a:miter/>
                      </a:ln>
                    </p:spPr>
                  </p:pic>
                </p:oleObj>
              </mc:Fallback>
            </mc:AlternateContent>
          </a:graphicData>
        </a:graphic>
      </p:graphicFrame>
      <p:graphicFrame>
        <p:nvGraphicFramePr>
          <p:cNvPr id="431259" name="Object 8"/>
          <p:cNvGraphicFramePr>
            <a:graphicFrameLocks noChangeAspect="1"/>
          </p:cNvGraphicFramePr>
          <p:nvPr/>
        </p:nvGraphicFramePr>
        <p:xfrm>
          <a:off x="1295400" y="3594100"/>
          <a:ext cx="2133600" cy="815975"/>
        </p:xfrm>
        <a:graphic>
          <a:graphicData uri="http://schemas.openxmlformats.org/presentationml/2006/ole">
            <mc:AlternateContent xmlns:mc="http://schemas.openxmlformats.org/markup-compatibility/2006">
              <mc:Choice xmlns:v="urn:schemas-microsoft-com:vml" Requires="v">
                <p:oleObj spid="_x0000_s3417" name="" r:id="rId11" imgW="1129665" imgH="431800" progId="Equation.3">
                  <p:embed/>
                </p:oleObj>
              </mc:Choice>
              <mc:Fallback>
                <p:oleObj name="" r:id="rId11" imgW="1129665" imgH="431800" progId="Equation.3">
                  <p:embed/>
                  <p:pic>
                    <p:nvPicPr>
                      <p:cNvPr id="0" name="图片 3416"/>
                      <p:cNvPicPr/>
                      <p:nvPr/>
                    </p:nvPicPr>
                    <p:blipFill>
                      <a:blip r:embed="rId12"/>
                      <a:stretch>
                        <a:fillRect/>
                      </a:stretch>
                    </p:blipFill>
                    <p:spPr>
                      <a:xfrm>
                        <a:off x="1295400" y="3594100"/>
                        <a:ext cx="2133600" cy="815975"/>
                      </a:xfrm>
                      <a:prstGeom prst="rect">
                        <a:avLst/>
                      </a:prstGeom>
                      <a:noFill/>
                      <a:ln w="38100">
                        <a:noFill/>
                        <a:miter/>
                      </a:ln>
                    </p:spPr>
                  </p:pic>
                </p:oleObj>
              </mc:Fallback>
            </mc:AlternateContent>
          </a:graphicData>
        </a:graphic>
      </p:graphicFrame>
      <p:graphicFrame>
        <p:nvGraphicFramePr>
          <p:cNvPr id="431260" name="Object 9"/>
          <p:cNvGraphicFramePr>
            <a:graphicFrameLocks noChangeAspect="1"/>
          </p:cNvGraphicFramePr>
          <p:nvPr/>
        </p:nvGraphicFramePr>
        <p:xfrm>
          <a:off x="3505200" y="3594100"/>
          <a:ext cx="2133600" cy="814388"/>
        </p:xfrm>
        <a:graphic>
          <a:graphicData uri="http://schemas.openxmlformats.org/presentationml/2006/ole">
            <mc:AlternateContent xmlns:mc="http://schemas.openxmlformats.org/markup-compatibility/2006">
              <mc:Choice xmlns:v="urn:schemas-microsoft-com:vml" Requires="v">
                <p:oleObj spid="_x0000_s3411" name="" r:id="rId13" imgW="1129665" imgH="431800" progId="Equation.3">
                  <p:embed/>
                </p:oleObj>
              </mc:Choice>
              <mc:Fallback>
                <p:oleObj name="" r:id="rId13" imgW="1129665" imgH="431800" progId="Equation.3">
                  <p:embed/>
                  <p:pic>
                    <p:nvPicPr>
                      <p:cNvPr id="0" name="图片 3410"/>
                      <p:cNvPicPr/>
                      <p:nvPr/>
                    </p:nvPicPr>
                    <p:blipFill>
                      <a:blip r:embed="rId14"/>
                      <a:stretch>
                        <a:fillRect/>
                      </a:stretch>
                    </p:blipFill>
                    <p:spPr>
                      <a:xfrm>
                        <a:off x="3505200" y="3594100"/>
                        <a:ext cx="2133600" cy="814388"/>
                      </a:xfrm>
                      <a:prstGeom prst="rect">
                        <a:avLst/>
                      </a:prstGeom>
                      <a:noFill/>
                      <a:ln w="38100">
                        <a:noFill/>
                        <a:miter/>
                      </a:ln>
                    </p:spPr>
                  </p:pic>
                </p:oleObj>
              </mc:Fallback>
            </mc:AlternateContent>
          </a:graphicData>
        </a:graphic>
      </p:graphicFrame>
      <p:graphicFrame>
        <p:nvGraphicFramePr>
          <p:cNvPr id="431261" name="Object 10"/>
          <p:cNvGraphicFramePr>
            <a:graphicFrameLocks noChangeAspect="1"/>
          </p:cNvGraphicFramePr>
          <p:nvPr/>
        </p:nvGraphicFramePr>
        <p:xfrm>
          <a:off x="6118225" y="3822700"/>
          <a:ext cx="685800" cy="293688"/>
        </p:xfrm>
        <a:graphic>
          <a:graphicData uri="http://schemas.openxmlformats.org/presentationml/2006/ole">
            <mc:AlternateContent xmlns:mc="http://schemas.openxmlformats.org/markup-compatibility/2006">
              <mc:Choice xmlns:v="urn:schemas-microsoft-com:vml" Requires="v">
                <p:oleObj spid="_x0000_s3415" name="" r:id="rId15" imgW="177165" imgH="76200" progId="Equation.3">
                  <p:embed/>
                </p:oleObj>
              </mc:Choice>
              <mc:Fallback>
                <p:oleObj name="" r:id="rId15" imgW="177165" imgH="76200" progId="Equation.3">
                  <p:embed/>
                  <p:pic>
                    <p:nvPicPr>
                      <p:cNvPr id="0" name="图片 3414"/>
                      <p:cNvPicPr/>
                      <p:nvPr/>
                    </p:nvPicPr>
                    <p:blipFill>
                      <a:blip r:embed="rId16"/>
                      <a:stretch>
                        <a:fillRect/>
                      </a:stretch>
                    </p:blipFill>
                    <p:spPr>
                      <a:xfrm>
                        <a:off x="6118225" y="3822700"/>
                        <a:ext cx="685800" cy="293688"/>
                      </a:xfrm>
                      <a:prstGeom prst="rect">
                        <a:avLst/>
                      </a:prstGeom>
                      <a:noFill/>
                      <a:ln w="38100">
                        <a:noFill/>
                        <a:miter/>
                      </a:ln>
                    </p:spPr>
                  </p:pic>
                </p:oleObj>
              </mc:Fallback>
            </mc:AlternateContent>
          </a:graphicData>
        </a:graphic>
      </p:graphicFrame>
      <p:graphicFrame>
        <p:nvGraphicFramePr>
          <p:cNvPr id="431262" name="Object 11"/>
          <p:cNvGraphicFramePr>
            <a:graphicFrameLocks noChangeAspect="1"/>
          </p:cNvGraphicFramePr>
          <p:nvPr/>
        </p:nvGraphicFramePr>
        <p:xfrm>
          <a:off x="533400" y="4432300"/>
          <a:ext cx="6629400" cy="457200"/>
        </p:xfrm>
        <a:graphic>
          <a:graphicData uri="http://schemas.openxmlformats.org/presentationml/2006/ole">
            <mc:AlternateContent xmlns:mc="http://schemas.openxmlformats.org/markup-compatibility/2006">
              <mc:Choice xmlns:v="urn:schemas-microsoft-com:vml" Requires="v">
                <p:oleObj spid="_x0000_s3408" name="" r:id="rId17" imgW="1040765" imgH="215900" progId="Equation.3">
                  <p:embed/>
                </p:oleObj>
              </mc:Choice>
              <mc:Fallback>
                <p:oleObj name="" r:id="rId17" imgW="1040765" imgH="215900" progId="Equation.3">
                  <p:embed/>
                  <p:pic>
                    <p:nvPicPr>
                      <p:cNvPr id="0" name="图片 3407"/>
                      <p:cNvPicPr/>
                      <p:nvPr/>
                    </p:nvPicPr>
                    <p:blipFill>
                      <a:blip r:embed="rId18"/>
                      <a:stretch>
                        <a:fillRect/>
                      </a:stretch>
                    </p:blipFill>
                    <p:spPr>
                      <a:xfrm>
                        <a:off x="533400" y="4432300"/>
                        <a:ext cx="6629400" cy="457200"/>
                      </a:xfrm>
                      <a:prstGeom prst="rect">
                        <a:avLst/>
                      </a:prstGeom>
                      <a:noFill/>
                      <a:ln w="38100">
                        <a:noFill/>
                        <a:miter/>
                      </a:ln>
                    </p:spPr>
                  </p:pic>
                </p:oleObj>
              </mc:Fallback>
            </mc:AlternateContent>
          </a:graphicData>
        </a:graphic>
      </p:graphicFrame>
      <p:graphicFrame>
        <p:nvGraphicFramePr>
          <p:cNvPr id="431263" name="Object 12"/>
          <p:cNvGraphicFramePr>
            <a:graphicFrameLocks noChangeAspect="1"/>
          </p:cNvGraphicFramePr>
          <p:nvPr/>
        </p:nvGraphicFramePr>
        <p:xfrm>
          <a:off x="457200" y="4813300"/>
          <a:ext cx="371475" cy="457200"/>
        </p:xfrm>
        <a:graphic>
          <a:graphicData uri="http://schemas.openxmlformats.org/presentationml/2006/ole">
            <mc:AlternateContent xmlns:mc="http://schemas.openxmlformats.org/markup-compatibility/2006">
              <mc:Choice xmlns:v="urn:schemas-microsoft-com:vml" Requires="v">
                <p:oleObj spid="_x0000_s3407" name="" r:id="rId19" imgW="165100" imgH="203200" progId="Equation.3">
                  <p:embed/>
                </p:oleObj>
              </mc:Choice>
              <mc:Fallback>
                <p:oleObj name="" r:id="rId19" imgW="165100" imgH="203200" progId="Equation.3">
                  <p:embed/>
                  <p:pic>
                    <p:nvPicPr>
                      <p:cNvPr id="0" name="图片 3406"/>
                      <p:cNvPicPr/>
                      <p:nvPr/>
                    </p:nvPicPr>
                    <p:blipFill>
                      <a:blip r:embed="rId20"/>
                      <a:stretch>
                        <a:fillRect/>
                      </a:stretch>
                    </p:blipFill>
                    <p:spPr>
                      <a:xfrm>
                        <a:off x="457200" y="4813300"/>
                        <a:ext cx="371475" cy="457200"/>
                      </a:xfrm>
                      <a:prstGeom prst="rect">
                        <a:avLst/>
                      </a:prstGeom>
                      <a:noFill/>
                      <a:ln w="38100">
                        <a:noFill/>
                        <a:miter/>
                      </a:ln>
                    </p:spPr>
                  </p:pic>
                </p:oleObj>
              </mc:Fallback>
            </mc:AlternateContent>
          </a:graphicData>
        </a:graphic>
      </p:graphicFrame>
      <p:graphicFrame>
        <p:nvGraphicFramePr>
          <p:cNvPr id="431264" name="Object 13"/>
          <p:cNvGraphicFramePr>
            <a:graphicFrameLocks noChangeAspect="1"/>
          </p:cNvGraphicFramePr>
          <p:nvPr/>
        </p:nvGraphicFramePr>
        <p:xfrm>
          <a:off x="1371600" y="4737100"/>
          <a:ext cx="762000" cy="557213"/>
        </p:xfrm>
        <a:graphic>
          <a:graphicData uri="http://schemas.openxmlformats.org/presentationml/2006/ole">
            <mc:AlternateContent xmlns:mc="http://schemas.openxmlformats.org/markup-compatibility/2006">
              <mc:Choice xmlns:v="urn:schemas-microsoft-com:vml" Requires="v">
                <p:oleObj spid="_x0000_s3401" name="" r:id="rId21" imgW="330200" imgH="241300" progId="Equation.3">
                  <p:embed/>
                </p:oleObj>
              </mc:Choice>
              <mc:Fallback>
                <p:oleObj name="" r:id="rId21" imgW="330200" imgH="241300" progId="Equation.3">
                  <p:embed/>
                  <p:pic>
                    <p:nvPicPr>
                      <p:cNvPr id="0" name="图片 3400"/>
                      <p:cNvPicPr/>
                      <p:nvPr/>
                    </p:nvPicPr>
                    <p:blipFill>
                      <a:blip r:embed="rId22"/>
                      <a:stretch>
                        <a:fillRect/>
                      </a:stretch>
                    </p:blipFill>
                    <p:spPr>
                      <a:xfrm>
                        <a:off x="1371600" y="4737100"/>
                        <a:ext cx="762000" cy="557213"/>
                      </a:xfrm>
                      <a:prstGeom prst="rect">
                        <a:avLst/>
                      </a:prstGeom>
                      <a:noFill/>
                      <a:ln w="38100">
                        <a:noFill/>
                        <a:miter/>
                      </a:ln>
                    </p:spPr>
                  </p:pic>
                </p:oleObj>
              </mc:Fallback>
            </mc:AlternateContent>
          </a:graphicData>
        </a:graphic>
      </p:graphicFrame>
      <p:graphicFrame>
        <p:nvGraphicFramePr>
          <p:cNvPr id="431265" name="Object 14"/>
          <p:cNvGraphicFramePr>
            <a:graphicFrameLocks noChangeAspect="1"/>
          </p:cNvGraphicFramePr>
          <p:nvPr/>
        </p:nvGraphicFramePr>
        <p:xfrm>
          <a:off x="3581400" y="4737100"/>
          <a:ext cx="762000" cy="536575"/>
        </p:xfrm>
        <a:graphic>
          <a:graphicData uri="http://schemas.openxmlformats.org/presentationml/2006/ole">
            <mc:AlternateContent xmlns:mc="http://schemas.openxmlformats.org/markup-compatibility/2006">
              <mc:Choice xmlns:v="urn:schemas-microsoft-com:vml" Requires="v">
                <p:oleObj spid="_x0000_s3412" name="" r:id="rId23" imgW="342900" imgH="241300" progId="Equation.3">
                  <p:embed/>
                </p:oleObj>
              </mc:Choice>
              <mc:Fallback>
                <p:oleObj name="" r:id="rId23" imgW="342900" imgH="241300" progId="Equation.3">
                  <p:embed/>
                  <p:pic>
                    <p:nvPicPr>
                      <p:cNvPr id="0" name="图片 3411"/>
                      <p:cNvPicPr/>
                      <p:nvPr/>
                    </p:nvPicPr>
                    <p:blipFill>
                      <a:blip r:embed="rId24"/>
                      <a:stretch>
                        <a:fillRect/>
                      </a:stretch>
                    </p:blipFill>
                    <p:spPr>
                      <a:xfrm>
                        <a:off x="3581400" y="4737100"/>
                        <a:ext cx="762000" cy="536575"/>
                      </a:xfrm>
                      <a:prstGeom prst="rect">
                        <a:avLst/>
                      </a:prstGeom>
                      <a:noFill/>
                      <a:ln w="38100">
                        <a:noFill/>
                        <a:miter/>
                      </a:ln>
                    </p:spPr>
                  </p:pic>
                </p:oleObj>
              </mc:Fallback>
            </mc:AlternateContent>
          </a:graphicData>
        </a:graphic>
      </p:graphicFrame>
      <p:graphicFrame>
        <p:nvGraphicFramePr>
          <p:cNvPr id="431267" name="Object 15"/>
          <p:cNvGraphicFramePr>
            <a:graphicFrameLocks noChangeAspect="1"/>
          </p:cNvGraphicFramePr>
          <p:nvPr/>
        </p:nvGraphicFramePr>
        <p:xfrm>
          <a:off x="1371600" y="5346700"/>
          <a:ext cx="533400" cy="533400"/>
        </p:xfrm>
        <a:graphic>
          <a:graphicData uri="http://schemas.openxmlformats.org/presentationml/2006/ole">
            <mc:AlternateContent xmlns:mc="http://schemas.openxmlformats.org/markup-compatibility/2006">
              <mc:Choice xmlns:v="urn:schemas-microsoft-com:vml" Requires="v">
                <p:oleObj spid="_x0000_s3406" name="" r:id="rId25" imgW="241300" imgH="241300" progId="Equation.3">
                  <p:embed/>
                </p:oleObj>
              </mc:Choice>
              <mc:Fallback>
                <p:oleObj name="" r:id="rId25" imgW="241300" imgH="241300" progId="Equation.3">
                  <p:embed/>
                  <p:pic>
                    <p:nvPicPr>
                      <p:cNvPr id="0" name="图片 3405"/>
                      <p:cNvPicPr/>
                      <p:nvPr/>
                    </p:nvPicPr>
                    <p:blipFill>
                      <a:blip r:embed="rId26"/>
                      <a:stretch>
                        <a:fillRect/>
                      </a:stretch>
                    </p:blipFill>
                    <p:spPr>
                      <a:xfrm>
                        <a:off x="1371600" y="5346700"/>
                        <a:ext cx="533400" cy="533400"/>
                      </a:xfrm>
                      <a:prstGeom prst="rect">
                        <a:avLst/>
                      </a:prstGeom>
                      <a:noFill/>
                      <a:ln w="38100">
                        <a:noFill/>
                        <a:miter/>
                      </a:ln>
                    </p:spPr>
                  </p:pic>
                </p:oleObj>
              </mc:Fallback>
            </mc:AlternateContent>
          </a:graphicData>
        </a:graphic>
      </p:graphicFrame>
      <p:graphicFrame>
        <p:nvGraphicFramePr>
          <p:cNvPr id="431268" name="Object 16"/>
          <p:cNvGraphicFramePr>
            <a:graphicFrameLocks noChangeAspect="1"/>
          </p:cNvGraphicFramePr>
          <p:nvPr/>
        </p:nvGraphicFramePr>
        <p:xfrm>
          <a:off x="457200" y="5880100"/>
          <a:ext cx="371475" cy="457200"/>
        </p:xfrm>
        <a:graphic>
          <a:graphicData uri="http://schemas.openxmlformats.org/presentationml/2006/ole">
            <mc:AlternateContent xmlns:mc="http://schemas.openxmlformats.org/markup-compatibility/2006">
              <mc:Choice xmlns:v="urn:schemas-microsoft-com:vml" Requires="v">
                <p:oleObj spid="_x0000_s3409" name="" r:id="rId27" imgW="165100" imgH="203200" progId="Equation.3">
                  <p:embed/>
                </p:oleObj>
              </mc:Choice>
              <mc:Fallback>
                <p:oleObj name="" r:id="rId27" imgW="165100" imgH="203200" progId="Equation.3">
                  <p:embed/>
                  <p:pic>
                    <p:nvPicPr>
                      <p:cNvPr id="0" name="图片 3408"/>
                      <p:cNvPicPr/>
                      <p:nvPr/>
                    </p:nvPicPr>
                    <p:blipFill>
                      <a:blip r:embed="rId28"/>
                      <a:stretch>
                        <a:fillRect/>
                      </a:stretch>
                    </p:blipFill>
                    <p:spPr>
                      <a:xfrm>
                        <a:off x="457200" y="5880100"/>
                        <a:ext cx="371475" cy="457200"/>
                      </a:xfrm>
                      <a:prstGeom prst="rect">
                        <a:avLst/>
                      </a:prstGeom>
                      <a:noFill/>
                      <a:ln w="38100">
                        <a:noFill/>
                        <a:miter/>
                      </a:ln>
                    </p:spPr>
                  </p:pic>
                </p:oleObj>
              </mc:Fallback>
            </mc:AlternateContent>
          </a:graphicData>
        </a:graphic>
      </p:graphicFrame>
      <p:graphicFrame>
        <p:nvGraphicFramePr>
          <p:cNvPr id="431269" name="Object 17"/>
          <p:cNvGraphicFramePr>
            <a:graphicFrameLocks noChangeAspect="1"/>
          </p:cNvGraphicFramePr>
          <p:nvPr/>
        </p:nvGraphicFramePr>
        <p:xfrm>
          <a:off x="1371600" y="5880100"/>
          <a:ext cx="1447800" cy="461963"/>
        </p:xfrm>
        <a:graphic>
          <a:graphicData uri="http://schemas.openxmlformats.org/presentationml/2006/ole">
            <mc:AlternateContent xmlns:mc="http://schemas.openxmlformats.org/markup-compatibility/2006">
              <mc:Choice xmlns:v="urn:schemas-microsoft-com:vml" Requires="v">
                <p:oleObj spid="_x0000_s3400" name="" r:id="rId29" imgW="635000" imgH="241300" progId="Equation.3">
                  <p:embed/>
                </p:oleObj>
              </mc:Choice>
              <mc:Fallback>
                <p:oleObj name="" r:id="rId29" imgW="635000" imgH="241300" progId="Equation.3">
                  <p:embed/>
                  <p:pic>
                    <p:nvPicPr>
                      <p:cNvPr id="0" name="图片 3399"/>
                      <p:cNvPicPr/>
                      <p:nvPr/>
                    </p:nvPicPr>
                    <p:blipFill>
                      <a:blip r:embed="rId30"/>
                      <a:stretch>
                        <a:fillRect/>
                      </a:stretch>
                    </p:blipFill>
                    <p:spPr>
                      <a:xfrm>
                        <a:off x="1371600" y="5880100"/>
                        <a:ext cx="1447800" cy="461963"/>
                      </a:xfrm>
                      <a:prstGeom prst="rect">
                        <a:avLst/>
                      </a:prstGeom>
                      <a:noFill/>
                      <a:ln w="38100">
                        <a:noFill/>
                        <a:miter/>
                      </a:ln>
                    </p:spPr>
                  </p:pic>
                </p:oleObj>
              </mc:Fallback>
            </mc:AlternateContent>
          </a:graphicData>
        </a:graphic>
      </p:graphicFrame>
      <p:sp>
        <p:nvSpPr>
          <p:cNvPr id="431270" name="Rectangle 166"/>
          <p:cNvSpPr/>
          <p:nvPr/>
        </p:nvSpPr>
        <p:spPr>
          <a:xfrm>
            <a:off x="1295400" y="1768475"/>
            <a:ext cx="2133600" cy="4645025"/>
          </a:xfrm>
          <a:prstGeom prst="rect">
            <a:avLst/>
          </a:prstGeom>
          <a:noFill/>
          <a:ln w="38100" cap="flat" cmpd="sng">
            <a:solidFill>
              <a:srgbClr val="FF0000"/>
            </a:solidFill>
            <a:prstDash val="sys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Arial" panose="020B0604020202020204" pitchFamily="34" charset="0"/>
            </a:endParaRPr>
          </a:p>
        </p:txBody>
      </p:sp>
      <p:graphicFrame>
        <p:nvGraphicFramePr>
          <p:cNvPr id="431272" name="Object 18"/>
          <p:cNvGraphicFramePr>
            <a:graphicFrameLocks noChangeAspect="1"/>
          </p:cNvGraphicFramePr>
          <p:nvPr/>
        </p:nvGraphicFramePr>
        <p:xfrm>
          <a:off x="360363" y="1768475"/>
          <a:ext cx="8820150" cy="1116013"/>
        </p:xfrm>
        <a:graphic>
          <a:graphicData uri="http://schemas.openxmlformats.org/presentationml/2006/ole">
            <mc:AlternateContent xmlns:mc="http://schemas.openxmlformats.org/markup-compatibility/2006">
              <mc:Choice xmlns:v="urn:schemas-microsoft-com:vml" Requires="v">
                <p:oleObj spid="_x0000_s3403" name="" r:id="rId31" imgW="2895600" imgH="482600" progId="Equation.DSMT4">
                  <p:embed/>
                </p:oleObj>
              </mc:Choice>
              <mc:Fallback>
                <p:oleObj name="" r:id="rId31" imgW="2895600" imgH="482600" progId="Equation.DSMT4">
                  <p:embed/>
                  <p:pic>
                    <p:nvPicPr>
                      <p:cNvPr id="0" name="图片 3402"/>
                      <p:cNvPicPr/>
                      <p:nvPr/>
                    </p:nvPicPr>
                    <p:blipFill>
                      <a:blip r:embed="rId32"/>
                      <a:stretch>
                        <a:fillRect/>
                      </a:stretch>
                    </p:blipFill>
                    <p:spPr>
                      <a:xfrm>
                        <a:off x="360363" y="1768475"/>
                        <a:ext cx="8820150" cy="1116013"/>
                      </a:xfrm>
                      <a:prstGeom prst="rect">
                        <a:avLst/>
                      </a:prstGeom>
                      <a:noFill/>
                      <a:ln w="38100">
                        <a:noFill/>
                        <a:miter/>
                      </a:ln>
                    </p:spPr>
                  </p:pic>
                </p:oleObj>
              </mc:Fallback>
            </mc:AlternateContent>
          </a:graphicData>
        </a:graphic>
      </p:graphicFrame>
      <p:graphicFrame>
        <p:nvGraphicFramePr>
          <p:cNvPr id="431273" name="Object 19"/>
          <p:cNvGraphicFramePr>
            <a:graphicFrameLocks noChangeAspect="1"/>
          </p:cNvGraphicFramePr>
          <p:nvPr/>
        </p:nvGraphicFramePr>
        <p:xfrm>
          <a:off x="395288" y="5368925"/>
          <a:ext cx="295275" cy="360363"/>
        </p:xfrm>
        <a:graphic>
          <a:graphicData uri="http://schemas.openxmlformats.org/presentationml/2006/ole">
            <mc:AlternateContent xmlns:mc="http://schemas.openxmlformats.org/markup-compatibility/2006">
              <mc:Choice xmlns:v="urn:schemas-microsoft-com:vml" Requires="v">
                <p:oleObj spid="_x0000_s3402" name="" r:id="rId33" imgW="114300" imgH="139700" progId="Equation.DSMT4">
                  <p:embed/>
                </p:oleObj>
              </mc:Choice>
              <mc:Fallback>
                <p:oleObj name="" r:id="rId33" imgW="114300" imgH="139700" progId="Equation.DSMT4">
                  <p:embed/>
                  <p:pic>
                    <p:nvPicPr>
                      <p:cNvPr id="0" name="图片 3401"/>
                      <p:cNvPicPr/>
                      <p:nvPr/>
                    </p:nvPicPr>
                    <p:blipFill>
                      <a:blip r:embed="rId34"/>
                      <a:stretch>
                        <a:fillRect/>
                      </a:stretch>
                    </p:blipFill>
                    <p:spPr>
                      <a:xfrm>
                        <a:off x="395288" y="5368925"/>
                        <a:ext cx="295275" cy="360363"/>
                      </a:xfrm>
                      <a:prstGeom prst="rect">
                        <a:avLst/>
                      </a:prstGeom>
                      <a:noFill/>
                      <a:ln w="38100">
                        <a:noFill/>
                        <a:miter/>
                      </a:ln>
                    </p:spPr>
                  </p:pic>
                </p:oleObj>
              </mc:Fallback>
            </mc:AlternateContent>
          </a:graphicData>
        </a:graphic>
      </p:graphicFrame>
      <p:sp>
        <p:nvSpPr>
          <p:cNvPr id="21" name="Text Box 65"/>
          <p:cNvSpPr txBox="1"/>
          <p:nvPr/>
        </p:nvSpPr>
        <p:spPr>
          <a:xfrm>
            <a:off x="4357688" y="714375"/>
            <a:ext cx="38100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b="1" dirty="0">
                <a:solidFill>
                  <a:srgbClr val="FF3300"/>
                </a:solidFill>
                <a:latin typeface="Arial" panose="020B0604020202020204" pitchFamily="34" charset="0"/>
              </a:rPr>
              <a:t>1 </a:t>
            </a:r>
            <a:r>
              <a:rPr lang="en-US" altLang="zh-CN" sz="2000" b="1" dirty="0">
                <a:latin typeface="Arial" panose="020B0604020202020204" pitchFamily="34" charset="0"/>
              </a:rPr>
              <a:t> </a:t>
            </a:r>
            <a:r>
              <a:rPr lang="zh-CN" altLang="en-US" sz="2000" b="1" dirty="0">
                <a:latin typeface="Arial" panose="020B0604020202020204" pitchFamily="34" charset="0"/>
              </a:rPr>
              <a:t>次对角线减主对角线</a:t>
            </a:r>
            <a:endParaRPr lang="zh-CN" altLang="en-US" sz="2000" b="1" dirty="0">
              <a:latin typeface="Arial" panose="020B0604020202020204" pitchFamily="34" charset="0"/>
            </a:endParaRPr>
          </a:p>
        </p:txBody>
      </p:sp>
      <p:sp>
        <p:nvSpPr>
          <p:cNvPr id="22" name="Text Box 66"/>
          <p:cNvSpPr txBox="1"/>
          <p:nvPr/>
        </p:nvSpPr>
        <p:spPr>
          <a:xfrm>
            <a:off x="4357688" y="1028700"/>
            <a:ext cx="45339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b="1" dirty="0">
                <a:solidFill>
                  <a:srgbClr val="FF0000"/>
                </a:solidFill>
                <a:latin typeface="Arial" panose="020B0604020202020204" pitchFamily="34" charset="0"/>
              </a:rPr>
              <a:t>2</a:t>
            </a:r>
            <a:r>
              <a:rPr lang="en-US" altLang="zh-CN" sz="2000" b="1" dirty="0">
                <a:solidFill>
                  <a:schemeClr val="accent2"/>
                </a:solidFill>
                <a:latin typeface="Arial" panose="020B0604020202020204" pitchFamily="34" charset="0"/>
              </a:rPr>
              <a:t> </a:t>
            </a:r>
            <a:r>
              <a:rPr lang="en-US" altLang="zh-CN" sz="2000" b="1" dirty="0">
                <a:latin typeface="Arial" panose="020B0604020202020204" pitchFamily="34" charset="0"/>
              </a:rPr>
              <a:t> </a:t>
            </a:r>
            <a:r>
              <a:rPr lang="zh-CN" altLang="en-US" sz="2000" b="1" dirty="0">
                <a:latin typeface="Arial" panose="020B0604020202020204" pitchFamily="34" charset="0"/>
              </a:rPr>
              <a:t>分母总是上一行第一个元素</a:t>
            </a:r>
            <a:endParaRPr lang="zh-CN" altLang="en-US" sz="2000" b="1" dirty="0">
              <a:latin typeface="Arial" panose="020B0604020202020204" pitchFamily="34" charset="0"/>
            </a:endParaRPr>
          </a:p>
        </p:txBody>
      </p:sp>
      <p:sp>
        <p:nvSpPr>
          <p:cNvPr id="23" name="Text Box 73"/>
          <p:cNvSpPr txBox="1"/>
          <p:nvPr/>
        </p:nvSpPr>
        <p:spPr>
          <a:xfrm>
            <a:off x="4357688" y="1385888"/>
            <a:ext cx="3948112"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b="1" dirty="0">
                <a:solidFill>
                  <a:srgbClr val="FF0000"/>
                </a:solidFill>
                <a:latin typeface="Arial" panose="020B0604020202020204" pitchFamily="34" charset="0"/>
              </a:rPr>
              <a:t>3 </a:t>
            </a:r>
            <a:r>
              <a:rPr lang="zh-CN" altLang="en-US" sz="2000" b="1" dirty="0">
                <a:latin typeface="Arial" panose="020B0604020202020204" pitchFamily="34" charset="0"/>
              </a:rPr>
              <a:t>一行可同乘以或同除以某正数</a:t>
            </a:r>
            <a:endParaRPr lang="zh-CN" altLang="en-US" sz="2000" b="1" dirty="0">
              <a:latin typeface="Arial" panose="020B0604020202020204" pitchFamily="34" charset="0"/>
            </a:endParaRPr>
          </a:p>
        </p:txBody>
      </p:sp>
      <p:sp>
        <p:nvSpPr>
          <p:cNvPr id="24" name="Text Box 63"/>
          <p:cNvSpPr txBox="1"/>
          <p:nvPr/>
        </p:nvSpPr>
        <p:spPr>
          <a:xfrm>
            <a:off x="4381500" y="385763"/>
            <a:ext cx="30480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zh-CN" sz="2000" b="1" dirty="0">
                <a:solidFill>
                  <a:srgbClr val="FF3300"/>
                </a:solidFill>
                <a:latin typeface="Arial" panose="020B0604020202020204" pitchFamily="34" charset="0"/>
              </a:rPr>
              <a:t>0</a:t>
            </a:r>
            <a:r>
              <a:rPr lang="en-US" altLang="zh-CN" sz="2000" b="1" dirty="0">
                <a:latin typeface="Arial" panose="020B0604020202020204" pitchFamily="34" charset="0"/>
              </a:rPr>
              <a:t> </a:t>
            </a:r>
            <a:r>
              <a:rPr lang="zh-CN" altLang="en-US" sz="2000" b="1" dirty="0">
                <a:latin typeface="Arial" panose="020B0604020202020204" pitchFamily="34" charset="0"/>
              </a:rPr>
              <a:t>右移一位降两阶</a:t>
            </a:r>
            <a:endParaRPr lang="zh-CN" altLang="en-US" sz="2000" b="1" dirty="0">
              <a:latin typeface="Arial" panose="020B0604020202020204"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1272"/>
                                        </p:tgtEl>
                                        <p:attrNameLst>
                                          <p:attrName>style.visibility</p:attrName>
                                        </p:attrNameLst>
                                      </p:cBhvr>
                                      <p:to>
                                        <p:strVal val="visible"/>
                                      </p:to>
                                    </p:set>
                                    <p:animEffect transition="in" filter="checkerboard(across)">
                                      <p:cBhvr>
                                        <p:cTn id="7" dur="500"/>
                                        <p:tgtEl>
                                          <p:spTgt spid="4312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431255"/>
                                        </p:tgtEl>
                                        <p:attrNameLst>
                                          <p:attrName>style.visibility</p:attrName>
                                        </p:attrNameLst>
                                      </p:cBhvr>
                                      <p:to>
                                        <p:strVal val="visible"/>
                                      </p:to>
                                    </p:set>
                                    <p:animEffect transition="in" filter="barn(outHorizontal)">
                                      <p:cBhvr>
                                        <p:cTn id="12" dur="500"/>
                                        <p:tgtEl>
                                          <p:spTgt spid="43125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431254"/>
                                        </p:tgtEl>
                                        <p:attrNameLst>
                                          <p:attrName>style.visibility</p:attrName>
                                        </p:attrNameLst>
                                      </p:cBhvr>
                                      <p:to>
                                        <p:strVal val="visible"/>
                                      </p:to>
                                    </p:set>
                                    <p:animEffect transition="in" filter="barn(outHorizontal)">
                                      <p:cBhvr>
                                        <p:cTn id="17" dur="500"/>
                                        <p:tgtEl>
                                          <p:spTgt spid="4312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31256"/>
                                        </p:tgtEl>
                                        <p:attrNameLst>
                                          <p:attrName>style.visibility</p:attrName>
                                        </p:attrNameLst>
                                      </p:cBhvr>
                                      <p:to>
                                        <p:strVal val="visible"/>
                                      </p:to>
                                    </p:set>
                                    <p:animEffect transition="in" filter="barn(outHorizontal)">
                                      <p:cBhvr>
                                        <p:cTn id="22" dur="500"/>
                                        <p:tgtEl>
                                          <p:spTgt spid="4312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431257"/>
                                        </p:tgtEl>
                                        <p:attrNameLst>
                                          <p:attrName>style.visibility</p:attrName>
                                        </p:attrNameLst>
                                      </p:cBhvr>
                                      <p:to>
                                        <p:strVal val="visible"/>
                                      </p:to>
                                    </p:set>
                                    <p:animEffect transition="in" filter="barn(outHorizontal)">
                                      <p:cBhvr>
                                        <p:cTn id="27" dur="500"/>
                                        <p:tgtEl>
                                          <p:spTgt spid="43125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431258"/>
                                        </p:tgtEl>
                                        <p:attrNameLst>
                                          <p:attrName>style.visibility</p:attrName>
                                        </p:attrNameLst>
                                      </p:cBhvr>
                                      <p:to>
                                        <p:strVal val="visible"/>
                                      </p:to>
                                    </p:set>
                                    <p:animEffect transition="in" filter="barn(outHorizontal)">
                                      <p:cBhvr>
                                        <p:cTn id="32" dur="500"/>
                                        <p:tgtEl>
                                          <p:spTgt spid="43125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431259"/>
                                        </p:tgtEl>
                                        <p:attrNameLst>
                                          <p:attrName>style.visibility</p:attrName>
                                        </p:attrNameLst>
                                      </p:cBhvr>
                                      <p:to>
                                        <p:strVal val="visible"/>
                                      </p:to>
                                    </p:set>
                                    <p:animEffect transition="in" filter="barn(outHorizontal)">
                                      <p:cBhvr>
                                        <p:cTn id="37" dur="500"/>
                                        <p:tgtEl>
                                          <p:spTgt spid="43125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nodeType="clickEffect">
                                  <p:stCondLst>
                                    <p:cond delay="0"/>
                                  </p:stCondLst>
                                  <p:childTnLst>
                                    <p:set>
                                      <p:cBhvr>
                                        <p:cTn id="41" dur="1" fill="hold">
                                          <p:stCondLst>
                                            <p:cond delay="0"/>
                                          </p:stCondLst>
                                        </p:cTn>
                                        <p:tgtEl>
                                          <p:spTgt spid="431260"/>
                                        </p:tgtEl>
                                        <p:attrNameLst>
                                          <p:attrName>style.visibility</p:attrName>
                                        </p:attrNameLst>
                                      </p:cBhvr>
                                      <p:to>
                                        <p:strVal val="visible"/>
                                      </p:to>
                                    </p:set>
                                    <p:animEffect transition="in" filter="barn(outHorizontal)">
                                      <p:cBhvr>
                                        <p:cTn id="42" dur="500"/>
                                        <p:tgtEl>
                                          <p:spTgt spid="43126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431261"/>
                                        </p:tgtEl>
                                        <p:attrNameLst>
                                          <p:attrName>style.visibility</p:attrName>
                                        </p:attrNameLst>
                                      </p:cBhvr>
                                      <p:to>
                                        <p:strVal val="visible"/>
                                      </p:to>
                                    </p:set>
                                    <p:animEffect transition="in" filter="barn(outHorizontal)">
                                      <p:cBhvr>
                                        <p:cTn id="47" dur="500"/>
                                        <p:tgtEl>
                                          <p:spTgt spid="43126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nodeType="clickEffect">
                                  <p:stCondLst>
                                    <p:cond delay="0"/>
                                  </p:stCondLst>
                                  <p:childTnLst>
                                    <p:set>
                                      <p:cBhvr>
                                        <p:cTn id="51" dur="1" fill="hold">
                                          <p:stCondLst>
                                            <p:cond delay="0"/>
                                          </p:stCondLst>
                                        </p:cTn>
                                        <p:tgtEl>
                                          <p:spTgt spid="431262"/>
                                        </p:tgtEl>
                                        <p:attrNameLst>
                                          <p:attrName>style.visibility</p:attrName>
                                        </p:attrNameLst>
                                      </p:cBhvr>
                                      <p:to>
                                        <p:strVal val="visible"/>
                                      </p:to>
                                    </p:set>
                                    <p:animEffect transition="in" filter="barn(outHorizontal)">
                                      <p:cBhvr>
                                        <p:cTn id="52" dur="500"/>
                                        <p:tgtEl>
                                          <p:spTgt spid="43126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nodeType="clickEffect">
                                  <p:stCondLst>
                                    <p:cond delay="0"/>
                                  </p:stCondLst>
                                  <p:childTnLst>
                                    <p:set>
                                      <p:cBhvr>
                                        <p:cTn id="56" dur="1" fill="hold">
                                          <p:stCondLst>
                                            <p:cond delay="0"/>
                                          </p:stCondLst>
                                        </p:cTn>
                                        <p:tgtEl>
                                          <p:spTgt spid="431263"/>
                                        </p:tgtEl>
                                        <p:attrNameLst>
                                          <p:attrName>style.visibility</p:attrName>
                                        </p:attrNameLst>
                                      </p:cBhvr>
                                      <p:to>
                                        <p:strVal val="visible"/>
                                      </p:to>
                                    </p:set>
                                    <p:animEffect transition="in" filter="barn(outHorizontal)">
                                      <p:cBhvr>
                                        <p:cTn id="57" dur="500"/>
                                        <p:tgtEl>
                                          <p:spTgt spid="431263"/>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nodeType="clickEffect">
                                  <p:stCondLst>
                                    <p:cond delay="0"/>
                                  </p:stCondLst>
                                  <p:childTnLst>
                                    <p:set>
                                      <p:cBhvr>
                                        <p:cTn id="61" dur="1" fill="hold">
                                          <p:stCondLst>
                                            <p:cond delay="0"/>
                                          </p:stCondLst>
                                        </p:cTn>
                                        <p:tgtEl>
                                          <p:spTgt spid="431264"/>
                                        </p:tgtEl>
                                        <p:attrNameLst>
                                          <p:attrName>style.visibility</p:attrName>
                                        </p:attrNameLst>
                                      </p:cBhvr>
                                      <p:to>
                                        <p:strVal val="visible"/>
                                      </p:to>
                                    </p:set>
                                    <p:anim calcmode="lin" valueType="num">
                                      <p:cBhvr>
                                        <p:cTn id="62" dur="500" fill="hold"/>
                                        <p:tgtEl>
                                          <p:spTgt spid="431264"/>
                                        </p:tgtEl>
                                        <p:attrNameLst>
                                          <p:attrName>ppt_w</p:attrName>
                                        </p:attrNameLst>
                                      </p:cBhvr>
                                      <p:tavLst>
                                        <p:tav tm="0">
                                          <p:val>
                                            <p:fltVal val="0.000000"/>
                                          </p:val>
                                        </p:tav>
                                        <p:tav tm="100000">
                                          <p:val>
                                            <p:strVal val="#ppt_w"/>
                                          </p:val>
                                        </p:tav>
                                      </p:tavLst>
                                    </p:anim>
                                    <p:anim calcmode="lin" valueType="num">
                                      <p:cBhvr>
                                        <p:cTn id="63" dur="500" fill="hold"/>
                                        <p:tgtEl>
                                          <p:spTgt spid="431264"/>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nodeType="clickEffect">
                                  <p:stCondLst>
                                    <p:cond delay="0"/>
                                  </p:stCondLst>
                                  <p:childTnLst>
                                    <p:set>
                                      <p:cBhvr>
                                        <p:cTn id="67" dur="1" fill="hold">
                                          <p:stCondLst>
                                            <p:cond delay="0"/>
                                          </p:stCondLst>
                                        </p:cTn>
                                        <p:tgtEl>
                                          <p:spTgt spid="431265"/>
                                        </p:tgtEl>
                                        <p:attrNameLst>
                                          <p:attrName>style.visibility</p:attrName>
                                        </p:attrNameLst>
                                      </p:cBhvr>
                                      <p:to>
                                        <p:strVal val="visible"/>
                                      </p:to>
                                    </p:set>
                                    <p:animEffect transition="in" filter="barn(outHorizontal)">
                                      <p:cBhvr>
                                        <p:cTn id="68" dur="500"/>
                                        <p:tgtEl>
                                          <p:spTgt spid="43126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431273"/>
                                        </p:tgtEl>
                                        <p:attrNameLst>
                                          <p:attrName>style.visibility</p:attrName>
                                        </p:attrNameLst>
                                      </p:cBhvr>
                                      <p:to>
                                        <p:strVal val="visible"/>
                                      </p:to>
                                    </p:set>
                                    <p:animEffect transition="in" filter="blinds(horizontal)">
                                      <p:cBhvr>
                                        <p:cTn id="73" dur="500"/>
                                        <p:tgtEl>
                                          <p:spTgt spid="431273"/>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42" fill="hold" nodeType="clickEffect">
                                  <p:stCondLst>
                                    <p:cond delay="0"/>
                                  </p:stCondLst>
                                  <p:childTnLst>
                                    <p:set>
                                      <p:cBhvr>
                                        <p:cTn id="77" dur="1" fill="hold">
                                          <p:stCondLst>
                                            <p:cond delay="0"/>
                                          </p:stCondLst>
                                        </p:cTn>
                                        <p:tgtEl>
                                          <p:spTgt spid="431267"/>
                                        </p:tgtEl>
                                        <p:attrNameLst>
                                          <p:attrName>style.visibility</p:attrName>
                                        </p:attrNameLst>
                                      </p:cBhvr>
                                      <p:to>
                                        <p:strVal val="visible"/>
                                      </p:to>
                                    </p:set>
                                    <p:animEffect transition="in" filter="barn(outHorizontal)">
                                      <p:cBhvr>
                                        <p:cTn id="78" dur="500"/>
                                        <p:tgtEl>
                                          <p:spTgt spid="431267"/>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42" fill="hold" nodeType="clickEffect">
                                  <p:stCondLst>
                                    <p:cond delay="0"/>
                                  </p:stCondLst>
                                  <p:childTnLst>
                                    <p:set>
                                      <p:cBhvr>
                                        <p:cTn id="82" dur="1" fill="hold">
                                          <p:stCondLst>
                                            <p:cond delay="0"/>
                                          </p:stCondLst>
                                        </p:cTn>
                                        <p:tgtEl>
                                          <p:spTgt spid="431268"/>
                                        </p:tgtEl>
                                        <p:attrNameLst>
                                          <p:attrName>style.visibility</p:attrName>
                                        </p:attrNameLst>
                                      </p:cBhvr>
                                      <p:to>
                                        <p:strVal val="visible"/>
                                      </p:to>
                                    </p:set>
                                    <p:animEffect transition="in" filter="barn(outHorizontal)">
                                      <p:cBhvr>
                                        <p:cTn id="83" dur="500"/>
                                        <p:tgtEl>
                                          <p:spTgt spid="431268"/>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42" fill="hold" nodeType="clickEffect">
                                  <p:stCondLst>
                                    <p:cond delay="0"/>
                                  </p:stCondLst>
                                  <p:childTnLst>
                                    <p:set>
                                      <p:cBhvr>
                                        <p:cTn id="87" dur="1" fill="hold">
                                          <p:stCondLst>
                                            <p:cond delay="0"/>
                                          </p:stCondLst>
                                        </p:cTn>
                                        <p:tgtEl>
                                          <p:spTgt spid="431269"/>
                                        </p:tgtEl>
                                        <p:attrNameLst>
                                          <p:attrName>style.visibility</p:attrName>
                                        </p:attrNameLst>
                                      </p:cBhvr>
                                      <p:to>
                                        <p:strVal val="visible"/>
                                      </p:to>
                                    </p:set>
                                    <p:animEffect transition="in" filter="barn(outHorizontal)">
                                      <p:cBhvr>
                                        <p:cTn id="88" dur="500"/>
                                        <p:tgtEl>
                                          <p:spTgt spid="43126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1270"/>
                                        </p:tgtEl>
                                        <p:attrNameLst>
                                          <p:attrName>style.visibility</p:attrName>
                                        </p:attrNameLst>
                                      </p:cBhvr>
                                      <p:to>
                                        <p:strVal val="visible"/>
                                      </p:to>
                                    </p:set>
                                    <p:animEffect transition="in" filter="dissolve">
                                      <p:cBhvr>
                                        <p:cTn id="93" dur="500"/>
                                        <p:tgtEl>
                                          <p:spTgt spid="431270"/>
                                        </p:tgtEl>
                                      </p:cBhvr>
                                    </p:animEffect>
                                  </p:childTnLst>
                                </p:cTn>
                              </p:par>
                            </p:childTnLst>
                          </p:cTn>
                        </p:par>
                      </p:childTnLst>
                    </p:cTn>
                  </p:par>
                  <p:par>
                    <p:cTn id="94" fill="hold">
                      <p:stCondLst>
                        <p:cond delay="indefinite"/>
                      </p:stCondLst>
                      <p:childTnLst>
                        <p:par>
                          <p:cTn id="95" fill="hold">
                            <p:stCondLst>
                              <p:cond delay="0"/>
                            </p:stCondLst>
                            <p:childTnLst>
                              <p:par>
                                <p:cTn id="96" presetID="17" presetClass="entr" presetSubtype="8"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p:cTn id="98" dur="500" fill="hold"/>
                                        <p:tgtEl>
                                          <p:spTgt spid="24"/>
                                        </p:tgtEl>
                                        <p:attrNameLst>
                                          <p:attrName>ppt_x</p:attrName>
                                        </p:attrNameLst>
                                      </p:cBhvr>
                                      <p:tavLst>
                                        <p:tav tm="0">
                                          <p:val>
                                            <p:strVal val="#ppt_x-#ppt_w/2"/>
                                          </p:val>
                                        </p:tav>
                                        <p:tav tm="100000">
                                          <p:val>
                                            <p:strVal val="#ppt_x"/>
                                          </p:val>
                                        </p:tav>
                                      </p:tavLst>
                                    </p:anim>
                                    <p:anim calcmode="lin" valueType="num">
                                      <p:cBhvr>
                                        <p:cTn id="99" dur="500" fill="hold"/>
                                        <p:tgtEl>
                                          <p:spTgt spid="24"/>
                                        </p:tgtEl>
                                        <p:attrNameLst>
                                          <p:attrName>ppt_y</p:attrName>
                                        </p:attrNameLst>
                                      </p:cBhvr>
                                      <p:tavLst>
                                        <p:tav tm="0">
                                          <p:val>
                                            <p:strVal val="#ppt_y"/>
                                          </p:val>
                                        </p:tav>
                                        <p:tav tm="100000">
                                          <p:val>
                                            <p:strVal val="#ppt_y"/>
                                          </p:val>
                                        </p:tav>
                                      </p:tavLst>
                                    </p:anim>
                                    <p:anim calcmode="lin" valueType="num">
                                      <p:cBhvr>
                                        <p:cTn id="100" dur="500" fill="hold"/>
                                        <p:tgtEl>
                                          <p:spTgt spid="24"/>
                                        </p:tgtEl>
                                        <p:attrNameLst>
                                          <p:attrName>ppt_w</p:attrName>
                                        </p:attrNameLst>
                                      </p:cBhvr>
                                      <p:tavLst>
                                        <p:tav tm="0">
                                          <p:val>
                                            <p:fltVal val="0.000000"/>
                                          </p:val>
                                        </p:tav>
                                        <p:tav tm="100000">
                                          <p:val>
                                            <p:strVal val="#ppt_w"/>
                                          </p:val>
                                        </p:tav>
                                      </p:tavLst>
                                    </p:anim>
                                    <p:anim calcmode="lin" valueType="num">
                                      <p:cBhvr>
                                        <p:cTn id="101" dur="500" fill="hold"/>
                                        <p:tgtEl>
                                          <p:spTgt spid="2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6"/>
                                            </p:cond>
                                          </p:stCondLst>
                                          <p:endCondLst>
                                            <p:cond evt="onStopAudio" delay="0">
                                              <p:tgtEl>
                                                <p:sldTgt/>
                                              </p:tgtEl>
                                            </p:cond>
                                          </p:endCondLst>
                                        </p:cTn>
                                        <p:tgtEl>
                                          <p:sndTgt r:embed="rId35" name="CHIMES.WAV"/>
                                        </p:tgtEl>
                                      </p:cMediaNode>
                                    </p:audio>
                                  </p:subTnLst>
                                </p:cTn>
                              </p:par>
                            </p:childTnLst>
                          </p:cTn>
                        </p:par>
                      </p:childTnLst>
                    </p:cTn>
                  </p:par>
                  <p:par>
                    <p:cTn id="102" fill="hold">
                      <p:stCondLst>
                        <p:cond delay="indefinite"/>
                      </p:stCondLst>
                      <p:childTnLst>
                        <p:par>
                          <p:cTn id="103" fill="hold">
                            <p:stCondLst>
                              <p:cond delay="0"/>
                            </p:stCondLst>
                            <p:childTnLst>
                              <p:par>
                                <p:cTn id="104" presetID="17" presetClass="entr" presetSubtype="8" fill="hold" grpId="0" nodeType="click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p:cTn id="106" dur="500" fill="hold"/>
                                        <p:tgtEl>
                                          <p:spTgt spid="21"/>
                                        </p:tgtEl>
                                        <p:attrNameLst>
                                          <p:attrName>ppt_x</p:attrName>
                                        </p:attrNameLst>
                                      </p:cBhvr>
                                      <p:tavLst>
                                        <p:tav tm="0">
                                          <p:val>
                                            <p:strVal val="#ppt_x-#ppt_w/2"/>
                                          </p:val>
                                        </p:tav>
                                        <p:tav tm="100000">
                                          <p:val>
                                            <p:strVal val="#ppt_x"/>
                                          </p:val>
                                        </p:tav>
                                      </p:tavLst>
                                    </p:anim>
                                    <p:anim calcmode="lin" valueType="num">
                                      <p:cBhvr>
                                        <p:cTn id="107" dur="500" fill="hold"/>
                                        <p:tgtEl>
                                          <p:spTgt spid="21"/>
                                        </p:tgtEl>
                                        <p:attrNameLst>
                                          <p:attrName>ppt_y</p:attrName>
                                        </p:attrNameLst>
                                      </p:cBhvr>
                                      <p:tavLst>
                                        <p:tav tm="0">
                                          <p:val>
                                            <p:strVal val="#ppt_y"/>
                                          </p:val>
                                        </p:tav>
                                        <p:tav tm="100000">
                                          <p:val>
                                            <p:strVal val="#ppt_y"/>
                                          </p:val>
                                        </p:tav>
                                      </p:tavLst>
                                    </p:anim>
                                    <p:anim calcmode="lin" valueType="num">
                                      <p:cBhvr>
                                        <p:cTn id="108" dur="500" fill="hold"/>
                                        <p:tgtEl>
                                          <p:spTgt spid="21"/>
                                        </p:tgtEl>
                                        <p:attrNameLst>
                                          <p:attrName>ppt_w</p:attrName>
                                        </p:attrNameLst>
                                      </p:cBhvr>
                                      <p:tavLst>
                                        <p:tav tm="0">
                                          <p:val>
                                            <p:fltVal val="0.000000"/>
                                          </p:val>
                                        </p:tav>
                                        <p:tav tm="100000">
                                          <p:val>
                                            <p:strVal val="#ppt_w"/>
                                          </p:val>
                                        </p:tav>
                                      </p:tavLst>
                                    </p:anim>
                                    <p:anim calcmode="lin" valueType="num">
                                      <p:cBhvr>
                                        <p:cTn id="109" dur="500" fill="hold"/>
                                        <p:tgtEl>
                                          <p:spTgt spid="2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04"/>
                                            </p:cond>
                                          </p:stCondLst>
                                          <p:endCondLst>
                                            <p:cond evt="onStopAudio" delay="0">
                                              <p:tgtEl>
                                                <p:sldTgt/>
                                              </p:tgtEl>
                                            </p:cond>
                                          </p:endCondLst>
                                        </p:cTn>
                                        <p:tgtEl>
                                          <p:sndTgt r:embed="rId35" name="CHIMES.WAV"/>
                                        </p:tgtEl>
                                      </p:cMediaNode>
                                    </p:audio>
                                  </p:subTnLst>
                                </p:cTn>
                              </p:par>
                            </p:childTnLst>
                          </p:cTn>
                        </p:par>
                      </p:childTnLst>
                    </p:cTn>
                  </p:par>
                  <p:par>
                    <p:cTn id="110" fill="hold">
                      <p:stCondLst>
                        <p:cond delay="indefinite"/>
                      </p:stCondLst>
                      <p:childTnLst>
                        <p:par>
                          <p:cTn id="111" fill="hold">
                            <p:stCondLst>
                              <p:cond delay="0"/>
                            </p:stCondLst>
                            <p:childTnLst>
                              <p:par>
                                <p:cTn id="112" presetID="17" presetClass="entr" presetSubtype="8" fill="hold" grpId="0" nodeType="clickEffect">
                                  <p:stCondLst>
                                    <p:cond delay="0"/>
                                  </p:stCondLst>
                                  <p:childTnLst>
                                    <p:set>
                                      <p:cBhvr>
                                        <p:cTn id="113" dur="1" fill="hold">
                                          <p:stCondLst>
                                            <p:cond delay="0"/>
                                          </p:stCondLst>
                                        </p:cTn>
                                        <p:tgtEl>
                                          <p:spTgt spid="22"/>
                                        </p:tgtEl>
                                        <p:attrNameLst>
                                          <p:attrName>style.visibility</p:attrName>
                                        </p:attrNameLst>
                                      </p:cBhvr>
                                      <p:to>
                                        <p:strVal val="visible"/>
                                      </p:to>
                                    </p:set>
                                    <p:anim calcmode="lin" valueType="num">
                                      <p:cBhvr>
                                        <p:cTn id="114" dur="500" fill="hold"/>
                                        <p:tgtEl>
                                          <p:spTgt spid="22"/>
                                        </p:tgtEl>
                                        <p:attrNameLst>
                                          <p:attrName>ppt_x</p:attrName>
                                        </p:attrNameLst>
                                      </p:cBhvr>
                                      <p:tavLst>
                                        <p:tav tm="0">
                                          <p:val>
                                            <p:strVal val="#ppt_x-#ppt_w/2"/>
                                          </p:val>
                                        </p:tav>
                                        <p:tav tm="100000">
                                          <p:val>
                                            <p:strVal val="#ppt_x"/>
                                          </p:val>
                                        </p:tav>
                                      </p:tavLst>
                                    </p:anim>
                                    <p:anim calcmode="lin" valueType="num">
                                      <p:cBhvr>
                                        <p:cTn id="115" dur="500" fill="hold"/>
                                        <p:tgtEl>
                                          <p:spTgt spid="22"/>
                                        </p:tgtEl>
                                        <p:attrNameLst>
                                          <p:attrName>ppt_y</p:attrName>
                                        </p:attrNameLst>
                                      </p:cBhvr>
                                      <p:tavLst>
                                        <p:tav tm="0">
                                          <p:val>
                                            <p:strVal val="#ppt_y"/>
                                          </p:val>
                                        </p:tav>
                                        <p:tav tm="100000">
                                          <p:val>
                                            <p:strVal val="#ppt_y"/>
                                          </p:val>
                                        </p:tav>
                                      </p:tavLst>
                                    </p:anim>
                                    <p:anim calcmode="lin" valueType="num">
                                      <p:cBhvr>
                                        <p:cTn id="116" dur="500" fill="hold"/>
                                        <p:tgtEl>
                                          <p:spTgt spid="22"/>
                                        </p:tgtEl>
                                        <p:attrNameLst>
                                          <p:attrName>ppt_w</p:attrName>
                                        </p:attrNameLst>
                                      </p:cBhvr>
                                      <p:tavLst>
                                        <p:tav tm="0">
                                          <p:val>
                                            <p:fltVal val="0.000000"/>
                                          </p:val>
                                        </p:tav>
                                        <p:tav tm="100000">
                                          <p:val>
                                            <p:strVal val="#ppt_w"/>
                                          </p:val>
                                        </p:tav>
                                      </p:tavLst>
                                    </p:anim>
                                    <p:anim calcmode="lin" valueType="num">
                                      <p:cBhvr>
                                        <p:cTn id="117" dur="500" fill="hold"/>
                                        <p:tgtEl>
                                          <p:spTgt spid="2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12"/>
                                            </p:cond>
                                          </p:stCondLst>
                                          <p:endCondLst>
                                            <p:cond evt="onStopAudio" delay="0">
                                              <p:tgtEl>
                                                <p:sldTgt/>
                                              </p:tgtEl>
                                            </p:cond>
                                          </p:endCondLst>
                                        </p:cTn>
                                        <p:tgtEl>
                                          <p:sndTgt r:embed="rId35" name="CHIMES.WAV"/>
                                        </p:tgtEl>
                                      </p:cMediaNode>
                                    </p:audio>
                                  </p:subTnLst>
                                </p:cTn>
                              </p:par>
                            </p:childTnLst>
                          </p:cTn>
                        </p:par>
                      </p:childTnLst>
                    </p:cTn>
                  </p:par>
                  <p:par>
                    <p:cTn id="118" fill="hold">
                      <p:stCondLst>
                        <p:cond delay="indefinite"/>
                      </p:stCondLst>
                      <p:childTnLst>
                        <p:par>
                          <p:cTn id="119" fill="hold">
                            <p:stCondLst>
                              <p:cond delay="0"/>
                            </p:stCondLst>
                            <p:childTnLst>
                              <p:par>
                                <p:cTn id="120" presetID="17" presetClass="entr" presetSubtype="8" fill="hold" grpId="0" nodeType="click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p:cTn id="122" dur="500" fill="hold"/>
                                        <p:tgtEl>
                                          <p:spTgt spid="23"/>
                                        </p:tgtEl>
                                        <p:attrNameLst>
                                          <p:attrName>ppt_x</p:attrName>
                                        </p:attrNameLst>
                                      </p:cBhvr>
                                      <p:tavLst>
                                        <p:tav tm="0">
                                          <p:val>
                                            <p:strVal val="#ppt_x-#ppt_w/2"/>
                                          </p:val>
                                        </p:tav>
                                        <p:tav tm="100000">
                                          <p:val>
                                            <p:strVal val="#ppt_x"/>
                                          </p:val>
                                        </p:tav>
                                      </p:tavLst>
                                    </p:anim>
                                    <p:anim calcmode="lin" valueType="num">
                                      <p:cBhvr>
                                        <p:cTn id="123" dur="500" fill="hold"/>
                                        <p:tgtEl>
                                          <p:spTgt spid="23"/>
                                        </p:tgtEl>
                                        <p:attrNameLst>
                                          <p:attrName>ppt_y</p:attrName>
                                        </p:attrNameLst>
                                      </p:cBhvr>
                                      <p:tavLst>
                                        <p:tav tm="0">
                                          <p:val>
                                            <p:strVal val="#ppt_y"/>
                                          </p:val>
                                        </p:tav>
                                        <p:tav tm="100000">
                                          <p:val>
                                            <p:strVal val="#ppt_y"/>
                                          </p:val>
                                        </p:tav>
                                      </p:tavLst>
                                    </p:anim>
                                    <p:anim calcmode="lin" valueType="num">
                                      <p:cBhvr>
                                        <p:cTn id="124" dur="500" fill="hold"/>
                                        <p:tgtEl>
                                          <p:spTgt spid="23"/>
                                        </p:tgtEl>
                                        <p:attrNameLst>
                                          <p:attrName>ppt_w</p:attrName>
                                        </p:attrNameLst>
                                      </p:cBhvr>
                                      <p:tavLst>
                                        <p:tav tm="0">
                                          <p:val>
                                            <p:fltVal val="0.000000"/>
                                          </p:val>
                                        </p:tav>
                                        <p:tav tm="100000">
                                          <p:val>
                                            <p:strVal val="#ppt_w"/>
                                          </p:val>
                                        </p:tav>
                                      </p:tavLst>
                                    </p:anim>
                                    <p:anim calcmode="lin" valueType="num">
                                      <p:cBhvr>
                                        <p:cTn id="125" dur="500" fill="hold"/>
                                        <p:tgtEl>
                                          <p:spTgt spid="2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20"/>
                                            </p:cond>
                                          </p:stCondLst>
                                          <p:endCondLst>
                                            <p:cond evt="onStopAudio" delay="0">
                                              <p:tgtEl>
                                                <p:sldTgt/>
                                              </p:tgtEl>
                                            </p:cond>
                                          </p:endCondLst>
                                        </p:cTn>
                                        <p:tgtEl>
                                          <p:sndTgt r:embed="rId35" name="CHIMES.WAV"/>
                                        </p:tgtEl>
                                      </p:cMediaNode>
                                    </p:audio>
                                  </p:sub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25"/>
                                        </p:tgtEl>
                                        <p:attrNameLst>
                                          <p:attrName>style.visibility</p:attrName>
                                        </p:attrNameLst>
                                      </p:cBhvr>
                                      <p:to>
                                        <p:strVal val="visible"/>
                                      </p:to>
                                    </p:set>
                                    <p:anim calcmode="lin" valueType="num">
                                      <p:cBhvr additive="base">
                                        <p:cTn id="130" dur="500" fill="hold"/>
                                        <p:tgtEl>
                                          <p:spTgt spid="25"/>
                                        </p:tgtEl>
                                        <p:attrNameLst>
                                          <p:attrName>ppt_x</p:attrName>
                                        </p:attrNameLst>
                                      </p:cBhvr>
                                      <p:tavLst>
                                        <p:tav tm="0">
                                          <p:val>
                                            <p:strVal val="#ppt_x"/>
                                          </p:val>
                                        </p:tav>
                                        <p:tav tm="100000">
                                          <p:val>
                                            <p:strVal val="#ppt_x"/>
                                          </p:val>
                                        </p:tav>
                                      </p:tavLst>
                                    </p:anim>
                                    <p:anim calcmode="lin" valueType="num">
                                      <p:cBhvr additive="base">
                                        <p:cTn id="13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31270" grpId="0" animBg="1"/>
      <p:bldP spid="21" grpId="0"/>
      <p:bldP spid="22" grpId="0"/>
      <p:bldP spid="23" grpId="0"/>
      <p:bldP spid="2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0036" name="Group 4"/>
          <p:cNvGraphicFramePr>
            <a:graphicFrameLocks noGrp="1"/>
          </p:cNvGraphicFramePr>
          <p:nvPr/>
        </p:nvGraphicFramePr>
        <p:xfrm>
          <a:off x="685800" y="2667000"/>
          <a:ext cx="533400" cy="3276600"/>
        </p:xfrm>
        <a:graphic>
          <a:graphicData uri="http://schemas.openxmlformats.org/drawingml/2006/table">
            <a:tbl>
              <a:tblPr/>
              <a:tblGrid>
                <a:gridCol w="533400"/>
              </a:tblGrid>
              <a:tr h="32766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4</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3</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2 </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1   </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0</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300042" name="Group 10"/>
          <p:cNvGraphicFramePr>
            <a:graphicFrameLocks noGrp="1"/>
          </p:cNvGraphicFramePr>
          <p:nvPr/>
        </p:nvGraphicFramePr>
        <p:xfrm>
          <a:off x="254000" y="2133600"/>
          <a:ext cx="2362200" cy="533400"/>
        </p:xfrm>
        <a:graphic>
          <a:graphicData uri="http://schemas.openxmlformats.org/drawingml/2006/table">
            <a:tbl>
              <a:tblPr/>
              <a:tblGrid>
                <a:gridCol w="23622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解</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列劳斯表</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03430" name="Line 16"/>
          <p:cNvSpPr/>
          <p:nvPr/>
        </p:nvSpPr>
        <p:spPr>
          <a:xfrm>
            <a:off x="1371600" y="2819400"/>
            <a:ext cx="0" cy="2971800"/>
          </a:xfrm>
          <a:prstGeom prst="line">
            <a:avLst/>
          </a:prstGeom>
          <a:ln w="9525" cap="flat" cmpd="sng">
            <a:solidFill>
              <a:srgbClr val="00CC00"/>
            </a:solidFill>
            <a:prstDash val="solid"/>
            <a:miter/>
            <a:headEnd type="none" w="med" len="med"/>
            <a:tailEnd type="none" w="med" len="med"/>
          </a:ln>
        </p:spPr>
      </p:sp>
      <p:sp>
        <p:nvSpPr>
          <p:cNvPr id="103431" name="Line 17"/>
          <p:cNvSpPr/>
          <p:nvPr/>
        </p:nvSpPr>
        <p:spPr>
          <a:xfrm>
            <a:off x="762000" y="3886200"/>
            <a:ext cx="3505200" cy="0"/>
          </a:xfrm>
          <a:prstGeom prst="line">
            <a:avLst/>
          </a:prstGeom>
          <a:ln w="9525" cap="flat" cmpd="sng">
            <a:solidFill>
              <a:srgbClr val="00CC00"/>
            </a:solidFill>
            <a:prstDash val="solid"/>
            <a:miter/>
            <a:headEnd type="none" w="med" len="med"/>
            <a:tailEnd type="none" w="med" len="med"/>
          </a:ln>
        </p:spPr>
      </p:sp>
      <p:graphicFrame>
        <p:nvGraphicFramePr>
          <p:cNvPr id="300080" name="Group 48"/>
          <p:cNvGraphicFramePr>
            <a:graphicFrameLocks noGrp="1"/>
          </p:cNvGraphicFramePr>
          <p:nvPr/>
        </p:nvGraphicFramePr>
        <p:xfrm>
          <a:off x="1447800" y="2768600"/>
          <a:ext cx="2819400" cy="1116013"/>
        </p:xfrm>
        <a:graphic>
          <a:graphicData uri="http://schemas.openxmlformats.org/drawingml/2006/table">
            <a:tbl>
              <a:tblPr/>
              <a:tblGrid>
                <a:gridCol w="2819400"/>
              </a:tblGrid>
              <a:tr h="1116013">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  1          7         10</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a:p>
                      <a:pPr marL="0" marR="0" lvl="0" indent="0" algn="just" defTabSz="914400" rtl="0" eaLnBrk="1" fontAlgn="base" latinLnBrk="0" hangingPunct="1">
                        <a:lnSpc>
                          <a:spcPct val="100000"/>
                        </a:lnSpc>
                        <a:spcBef>
                          <a:spcPct val="4000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  5          2</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a:txBody>
                  <a:tcPr marT="45738" marB="45738"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300083" name="Group 51"/>
          <p:cNvGraphicFramePr>
            <a:graphicFrameLocks noGrp="1"/>
          </p:cNvGraphicFramePr>
          <p:nvPr/>
        </p:nvGraphicFramePr>
        <p:xfrm>
          <a:off x="228600" y="6096000"/>
          <a:ext cx="8686800" cy="533400"/>
        </p:xfrm>
        <a:graphic>
          <a:graphicData uri="http://schemas.openxmlformats.org/drawingml/2006/table">
            <a:tbl>
              <a:tblPr/>
              <a:tblGrid>
                <a:gridCol w="86868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A50021"/>
                          </a:solidFill>
                          <a:effectLst/>
                          <a:latin typeface="Times New Roman" panose="02020603050405020304" pitchFamily="18" charset="0"/>
                          <a:ea typeface="黑体" panose="02010609060101010101" pitchFamily="49" charset="-122"/>
                        </a:rPr>
                        <a:t>劳斯表第一列元素变号 </a:t>
                      </a:r>
                      <a:r>
                        <a:rPr kumimoji="0" lang="en-US" altLang="zh-CN" sz="2000" b="1" i="0" u="none" strike="noStrike" cap="none" normalizeH="0" baseline="0" dirty="0">
                          <a:ln>
                            <a:noFill/>
                          </a:ln>
                          <a:solidFill>
                            <a:srgbClr val="A50021"/>
                          </a:solidFill>
                          <a:effectLst/>
                          <a:latin typeface="Times New Roman" panose="02020603050405020304" pitchFamily="18" charset="0"/>
                          <a:ea typeface="黑体" panose="02010609060101010101" pitchFamily="49" charset="-122"/>
                        </a:rPr>
                        <a:t>2</a:t>
                      </a:r>
                      <a:r>
                        <a:rPr kumimoji="0" lang="zh-CN" altLang="en-US" sz="2000" b="1" i="0" u="none" strike="noStrike" cap="none" normalizeH="0" baseline="0" dirty="0">
                          <a:ln>
                            <a:noFill/>
                          </a:ln>
                          <a:solidFill>
                            <a:srgbClr val="A50021"/>
                          </a:solidFill>
                          <a:effectLst/>
                          <a:latin typeface="Times New Roman" panose="02020603050405020304" pitchFamily="18" charset="0"/>
                          <a:ea typeface="黑体" panose="02010609060101010101" pitchFamily="49" charset="-122"/>
                        </a:rPr>
                        <a:t>次，有</a:t>
                      </a:r>
                      <a:r>
                        <a:rPr kumimoji="0" lang="en-US" altLang="zh-CN" sz="2000" b="1" i="0" u="none" strike="noStrike" cap="none" normalizeH="0" baseline="0" dirty="0">
                          <a:ln>
                            <a:noFill/>
                          </a:ln>
                          <a:solidFill>
                            <a:srgbClr val="A50021"/>
                          </a:solidFill>
                          <a:effectLst/>
                          <a:latin typeface="Times New Roman" panose="02020603050405020304" pitchFamily="18" charset="0"/>
                          <a:ea typeface="黑体" panose="02010609060101010101" pitchFamily="49" charset="-122"/>
                        </a:rPr>
                        <a:t>2</a:t>
                      </a:r>
                      <a:r>
                        <a:rPr kumimoji="0" lang="zh-CN" altLang="en-US" sz="2000" b="1" i="0" u="none" strike="noStrike" cap="none" normalizeH="0" baseline="0" dirty="0">
                          <a:ln>
                            <a:noFill/>
                          </a:ln>
                          <a:solidFill>
                            <a:srgbClr val="A50021"/>
                          </a:solidFill>
                          <a:effectLst/>
                          <a:latin typeface="Times New Roman" panose="02020603050405020304" pitchFamily="18" charset="0"/>
                          <a:ea typeface="黑体" panose="02010609060101010101" pitchFamily="49" charset="-122"/>
                        </a:rPr>
                        <a:t>个正根，系统</a:t>
                      </a:r>
                      <a:r>
                        <a:rPr kumimoji="0" lang="zh-CN" altLang="en-US" sz="2000" b="1" i="0" u="none" strike="noStrike" cap="none" normalizeH="0" baseline="0" dirty="0">
                          <a:ln>
                            <a:noFill/>
                          </a:ln>
                          <a:solidFill>
                            <a:srgbClr val="FF3300"/>
                          </a:solidFill>
                          <a:effectLst/>
                          <a:latin typeface="Times New Roman" panose="02020603050405020304" pitchFamily="18" charset="0"/>
                          <a:ea typeface="黑体" panose="02010609060101010101" pitchFamily="49" charset="-122"/>
                        </a:rPr>
                        <a:t>不稳定</a:t>
                      </a:r>
                      <a:r>
                        <a:rPr kumimoji="0" lang="zh-CN" altLang="en-US" sz="2000" b="1" i="0" u="none" strike="noStrike" cap="none" normalizeH="0" baseline="0" dirty="0">
                          <a:ln>
                            <a:noFill/>
                          </a:ln>
                          <a:solidFill>
                            <a:srgbClr val="A50021"/>
                          </a:solidFill>
                          <a:effectLst/>
                          <a:latin typeface="Times New Roman" panose="02020603050405020304" pitchFamily="18" charset="0"/>
                          <a:ea typeface="黑体" panose="02010609060101010101" pitchFamily="49" charset="-122"/>
                        </a:rPr>
                        <a:t>。</a:t>
                      </a:r>
                      <a:r>
                        <a:rPr kumimoji="0" lang="zh-CN" altLang="en-US" sz="2000" b="1" i="0" u="none" strike="noStrike" cap="none" normalizeH="0" baseline="0" dirty="0">
                          <a:ln>
                            <a:noFill/>
                          </a:ln>
                          <a:solidFill>
                            <a:srgbClr val="FFFF00"/>
                          </a:solidFill>
                          <a:effectLst/>
                          <a:latin typeface="Times New Roman" panose="02020603050405020304" pitchFamily="18" charset="0"/>
                          <a:ea typeface="楷体_GB2312" panose="02010609030101010101" pitchFamily="49" charset="-122"/>
                        </a:rPr>
                        <a:t> </a:t>
                      </a:r>
                      <a:endParaRPr kumimoji="0" lang="zh-CN" altLang="en-US" sz="2000" b="1" i="0" u="none" strike="noStrike" cap="none" normalizeH="0" baseline="0" dirty="0">
                        <a:ln>
                          <a:noFill/>
                        </a:ln>
                        <a:solidFill>
                          <a:srgbClr val="FFFF00"/>
                        </a:solidFill>
                        <a:effectLst/>
                        <a:latin typeface="Times New Roman" panose="02020603050405020304" pitchFamily="18" charset="0"/>
                        <a:ea typeface="楷体_GB2312" panose="02010609030101010101"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03436" name="Object 2"/>
          <p:cNvGraphicFramePr>
            <a:graphicFrameLocks noChangeAspect="1"/>
          </p:cNvGraphicFramePr>
          <p:nvPr/>
        </p:nvGraphicFramePr>
        <p:xfrm>
          <a:off x="1468438" y="4695825"/>
          <a:ext cx="717550" cy="638175"/>
        </p:xfrm>
        <a:graphic>
          <a:graphicData uri="http://schemas.openxmlformats.org/presentationml/2006/ole">
            <mc:AlternateContent xmlns:mc="http://schemas.openxmlformats.org/markup-compatibility/2006">
              <mc:Choice xmlns:v="urn:schemas-microsoft-com:vml" Requires="v">
                <p:oleObj spid="_x0000_s3414" name="" r:id="rId1" imgW="557530" imgH="487680" progId="Equation.3">
                  <p:embed/>
                </p:oleObj>
              </mc:Choice>
              <mc:Fallback>
                <p:oleObj name="" r:id="rId1" imgW="557530" imgH="487680" progId="Equation.3">
                  <p:embed/>
                  <p:pic>
                    <p:nvPicPr>
                      <p:cNvPr id="0" name="图片 3413"/>
                      <p:cNvPicPr/>
                      <p:nvPr/>
                    </p:nvPicPr>
                    <p:blipFill>
                      <a:blip r:embed="rId2">
                        <a:clrChange>
                          <a:clrFrom>
                            <a:srgbClr val="000000"/>
                          </a:clrFrom>
                          <a:clrTo>
                            <a:srgbClr val="0000CC"/>
                          </a:clrTo>
                        </a:clrChange>
                      </a:blip>
                      <a:stretch>
                        <a:fillRect/>
                      </a:stretch>
                    </p:blipFill>
                    <p:spPr>
                      <a:xfrm>
                        <a:off x="1468438" y="4695825"/>
                        <a:ext cx="717550" cy="638175"/>
                      </a:xfrm>
                      <a:prstGeom prst="rect">
                        <a:avLst/>
                      </a:prstGeom>
                      <a:noFill/>
                      <a:ln w="38100">
                        <a:noFill/>
                        <a:miter/>
                      </a:ln>
                    </p:spPr>
                  </p:pic>
                </p:oleObj>
              </mc:Fallback>
            </mc:AlternateContent>
          </a:graphicData>
        </a:graphic>
      </p:graphicFrame>
      <p:graphicFrame>
        <p:nvGraphicFramePr>
          <p:cNvPr id="103437" name="Object 3"/>
          <p:cNvGraphicFramePr>
            <a:graphicFrameLocks noChangeAspect="1"/>
          </p:cNvGraphicFramePr>
          <p:nvPr/>
        </p:nvGraphicFramePr>
        <p:xfrm>
          <a:off x="1638300" y="3956050"/>
          <a:ext cx="381000" cy="638175"/>
        </p:xfrm>
        <a:graphic>
          <a:graphicData uri="http://schemas.openxmlformats.org/presentationml/2006/ole">
            <mc:AlternateContent xmlns:mc="http://schemas.openxmlformats.org/markup-compatibility/2006">
              <mc:Choice xmlns:v="urn:schemas-microsoft-com:vml" Requires="v">
                <p:oleObj spid="_x0000_s3404" name="" r:id="rId3" imgW="283210" imgH="487680" progId="Equation.3">
                  <p:embed/>
                </p:oleObj>
              </mc:Choice>
              <mc:Fallback>
                <p:oleObj name="" r:id="rId3" imgW="283210" imgH="487680" progId="Equation.3">
                  <p:embed/>
                  <p:pic>
                    <p:nvPicPr>
                      <p:cNvPr id="0" name="图片 3403"/>
                      <p:cNvPicPr/>
                      <p:nvPr/>
                    </p:nvPicPr>
                    <p:blipFill>
                      <a:blip r:embed="rId4">
                        <a:clrChange>
                          <a:clrFrom>
                            <a:srgbClr val="000000"/>
                          </a:clrFrom>
                          <a:clrTo>
                            <a:srgbClr val="0000CC"/>
                          </a:clrTo>
                        </a:clrChange>
                      </a:blip>
                      <a:stretch>
                        <a:fillRect/>
                      </a:stretch>
                    </p:blipFill>
                    <p:spPr>
                      <a:xfrm>
                        <a:off x="1638300" y="3956050"/>
                        <a:ext cx="381000" cy="638175"/>
                      </a:xfrm>
                      <a:prstGeom prst="rect">
                        <a:avLst/>
                      </a:prstGeom>
                      <a:noFill/>
                      <a:ln w="38100">
                        <a:noFill/>
                        <a:miter/>
                      </a:ln>
                    </p:spPr>
                  </p:pic>
                </p:oleObj>
              </mc:Fallback>
            </mc:AlternateContent>
          </a:graphicData>
        </a:graphic>
      </p:graphicFrame>
      <p:graphicFrame>
        <p:nvGraphicFramePr>
          <p:cNvPr id="103438" name="Object 4"/>
          <p:cNvGraphicFramePr>
            <a:graphicFrameLocks noChangeAspect="1"/>
          </p:cNvGraphicFramePr>
          <p:nvPr/>
        </p:nvGraphicFramePr>
        <p:xfrm>
          <a:off x="4800600" y="3048000"/>
          <a:ext cx="1549400" cy="549275"/>
        </p:xfrm>
        <a:graphic>
          <a:graphicData uri="http://schemas.openxmlformats.org/presentationml/2006/ole">
            <mc:AlternateContent xmlns:mc="http://schemas.openxmlformats.org/markup-compatibility/2006">
              <mc:Choice xmlns:v="urn:schemas-microsoft-com:vml" Requires="v">
                <p:oleObj spid="_x0000_s3405" name="" r:id="rId5" imgW="1549400" imgH="596900" progId="Equation.DSMT4">
                  <p:embed/>
                </p:oleObj>
              </mc:Choice>
              <mc:Fallback>
                <p:oleObj name="" r:id="rId5" imgW="1549400" imgH="596900" progId="Equation.DSMT4">
                  <p:embed/>
                  <p:pic>
                    <p:nvPicPr>
                      <p:cNvPr id="0" name="图片 3404"/>
                      <p:cNvPicPr/>
                      <p:nvPr/>
                    </p:nvPicPr>
                    <p:blipFill>
                      <a:blip r:embed="rId6"/>
                      <a:stretch>
                        <a:fillRect/>
                      </a:stretch>
                    </p:blipFill>
                    <p:spPr>
                      <a:xfrm>
                        <a:off x="4800600" y="3048000"/>
                        <a:ext cx="1549400" cy="549275"/>
                      </a:xfrm>
                      <a:prstGeom prst="rect">
                        <a:avLst/>
                      </a:prstGeom>
                      <a:noFill/>
                      <a:ln w="38100">
                        <a:noFill/>
                        <a:miter/>
                      </a:ln>
                    </p:spPr>
                  </p:pic>
                </p:oleObj>
              </mc:Fallback>
            </mc:AlternateContent>
          </a:graphicData>
        </a:graphic>
      </p:graphicFrame>
      <p:graphicFrame>
        <p:nvGraphicFramePr>
          <p:cNvPr id="103439" name="Object 5"/>
          <p:cNvGraphicFramePr>
            <a:graphicFrameLocks noChangeAspect="1"/>
          </p:cNvGraphicFramePr>
          <p:nvPr/>
        </p:nvGraphicFramePr>
        <p:xfrm>
          <a:off x="6808788" y="3054350"/>
          <a:ext cx="1903412" cy="571500"/>
        </p:xfrm>
        <a:graphic>
          <a:graphicData uri="http://schemas.openxmlformats.org/presentationml/2006/ole">
            <mc:AlternateContent xmlns:mc="http://schemas.openxmlformats.org/markup-compatibility/2006">
              <mc:Choice xmlns:v="urn:schemas-microsoft-com:vml" Requires="v">
                <p:oleObj spid="_x0000_s3424" name="" r:id="rId7" imgW="1905000" imgH="571500" progId="Equation.3">
                  <p:embed/>
                </p:oleObj>
              </mc:Choice>
              <mc:Fallback>
                <p:oleObj name="" r:id="rId7" imgW="1905000" imgH="571500" progId="Equation.3">
                  <p:embed/>
                  <p:pic>
                    <p:nvPicPr>
                      <p:cNvPr id="0" name="图片 3423"/>
                      <p:cNvPicPr/>
                      <p:nvPr/>
                    </p:nvPicPr>
                    <p:blipFill>
                      <a:blip r:embed="rId8"/>
                      <a:stretch>
                        <a:fillRect/>
                      </a:stretch>
                    </p:blipFill>
                    <p:spPr>
                      <a:xfrm>
                        <a:off x="6808788" y="3054350"/>
                        <a:ext cx="1903412" cy="571500"/>
                      </a:xfrm>
                      <a:prstGeom prst="rect">
                        <a:avLst/>
                      </a:prstGeom>
                      <a:noFill/>
                      <a:ln w="38100">
                        <a:noFill/>
                        <a:miter/>
                      </a:ln>
                    </p:spPr>
                  </p:pic>
                </p:oleObj>
              </mc:Fallback>
            </mc:AlternateContent>
          </a:graphicData>
        </a:graphic>
      </p:graphicFrame>
      <p:graphicFrame>
        <p:nvGraphicFramePr>
          <p:cNvPr id="103440" name="Object 6"/>
          <p:cNvGraphicFramePr>
            <a:graphicFrameLocks noChangeAspect="1"/>
          </p:cNvGraphicFramePr>
          <p:nvPr/>
        </p:nvGraphicFramePr>
        <p:xfrm>
          <a:off x="4794250" y="3930650"/>
          <a:ext cx="2720975" cy="612775"/>
        </p:xfrm>
        <a:graphic>
          <a:graphicData uri="http://schemas.openxmlformats.org/presentationml/2006/ole">
            <mc:AlternateContent xmlns:mc="http://schemas.openxmlformats.org/markup-compatibility/2006">
              <mc:Choice xmlns:v="urn:schemas-microsoft-com:vml" Requires="v">
                <p:oleObj spid="_x0000_s3423" name="" r:id="rId9" imgW="2717800" imgH="609600" progId="Equation.3">
                  <p:embed/>
                </p:oleObj>
              </mc:Choice>
              <mc:Fallback>
                <p:oleObj name="" r:id="rId9" imgW="2717800" imgH="609600" progId="Equation.3">
                  <p:embed/>
                  <p:pic>
                    <p:nvPicPr>
                      <p:cNvPr id="0" name="图片 3422"/>
                      <p:cNvPicPr/>
                      <p:nvPr/>
                    </p:nvPicPr>
                    <p:blipFill>
                      <a:blip r:embed="rId10"/>
                      <a:stretch>
                        <a:fillRect/>
                      </a:stretch>
                    </p:blipFill>
                    <p:spPr>
                      <a:xfrm>
                        <a:off x="4794250" y="3930650"/>
                        <a:ext cx="2720975" cy="612775"/>
                      </a:xfrm>
                      <a:prstGeom prst="rect">
                        <a:avLst/>
                      </a:prstGeom>
                      <a:noFill/>
                      <a:ln w="38100">
                        <a:noFill/>
                        <a:miter/>
                      </a:ln>
                    </p:spPr>
                  </p:pic>
                </p:oleObj>
              </mc:Fallback>
            </mc:AlternateContent>
          </a:graphicData>
        </a:graphic>
      </p:graphicFrame>
      <p:graphicFrame>
        <p:nvGraphicFramePr>
          <p:cNvPr id="103441" name="Object 7"/>
          <p:cNvGraphicFramePr>
            <a:graphicFrameLocks noChangeAspect="1"/>
          </p:cNvGraphicFramePr>
          <p:nvPr/>
        </p:nvGraphicFramePr>
        <p:xfrm>
          <a:off x="4940300" y="4724400"/>
          <a:ext cx="2684463" cy="704850"/>
        </p:xfrm>
        <a:graphic>
          <a:graphicData uri="http://schemas.openxmlformats.org/presentationml/2006/ole">
            <mc:AlternateContent xmlns:mc="http://schemas.openxmlformats.org/markup-compatibility/2006">
              <mc:Choice xmlns:v="urn:schemas-microsoft-com:vml" Requires="v">
                <p:oleObj spid="_x0000_s3418" name="" r:id="rId11" imgW="2679700" imgH="698500" progId="Equation.DSMT4">
                  <p:embed/>
                </p:oleObj>
              </mc:Choice>
              <mc:Fallback>
                <p:oleObj name="" r:id="rId11" imgW="2679700" imgH="698500" progId="Equation.DSMT4">
                  <p:embed/>
                  <p:pic>
                    <p:nvPicPr>
                      <p:cNvPr id="0" name="图片 3417"/>
                      <p:cNvPicPr/>
                      <p:nvPr/>
                    </p:nvPicPr>
                    <p:blipFill>
                      <a:blip r:embed="rId12"/>
                      <a:stretch>
                        <a:fillRect/>
                      </a:stretch>
                    </p:blipFill>
                    <p:spPr>
                      <a:xfrm>
                        <a:off x="4940300" y="4724400"/>
                        <a:ext cx="2684463" cy="704850"/>
                      </a:xfrm>
                      <a:prstGeom prst="rect">
                        <a:avLst/>
                      </a:prstGeom>
                      <a:noFill/>
                      <a:ln w="38100">
                        <a:noFill/>
                        <a:miter/>
                      </a:ln>
                    </p:spPr>
                  </p:pic>
                </p:oleObj>
              </mc:Fallback>
            </mc:AlternateContent>
          </a:graphicData>
        </a:graphic>
      </p:graphicFrame>
      <p:sp>
        <p:nvSpPr>
          <p:cNvPr id="103442" name="Rectangle 36"/>
          <p:cNvSpPr/>
          <p:nvPr/>
        </p:nvSpPr>
        <p:spPr>
          <a:xfrm>
            <a:off x="1600200" y="5410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800" b="1" dirty="0">
                <a:solidFill>
                  <a:srgbClr val="0000CC"/>
                </a:solidFill>
                <a:latin typeface="Arial" panose="020B0604020202020204" pitchFamily="34" charset="0"/>
              </a:rPr>
              <a:t>10</a:t>
            </a:r>
            <a:endParaRPr lang="en-US" altLang="zh-CN" sz="1800" b="1" dirty="0">
              <a:solidFill>
                <a:srgbClr val="0000CC"/>
              </a:solidFill>
              <a:latin typeface="Arial" panose="020B0604020202020204" pitchFamily="34" charset="0"/>
            </a:endParaRPr>
          </a:p>
        </p:txBody>
      </p:sp>
      <p:sp>
        <p:nvSpPr>
          <p:cNvPr id="103443" name="Rectangle 37"/>
          <p:cNvSpPr/>
          <p:nvPr/>
        </p:nvSpPr>
        <p:spPr>
          <a:xfrm>
            <a:off x="2667000" y="4038600"/>
            <a:ext cx="838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800" b="1" dirty="0">
                <a:solidFill>
                  <a:srgbClr val="0000CC"/>
                </a:solidFill>
                <a:latin typeface="Arial" panose="020B0604020202020204" pitchFamily="34" charset="0"/>
              </a:rPr>
              <a:t>10</a:t>
            </a:r>
            <a:r>
              <a:rPr lang="en-US" altLang="zh-CN" sz="1800" b="1" dirty="0">
                <a:solidFill>
                  <a:srgbClr val="0000CC"/>
                </a:solidFill>
                <a:latin typeface="Arial" panose="020B0604020202020204" pitchFamily="34" charset="0"/>
              </a:rPr>
              <a:t> </a:t>
            </a:r>
            <a:endParaRPr lang="en-US" altLang="zh-CN" sz="1800" b="1" dirty="0">
              <a:solidFill>
                <a:srgbClr val="0000CC"/>
              </a:solidFill>
              <a:latin typeface="Arial" panose="020B0604020202020204" pitchFamily="34" charset="0"/>
            </a:endParaRPr>
          </a:p>
        </p:txBody>
      </p:sp>
      <p:sp>
        <p:nvSpPr>
          <p:cNvPr id="103444" name="Line 38"/>
          <p:cNvSpPr/>
          <p:nvPr/>
        </p:nvSpPr>
        <p:spPr>
          <a:xfrm>
            <a:off x="1828800" y="3124200"/>
            <a:ext cx="990600" cy="533400"/>
          </a:xfrm>
          <a:prstGeom prst="line">
            <a:avLst/>
          </a:prstGeom>
          <a:ln w="19050" cap="flat" cmpd="sng">
            <a:solidFill>
              <a:schemeClr val="accent2"/>
            </a:solidFill>
            <a:prstDash val="solid"/>
            <a:miter/>
            <a:headEnd type="none" w="med" len="med"/>
            <a:tailEnd type="triangle" w="med" len="med"/>
          </a:ln>
        </p:spPr>
      </p:sp>
      <p:sp>
        <p:nvSpPr>
          <p:cNvPr id="103445" name="Line 39"/>
          <p:cNvSpPr/>
          <p:nvPr/>
        </p:nvSpPr>
        <p:spPr>
          <a:xfrm flipV="1">
            <a:off x="1905000" y="3124200"/>
            <a:ext cx="914400" cy="457200"/>
          </a:xfrm>
          <a:prstGeom prst="line">
            <a:avLst/>
          </a:prstGeom>
          <a:ln w="19050" cap="flat" cmpd="sng">
            <a:solidFill>
              <a:schemeClr val="accent2"/>
            </a:solidFill>
            <a:prstDash val="solid"/>
            <a:miter/>
            <a:headEnd type="none" w="med" len="med"/>
            <a:tailEnd type="triangle" w="med" len="med"/>
          </a:ln>
        </p:spPr>
      </p:sp>
      <p:sp>
        <p:nvSpPr>
          <p:cNvPr id="103446" name="Line 40"/>
          <p:cNvSpPr/>
          <p:nvPr/>
        </p:nvSpPr>
        <p:spPr>
          <a:xfrm>
            <a:off x="1905000" y="3124200"/>
            <a:ext cx="1905000" cy="533400"/>
          </a:xfrm>
          <a:prstGeom prst="line">
            <a:avLst/>
          </a:prstGeom>
          <a:ln w="19050" cap="flat" cmpd="sng">
            <a:solidFill>
              <a:srgbClr val="00CC00"/>
            </a:solidFill>
            <a:prstDash val="solid"/>
            <a:miter/>
            <a:headEnd type="none" w="med" len="med"/>
            <a:tailEnd type="triangle" w="med" len="med"/>
          </a:ln>
        </p:spPr>
      </p:sp>
      <p:sp>
        <p:nvSpPr>
          <p:cNvPr id="103447" name="Line 41"/>
          <p:cNvSpPr/>
          <p:nvPr/>
        </p:nvSpPr>
        <p:spPr>
          <a:xfrm flipV="1">
            <a:off x="1905000" y="3124200"/>
            <a:ext cx="1905000" cy="533400"/>
          </a:xfrm>
          <a:prstGeom prst="line">
            <a:avLst/>
          </a:prstGeom>
          <a:ln w="19050" cap="flat" cmpd="sng">
            <a:solidFill>
              <a:srgbClr val="00CC00"/>
            </a:solidFill>
            <a:prstDash val="solid"/>
            <a:miter/>
            <a:headEnd type="none" w="med" len="med"/>
            <a:tailEnd type="triangle" w="med" len="med"/>
          </a:ln>
        </p:spPr>
      </p:sp>
      <p:sp>
        <p:nvSpPr>
          <p:cNvPr id="103448" name="Line 42"/>
          <p:cNvSpPr/>
          <p:nvPr/>
        </p:nvSpPr>
        <p:spPr>
          <a:xfrm>
            <a:off x="1905000" y="3733800"/>
            <a:ext cx="914400" cy="609600"/>
          </a:xfrm>
          <a:prstGeom prst="line">
            <a:avLst/>
          </a:prstGeom>
          <a:ln w="19050" cap="flat" cmpd="sng">
            <a:solidFill>
              <a:srgbClr val="FF00FF"/>
            </a:solidFill>
            <a:prstDash val="solid"/>
            <a:miter/>
            <a:headEnd type="none" w="med" len="med"/>
            <a:tailEnd type="triangle" w="med" len="med"/>
          </a:ln>
        </p:spPr>
      </p:sp>
      <p:sp>
        <p:nvSpPr>
          <p:cNvPr id="103449" name="Line 43"/>
          <p:cNvSpPr/>
          <p:nvPr/>
        </p:nvSpPr>
        <p:spPr>
          <a:xfrm flipV="1">
            <a:off x="1981200" y="3657600"/>
            <a:ext cx="838200" cy="685800"/>
          </a:xfrm>
          <a:prstGeom prst="line">
            <a:avLst/>
          </a:prstGeom>
          <a:ln w="19050" cap="flat" cmpd="sng">
            <a:solidFill>
              <a:srgbClr val="FF00FF"/>
            </a:solidFill>
            <a:prstDash val="solid"/>
            <a:miter/>
            <a:headEnd type="none" w="med" len="med"/>
            <a:tailEnd type="triangle" w="med" len="med"/>
          </a:ln>
        </p:spPr>
      </p:sp>
      <p:sp>
        <p:nvSpPr>
          <p:cNvPr id="103450" name="Line 44"/>
          <p:cNvSpPr/>
          <p:nvPr/>
        </p:nvSpPr>
        <p:spPr>
          <a:xfrm>
            <a:off x="1981200" y="4419600"/>
            <a:ext cx="762000" cy="685800"/>
          </a:xfrm>
          <a:prstGeom prst="line">
            <a:avLst/>
          </a:prstGeom>
          <a:ln w="19050" cap="flat" cmpd="sng">
            <a:solidFill>
              <a:srgbClr val="0000CC"/>
            </a:solidFill>
            <a:prstDash val="solid"/>
            <a:miter/>
            <a:headEnd type="none" w="med" len="med"/>
            <a:tailEnd type="triangle" w="med" len="med"/>
          </a:ln>
        </p:spPr>
      </p:sp>
      <p:sp>
        <p:nvSpPr>
          <p:cNvPr id="103451" name="Line 45"/>
          <p:cNvSpPr/>
          <p:nvPr/>
        </p:nvSpPr>
        <p:spPr>
          <a:xfrm flipV="1">
            <a:off x="2133600" y="4419600"/>
            <a:ext cx="609600" cy="685800"/>
          </a:xfrm>
          <a:prstGeom prst="line">
            <a:avLst/>
          </a:prstGeom>
          <a:ln w="19050" cap="flat" cmpd="sng">
            <a:solidFill>
              <a:srgbClr val="0000CC"/>
            </a:solidFill>
            <a:prstDash val="solid"/>
            <a:miter/>
            <a:headEnd type="none" w="med" len="med"/>
            <a:tailEnd type="triangle" w="med" len="med"/>
          </a:ln>
        </p:spPr>
      </p:sp>
      <p:graphicFrame>
        <p:nvGraphicFramePr>
          <p:cNvPr id="103452" name="Object 8"/>
          <p:cNvGraphicFramePr>
            <a:graphicFrameLocks noChangeAspect="1"/>
          </p:cNvGraphicFramePr>
          <p:nvPr/>
        </p:nvGraphicFramePr>
        <p:xfrm>
          <a:off x="1498600" y="4699000"/>
          <a:ext cx="747713" cy="635000"/>
        </p:xfrm>
        <a:graphic>
          <a:graphicData uri="http://schemas.openxmlformats.org/presentationml/2006/ole">
            <mc:AlternateContent xmlns:mc="http://schemas.openxmlformats.org/markup-compatibility/2006">
              <mc:Choice xmlns:v="urn:schemas-microsoft-com:vml" Requires="v">
                <p:oleObj spid="_x0000_s3420" name="" r:id="rId13" imgW="535305" imgH="487680" progId="Equation.3">
                  <p:embed/>
                </p:oleObj>
              </mc:Choice>
              <mc:Fallback>
                <p:oleObj name="" r:id="rId13" imgW="535305" imgH="487680" progId="Equation.3">
                  <p:embed/>
                  <p:pic>
                    <p:nvPicPr>
                      <p:cNvPr id="0" name="图片 3419"/>
                      <p:cNvPicPr/>
                      <p:nvPr/>
                    </p:nvPicPr>
                    <p:blipFill>
                      <a:blip r:embed="rId14">
                        <a:clrChange>
                          <a:clrFrom>
                            <a:srgbClr val="000000"/>
                          </a:clrFrom>
                          <a:clrTo>
                            <a:srgbClr val="0000CC"/>
                          </a:clrTo>
                        </a:clrChange>
                      </a:blip>
                      <a:stretch>
                        <a:fillRect/>
                      </a:stretch>
                    </p:blipFill>
                    <p:spPr>
                      <a:xfrm>
                        <a:off x="1498600" y="4699000"/>
                        <a:ext cx="747713" cy="635000"/>
                      </a:xfrm>
                      <a:prstGeom prst="rect">
                        <a:avLst/>
                      </a:prstGeom>
                      <a:solidFill>
                        <a:srgbClr val="FF99CC"/>
                      </a:solidFill>
                      <a:ln w="38100">
                        <a:noFill/>
                        <a:miter/>
                      </a:ln>
                    </p:spPr>
                  </p:pic>
                </p:oleObj>
              </mc:Fallback>
            </mc:AlternateContent>
          </a:graphicData>
        </a:graphic>
      </p:graphicFrame>
      <p:sp>
        <p:nvSpPr>
          <p:cNvPr id="103453" name="标题 27"/>
          <p:cNvSpPr>
            <a:spLocks noGrp="1"/>
          </p:cNvSpPr>
          <p:nvPr>
            <p:ph type="title"/>
          </p:nvPr>
        </p:nvSpPr>
        <p:spPr>
          <a:xfrm>
            <a:off x="1500188" y="274638"/>
            <a:ext cx="7186612" cy="1143000"/>
          </a:xfrm>
        </p:spPr>
        <p:txBody>
          <a:bodyPr vert="horz" wrap="square" lIns="91440" tIns="45720" rIns="91440" bIns="45720" anchor="ctr" anchorCtr="0"/>
          <a:p>
            <a:pPr algn="l" eaLnBrk="1" hangingPunct="1"/>
            <a:r>
              <a:rPr lang="zh-CN" altLang="en-US" sz="2800" b="1" dirty="0">
                <a:solidFill>
                  <a:srgbClr val="C00000"/>
                </a:solidFill>
                <a:ea typeface="黑体" panose="02010609060101010101" pitchFamily="49" charset="-122"/>
              </a:rPr>
              <a:t>例</a:t>
            </a:r>
            <a:r>
              <a:rPr lang="en-US" altLang="zh-CN" sz="2800" b="1" dirty="0">
                <a:ea typeface="楷体_GB2312" panose="02010609030101010101" pitchFamily="49" charset="-122"/>
              </a:rPr>
              <a:t>    D(s)=s</a:t>
            </a:r>
            <a:r>
              <a:rPr lang="en-US" altLang="zh-CN" sz="2800" b="1" baseline="30000" dirty="0">
                <a:ea typeface="楷体_GB2312" panose="02010609030101010101" pitchFamily="49" charset="-122"/>
              </a:rPr>
              <a:t>4</a:t>
            </a:r>
            <a:r>
              <a:rPr lang="en-US" altLang="zh-CN" sz="2800" b="1" dirty="0">
                <a:ea typeface="楷体_GB2312" panose="02010609030101010101" pitchFamily="49" charset="-122"/>
              </a:rPr>
              <a:t>+5s</a:t>
            </a:r>
            <a:r>
              <a:rPr lang="en-US" altLang="zh-CN" sz="2800" b="1" baseline="30000" dirty="0">
                <a:ea typeface="楷体_GB2312" panose="02010609030101010101" pitchFamily="49" charset="-122"/>
              </a:rPr>
              <a:t>3</a:t>
            </a:r>
            <a:r>
              <a:rPr lang="en-US" altLang="zh-CN" sz="2800" b="1" dirty="0">
                <a:ea typeface="楷体_GB2312" panose="02010609030101010101" pitchFamily="49" charset="-122"/>
              </a:rPr>
              <a:t>+7s</a:t>
            </a:r>
            <a:r>
              <a:rPr lang="en-US" altLang="zh-CN" sz="2800" b="1" baseline="30000" dirty="0">
                <a:ea typeface="楷体_GB2312" panose="02010609030101010101" pitchFamily="49" charset="-122"/>
              </a:rPr>
              <a:t>2</a:t>
            </a:r>
            <a:r>
              <a:rPr lang="en-US" altLang="zh-CN" sz="2800" b="1" dirty="0">
                <a:ea typeface="楷体_GB2312" panose="02010609030101010101" pitchFamily="49" charset="-122"/>
              </a:rPr>
              <a:t>+2s+10=0</a:t>
            </a:r>
            <a:r>
              <a:rPr lang="en-US" altLang="zh-CN" sz="2800" b="1" dirty="0">
                <a:solidFill>
                  <a:srgbClr val="C00000"/>
                </a:solidFill>
                <a:ea typeface="楷体_GB2312" panose="02010609030101010101" pitchFamily="49" charset="-122"/>
              </a:rPr>
              <a:t> </a:t>
            </a:r>
            <a:endParaRPr lang="zh-CN" altLang="en-US" sz="2800" dirty="0">
              <a:solidFill>
                <a:srgbClr val="C00000"/>
              </a:solidFill>
            </a:endParaRPr>
          </a:p>
        </p:txBody>
      </p:sp>
    </p:spTree>
  </p:cSld>
  <p:clrMapOvr>
    <a:masterClrMapping/>
  </p:clrMapOvr>
  <p:transition>
    <p:cover dir="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3108" name="Group 4"/>
          <p:cNvGraphicFramePr>
            <a:graphicFrameLocks noGrp="1"/>
          </p:cNvGraphicFramePr>
          <p:nvPr/>
        </p:nvGraphicFramePr>
        <p:xfrm>
          <a:off x="685800" y="3200400"/>
          <a:ext cx="533400" cy="2667000"/>
        </p:xfrm>
        <a:graphic>
          <a:graphicData uri="http://schemas.openxmlformats.org/drawingml/2006/table">
            <a:tbl>
              <a:tblPr/>
              <a:tblGrid>
                <a:gridCol w="533400"/>
              </a:tblGrid>
              <a:tr h="2667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3</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2 </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1   </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3600" b="1" i="0" u="none" strike="noStrike" cap="none" normalizeH="0" baseline="0">
                          <a:ln>
                            <a:noFill/>
                          </a:ln>
                          <a:solidFill>
                            <a:srgbClr val="FF0000"/>
                          </a:solidFill>
                          <a:effectLst/>
                          <a:latin typeface="Times New Roman" panose="02020603050405020304" pitchFamily="18" charset="0"/>
                          <a:ea typeface="楷体_GB2312" panose="02010609030101010101" pitchFamily="49" charset="-122"/>
                        </a:rPr>
                        <a:t>s</a:t>
                      </a:r>
                      <a:r>
                        <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rPr>
                        <a:t>0</a:t>
                      </a:r>
                      <a:endParaRPr kumimoji="0" lang="en-US" altLang="zh-CN" sz="3600" b="1" i="0" u="none" strike="noStrike" cap="none" normalizeH="0" baseline="30000">
                        <a:ln>
                          <a:noFill/>
                        </a:ln>
                        <a:solidFill>
                          <a:srgbClr val="FF0000"/>
                        </a:solidFill>
                        <a:effectLst/>
                        <a:latin typeface="Times New Roman" panose="02020603050405020304" pitchFamily="18" charset="0"/>
                        <a:ea typeface="楷体_GB2312" panose="02010609030101010101"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303114" name="Group 10"/>
          <p:cNvGraphicFramePr>
            <a:graphicFrameLocks noGrp="1"/>
          </p:cNvGraphicFramePr>
          <p:nvPr/>
        </p:nvGraphicFramePr>
        <p:xfrm>
          <a:off x="254000" y="2743200"/>
          <a:ext cx="2362200" cy="533400"/>
        </p:xfrm>
        <a:graphic>
          <a:graphicData uri="http://schemas.openxmlformats.org/drawingml/2006/table">
            <a:tbl>
              <a:tblPr/>
              <a:tblGrid>
                <a:gridCol w="23622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解</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列劳斯表</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04454" name="Line 16"/>
          <p:cNvSpPr/>
          <p:nvPr/>
        </p:nvSpPr>
        <p:spPr>
          <a:xfrm>
            <a:off x="1371600" y="3276600"/>
            <a:ext cx="0" cy="2514600"/>
          </a:xfrm>
          <a:prstGeom prst="line">
            <a:avLst/>
          </a:prstGeom>
          <a:ln w="9525" cap="flat" cmpd="sng">
            <a:solidFill>
              <a:srgbClr val="00CC00"/>
            </a:solidFill>
            <a:prstDash val="solid"/>
            <a:miter/>
            <a:headEnd type="none" w="med" len="med"/>
            <a:tailEnd type="none" w="med" len="med"/>
          </a:ln>
        </p:spPr>
      </p:sp>
      <p:sp>
        <p:nvSpPr>
          <p:cNvPr id="104455" name="Line 17"/>
          <p:cNvSpPr/>
          <p:nvPr/>
        </p:nvSpPr>
        <p:spPr>
          <a:xfrm>
            <a:off x="762000" y="4495800"/>
            <a:ext cx="2438400" cy="0"/>
          </a:xfrm>
          <a:prstGeom prst="line">
            <a:avLst/>
          </a:prstGeom>
          <a:ln w="9525" cap="flat" cmpd="sng">
            <a:solidFill>
              <a:srgbClr val="00CC00"/>
            </a:solidFill>
            <a:prstDash val="solid"/>
            <a:miter/>
            <a:headEnd type="none" w="med" len="med"/>
            <a:tailEnd type="none" w="med" len="med"/>
          </a:ln>
        </p:spPr>
      </p:sp>
      <p:graphicFrame>
        <p:nvGraphicFramePr>
          <p:cNvPr id="303156" name="Group 52"/>
          <p:cNvGraphicFramePr>
            <a:graphicFrameLocks noGrp="1"/>
          </p:cNvGraphicFramePr>
          <p:nvPr/>
        </p:nvGraphicFramePr>
        <p:xfrm>
          <a:off x="1447800" y="3289300"/>
          <a:ext cx="1828800" cy="1116013"/>
        </p:xfrm>
        <a:graphic>
          <a:graphicData uri="http://schemas.openxmlformats.org/drawingml/2006/table">
            <a:tbl>
              <a:tblPr/>
              <a:tblGrid>
                <a:gridCol w="1828800"/>
              </a:tblGrid>
              <a:tr h="1116013">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  1         -3</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a:p>
                      <a:pPr marL="0" marR="0" lvl="0" indent="0" algn="just" defTabSz="914400" rtl="0" eaLnBrk="1" fontAlgn="base" latinLnBrk="0" hangingPunct="1">
                        <a:lnSpc>
                          <a:spcPct val="100000"/>
                        </a:lnSpc>
                        <a:spcBef>
                          <a:spcPct val="4000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  </a:t>
                      </a:r>
                      <a:r>
                        <a:rPr kumimoji="0" lang="en-US" altLang="zh-CN" sz="2800" b="1" i="0" u="none" strike="noStrike" cap="none" normalizeH="0" baseline="0">
                          <a:ln>
                            <a:noFill/>
                          </a:ln>
                          <a:solidFill>
                            <a:schemeClr val="tx1"/>
                          </a:solidFill>
                          <a:effectLst/>
                          <a:latin typeface="Symbol" panose="05050102010706020507" pitchFamily="18" charset="2"/>
                          <a:ea typeface="楷体_GB2312" panose="02010609030101010101" pitchFamily="49" charset="-122"/>
                        </a:rPr>
                        <a:t>e</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          2</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a:txBody>
                  <a:tcPr marT="45738" marB="45738"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303128" name="Group 24"/>
          <p:cNvGraphicFramePr>
            <a:graphicFrameLocks noGrp="1"/>
          </p:cNvGraphicFramePr>
          <p:nvPr/>
        </p:nvGraphicFramePr>
        <p:xfrm>
          <a:off x="1357313" y="5857875"/>
          <a:ext cx="7620000" cy="533400"/>
        </p:xfrm>
        <a:graphic>
          <a:graphicData uri="http://schemas.openxmlformats.org/drawingml/2006/table">
            <a:tbl>
              <a:tblPr/>
              <a:tblGrid>
                <a:gridCol w="7620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劳斯表第一列元素变号 </a:t>
                      </a: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次，有</a:t>
                      </a: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个正根，系统</a:t>
                      </a:r>
                      <a:r>
                        <a:rPr kumimoji="0" lang="zh-CN" altLang="en-US" sz="2000" b="1" i="0" u="none" strike="noStrike" cap="none" normalizeH="0" baseline="0" dirty="0">
                          <a:ln>
                            <a:noFill/>
                          </a:ln>
                          <a:solidFill>
                            <a:srgbClr val="A50021"/>
                          </a:solidFill>
                          <a:effectLst/>
                          <a:latin typeface="Times New Roman" panose="02020603050405020304" pitchFamily="18" charset="0"/>
                          <a:ea typeface="黑体" panose="02010609060101010101" pitchFamily="49" charset="-122"/>
                        </a:rPr>
                        <a:t>不稳定</a:t>
                      </a:r>
                      <a:r>
                        <a:rPr kumimoji="0" lang="zh-CN" altLang="en-US"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t>
                      </a:r>
                      <a:r>
                        <a:rPr kumimoji="0" lang="zh-CN" altLang="en-US" sz="2400" b="1" i="0" u="none" strike="noStrike" cap="none" normalizeH="0" baseline="0" dirty="0">
                          <a:ln>
                            <a:noFill/>
                          </a:ln>
                          <a:solidFill>
                            <a:srgbClr val="FFFF00"/>
                          </a:solidFill>
                          <a:effectLst/>
                          <a:latin typeface="Times New Roman" panose="02020603050405020304" pitchFamily="18" charset="0"/>
                          <a:ea typeface="楷体_GB2312" panose="02010609030101010101" pitchFamily="49" charset="-122"/>
                        </a:rPr>
                        <a:t> </a:t>
                      </a:r>
                      <a:endParaRPr kumimoji="0" lang="zh-CN" altLang="en-US" sz="2400" b="1" i="0" u="none" strike="noStrike" cap="none" normalizeH="0" baseline="0" dirty="0">
                        <a:ln>
                          <a:noFill/>
                        </a:ln>
                        <a:solidFill>
                          <a:srgbClr val="FFFF00"/>
                        </a:solidFill>
                        <a:effectLst/>
                        <a:latin typeface="Times New Roman" panose="02020603050405020304" pitchFamily="18" charset="0"/>
                        <a:ea typeface="楷体_GB2312" panose="02010609030101010101"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04460" name="Object 2"/>
          <p:cNvGraphicFramePr>
            <a:graphicFrameLocks noChangeAspect="1"/>
          </p:cNvGraphicFramePr>
          <p:nvPr/>
        </p:nvGraphicFramePr>
        <p:xfrm>
          <a:off x="1731963" y="5392738"/>
          <a:ext cx="190500" cy="284162"/>
        </p:xfrm>
        <a:graphic>
          <a:graphicData uri="http://schemas.openxmlformats.org/presentationml/2006/ole">
            <mc:AlternateContent xmlns:mc="http://schemas.openxmlformats.org/markup-compatibility/2006">
              <mc:Choice xmlns:v="urn:schemas-microsoft-com:vml" Requires="v">
                <p:oleObj spid="_x0000_s3419" name="" r:id="rId1" imgW="130810" imgH="200025" progId="Equation.3">
                  <p:embed/>
                </p:oleObj>
              </mc:Choice>
              <mc:Fallback>
                <p:oleObj name="" r:id="rId1" imgW="130810" imgH="200025" progId="Equation.3">
                  <p:embed/>
                  <p:pic>
                    <p:nvPicPr>
                      <p:cNvPr id="0" name="图片 3418"/>
                      <p:cNvPicPr/>
                      <p:nvPr/>
                    </p:nvPicPr>
                    <p:blipFill>
                      <a:blip r:embed="rId2">
                        <a:clrChange>
                          <a:clrFrom>
                            <a:srgbClr val="000000"/>
                          </a:clrFrom>
                          <a:clrTo>
                            <a:srgbClr val="0000CC"/>
                          </a:clrTo>
                        </a:clrChange>
                      </a:blip>
                      <a:stretch>
                        <a:fillRect/>
                      </a:stretch>
                    </p:blipFill>
                    <p:spPr>
                      <a:xfrm>
                        <a:off x="1731963" y="5392738"/>
                        <a:ext cx="190500" cy="284162"/>
                      </a:xfrm>
                      <a:prstGeom prst="rect">
                        <a:avLst/>
                      </a:prstGeom>
                      <a:noFill/>
                      <a:ln w="38100">
                        <a:noFill/>
                        <a:miter/>
                      </a:ln>
                    </p:spPr>
                  </p:pic>
                </p:oleObj>
              </mc:Fallback>
            </mc:AlternateContent>
          </a:graphicData>
        </a:graphic>
      </p:graphicFrame>
      <p:graphicFrame>
        <p:nvGraphicFramePr>
          <p:cNvPr id="104461" name="Object 3"/>
          <p:cNvGraphicFramePr>
            <a:graphicFrameLocks noChangeAspect="1"/>
          </p:cNvGraphicFramePr>
          <p:nvPr/>
        </p:nvGraphicFramePr>
        <p:xfrm>
          <a:off x="1593850" y="4775200"/>
          <a:ext cx="469900" cy="192088"/>
        </p:xfrm>
        <a:graphic>
          <a:graphicData uri="http://schemas.openxmlformats.org/presentationml/2006/ole">
            <mc:AlternateContent xmlns:mc="http://schemas.openxmlformats.org/markup-compatibility/2006">
              <mc:Choice xmlns:v="urn:schemas-microsoft-com:vml" Requires="v">
                <p:oleObj spid="_x0000_s3421" name="" r:id="rId3" imgW="352425" imgH="130810" progId="Equation.3">
                  <p:embed/>
                </p:oleObj>
              </mc:Choice>
              <mc:Fallback>
                <p:oleObj name="" r:id="rId3" imgW="352425" imgH="130810" progId="Equation.3">
                  <p:embed/>
                  <p:pic>
                    <p:nvPicPr>
                      <p:cNvPr id="0" name="图片 3420"/>
                      <p:cNvPicPr/>
                      <p:nvPr/>
                    </p:nvPicPr>
                    <p:blipFill>
                      <a:blip r:embed="rId4">
                        <a:clrChange>
                          <a:clrFrom>
                            <a:srgbClr val="000000"/>
                          </a:clrFrom>
                          <a:clrTo>
                            <a:srgbClr val="0000CC"/>
                          </a:clrTo>
                        </a:clrChange>
                      </a:blip>
                      <a:stretch>
                        <a:fillRect/>
                      </a:stretch>
                    </p:blipFill>
                    <p:spPr>
                      <a:xfrm>
                        <a:off x="1593850" y="4775200"/>
                        <a:ext cx="469900" cy="192088"/>
                      </a:xfrm>
                      <a:prstGeom prst="rect">
                        <a:avLst/>
                      </a:prstGeom>
                      <a:noFill/>
                      <a:ln w="38100">
                        <a:noFill/>
                        <a:miter/>
                      </a:ln>
                    </p:spPr>
                  </p:pic>
                </p:oleObj>
              </mc:Fallback>
            </mc:AlternateContent>
          </a:graphicData>
        </a:graphic>
      </p:graphicFrame>
      <p:graphicFrame>
        <p:nvGraphicFramePr>
          <p:cNvPr id="104462" name="Object 4"/>
          <p:cNvGraphicFramePr>
            <a:graphicFrameLocks noChangeAspect="1"/>
          </p:cNvGraphicFramePr>
          <p:nvPr/>
        </p:nvGraphicFramePr>
        <p:xfrm>
          <a:off x="3500438" y="3571875"/>
          <a:ext cx="1616075" cy="511175"/>
        </p:xfrm>
        <a:graphic>
          <a:graphicData uri="http://schemas.openxmlformats.org/presentationml/2006/ole">
            <mc:AlternateContent xmlns:mc="http://schemas.openxmlformats.org/markup-compatibility/2006">
              <mc:Choice xmlns:v="urn:schemas-microsoft-com:vml" Requires="v">
                <p:oleObj spid="_x0000_s3422" name="" r:id="rId5" imgW="1612900" imgH="508000" progId="Equation.DSMT4">
                  <p:embed/>
                </p:oleObj>
              </mc:Choice>
              <mc:Fallback>
                <p:oleObj name="" r:id="rId5" imgW="1612900" imgH="508000" progId="Equation.DSMT4">
                  <p:embed/>
                  <p:pic>
                    <p:nvPicPr>
                      <p:cNvPr id="0" name="图片 3421"/>
                      <p:cNvPicPr/>
                      <p:nvPr/>
                    </p:nvPicPr>
                    <p:blipFill>
                      <a:blip r:embed="rId6"/>
                      <a:stretch>
                        <a:fillRect/>
                      </a:stretch>
                    </p:blipFill>
                    <p:spPr>
                      <a:xfrm>
                        <a:off x="3500438" y="3571875"/>
                        <a:ext cx="1616075" cy="511175"/>
                      </a:xfrm>
                      <a:prstGeom prst="rect">
                        <a:avLst/>
                      </a:prstGeom>
                      <a:noFill/>
                      <a:ln w="38100">
                        <a:noFill/>
                        <a:miter/>
                      </a:ln>
                    </p:spPr>
                  </p:pic>
                </p:oleObj>
              </mc:Fallback>
            </mc:AlternateContent>
          </a:graphicData>
        </a:graphic>
      </p:graphicFrame>
      <p:sp>
        <p:nvSpPr>
          <p:cNvPr id="104463" name="Rectangle 37"/>
          <p:cNvSpPr/>
          <p:nvPr/>
        </p:nvSpPr>
        <p:spPr>
          <a:xfrm>
            <a:off x="2667000" y="46101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800" b="1" dirty="0">
                <a:solidFill>
                  <a:srgbClr val="0000CC"/>
                </a:solidFill>
                <a:latin typeface="Arial" panose="020B0604020202020204" pitchFamily="34" charset="0"/>
              </a:rPr>
              <a:t>0</a:t>
            </a:r>
            <a:r>
              <a:rPr lang="en-US" altLang="zh-CN" sz="1800" b="1" dirty="0">
                <a:solidFill>
                  <a:srgbClr val="0000CC"/>
                </a:solidFill>
                <a:latin typeface="Arial" panose="020B0604020202020204" pitchFamily="34" charset="0"/>
              </a:rPr>
              <a:t> </a:t>
            </a:r>
            <a:endParaRPr lang="en-US" altLang="zh-CN" sz="1800" b="1" dirty="0">
              <a:solidFill>
                <a:srgbClr val="0000CC"/>
              </a:solidFill>
              <a:latin typeface="Arial" panose="020B0604020202020204" pitchFamily="34" charset="0"/>
            </a:endParaRPr>
          </a:p>
        </p:txBody>
      </p:sp>
      <p:sp>
        <p:nvSpPr>
          <p:cNvPr id="104464" name="Line 38"/>
          <p:cNvSpPr/>
          <p:nvPr/>
        </p:nvSpPr>
        <p:spPr>
          <a:xfrm>
            <a:off x="1752600" y="3657600"/>
            <a:ext cx="990600" cy="533400"/>
          </a:xfrm>
          <a:prstGeom prst="line">
            <a:avLst/>
          </a:prstGeom>
          <a:ln w="19050" cap="flat" cmpd="sng">
            <a:solidFill>
              <a:srgbClr val="0000CC"/>
            </a:solidFill>
            <a:prstDash val="solid"/>
            <a:miter/>
            <a:headEnd type="none" w="med" len="med"/>
            <a:tailEnd type="triangle" w="med" len="med"/>
          </a:ln>
        </p:spPr>
      </p:sp>
      <p:sp>
        <p:nvSpPr>
          <p:cNvPr id="104465" name="Line 39"/>
          <p:cNvSpPr/>
          <p:nvPr/>
        </p:nvSpPr>
        <p:spPr>
          <a:xfrm flipV="1">
            <a:off x="1828800" y="3657600"/>
            <a:ext cx="914400" cy="533400"/>
          </a:xfrm>
          <a:prstGeom prst="line">
            <a:avLst/>
          </a:prstGeom>
          <a:ln w="19050" cap="flat" cmpd="sng">
            <a:solidFill>
              <a:srgbClr val="0000CC"/>
            </a:solidFill>
            <a:prstDash val="solid"/>
            <a:miter/>
            <a:headEnd type="none" w="med" len="med"/>
            <a:tailEnd type="triangle" w="med" len="med"/>
          </a:ln>
        </p:spPr>
      </p:sp>
      <p:sp>
        <p:nvSpPr>
          <p:cNvPr id="104466" name="Line 42"/>
          <p:cNvSpPr/>
          <p:nvPr/>
        </p:nvSpPr>
        <p:spPr>
          <a:xfrm>
            <a:off x="1905000" y="4357688"/>
            <a:ext cx="838200" cy="442912"/>
          </a:xfrm>
          <a:prstGeom prst="line">
            <a:avLst/>
          </a:prstGeom>
          <a:ln w="19050" cap="flat" cmpd="sng">
            <a:solidFill>
              <a:srgbClr val="FF00FF"/>
            </a:solidFill>
            <a:prstDash val="solid"/>
            <a:miter/>
            <a:headEnd type="none" w="med" len="med"/>
            <a:tailEnd type="triangle" w="med" len="med"/>
          </a:ln>
        </p:spPr>
      </p:sp>
      <p:sp>
        <p:nvSpPr>
          <p:cNvPr id="104467" name="Line 43"/>
          <p:cNvSpPr/>
          <p:nvPr/>
        </p:nvSpPr>
        <p:spPr>
          <a:xfrm flipV="1">
            <a:off x="1981200" y="4343400"/>
            <a:ext cx="762000" cy="457200"/>
          </a:xfrm>
          <a:prstGeom prst="line">
            <a:avLst/>
          </a:prstGeom>
          <a:ln w="19050" cap="flat" cmpd="sng">
            <a:solidFill>
              <a:srgbClr val="FF00FF"/>
            </a:solidFill>
            <a:prstDash val="solid"/>
            <a:miter/>
            <a:headEnd type="none" w="med" len="med"/>
            <a:tailEnd type="triangle" w="med" len="med"/>
          </a:ln>
        </p:spPr>
      </p:sp>
      <p:graphicFrame>
        <p:nvGraphicFramePr>
          <p:cNvPr id="104468" name="Object 5"/>
          <p:cNvGraphicFramePr>
            <a:graphicFrameLocks noChangeAspect="1"/>
          </p:cNvGraphicFramePr>
          <p:nvPr/>
        </p:nvGraphicFramePr>
        <p:xfrm>
          <a:off x="1600200" y="4762500"/>
          <a:ext cx="488950" cy="190500"/>
        </p:xfrm>
        <a:graphic>
          <a:graphicData uri="http://schemas.openxmlformats.org/presentationml/2006/ole">
            <mc:AlternateContent xmlns:mc="http://schemas.openxmlformats.org/markup-compatibility/2006">
              <mc:Choice xmlns:v="urn:schemas-microsoft-com:vml" Requires="v">
                <p:oleObj spid="_x0000_s3425" name="" r:id="rId7" imgW="344170" imgH="130810" progId="Equation.3">
                  <p:embed/>
                </p:oleObj>
              </mc:Choice>
              <mc:Fallback>
                <p:oleObj name="" r:id="rId7" imgW="344170" imgH="130810" progId="Equation.3">
                  <p:embed/>
                  <p:pic>
                    <p:nvPicPr>
                      <p:cNvPr id="0" name="图片 3424"/>
                      <p:cNvPicPr/>
                      <p:nvPr/>
                    </p:nvPicPr>
                    <p:blipFill>
                      <a:blip r:embed="rId8">
                        <a:clrChange>
                          <a:clrFrom>
                            <a:srgbClr val="000000"/>
                          </a:clrFrom>
                          <a:clrTo>
                            <a:srgbClr val="0000CC"/>
                          </a:clrTo>
                        </a:clrChange>
                      </a:blip>
                      <a:stretch>
                        <a:fillRect/>
                      </a:stretch>
                    </p:blipFill>
                    <p:spPr>
                      <a:xfrm>
                        <a:off x="1600200" y="4762500"/>
                        <a:ext cx="488950" cy="190500"/>
                      </a:xfrm>
                      <a:prstGeom prst="rect">
                        <a:avLst/>
                      </a:prstGeom>
                      <a:solidFill>
                        <a:srgbClr val="FF99CC"/>
                      </a:solidFill>
                      <a:ln w="38100">
                        <a:noFill/>
                        <a:miter/>
                      </a:ln>
                    </p:spPr>
                  </p:pic>
                </p:oleObj>
              </mc:Fallback>
            </mc:AlternateContent>
          </a:graphicData>
        </a:graphic>
      </p:graphicFrame>
      <p:sp>
        <p:nvSpPr>
          <p:cNvPr id="104469" name="Rectangle 47"/>
          <p:cNvSpPr/>
          <p:nvPr/>
        </p:nvSpPr>
        <p:spPr>
          <a:xfrm>
            <a:off x="1428750" y="1895475"/>
            <a:ext cx="7480300" cy="533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90000"/>
              </a:lnSpc>
              <a:buFontTx/>
              <a:buNone/>
            </a:pPr>
            <a:r>
              <a:rPr lang="en-US" altLang="zh-CN" sz="2800" b="1" dirty="0">
                <a:latin typeface="Arial" panose="020B0604020202020204" pitchFamily="34" charset="0"/>
                <a:ea typeface="楷体_GB2312" panose="02010609030101010101" pitchFamily="49" charset="-122"/>
              </a:rPr>
              <a:t>D(s)=s</a:t>
            </a:r>
            <a:r>
              <a:rPr lang="en-US" altLang="zh-CN" sz="2800" b="1" baseline="30000" dirty="0">
                <a:latin typeface="Arial" panose="020B0604020202020204" pitchFamily="34" charset="0"/>
                <a:ea typeface="楷体_GB2312" panose="02010609030101010101" pitchFamily="49" charset="-122"/>
              </a:rPr>
              <a:t>3</a:t>
            </a:r>
            <a:r>
              <a:rPr lang="en-US" altLang="zh-CN" sz="2800" b="1" dirty="0">
                <a:latin typeface="Arial" panose="020B0604020202020204" pitchFamily="34" charset="0"/>
                <a:ea typeface="楷体_GB2312" panose="02010609030101010101" pitchFamily="49" charset="-122"/>
              </a:rPr>
              <a:t>-3s+2=0</a:t>
            </a:r>
            <a:r>
              <a:rPr lang="en-US" altLang="zh-CN" b="1" dirty="0">
                <a:latin typeface="Arial" panose="020B0604020202020204" pitchFamily="34" charset="0"/>
                <a:ea typeface="楷体_GB2312" panose="02010609030101010101" pitchFamily="49" charset="-122"/>
              </a:rPr>
              <a:t>   </a:t>
            </a:r>
            <a:r>
              <a:rPr lang="zh-CN" altLang="en-US" sz="1800" b="1" dirty="0">
                <a:latin typeface="Arial" panose="020B0604020202020204" pitchFamily="34" charset="0"/>
                <a:ea typeface="黑体" panose="02010609060101010101" pitchFamily="49" charset="-122"/>
              </a:rPr>
              <a:t>判定在右半平面的极点数。</a:t>
            </a:r>
            <a:r>
              <a:rPr lang="zh-CN" altLang="en-US" b="1" dirty="0">
                <a:solidFill>
                  <a:srgbClr val="FF99FF"/>
                </a:solidFill>
                <a:latin typeface="Arial" panose="020B0604020202020204" pitchFamily="34" charset="0"/>
                <a:ea typeface="楷体_GB2312" panose="02010609030101010101" pitchFamily="49" charset="-122"/>
              </a:rPr>
              <a:t> </a:t>
            </a:r>
            <a:endParaRPr lang="zh-CN" altLang="en-US" b="1" dirty="0">
              <a:solidFill>
                <a:srgbClr val="FF99FF"/>
              </a:solidFill>
              <a:latin typeface="Arial" panose="020B0604020202020204" pitchFamily="34" charset="0"/>
              <a:ea typeface="楷体_GB2312" panose="02010609030101010101" pitchFamily="49" charset="-122"/>
            </a:endParaRPr>
          </a:p>
        </p:txBody>
      </p:sp>
      <p:graphicFrame>
        <p:nvGraphicFramePr>
          <p:cNvPr id="104470" name="Object 6"/>
          <p:cNvGraphicFramePr>
            <a:graphicFrameLocks noChangeAspect="1"/>
          </p:cNvGraphicFramePr>
          <p:nvPr/>
        </p:nvGraphicFramePr>
        <p:xfrm>
          <a:off x="3505200" y="4365625"/>
          <a:ext cx="1603375" cy="511175"/>
        </p:xfrm>
        <a:graphic>
          <a:graphicData uri="http://schemas.openxmlformats.org/presentationml/2006/ole">
            <mc:AlternateContent xmlns:mc="http://schemas.openxmlformats.org/markup-compatibility/2006">
              <mc:Choice xmlns:v="urn:schemas-microsoft-com:vml" Requires="v">
                <p:oleObj spid="_x0000_s3427" name="" r:id="rId9" imgW="1600200" imgH="508000" progId="Equation.3">
                  <p:embed/>
                </p:oleObj>
              </mc:Choice>
              <mc:Fallback>
                <p:oleObj name="" r:id="rId9" imgW="1600200" imgH="508000" progId="Equation.3">
                  <p:embed/>
                  <p:pic>
                    <p:nvPicPr>
                      <p:cNvPr id="0" name="图片 3426"/>
                      <p:cNvPicPr/>
                      <p:nvPr/>
                    </p:nvPicPr>
                    <p:blipFill>
                      <a:blip r:embed="rId10"/>
                      <a:stretch>
                        <a:fillRect/>
                      </a:stretch>
                    </p:blipFill>
                    <p:spPr>
                      <a:xfrm>
                        <a:off x="3505200" y="4365625"/>
                        <a:ext cx="1603375" cy="511175"/>
                      </a:xfrm>
                      <a:prstGeom prst="rect">
                        <a:avLst/>
                      </a:prstGeom>
                      <a:noFill/>
                      <a:ln w="38100">
                        <a:noFill/>
                        <a:miter/>
                      </a:ln>
                    </p:spPr>
                  </p:pic>
                </p:oleObj>
              </mc:Fallback>
            </mc:AlternateContent>
          </a:graphicData>
        </a:graphic>
      </p:graphicFrame>
      <p:sp>
        <p:nvSpPr>
          <p:cNvPr id="104471" name="Rectangle 55"/>
          <p:cNvSpPr/>
          <p:nvPr/>
        </p:nvSpPr>
        <p:spPr>
          <a:xfrm>
            <a:off x="5562600" y="3048000"/>
            <a:ext cx="33528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40000"/>
              </a:lnSpc>
              <a:spcBef>
                <a:spcPct val="0"/>
              </a:spcBef>
              <a:buFontTx/>
              <a:buNone/>
            </a:pPr>
            <a:r>
              <a:rPr lang="zh-CN" altLang="en-US" sz="1800" b="1" dirty="0">
                <a:solidFill>
                  <a:srgbClr val="FF3300"/>
                </a:solidFill>
                <a:latin typeface="黑体" panose="02010609060101010101" pitchFamily="49" charset="-122"/>
                <a:ea typeface="黑体" panose="02010609060101010101" pitchFamily="49" charset="-122"/>
              </a:rPr>
              <a:t>某行第一列元素为</a:t>
            </a:r>
            <a:r>
              <a:rPr lang="en-US" altLang="zh-CN" sz="1800" b="1" dirty="0">
                <a:solidFill>
                  <a:srgbClr val="FF3300"/>
                </a:solidFill>
                <a:latin typeface="黑体" panose="02010609060101010101" pitchFamily="49" charset="-122"/>
                <a:ea typeface="黑体" panose="02010609060101010101" pitchFamily="49" charset="-122"/>
              </a:rPr>
              <a:t>0</a:t>
            </a:r>
            <a:r>
              <a:rPr lang="zh-CN" altLang="en-US" sz="1800" b="1" dirty="0">
                <a:solidFill>
                  <a:srgbClr val="FF3300"/>
                </a:solidFill>
                <a:latin typeface="黑体" panose="02010609060101010101" pitchFamily="49" charset="-122"/>
                <a:ea typeface="黑体" panose="02010609060101010101" pitchFamily="49" charset="-122"/>
              </a:rPr>
              <a:t>，而该行元素不全为</a:t>
            </a:r>
            <a:r>
              <a:rPr lang="en-US" altLang="zh-CN" sz="1800" b="1" dirty="0">
                <a:solidFill>
                  <a:srgbClr val="FF3300"/>
                </a:solidFill>
                <a:latin typeface="黑体" panose="02010609060101010101" pitchFamily="49" charset="-122"/>
                <a:ea typeface="黑体" panose="02010609060101010101" pitchFamily="49" charset="-122"/>
              </a:rPr>
              <a:t>0</a:t>
            </a:r>
            <a:r>
              <a:rPr lang="zh-CN" altLang="en-US" sz="1800" b="1" dirty="0">
                <a:solidFill>
                  <a:srgbClr val="FF3300"/>
                </a:solidFill>
                <a:latin typeface="黑体" panose="02010609060101010101" pitchFamily="49" charset="-122"/>
                <a:ea typeface="黑体" panose="02010609060101010101" pitchFamily="49" charset="-122"/>
              </a:rPr>
              <a:t>时</a:t>
            </a:r>
            <a:r>
              <a:rPr lang="en-US" altLang="zh-CN" sz="1800" b="1" dirty="0">
                <a:solidFill>
                  <a:srgbClr val="FF3300"/>
                </a:solidFill>
                <a:latin typeface="黑体" panose="02010609060101010101" pitchFamily="49" charset="-122"/>
                <a:ea typeface="黑体" panose="02010609060101010101" pitchFamily="49" charset="-122"/>
              </a:rPr>
              <a:t>:</a:t>
            </a:r>
            <a:endParaRPr lang="en-US" altLang="zh-CN" sz="1800" b="1" dirty="0">
              <a:solidFill>
                <a:srgbClr val="FF3300"/>
              </a:solidFill>
              <a:latin typeface="黑体" panose="02010609060101010101" pitchFamily="49" charset="-122"/>
              <a:ea typeface="黑体" panose="02010609060101010101" pitchFamily="49" charset="-122"/>
            </a:endParaRPr>
          </a:p>
          <a:p>
            <a:pPr marL="0" lvl="0" indent="0" eaLnBrk="1" hangingPunct="1">
              <a:lnSpc>
                <a:spcPct val="140000"/>
              </a:lnSpc>
              <a:spcBef>
                <a:spcPct val="0"/>
              </a:spcBef>
              <a:buFontTx/>
              <a:buNone/>
            </a:pPr>
            <a:r>
              <a:rPr lang="zh-CN" altLang="en-US" sz="1800" b="1" dirty="0">
                <a:solidFill>
                  <a:srgbClr val="FF3300"/>
                </a:solidFill>
                <a:latin typeface="黑体" panose="02010609060101010101" pitchFamily="49" charset="-122"/>
                <a:ea typeface="黑体" panose="02010609060101010101" pitchFamily="49" charset="-122"/>
              </a:rPr>
              <a:t>将此</a:t>
            </a:r>
            <a:r>
              <a:rPr lang="en-US" altLang="zh-CN" sz="1800" b="1" dirty="0">
                <a:solidFill>
                  <a:srgbClr val="FF3300"/>
                </a:solidFill>
                <a:latin typeface="黑体" panose="02010609060101010101" pitchFamily="49" charset="-122"/>
                <a:ea typeface="黑体" panose="02010609060101010101" pitchFamily="49" charset="-122"/>
              </a:rPr>
              <a:t>0</a:t>
            </a:r>
            <a:r>
              <a:rPr lang="zh-CN" altLang="en-US" sz="1800" b="1" dirty="0">
                <a:solidFill>
                  <a:srgbClr val="FF3300"/>
                </a:solidFill>
                <a:latin typeface="黑体" panose="02010609060101010101" pitchFamily="49" charset="-122"/>
                <a:ea typeface="黑体" panose="02010609060101010101" pitchFamily="49" charset="-122"/>
              </a:rPr>
              <a:t>改为</a:t>
            </a:r>
            <a:r>
              <a:rPr lang="en-US" altLang="zh-CN" dirty="0">
                <a:solidFill>
                  <a:srgbClr val="FF3300"/>
                </a:solidFill>
                <a:latin typeface="Symbol" panose="05050102010706020507" pitchFamily="18" charset="2"/>
                <a:ea typeface="黑体" panose="02010609060101010101" pitchFamily="49" charset="-122"/>
              </a:rPr>
              <a:t>e</a:t>
            </a:r>
            <a:r>
              <a:rPr lang="en-US" altLang="zh-CN" sz="1100" dirty="0">
                <a:solidFill>
                  <a:srgbClr val="FF3300"/>
                </a:solidFill>
                <a:latin typeface="Arial" panose="020B0604020202020204" pitchFamily="34" charset="0"/>
              </a:rPr>
              <a:t> </a:t>
            </a:r>
            <a:r>
              <a:rPr lang="zh-CN" altLang="en-US" sz="1800" dirty="0">
                <a:solidFill>
                  <a:srgbClr val="FF3300"/>
                </a:solidFill>
                <a:latin typeface="Arial" panose="020B0604020202020204" pitchFamily="34" charset="0"/>
              </a:rPr>
              <a:t>，</a:t>
            </a:r>
            <a:endParaRPr lang="zh-CN" altLang="en-US" sz="1800" dirty="0">
              <a:solidFill>
                <a:srgbClr val="FF3300"/>
              </a:solidFill>
              <a:latin typeface="Arial" panose="020B0604020202020204" pitchFamily="34" charset="0"/>
            </a:endParaRPr>
          </a:p>
          <a:p>
            <a:pPr marL="0" lvl="0" indent="0" eaLnBrk="1" hangingPunct="1">
              <a:lnSpc>
                <a:spcPct val="140000"/>
              </a:lnSpc>
              <a:spcBef>
                <a:spcPct val="0"/>
              </a:spcBef>
              <a:buFontTx/>
              <a:buNone/>
            </a:pPr>
            <a:r>
              <a:rPr lang="zh-CN" altLang="en-US" sz="1800" b="1" dirty="0">
                <a:solidFill>
                  <a:srgbClr val="FF3300"/>
                </a:solidFill>
                <a:latin typeface="Arial" panose="020B0604020202020204" pitchFamily="34" charset="0"/>
                <a:ea typeface="黑体" panose="02010609060101010101" pitchFamily="49" charset="-122"/>
              </a:rPr>
              <a:t>继续运算。</a:t>
            </a:r>
            <a:endParaRPr lang="zh-CN" altLang="en-US" sz="1800" b="1" dirty="0">
              <a:solidFill>
                <a:srgbClr val="FF3300"/>
              </a:solidFill>
              <a:latin typeface="Arial" panose="020B0604020202020204" pitchFamily="34" charset="0"/>
              <a:ea typeface="黑体" panose="02010609060101010101" pitchFamily="49" charset="-122"/>
            </a:endParaRPr>
          </a:p>
        </p:txBody>
      </p:sp>
      <p:sp>
        <p:nvSpPr>
          <p:cNvPr id="104472" name="标题 22"/>
          <p:cNvSpPr>
            <a:spLocks noGrp="1"/>
          </p:cNvSpPr>
          <p:nvPr>
            <p:ph type="title"/>
          </p:nvPr>
        </p:nvSpPr>
        <p:spPr>
          <a:xfrm>
            <a:off x="1500188" y="274638"/>
            <a:ext cx="7186612" cy="1143000"/>
          </a:xfrm>
        </p:spPr>
        <p:txBody>
          <a:bodyPr vert="horz" wrap="square" lIns="91440" tIns="45720" rIns="91440" bIns="45720" anchor="ctr" anchorCtr="0"/>
          <a:p>
            <a:pPr algn="l" eaLnBrk="1" hangingPunct="1"/>
            <a:r>
              <a:rPr lang="zh-CN" altLang="en-US" sz="2400" b="1" dirty="0">
                <a:solidFill>
                  <a:srgbClr val="C00000"/>
                </a:solidFill>
                <a:ea typeface="黑体" panose="02010609060101010101" pitchFamily="49" charset="-122"/>
              </a:rPr>
              <a:t>例</a:t>
            </a:r>
            <a:r>
              <a:rPr lang="en-US" altLang="zh-CN" sz="2400" b="1" dirty="0">
                <a:solidFill>
                  <a:srgbClr val="C00000"/>
                </a:solidFill>
                <a:ea typeface="楷体_GB2312" panose="0201060903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rPr>
              <a:t>劳斯判据特殊情况处理</a:t>
            </a:r>
            <a:endParaRPr lang="zh-CN" altLang="en-US" sz="2400" dirty="0">
              <a:solidFill>
                <a:srgbClr val="C00000"/>
              </a:solidFill>
            </a:endParaRPr>
          </a:p>
        </p:txBody>
      </p:sp>
    </p:spTree>
  </p:cSld>
  <p:clrMapOvr>
    <a:masterClrMapping/>
  </p:clrMapOvr>
  <p:transition>
    <p:cover dir="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1098" name="Group 42"/>
          <p:cNvGraphicFramePr>
            <a:graphicFrameLocks noGrp="1"/>
          </p:cNvGraphicFramePr>
          <p:nvPr/>
        </p:nvGraphicFramePr>
        <p:xfrm>
          <a:off x="203200" y="2070100"/>
          <a:ext cx="2819400" cy="533400"/>
        </p:xfrm>
        <a:graphic>
          <a:graphicData uri="http://schemas.openxmlformats.org/drawingml/2006/table">
            <a:tbl>
              <a:tblPr/>
              <a:tblGrid>
                <a:gridCol w="28194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解</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列劳斯表</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05476" name="Line 10"/>
          <p:cNvSpPr/>
          <p:nvPr/>
        </p:nvSpPr>
        <p:spPr>
          <a:xfrm>
            <a:off x="1143000" y="2654300"/>
            <a:ext cx="0" cy="2971800"/>
          </a:xfrm>
          <a:prstGeom prst="line">
            <a:avLst/>
          </a:prstGeom>
          <a:ln w="9525" cap="flat" cmpd="sng">
            <a:solidFill>
              <a:srgbClr val="33CC33"/>
            </a:solidFill>
            <a:prstDash val="solid"/>
            <a:miter/>
            <a:headEnd type="none" w="med" len="med"/>
            <a:tailEnd type="none" w="med" len="med"/>
          </a:ln>
        </p:spPr>
      </p:sp>
      <p:sp>
        <p:nvSpPr>
          <p:cNvPr id="105477" name="Line 11"/>
          <p:cNvSpPr/>
          <p:nvPr/>
        </p:nvSpPr>
        <p:spPr>
          <a:xfrm>
            <a:off x="685800" y="3492500"/>
            <a:ext cx="3505200" cy="0"/>
          </a:xfrm>
          <a:prstGeom prst="line">
            <a:avLst/>
          </a:prstGeom>
          <a:ln w="9525" cap="flat" cmpd="sng">
            <a:solidFill>
              <a:srgbClr val="33CC33"/>
            </a:solidFill>
            <a:prstDash val="solid"/>
            <a:miter/>
            <a:headEnd type="none" w="med" len="med"/>
            <a:tailEnd type="none" w="med" len="med"/>
          </a:ln>
        </p:spPr>
      </p:sp>
      <p:graphicFrame>
        <p:nvGraphicFramePr>
          <p:cNvPr id="301103" name="Group 47"/>
          <p:cNvGraphicFramePr>
            <a:graphicFrameLocks noGrp="1"/>
          </p:cNvGraphicFramePr>
          <p:nvPr/>
        </p:nvGraphicFramePr>
        <p:xfrm>
          <a:off x="1447800" y="2501900"/>
          <a:ext cx="3276600" cy="1030288"/>
        </p:xfrm>
        <a:graphic>
          <a:graphicData uri="http://schemas.openxmlformats.org/drawingml/2006/table">
            <a:tbl>
              <a:tblPr/>
              <a:tblGrid>
                <a:gridCol w="3276600"/>
              </a:tblGrid>
              <a:tr h="1030288">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1         12         35</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rPr>
                        <a:t>3         20         25</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a:txBody>
                  <a:tcPr marT="45723" marB="45723" horzOverflow="overflow">
                    <a:lnL cap="flat">
                      <a:noFill/>
                    </a:lnL>
                    <a:lnR cap="flat">
                      <a:noFill/>
                    </a:lnR>
                    <a:lnT cap="flat">
                      <a:noFill/>
                    </a:lnT>
                    <a:lnB cap="flat">
                      <a:noFill/>
                    </a:lnB>
                    <a:lnTlToBr>
                      <a:noFill/>
                    </a:lnTlToBr>
                    <a:lnBlToTr>
                      <a:noFill/>
                    </a:lnBlToTr>
                    <a:noFill/>
                  </a:tcPr>
                </a:tc>
              </a:tr>
            </a:tbl>
          </a:graphicData>
        </a:graphic>
      </p:graphicFrame>
      <p:sp>
        <p:nvSpPr>
          <p:cNvPr id="105480" name="Rectangle 18"/>
          <p:cNvSpPr/>
          <p:nvPr/>
        </p:nvSpPr>
        <p:spPr>
          <a:xfrm>
            <a:off x="533400" y="2571750"/>
            <a:ext cx="533400" cy="30495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ts val="39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5</a:t>
            </a:r>
            <a:endParaRPr lang="en-US" altLang="zh-CN" sz="2800" dirty="0">
              <a:solidFill>
                <a:srgbClr val="FF3300"/>
              </a:solidFill>
              <a:latin typeface="Arial" panose="020B0604020202020204" pitchFamily="34" charset="0"/>
            </a:endParaRPr>
          </a:p>
          <a:p>
            <a:pPr marL="0" lvl="0" indent="0">
              <a:lnSpc>
                <a:spcPts val="39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4</a:t>
            </a:r>
            <a:endParaRPr lang="en-US" altLang="zh-CN" sz="2800" dirty="0">
              <a:solidFill>
                <a:srgbClr val="FF3300"/>
              </a:solidFill>
              <a:latin typeface="Arial" panose="020B0604020202020204" pitchFamily="34" charset="0"/>
            </a:endParaRPr>
          </a:p>
          <a:p>
            <a:pPr marL="0" lvl="0" indent="0">
              <a:lnSpc>
                <a:spcPts val="39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3</a:t>
            </a:r>
            <a:endParaRPr lang="en-US" altLang="zh-CN" sz="2800" dirty="0">
              <a:solidFill>
                <a:srgbClr val="FF3300"/>
              </a:solidFill>
              <a:latin typeface="Arial" panose="020B0604020202020204" pitchFamily="34" charset="0"/>
            </a:endParaRPr>
          </a:p>
          <a:p>
            <a:pPr marL="0" lvl="0" indent="0">
              <a:lnSpc>
                <a:spcPts val="39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2</a:t>
            </a:r>
            <a:endParaRPr lang="en-US" altLang="zh-CN" sz="2800" dirty="0">
              <a:solidFill>
                <a:srgbClr val="FF3300"/>
              </a:solidFill>
              <a:latin typeface="Arial" panose="020B0604020202020204" pitchFamily="34" charset="0"/>
            </a:endParaRPr>
          </a:p>
          <a:p>
            <a:pPr marL="0" lvl="0" indent="0">
              <a:lnSpc>
                <a:spcPts val="39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1</a:t>
            </a:r>
            <a:endParaRPr lang="en-US" altLang="zh-CN" sz="2800" dirty="0">
              <a:solidFill>
                <a:srgbClr val="FF3300"/>
              </a:solidFill>
              <a:latin typeface="Arial" panose="020B0604020202020204" pitchFamily="34" charset="0"/>
            </a:endParaRPr>
          </a:p>
          <a:p>
            <a:pPr marL="0" lvl="0" indent="0">
              <a:lnSpc>
                <a:spcPts val="3900"/>
              </a:lnSpc>
              <a:spcBef>
                <a:spcPct val="0"/>
              </a:spcBef>
              <a:buFontTx/>
              <a:buNone/>
            </a:pPr>
            <a:r>
              <a:rPr lang="en-US" altLang="zh-CN" sz="2800" dirty="0">
                <a:solidFill>
                  <a:srgbClr val="FF3300"/>
                </a:solidFill>
                <a:latin typeface="Arial" panose="020B0604020202020204" pitchFamily="34" charset="0"/>
              </a:rPr>
              <a:t>s</a:t>
            </a:r>
            <a:r>
              <a:rPr lang="en-US" altLang="zh-CN" sz="2800" baseline="30000" dirty="0">
                <a:solidFill>
                  <a:srgbClr val="FF3300"/>
                </a:solidFill>
                <a:latin typeface="Arial" panose="020B0604020202020204" pitchFamily="34" charset="0"/>
              </a:rPr>
              <a:t>0</a:t>
            </a:r>
            <a:endParaRPr lang="en-US" altLang="zh-CN" sz="2800" dirty="0">
              <a:solidFill>
                <a:srgbClr val="FF3300"/>
              </a:solidFill>
              <a:latin typeface="Arial" panose="020B0604020202020204" pitchFamily="34" charset="0"/>
            </a:endParaRPr>
          </a:p>
        </p:txBody>
      </p:sp>
      <p:graphicFrame>
        <p:nvGraphicFramePr>
          <p:cNvPr id="105481" name="Object 2"/>
          <p:cNvGraphicFramePr>
            <a:graphicFrameLocks noChangeAspect="1"/>
          </p:cNvGraphicFramePr>
          <p:nvPr/>
        </p:nvGraphicFramePr>
        <p:xfrm>
          <a:off x="1441450" y="3581400"/>
          <a:ext cx="395288" cy="800100"/>
        </p:xfrm>
        <a:graphic>
          <a:graphicData uri="http://schemas.openxmlformats.org/presentationml/2006/ole">
            <mc:AlternateContent xmlns:mc="http://schemas.openxmlformats.org/markup-compatibility/2006">
              <mc:Choice xmlns:v="urn:schemas-microsoft-com:vml" Requires="v">
                <p:oleObj spid="_x0000_s3428" name="" r:id="rId1" imgW="252730" imgH="701040" progId="Equation.3">
                  <p:embed/>
                </p:oleObj>
              </mc:Choice>
              <mc:Fallback>
                <p:oleObj name="" r:id="rId1" imgW="252730" imgH="701040" progId="Equation.3">
                  <p:embed/>
                  <p:pic>
                    <p:nvPicPr>
                      <p:cNvPr id="0" name="图片 3427"/>
                      <p:cNvPicPr/>
                      <p:nvPr/>
                    </p:nvPicPr>
                    <p:blipFill>
                      <a:blip r:embed="rId2">
                        <a:clrChange>
                          <a:clrFrom>
                            <a:srgbClr val="000000"/>
                          </a:clrFrom>
                          <a:clrTo>
                            <a:srgbClr val="0000CC"/>
                          </a:clrTo>
                        </a:clrChange>
                      </a:blip>
                      <a:stretch>
                        <a:fillRect/>
                      </a:stretch>
                    </p:blipFill>
                    <p:spPr>
                      <a:xfrm>
                        <a:off x="1441450" y="3581400"/>
                        <a:ext cx="395288" cy="800100"/>
                      </a:xfrm>
                      <a:prstGeom prst="rect">
                        <a:avLst/>
                      </a:prstGeom>
                      <a:noFill/>
                      <a:ln w="38100">
                        <a:noFill/>
                        <a:miter/>
                      </a:ln>
                    </p:spPr>
                  </p:pic>
                </p:oleObj>
              </mc:Fallback>
            </mc:AlternateContent>
          </a:graphicData>
        </a:graphic>
      </p:graphicFrame>
      <p:graphicFrame>
        <p:nvGraphicFramePr>
          <p:cNvPr id="105482" name="Object 3"/>
          <p:cNvGraphicFramePr>
            <a:graphicFrameLocks noChangeAspect="1"/>
          </p:cNvGraphicFramePr>
          <p:nvPr/>
        </p:nvGraphicFramePr>
        <p:xfrm>
          <a:off x="2514600" y="3581400"/>
          <a:ext cx="368300" cy="571500"/>
        </p:xfrm>
        <a:graphic>
          <a:graphicData uri="http://schemas.openxmlformats.org/presentationml/2006/ole">
            <mc:AlternateContent xmlns:mc="http://schemas.openxmlformats.org/markup-compatibility/2006">
              <mc:Choice xmlns:v="urn:schemas-microsoft-com:vml" Requires="v">
                <p:oleObj spid="_x0000_s3432" name="" r:id="rId3" imgW="274320" imgH="435610" progId="Equation.3">
                  <p:embed/>
                </p:oleObj>
              </mc:Choice>
              <mc:Fallback>
                <p:oleObj name="" r:id="rId3" imgW="274320" imgH="435610" progId="Equation.3">
                  <p:embed/>
                  <p:pic>
                    <p:nvPicPr>
                      <p:cNvPr id="0" name="图片 3431"/>
                      <p:cNvPicPr/>
                      <p:nvPr/>
                    </p:nvPicPr>
                    <p:blipFill>
                      <a:blip r:embed="rId4">
                        <a:clrChange>
                          <a:clrFrom>
                            <a:srgbClr val="000000"/>
                          </a:clrFrom>
                          <a:clrTo>
                            <a:srgbClr val="0000CC"/>
                          </a:clrTo>
                        </a:clrChange>
                      </a:blip>
                      <a:stretch>
                        <a:fillRect/>
                      </a:stretch>
                    </p:blipFill>
                    <p:spPr>
                      <a:xfrm>
                        <a:off x="2514600" y="3581400"/>
                        <a:ext cx="368300" cy="571500"/>
                      </a:xfrm>
                      <a:prstGeom prst="rect">
                        <a:avLst/>
                      </a:prstGeom>
                      <a:noFill/>
                      <a:ln w="38100">
                        <a:noFill/>
                        <a:miter/>
                      </a:ln>
                    </p:spPr>
                  </p:pic>
                </p:oleObj>
              </mc:Fallback>
            </mc:AlternateContent>
          </a:graphicData>
        </a:graphic>
      </p:graphicFrame>
      <p:graphicFrame>
        <p:nvGraphicFramePr>
          <p:cNvPr id="105483" name="Object 4"/>
          <p:cNvGraphicFramePr>
            <a:graphicFrameLocks noChangeAspect="1"/>
          </p:cNvGraphicFramePr>
          <p:nvPr/>
        </p:nvGraphicFramePr>
        <p:xfrm>
          <a:off x="4902200" y="2686050"/>
          <a:ext cx="1727200" cy="571500"/>
        </p:xfrm>
        <a:graphic>
          <a:graphicData uri="http://schemas.openxmlformats.org/presentationml/2006/ole">
            <mc:AlternateContent xmlns:mc="http://schemas.openxmlformats.org/markup-compatibility/2006">
              <mc:Choice xmlns:v="urn:schemas-microsoft-com:vml" Requires="v">
                <p:oleObj spid="_x0000_s3426" name="" r:id="rId5" imgW="1727200" imgH="571500" progId="Equation.3">
                  <p:embed/>
                </p:oleObj>
              </mc:Choice>
              <mc:Fallback>
                <p:oleObj name="" r:id="rId5" imgW="1727200" imgH="571500" progId="Equation.3">
                  <p:embed/>
                  <p:pic>
                    <p:nvPicPr>
                      <p:cNvPr id="0" name="图片 3425"/>
                      <p:cNvPicPr/>
                      <p:nvPr/>
                    </p:nvPicPr>
                    <p:blipFill>
                      <a:blip r:embed="rId6"/>
                      <a:stretch>
                        <a:fillRect/>
                      </a:stretch>
                    </p:blipFill>
                    <p:spPr>
                      <a:xfrm>
                        <a:off x="4902200" y="2686050"/>
                        <a:ext cx="1727200" cy="571500"/>
                      </a:xfrm>
                      <a:prstGeom prst="rect">
                        <a:avLst/>
                      </a:prstGeom>
                      <a:solidFill>
                        <a:schemeClr val="bg1"/>
                      </a:solidFill>
                      <a:ln w="38100">
                        <a:noFill/>
                        <a:miter/>
                      </a:ln>
                    </p:spPr>
                  </p:pic>
                </p:oleObj>
              </mc:Fallback>
            </mc:AlternateContent>
          </a:graphicData>
        </a:graphic>
      </p:graphicFrame>
      <p:graphicFrame>
        <p:nvGraphicFramePr>
          <p:cNvPr id="105484" name="Object 5"/>
          <p:cNvGraphicFramePr>
            <a:graphicFrameLocks noChangeAspect="1"/>
          </p:cNvGraphicFramePr>
          <p:nvPr/>
        </p:nvGraphicFramePr>
        <p:xfrm>
          <a:off x="6781800" y="2686050"/>
          <a:ext cx="1768475" cy="571500"/>
        </p:xfrm>
        <a:graphic>
          <a:graphicData uri="http://schemas.openxmlformats.org/presentationml/2006/ole">
            <mc:AlternateContent xmlns:mc="http://schemas.openxmlformats.org/markup-compatibility/2006">
              <mc:Choice xmlns:v="urn:schemas-microsoft-com:vml" Requires="v">
                <p:oleObj spid="_x0000_s3430" name="" r:id="rId7" imgW="1765300" imgH="571500" progId="Equation.3">
                  <p:embed/>
                </p:oleObj>
              </mc:Choice>
              <mc:Fallback>
                <p:oleObj name="" r:id="rId7" imgW="1765300" imgH="571500" progId="Equation.3">
                  <p:embed/>
                  <p:pic>
                    <p:nvPicPr>
                      <p:cNvPr id="0" name="图片 3429"/>
                      <p:cNvPicPr/>
                      <p:nvPr/>
                    </p:nvPicPr>
                    <p:blipFill>
                      <a:blip r:embed="rId8"/>
                      <a:stretch>
                        <a:fillRect/>
                      </a:stretch>
                    </p:blipFill>
                    <p:spPr>
                      <a:xfrm>
                        <a:off x="6781800" y="2686050"/>
                        <a:ext cx="1768475" cy="571500"/>
                      </a:xfrm>
                      <a:prstGeom prst="rect">
                        <a:avLst/>
                      </a:prstGeom>
                      <a:solidFill>
                        <a:schemeClr val="bg1"/>
                      </a:solidFill>
                      <a:ln w="38100">
                        <a:noFill/>
                        <a:miter/>
                      </a:ln>
                    </p:spPr>
                  </p:pic>
                </p:oleObj>
              </mc:Fallback>
            </mc:AlternateContent>
          </a:graphicData>
        </a:graphic>
      </p:graphicFrame>
      <p:sp>
        <p:nvSpPr>
          <p:cNvPr id="105485" name="Line 23"/>
          <p:cNvSpPr/>
          <p:nvPr/>
        </p:nvSpPr>
        <p:spPr>
          <a:xfrm flipV="1">
            <a:off x="1676400" y="2730500"/>
            <a:ext cx="914400" cy="533400"/>
          </a:xfrm>
          <a:prstGeom prst="line">
            <a:avLst/>
          </a:prstGeom>
          <a:ln w="19050" cap="flat" cmpd="sng">
            <a:solidFill>
              <a:srgbClr val="3333FF"/>
            </a:solidFill>
            <a:prstDash val="solid"/>
            <a:miter/>
            <a:headEnd type="none" w="med" len="med"/>
            <a:tailEnd type="triangle" w="med" len="med"/>
          </a:ln>
        </p:spPr>
      </p:sp>
      <p:sp>
        <p:nvSpPr>
          <p:cNvPr id="105486" name="Line 24"/>
          <p:cNvSpPr/>
          <p:nvPr/>
        </p:nvSpPr>
        <p:spPr>
          <a:xfrm>
            <a:off x="1676400" y="2730500"/>
            <a:ext cx="838200" cy="533400"/>
          </a:xfrm>
          <a:prstGeom prst="line">
            <a:avLst/>
          </a:prstGeom>
          <a:ln w="19050" cap="flat" cmpd="sng">
            <a:solidFill>
              <a:srgbClr val="3333FF"/>
            </a:solidFill>
            <a:prstDash val="solid"/>
            <a:miter/>
            <a:headEnd type="none" w="med" len="med"/>
            <a:tailEnd type="triangle" w="med" len="med"/>
          </a:ln>
        </p:spPr>
      </p:sp>
      <p:sp>
        <p:nvSpPr>
          <p:cNvPr id="105487" name="Line 25"/>
          <p:cNvSpPr/>
          <p:nvPr/>
        </p:nvSpPr>
        <p:spPr>
          <a:xfrm flipV="1">
            <a:off x="1752600" y="2730500"/>
            <a:ext cx="1905000" cy="533400"/>
          </a:xfrm>
          <a:prstGeom prst="line">
            <a:avLst/>
          </a:prstGeom>
          <a:ln w="19050" cap="flat" cmpd="sng">
            <a:solidFill>
              <a:srgbClr val="00CC00"/>
            </a:solidFill>
            <a:prstDash val="solid"/>
            <a:miter/>
            <a:headEnd type="none" w="med" len="med"/>
            <a:tailEnd type="triangle" w="med" len="med"/>
          </a:ln>
        </p:spPr>
      </p:sp>
      <p:sp>
        <p:nvSpPr>
          <p:cNvPr id="105488" name="Line 26"/>
          <p:cNvSpPr/>
          <p:nvPr/>
        </p:nvSpPr>
        <p:spPr>
          <a:xfrm>
            <a:off x="1752600" y="2654300"/>
            <a:ext cx="1981200" cy="609600"/>
          </a:xfrm>
          <a:prstGeom prst="line">
            <a:avLst/>
          </a:prstGeom>
          <a:ln w="19050" cap="flat" cmpd="sng">
            <a:solidFill>
              <a:srgbClr val="00CC00"/>
            </a:solidFill>
            <a:prstDash val="solid"/>
            <a:miter/>
            <a:headEnd type="none" w="med" len="med"/>
            <a:tailEnd type="triangle" w="med" len="med"/>
          </a:ln>
        </p:spPr>
      </p:sp>
      <p:sp>
        <p:nvSpPr>
          <p:cNvPr id="105489" name="Rectangle 28"/>
          <p:cNvSpPr/>
          <p:nvPr/>
        </p:nvSpPr>
        <p:spPr>
          <a:xfrm>
            <a:off x="1447800" y="41910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5</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105490" name="Rectangle 29"/>
          <p:cNvSpPr/>
          <p:nvPr/>
        </p:nvSpPr>
        <p:spPr>
          <a:xfrm>
            <a:off x="2438400" y="41656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25</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105491" name="Rectangle 30"/>
          <p:cNvSpPr/>
          <p:nvPr/>
        </p:nvSpPr>
        <p:spPr>
          <a:xfrm>
            <a:off x="1447800" y="47117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0</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sp>
        <p:nvSpPr>
          <p:cNvPr id="105492" name="Rectangle 31"/>
          <p:cNvSpPr/>
          <p:nvPr/>
        </p:nvSpPr>
        <p:spPr>
          <a:xfrm>
            <a:off x="2501900" y="47117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0</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105493" name="Object 6"/>
          <p:cNvGraphicFramePr>
            <a:graphicFrameLocks noChangeAspect="1"/>
          </p:cNvGraphicFramePr>
          <p:nvPr/>
        </p:nvGraphicFramePr>
        <p:xfrm>
          <a:off x="6819900" y="4572000"/>
          <a:ext cx="1600200" cy="412750"/>
        </p:xfrm>
        <a:graphic>
          <a:graphicData uri="http://schemas.openxmlformats.org/presentationml/2006/ole">
            <mc:AlternateContent xmlns:mc="http://schemas.openxmlformats.org/markup-compatibility/2006">
              <mc:Choice xmlns:v="urn:schemas-microsoft-com:vml" Requires="v">
                <p:oleObj spid="_x0000_s3429" name="" r:id="rId9" imgW="786765" imgH="203200" progId="Equation.3">
                  <p:embed/>
                </p:oleObj>
              </mc:Choice>
              <mc:Fallback>
                <p:oleObj name="" r:id="rId9" imgW="786765" imgH="203200" progId="Equation.3">
                  <p:embed/>
                  <p:pic>
                    <p:nvPicPr>
                      <p:cNvPr id="0" name="图片 3428"/>
                      <p:cNvPicPr/>
                      <p:nvPr/>
                    </p:nvPicPr>
                    <p:blipFill>
                      <a:blip r:embed="rId10"/>
                      <a:stretch>
                        <a:fillRect/>
                      </a:stretch>
                    </p:blipFill>
                    <p:spPr>
                      <a:xfrm>
                        <a:off x="6819900" y="4572000"/>
                        <a:ext cx="1600200" cy="412750"/>
                      </a:xfrm>
                      <a:prstGeom prst="rect">
                        <a:avLst/>
                      </a:prstGeom>
                      <a:solidFill>
                        <a:schemeClr val="bg1"/>
                      </a:solidFill>
                      <a:ln w="38100">
                        <a:noFill/>
                        <a:miter/>
                      </a:ln>
                    </p:spPr>
                  </p:pic>
                </p:oleObj>
              </mc:Fallback>
            </mc:AlternateContent>
          </a:graphicData>
        </a:graphic>
      </p:graphicFrame>
      <p:sp>
        <p:nvSpPr>
          <p:cNvPr id="105494" name="Rectangle 34"/>
          <p:cNvSpPr/>
          <p:nvPr/>
        </p:nvSpPr>
        <p:spPr>
          <a:xfrm>
            <a:off x="1384300" y="4724400"/>
            <a:ext cx="533400" cy="457200"/>
          </a:xfrm>
          <a:prstGeom prst="rect">
            <a:avLst/>
          </a:prstGeom>
          <a:solidFill>
            <a:srgbClr val="00FF00"/>
          </a:solidFill>
          <a:ln w="9525" cap="flat" cmpd="sng">
            <a:solidFill>
              <a:srgbClr val="FFFF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en-US" altLang="zh-CN" sz="1800" b="1" dirty="0">
                <a:solidFill>
                  <a:srgbClr val="0000CC"/>
                </a:solidFill>
                <a:latin typeface="Arial" panose="020B0604020202020204" pitchFamily="34" charset="0"/>
              </a:rPr>
              <a:t>10</a:t>
            </a:r>
            <a:endParaRPr lang="en-US" altLang="zh-CN" sz="1800" b="1" dirty="0">
              <a:solidFill>
                <a:srgbClr val="0000CC"/>
              </a:solidFill>
              <a:latin typeface="Arial" panose="020B0604020202020204" pitchFamily="34" charset="0"/>
            </a:endParaRPr>
          </a:p>
        </p:txBody>
      </p:sp>
      <p:sp>
        <p:nvSpPr>
          <p:cNvPr id="105495" name="Rectangle 35"/>
          <p:cNvSpPr/>
          <p:nvPr/>
        </p:nvSpPr>
        <p:spPr>
          <a:xfrm>
            <a:off x="4800600" y="2209800"/>
            <a:ext cx="3733800" cy="2282825"/>
          </a:xfrm>
          <a:prstGeom prst="rect">
            <a:avLst/>
          </a:prstGeom>
          <a:gradFill rotWithShape="0">
            <a:gsLst>
              <a:gs pos="0">
                <a:srgbClr val="E0FFFF"/>
              </a:gs>
              <a:gs pos="100000">
                <a:srgbClr val="66FFFF"/>
              </a:gs>
            </a:gsLst>
            <a:path path="shape">
              <a:fillToRect l="50000" t="50000" r="50000" b="50000"/>
            </a:path>
            <a:tileRect/>
          </a:gra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20000"/>
              </a:lnSpc>
              <a:spcBef>
                <a:spcPct val="0"/>
              </a:spcBef>
              <a:buFontTx/>
              <a:buNone/>
            </a:pPr>
            <a:r>
              <a:rPr lang="zh-CN" altLang="en-US" sz="1800" b="1" dirty="0">
                <a:solidFill>
                  <a:srgbClr val="0000CC"/>
                </a:solidFill>
                <a:latin typeface="黑体" panose="02010609060101010101" pitchFamily="49" charset="-122"/>
                <a:ea typeface="黑体" panose="02010609060101010101" pitchFamily="49" charset="-122"/>
              </a:rPr>
              <a:t>出现全零行时：</a:t>
            </a:r>
            <a:endParaRPr lang="zh-CN" altLang="en-US" sz="1800" b="1" dirty="0">
              <a:solidFill>
                <a:srgbClr val="0000CC"/>
              </a:solidFill>
              <a:latin typeface="黑体" panose="02010609060101010101" pitchFamily="49" charset="-122"/>
              <a:ea typeface="黑体" panose="02010609060101010101" pitchFamily="49" charset="-122"/>
            </a:endParaRPr>
          </a:p>
          <a:p>
            <a:pPr marL="0" lvl="0" indent="0" eaLnBrk="1" hangingPunct="1">
              <a:lnSpc>
                <a:spcPct val="120000"/>
              </a:lnSpc>
              <a:spcBef>
                <a:spcPct val="0"/>
              </a:spcBef>
              <a:buFontTx/>
              <a:buNone/>
            </a:pPr>
            <a:r>
              <a:rPr lang="zh-CN" altLang="en-US" sz="1800" b="1" u="sng" dirty="0">
                <a:solidFill>
                  <a:srgbClr val="FF3300"/>
                </a:solidFill>
                <a:latin typeface="黑体" panose="02010609060101010101" pitchFamily="49" charset="-122"/>
                <a:ea typeface="黑体" panose="02010609060101010101" pitchFamily="49" charset="-122"/>
              </a:rPr>
              <a:t>用上一行元素组成辅助方程，将其对</a:t>
            </a:r>
            <a:r>
              <a:rPr lang="en-US" altLang="zh-CN" sz="1800" b="1" u="sng" dirty="0">
                <a:solidFill>
                  <a:srgbClr val="FF3300"/>
                </a:solidFill>
                <a:latin typeface="Arial" panose="020B0604020202020204" pitchFamily="34" charset="0"/>
                <a:ea typeface="黑体" panose="02010609060101010101" pitchFamily="49" charset="-122"/>
              </a:rPr>
              <a:t>S</a:t>
            </a:r>
            <a:r>
              <a:rPr lang="zh-CN" altLang="en-US" sz="1800" b="1" u="sng" dirty="0">
                <a:solidFill>
                  <a:srgbClr val="FF3300"/>
                </a:solidFill>
                <a:latin typeface="黑体" panose="02010609060101010101" pitchFamily="49" charset="-122"/>
                <a:ea typeface="黑体" panose="02010609060101010101" pitchFamily="49" charset="-122"/>
              </a:rPr>
              <a:t>求导一次，</a:t>
            </a:r>
            <a:endParaRPr lang="zh-CN" altLang="en-US" sz="1800" b="1" u="sng" dirty="0">
              <a:solidFill>
                <a:srgbClr val="FF3300"/>
              </a:solidFill>
              <a:latin typeface="黑体" panose="02010609060101010101" pitchFamily="49" charset="-122"/>
              <a:ea typeface="黑体" panose="02010609060101010101" pitchFamily="49" charset="-122"/>
            </a:endParaRPr>
          </a:p>
          <a:p>
            <a:pPr marL="0" lvl="0" indent="0" eaLnBrk="1" hangingPunct="1">
              <a:lnSpc>
                <a:spcPct val="120000"/>
              </a:lnSpc>
              <a:spcBef>
                <a:spcPct val="0"/>
              </a:spcBef>
              <a:buFontTx/>
              <a:buNone/>
            </a:pPr>
            <a:r>
              <a:rPr lang="zh-CN" altLang="en-US" sz="1800" b="1" u="sng" dirty="0">
                <a:solidFill>
                  <a:srgbClr val="FF3300"/>
                </a:solidFill>
                <a:latin typeface="黑体" panose="02010609060101010101" pitchFamily="49" charset="-122"/>
                <a:ea typeface="黑体" panose="02010609060101010101" pitchFamily="49" charset="-122"/>
              </a:rPr>
              <a:t>用新方程的系数代替全零行系数，之后继续运算。</a:t>
            </a:r>
            <a:endParaRPr lang="zh-CN" altLang="en-US" sz="1800" b="1" u="sng" dirty="0">
              <a:solidFill>
                <a:srgbClr val="FF3300"/>
              </a:solidFill>
              <a:latin typeface="黑体" panose="02010609060101010101" pitchFamily="49" charset="-122"/>
              <a:ea typeface="黑体" panose="02010609060101010101" pitchFamily="49" charset="-122"/>
            </a:endParaRPr>
          </a:p>
        </p:txBody>
      </p:sp>
      <p:sp>
        <p:nvSpPr>
          <p:cNvPr id="105496" name="Rectangle 36"/>
          <p:cNvSpPr/>
          <p:nvPr/>
        </p:nvSpPr>
        <p:spPr>
          <a:xfrm>
            <a:off x="1371600" y="5283200"/>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b="1" dirty="0">
                <a:solidFill>
                  <a:srgbClr val="0000CC"/>
                </a:solidFill>
                <a:latin typeface="Arial" panose="020B0604020202020204" pitchFamily="34" charset="0"/>
              </a:rPr>
              <a:t>25</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sp>
        <p:nvSpPr>
          <p:cNvPr id="105497" name="Rectangle 37"/>
          <p:cNvSpPr/>
          <p:nvPr/>
        </p:nvSpPr>
        <p:spPr>
          <a:xfrm>
            <a:off x="2476500" y="4724400"/>
            <a:ext cx="482600" cy="457200"/>
          </a:xfrm>
          <a:prstGeom prst="rect">
            <a:avLst/>
          </a:prstGeom>
          <a:solidFill>
            <a:srgbClr val="00FF00"/>
          </a:solidFill>
          <a:ln w="9525" cap="flat" cmpd="sng">
            <a:solidFill>
              <a:srgbClr val="FFFF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en-US" altLang="zh-CN" sz="1800" b="1" dirty="0">
                <a:solidFill>
                  <a:srgbClr val="0000CC"/>
                </a:solidFill>
                <a:latin typeface="Arial" panose="020B0604020202020204" pitchFamily="34" charset="0"/>
              </a:rPr>
              <a:t>0</a:t>
            </a:r>
            <a:endParaRPr lang="en-US" altLang="zh-CN" sz="1800" b="1" dirty="0">
              <a:solidFill>
                <a:srgbClr val="0000CC"/>
              </a:solidFill>
              <a:latin typeface="Arial" panose="020B0604020202020204" pitchFamily="34" charset="0"/>
            </a:endParaRPr>
          </a:p>
        </p:txBody>
      </p:sp>
      <p:sp>
        <p:nvSpPr>
          <p:cNvPr id="105498" name="Rectangle 39"/>
          <p:cNvSpPr/>
          <p:nvPr/>
        </p:nvSpPr>
        <p:spPr>
          <a:xfrm>
            <a:off x="4800600" y="4572000"/>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b="1" dirty="0">
                <a:latin typeface="黑体" panose="02010609060101010101" pitchFamily="49" charset="-122"/>
                <a:ea typeface="黑体" panose="02010609060101010101" pitchFamily="49" charset="-122"/>
              </a:rPr>
              <a:t>列辅助方程：</a:t>
            </a:r>
            <a:endParaRPr lang="zh-CN" altLang="en-US" sz="1800" b="1" dirty="0">
              <a:latin typeface="黑体" panose="02010609060101010101" pitchFamily="49" charset="-122"/>
              <a:ea typeface="黑体" panose="02010609060101010101" pitchFamily="49" charset="-122"/>
            </a:endParaRPr>
          </a:p>
        </p:txBody>
      </p:sp>
      <p:sp>
        <p:nvSpPr>
          <p:cNvPr id="105499" name="Rectangle 40"/>
          <p:cNvSpPr/>
          <p:nvPr/>
        </p:nvSpPr>
        <p:spPr>
          <a:xfrm>
            <a:off x="2286000" y="1543050"/>
            <a:ext cx="63246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90000"/>
              </a:lnSpc>
              <a:buFontTx/>
              <a:buNone/>
            </a:pPr>
            <a:r>
              <a:rPr lang="en-US" altLang="zh-CN" sz="2400" b="1" dirty="0">
                <a:latin typeface="Arial" panose="020B0604020202020204" pitchFamily="34" charset="0"/>
                <a:ea typeface="楷体_GB2312" panose="02010609030101010101" pitchFamily="49" charset="-122"/>
              </a:rPr>
              <a:t>D(s)=s</a:t>
            </a:r>
            <a:r>
              <a:rPr lang="en-US" altLang="zh-CN" sz="2400" b="1" baseline="30000" dirty="0">
                <a:latin typeface="Arial" panose="020B0604020202020204" pitchFamily="34" charset="0"/>
                <a:ea typeface="楷体_GB2312" panose="02010609030101010101" pitchFamily="49" charset="-122"/>
              </a:rPr>
              <a:t>5</a:t>
            </a:r>
            <a:r>
              <a:rPr lang="en-US" altLang="zh-CN" sz="2400" b="1" dirty="0">
                <a:latin typeface="Arial" panose="020B0604020202020204" pitchFamily="34" charset="0"/>
                <a:ea typeface="楷体_GB2312" panose="02010609030101010101" pitchFamily="49" charset="-122"/>
              </a:rPr>
              <a:t>+ 3s</a:t>
            </a:r>
            <a:r>
              <a:rPr lang="en-US" altLang="zh-CN" sz="2400" b="1" baseline="30000" dirty="0">
                <a:latin typeface="Arial" panose="020B0604020202020204" pitchFamily="34" charset="0"/>
                <a:ea typeface="楷体_GB2312" panose="02010609030101010101" pitchFamily="49" charset="-122"/>
              </a:rPr>
              <a:t>4</a:t>
            </a:r>
            <a:r>
              <a:rPr lang="en-US" altLang="zh-CN" sz="2400" b="1" dirty="0">
                <a:latin typeface="Arial" panose="020B0604020202020204" pitchFamily="34" charset="0"/>
                <a:ea typeface="楷体_GB2312" panose="02010609030101010101" pitchFamily="49" charset="-122"/>
              </a:rPr>
              <a:t>+ 12s</a:t>
            </a:r>
            <a:r>
              <a:rPr lang="en-US" altLang="zh-CN" sz="2400" b="1" baseline="30000" dirty="0">
                <a:latin typeface="Arial" panose="020B0604020202020204" pitchFamily="34" charset="0"/>
                <a:ea typeface="楷体_GB2312" panose="02010609030101010101" pitchFamily="49" charset="-122"/>
              </a:rPr>
              <a:t>3</a:t>
            </a:r>
            <a:r>
              <a:rPr lang="en-US" altLang="zh-CN" sz="2400" b="1" dirty="0">
                <a:latin typeface="Arial" panose="020B0604020202020204" pitchFamily="34" charset="0"/>
                <a:ea typeface="楷体_GB2312" panose="02010609030101010101" pitchFamily="49" charset="-122"/>
              </a:rPr>
              <a:t>+20s</a:t>
            </a:r>
            <a:r>
              <a:rPr lang="en-US" altLang="zh-CN" sz="2400" b="1" baseline="30000" dirty="0">
                <a:latin typeface="Arial" panose="020B0604020202020204" pitchFamily="34" charset="0"/>
                <a:ea typeface="楷体_GB2312" panose="02010609030101010101" pitchFamily="49" charset="-122"/>
              </a:rPr>
              <a:t>2</a:t>
            </a:r>
            <a:r>
              <a:rPr lang="en-US" altLang="zh-CN" sz="2400" b="1" dirty="0">
                <a:latin typeface="Arial" panose="020B0604020202020204" pitchFamily="34" charset="0"/>
                <a:ea typeface="楷体_GB2312" panose="02010609030101010101" pitchFamily="49" charset="-122"/>
              </a:rPr>
              <a:t>+35s+25=0</a:t>
            </a:r>
            <a:endParaRPr lang="en-US" altLang="zh-CN" sz="2400" dirty="0">
              <a:latin typeface="Arial" panose="020B0604020202020204" pitchFamily="34" charset="0"/>
              <a:ea typeface="楷体_GB2312" panose="02010609030101010101" pitchFamily="49" charset="-122"/>
            </a:endParaRPr>
          </a:p>
        </p:txBody>
      </p:sp>
      <p:graphicFrame>
        <p:nvGraphicFramePr>
          <p:cNvPr id="105500" name="Object 7"/>
          <p:cNvGraphicFramePr>
            <a:graphicFrameLocks noChangeAspect="1"/>
          </p:cNvGraphicFramePr>
          <p:nvPr/>
        </p:nvGraphicFramePr>
        <p:xfrm>
          <a:off x="5334000" y="5029200"/>
          <a:ext cx="2590800" cy="747713"/>
        </p:xfrm>
        <a:graphic>
          <a:graphicData uri="http://schemas.openxmlformats.org/presentationml/2006/ole">
            <mc:AlternateContent xmlns:mc="http://schemas.openxmlformats.org/markup-compatibility/2006">
              <mc:Choice xmlns:v="urn:schemas-microsoft-com:vml" Requires="v">
                <p:oleObj spid="_x0000_s3431" name="" r:id="rId11" imgW="1409065" imgH="406400" progId="Equation.3">
                  <p:embed/>
                </p:oleObj>
              </mc:Choice>
              <mc:Fallback>
                <p:oleObj name="" r:id="rId11" imgW="1409065" imgH="406400" progId="Equation.3">
                  <p:embed/>
                  <p:pic>
                    <p:nvPicPr>
                      <p:cNvPr id="0" name="图片 3430"/>
                      <p:cNvPicPr/>
                      <p:nvPr/>
                    </p:nvPicPr>
                    <p:blipFill>
                      <a:blip r:embed="rId12"/>
                      <a:stretch>
                        <a:fillRect/>
                      </a:stretch>
                    </p:blipFill>
                    <p:spPr>
                      <a:xfrm>
                        <a:off x="5334000" y="5029200"/>
                        <a:ext cx="2590800" cy="747713"/>
                      </a:xfrm>
                      <a:prstGeom prst="rect">
                        <a:avLst/>
                      </a:prstGeom>
                      <a:solidFill>
                        <a:schemeClr val="bg1"/>
                      </a:solidFill>
                      <a:ln w="38100">
                        <a:noFill/>
                        <a:miter/>
                      </a:ln>
                    </p:spPr>
                  </p:pic>
                </p:oleObj>
              </mc:Fallback>
            </mc:AlternateContent>
          </a:graphicData>
        </a:graphic>
      </p:graphicFrame>
      <p:sp>
        <p:nvSpPr>
          <p:cNvPr id="105501" name="Rectangle 45"/>
          <p:cNvSpPr/>
          <p:nvPr/>
        </p:nvSpPr>
        <p:spPr>
          <a:xfrm>
            <a:off x="2428875" y="642938"/>
            <a:ext cx="5857875" cy="457200"/>
          </a:xfrm>
          <a:prstGeom prst="rect">
            <a:avLst/>
          </a:prstGeom>
          <a:solidFill>
            <a:srgbClr val="CCFFCC"/>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90000"/>
              </a:lnSpc>
              <a:buFontTx/>
              <a:buNone/>
            </a:pPr>
            <a:r>
              <a:rPr lang="en-US" altLang="zh-CN" sz="2800" b="1" dirty="0">
                <a:latin typeface="Arial" panose="020B0604020202020204" pitchFamily="34" charset="0"/>
                <a:ea typeface="楷体_GB2312" panose="02010609030101010101" pitchFamily="49" charset="-122"/>
              </a:rPr>
              <a:t>  D(s) =  (s</a:t>
            </a:r>
            <a:r>
              <a:rPr lang="en-US" altLang="zh-CN" sz="2800" b="1" dirty="0">
                <a:latin typeface="Arial" panose="020B0604020202020204" pitchFamily="34" charset="0"/>
                <a:cs typeface="Times New Roman" panose="02020603050405020304" pitchFamily="18" charset="0"/>
              </a:rPr>
              <a:t>±j5) (s+1) (s+1±j2) </a:t>
            </a:r>
            <a:r>
              <a:rPr lang="en-US" altLang="zh-CN" sz="2800" b="1" dirty="0">
                <a:latin typeface="Arial" panose="020B0604020202020204" pitchFamily="34" charset="0"/>
                <a:ea typeface="楷体_GB2312" panose="02010609030101010101" pitchFamily="49" charset="-122"/>
              </a:rPr>
              <a:t>=0           </a:t>
            </a:r>
            <a:endParaRPr lang="en-US" altLang="zh-CN" sz="2800" b="1" dirty="0">
              <a:latin typeface="Arial" panose="020B0604020202020204" pitchFamily="34" charset="0"/>
              <a:ea typeface="楷体_GB2312" panose="02010609030101010101" pitchFamily="49" charset="-122"/>
            </a:endParaRPr>
          </a:p>
        </p:txBody>
      </p:sp>
      <p:sp>
        <p:nvSpPr>
          <p:cNvPr id="105502" name="Rectangle 49"/>
          <p:cNvSpPr/>
          <p:nvPr/>
        </p:nvSpPr>
        <p:spPr>
          <a:xfrm>
            <a:off x="469900" y="5842000"/>
            <a:ext cx="8001000" cy="838200"/>
          </a:xfrm>
          <a:prstGeom prst="rect">
            <a:avLst/>
          </a:prstGeom>
          <a:gradFill rotWithShape="0">
            <a:gsLst>
              <a:gs pos="0">
                <a:srgbClr val="CCFFCC"/>
              </a:gs>
              <a:gs pos="50000">
                <a:srgbClr val="F3FFF3"/>
              </a:gs>
              <a:gs pos="100000">
                <a:srgbClr val="CCFFCC"/>
              </a:gs>
            </a:gsLst>
            <a:lin ang="5400000" scaled="1"/>
            <a:tileRect/>
          </a:gradFill>
          <a:ln w="9525" cap="flat" cmpd="sng">
            <a:solidFill>
              <a:srgbClr val="FFFF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zh-CN" altLang="en-US" sz="1800" b="1" dirty="0">
                <a:solidFill>
                  <a:srgbClr val="CC0000"/>
                </a:solidFill>
                <a:latin typeface="Arial" panose="020B0604020202020204" pitchFamily="34" charset="0"/>
                <a:ea typeface="黑体" panose="02010609060101010101" pitchFamily="49" charset="-122"/>
              </a:rPr>
              <a:t>出现全零行时，系统可能出现一对共轭虚根；或一对符号</a:t>
            </a:r>
            <a:endParaRPr lang="zh-CN" altLang="en-US" sz="1800" b="1" dirty="0">
              <a:solidFill>
                <a:srgbClr val="CC0000"/>
              </a:solidFill>
              <a:latin typeface="Arial" panose="020B0604020202020204" pitchFamily="34" charset="0"/>
              <a:ea typeface="黑体" panose="02010609060101010101" pitchFamily="49" charset="-122"/>
            </a:endParaRPr>
          </a:p>
          <a:p>
            <a:pPr marL="0" lvl="0" indent="0" algn="just">
              <a:spcBef>
                <a:spcPct val="0"/>
              </a:spcBef>
              <a:buFontTx/>
              <a:buNone/>
            </a:pPr>
            <a:r>
              <a:rPr lang="zh-CN" altLang="en-US" sz="1800" b="1" dirty="0">
                <a:solidFill>
                  <a:srgbClr val="CC0000"/>
                </a:solidFill>
                <a:latin typeface="Arial" panose="020B0604020202020204" pitchFamily="34" charset="0"/>
                <a:ea typeface="黑体" panose="02010609060101010101" pitchFamily="49" charset="-122"/>
              </a:rPr>
              <a:t>相反的实根；或两对实部符号相异、虚部相同的复根。</a:t>
            </a:r>
            <a:r>
              <a:rPr lang="zh-CN" altLang="en-US" sz="1800" b="1" dirty="0">
                <a:solidFill>
                  <a:srgbClr val="FFCC66"/>
                </a:solidFill>
                <a:latin typeface="Arial" panose="020B0604020202020204" pitchFamily="34" charset="0"/>
                <a:ea typeface="黑体" panose="02010609060101010101" pitchFamily="49" charset="-122"/>
              </a:rPr>
              <a:t>      </a:t>
            </a:r>
            <a:endParaRPr lang="zh-CN" altLang="en-US" sz="1800" b="1" dirty="0">
              <a:solidFill>
                <a:srgbClr val="FFCC66"/>
              </a:solidFill>
              <a:latin typeface="Arial" panose="020B0604020202020204" pitchFamily="34" charset="0"/>
              <a:ea typeface="黑体" panose="02010609060101010101" pitchFamily="49" charset="-122"/>
            </a:endParaRPr>
          </a:p>
        </p:txBody>
      </p:sp>
      <p:sp>
        <p:nvSpPr>
          <p:cNvPr id="105503" name="标题 30"/>
          <p:cNvSpPr>
            <a:spLocks noGrp="1"/>
          </p:cNvSpPr>
          <p:nvPr>
            <p:ph type="title"/>
          </p:nvPr>
        </p:nvSpPr>
        <p:spPr>
          <a:xfrm>
            <a:off x="1500188" y="274638"/>
            <a:ext cx="7186612" cy="1143000"/>
          </a:xfrm>
        </p:spPr>
        <p:txBody>
          <a:bodyPr vert="horz" wrap="square" lIns="91440" tIns="45720" rIns="91440" bIns="45720" anchor="ctr" anchorCtr="0"/>
          <a:p>
            <a:pPr algn="l" eaLnBrk="1" hangingPunct="1"/>
            <a:r>
              <a:rPr lang="zh-CN" altLang="en-US" sz="2400" b="1" dirty="0">
                <a:solidFill>
                  <a:srgbClr val="C00000"/>
                </a:solidFill>
                <a:ea typeface="黑体" panose="02010609060101010101" pitchFamily="49" charset="-122"/>
              </a:rPr>
              <a:t>例</a:t>
            </a:r>
            <a:r>
              <a:rPr lang="en-US" altLang="zh-CN" sz="2400" b="1" dirty="0">
                <a:solidFill>
                  <a:srgbClr val="C00000"/>
                </a:solidFill>
                <a:ea typeface="楷体_GB2312" panose="02010609030101010101" pitchFamily="49" charset="-122"/>
              </a:rPr>
              <a:t>  </a:t>
            </a:r>
            <a:endParaRPr lang="zh-CN" altLang="en-US" sz="2400" dirty="0"/>
          </a:p>
        </p:txBody>
      </p:sp>
    </p:spTree>
  </p:cSld>
  <p:clrMapOvr>
    <a:masterClrMapping/>
  </p:clrMapOvr>
  <p:transition>
    <p:cover dir="rd"/>
  </p:transition>
</p:sld>
</file>

<file path=ppt/tags/tag1.xml><?xml version="1.0" encoding="utf-8"?>
<p:tagLst xmlns:p="http://schemas.openxmlformats.org/presentationml/2006/main">
  <p:tag name="commondata" val="eyJoZGlkIjoiYjQ0NzQ2YTFkNjM3NmI3ZGVkMzczNjgxOTJlY2MyY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11042</Words>
  <Application>WPS 演示</Application>
  <PresentationFormat>全屏显示(4:3)</PresentationFormat>
  <Paragraphs>1097</Paragraphs>
  <Slides>148</Slides>
  <Notes>4</Notes>
  <HiddenSlides>3</HiddenSlides>
  <MMClips>0</MMClips>
  <ScaleCrop>false</ScaleCrop>
  <HeadingPairs>
    <vt:vector size="10" baseType="variant">
      <vt:variant>
        <vt:lpstr>已用的字体</vt:lpstr>
      </vt:variant>
      <vt:variant>
        <vt:i4>19</vt:i4>
      </vt:variant>
      <vt:variant>
        <vt:lpstr>主题</vt:lpstr>
      </vt:variant>
      <vt:variant>
        <vt:i4>2</vt:i4>
      </vt:variant>
      <vt:variant>
        <vt:lpstr>嵌入 OLE 服务器</vt:lpstr>
      </vt:variant>
      <vt:variant>
        <vt:i4>654</vt:i4>
      </vt:variant>
      <vt:variant>
        <vt:lpstr>幻灯片标题</vt:lpstr>
      </vt:variant>
      <vt:variant>
        <vt:i4>148</vt:i4>
      </vt:variant>
      <vt:variant>
        <vt:lpstr>自定义放映</vt:lpstr>
      </vt:variant>
      <vt:variant>
        <vt:i4>4</vt:i4>
      </vt:variant>
    </vt:vector>
  </HeadingPairs>
  <TitlesOfParts>
    <vt:vector size="827" baseType="lpstr">
      <vt:lpstr>Arial</vt:lpstr>
      <vt:lpstr>宋体</vt:lpstr>
      <vt:lpstr>Wingdings</vt:lpstr>
      <vt:lpstr>Calibri</vt:lpstr>
      <vt:lpstr>方正魏碑_GBK</vt:lpstr>
      <vt:lpstr>黑体</vt:lpstr>
      <vt:lpstr>Times New Roman</vt:lpstr>
      <vt:lpstr>华文中宋</vt:lpstr>
      <vt:lpstr>微软雅黑</vt:lpstr>
      <vt:lpstr>Arial Unicode MS</vt:lpstr>
      <vt:lpstr>华文新魏</vt:lpstr>
      <vt:lpstr>Symbol</vt:lpstr>
      <vt:lpstr>Times New Roman</vt:lpstr>
      <vt:lpstr>楷体_GB2312</vt:lpstr>
      <vt:lpstr>MingLiU</vt:lpstr>
      <vt:lpstr>Yu Gothic</vt:lpstr>
      <vt:lpstr>TimesNewRoman</vt:lpstr>
      <vt:lpstr>Segoe Print</vt:lpstr>
      <vt:lpstr>Verdana</vt:lpstr>
      <vt:lpstr>Office 主题</vt:lpstr>
      <vt:lpstr>1_Office 主题</vt:lpstr>
      <vt:lpstr>PBrush</vt:lpstr>
      <vt:lpstr>PBrush</vt:lpstr>
      <vt:lpstr>Visio.Drawing.11</vt:lpstr>
      <vt:lpstr>Visio.Drawing.11</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Visio.Drawing.11</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PBrush</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PBrush</vt:lpstr>
      <vt:lpstr>Equation.DSMT4</vt:lpstr>
      <vt:lpstr>Equation.3</vt:lpstr>
      <vt:lpstr>Equation.3</vt:lpstr>
      <vt:lpstr>Equation.3</vt:lpstr>
      <vt:lpstr>Equation.3</vt:lpstr>
      <vt:lpstr>Equation.3</vt:lpstr>
      <vt:lpstr>Equation.3</vt:lpstr>
      <vt:lpstr>Equation.3</vt:lpstr>
      <vt:lpstr>Equation.3</vt:lpstr>
      <vt:lpstr>Equation.DSMT4</vt:lpstr>
      <vt:lpstr>PBrush</vt:lpstr>
      <vt:lpstr>Equation.DSMT4</vt:lpstr>
      <vt:lpstr>Equation.3</vt:lpstr>
      <vt:lpstr>Equation.3</vt:lpstr>
      <vt:lpstr>Equation.3</vt:lpstr>
      <vt:lpstr>Equation.3</vt:lpstr>
      <vt:lpstr>Equation.3</vt:lpstr>
      <vt:lpstr>Equation.3</vt:lpstr>
      <vt:lpstr>Equation.3</vt:lpstr>
      <vt:lpstr>Equation.3</vt:lpstr>
      <vt:lpstr>Equation.3</vt:lpstr>
      <vt:lpstr>PBrush</vt:lpstr>
      <vt:lpstr>Equation.DSMT4</vt:lpstr>
      <vt:lpstr>Equation.3</vt:lpstr>
      <vt:lpstr>Equation.DSMT4</vt:lpstr>
      <vt:lpstr>Equation.3</vt:lpstr>
      <vt:lpstr>Equation.3</vt:lpstr>
      <vt:lpstr>Equation.3</vt:lpstr>
      <vt:lpstr>Equation.3</vt:lpstr>
      <vt:lpstr>Equation.3</vt:lpstr>
      <vt:lpstr>Equation.3</vt:lpstr>
      <vt:lpstr>Equation.3</vt:lpstr>
      <vt:lpstr>PBrush</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PBrush</vt:lpstr>
      <vt:lpstr>PBrush</vt:lpstr>
      <vt:lpstr>PBrush</vt:lpstr>
      <vt:lpstr>PBrush</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PBrush</vt:lpstr>
      <vt:lpstr>Equation.3</vt:lpstr>
      <vt:lpstr>Equation.3</vt:lpstr>
      <vt:lpstr>Equation.3</vt:lpstr>
      <vt:lpstr>Equation.3</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PBrush</vt:lpstr>
      <vt:lpstr>PBrush</vt:lpstr>
      <vt:lpstr>PBrush</vt:lpstr>
      <vt:lpstr>PBrush</vt:lpstr>
      <vt:lpstr>PBrush</vt:lpstr>
      <vt:lpstr>Equation.DSMT4</vt:lpstr>
      <vt:lpstr>PBrush</vt:lpstr>
      <vt:lpstr>PBrush</vt:lpstr>
      <vt:lpstr>PBrush</vt:lpstr>
      <vt:lpstr>PBrush</vt:lpstr>
      <vt:lpstr>PBrush</vt:lpstr>
      <vt:lpstr>PBrush</vt:lpstr>
      <vt:lpstr>PBrush</vt:lpstr>
      <vt:lpstr>PBrush</vt:lpstr>
      <vt:lpstr>PBrush</vt:lpstr>
      <vt:lpstr>PBrush</vt:lpstr>
      <vt:lpstr>Equation.DSMT4</vt:lpstr>
      <vt:lpstr>PBrush</vt:lpstr>
      <vt:lpstr>PBrush</vt:lpstr>
      <vt:lpstr>PBrush</vt:lpstr>
      <vt:lpstr>PBrush</vt:lpstr>
      <vt:lpstr>PBrush</vt:lpstr>
      <vt:lpstr>PBrush</vt:lpstr>
      <vt:lpstr>PBrush</vt:lpstr>
      <vt:lpstr>PBrush</vt:lpstr>
      <vt:lpstr>PBrush</vt:lpstr>
      <vt:lpstr>Equation.3</vt:lpstr>
      <vt:lpstr>Equation.DSMT4</vt:lpstr>
      <vt:lpstr>PBrush</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PBrush</vt:lpstr>
      <vt:lpstr>PBrush</vt:lpstr>
      <vt:lpstr>PBrush</vt:lpstr>
      <vt:lpstr>PBrush</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Visio.Drawing.11</vt:lpstr>
      <vt:lpstr>Equation.DSMT4</vt:lpstr>
      <vt:lpstr>Equation.DSMT4</vt:lpstr>
      <vt:lpstr>Equation.DSMT4</vt:lpstr>
      <vt:lpstr>Equation.DSMT4</vt:lpstr>
      <vt:lpstr>Equation.DSMT4</vt:lpstr>
      <vt:lpstr>Equation.3</vt:lpstr>
      <vt:lpstr>PBrush</vt:lpstr>
      <vt:lpstr>PBrush</vt:lpstr>
      <vt:lpstr>Equation.3</vt:lpstr>
      <vt:lpstr>Equation.3</vt:lpstr>
      <vt:lpstr>Equation.DSMT4</vt:lpstr>
      <vt:lpstr>Equation.3</vt:lpstr>
      <vt:lpstr>Equation.3</vt:lpstr>
      <vt:lpstr>Equation.3</vt:lpstr>
      <vt:lpstr>Equation.3</vt:lpstr>
      <vt:lpstr>Equation.3</vt:lpstr>
      <vt:lpstr>Equation.3</vt:lpstr>
      <vt:lpstr>PBrush</vt:lpstr>
      <vt:lpstr>Equation.3</vt:lpstr>
      <vt:lpstr>PBrush</vt:lpstr>
      <vt:lpstr>PBrush</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Equation.3</vt:lpstr>
      <vt:lpstr>Equation.3</vt:lpstr>
      <vt:lpstr>Equation.3</vt:lpstr>
      <vt:lpstr>Equation.3</vt:lpstr>
      <vt:lpstr>Equation.3</vt:lpstr>
      <vt:lpstr>Equation.3</vt:lpstr>
      <vt:lpstr>Equation.3</vt:lpstr>
      <vt:lpstr>PBrush</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自动控制原理</vt:lpstr>
      <vt:lpstr>第3章  线性系统的时域特性分析 Analysis for control system in time domain</vt:lpstr>
      <vt:lpstr>时域分析方法特点 characteristic time domain analysis method </vt:lpstr>
      <vt:lpstr>典型测试信号 typical testing signal</vt:lpstr>
      <vt:lpstr>Definition for performance index</vt:lpstr>
      <vt:lpstr>3.2   控制系统瞬态性能分析 Performance analysis for transient response</vt:lpstr>
      <vt:lpstr>3.2   控制系统瞬态性能分析  Performance analysis for transient response</vt:lpstr>
      <vt:lpstr>3.2.2  一阶系统瞬态性能分析</vt:lpstr>
      <vt:lpstr>一阶系统动态性能指标计算</vt:lpstr>
      <vt:lpstr>例：一阶系统动态性能考察</vt:lpstr>
      <vt:lpstr> §3.2.3 一阶系统的典型响应</vt:lpstr>
      <vt:lpstr>例：一阶系统的时间响应及动态性能</vt:lpstr>
      <vt:lpstr>3.3  典型二阶系统瞬态性能分析 </vt:lpstr>
      <vt:lpstr>典型二阶系统的运动方程 Motion equation</vt:lpstr>
      <vt:lpstr>典型二阶系统结构图 system block diagram</vt:lpstr>
      <vt:lpstr>典型二阶系统特征方程 system characteristic equation</vt:lpstr>
      <vt:lpstr>(1)特征根分析 -欠阻尼(0&lt;ζ&lt;1)                          under damped</vt:lpstr>
      <vt:lpstr>(2)特征根分析-临界阻尼(ζ=1)               critically damped</vt:lpstr>
      <vt:lpstr>(3)特征根分析-过阻尼(ζ&gt;1)               over damped</vt:lpstr>
      <vt:lpstr>(4)特征根分析-零阻尼(ζ=0)               zero damped</vt:lpstr>
      <vt:lpstr>典型二阶系统的单位阶跃响应 Unit step response</vt:lpstr>
      <vt:lpstr>PowerPoint 演示文稿</vt:lpstr>
      <vt:lpstr>PowerPoint 演示文稿</vt:lpstr>
      <vt:lpstr>PowerPoint 演示文稿</vt:lpstr>
      <vt:lpstr>(2) 无阻尼(ζ=0)</vt:lpstr>
      <vt:lpstr>(3) 临界阻尼(ζ=1)</vt:lpstr>
      <vt:lpstr>(4) 过阻尼(ζ&gt;1)</vt:lpstr>
      <vt:lpstr>PowerPoint 演示文稿</vt:lpstr>
      <vt:lpstr>实验：二阶对象的近似及其特性考察</vt:lpstr>
      <vt:lpstr>PowerPoint 演示文稿</vt:lpstr>
      <vt:lpstr>PowerPoint 演示文稿</vt:lpstr>
      <vt:lpstr>二阶系统单位阶跃响应</vt:lpstr>
      <vt:lpstr>典型二阶系统瞬态性能指标</vt:lpstr>
      <vt:lpstr>PowerPoint 演示文稿</vt:lpstr>
      <vt:lpstr>(B) 峰值时间tp</vt:lpstr>
      <vt:lpstr>(C) 最大超调量</vt:lpstr>
      <vt:lpstr>PowerPoint 演示文稿</vt:lpstr>
      <vt:lpstr>(D) 调节时间ts</vt:lpstr>
      <vt:lpstr>典型二阶系统输出响应的包络线</vt:lpstr>
      <vt:lpstr>PowerPoint 演示文稿</vt:lpstr>
      <vt:lpstr>(D) 振荡次数N</vt:lpstr>
      <vt:lpstr>小     结</vt:lpstr>
      <vt:lpstr>小     结(2)</vt:lpstr>
      <vt:lpstr>二阶系统瞬态性能分析举例</vt:lpstr>
      <vt:lpstr>PowerPoint 演示文稿</vt:lpstr>
      <vt:lpstr>PowerPoint 演示文稿</vt:lpstr>
      <vt:lpstr>非振荡二阶对象的瞬态过程</vt:lpstr>
      <vt:lpstr>PowerPoint 演示文稿</vt:lpstr>
      <vt:lpstr>(2) 调节时间</vt:lpstr>
      <vt:lpstr>二阶系统瞬态性能计算与改进举例</vt:lpstr>
      <vt:lpstr>PowerPoint 演示文稿</vt:lpstr>
      <vt:lpstr>PowerPoint 演示文稿</vt:lpstr>
      <vt:lpstr>PowerPoint 演示文稿</vt:lpstr>
      <vt:lpstr>利用附加速度反馈环节改善系统的性能</vt:lpstr>
      <vt:lpstr>PowerPoint 演示文稿</vt:lpstr>
      <vt:lpstr>比例-微分控制对二阶系统系统的改善 PI control</vt:lpstr>
      <vt:lpstr>PowerPoint 演示文稿</vt:lpstr>
      <vt:lpstr>PowerPoint 演示文稿</vt:lpstr>
      <vt:lpstr>再解带比例-微分控制的二阶系统输出响应</vt:lpstr>
      <vt:lpstr>PowerPoint 演示文稿</vt:lpstr>
      <vt:lpstr>PowerPoint 演示文稿</vt:lpstr>
      <vt:lpstr>PowerPoint 演示文稿</vt:lpstr>
      <vt:lpstr>PowerPoint 演示文稿</vt:lpstr>
      <vt:lpstr>PowerPoint 演示文稿</vt:lpstr>
      <vt:lpstr>自动控制原理</vt:lpstr>
      <vt:lpstr>3.4    高阶系统瞬态性能分析</vt:lpstr>
      <vt:lpstr>PowerPoint 演示文稿</vt:lpstr>
      <vt:lpstr>PowerPoint 演示文稿</vt:lpstr>
      <vt:lpstr>零点作用(一般性规律)</vt:lpstr>
      <vt:lpstr>闭环主导极点 closed-loop dominant pole</vt:lpstr>
      <vt:lpstr>3.5 控制系统的稳定性分析 Stability analysis of control system</vt:lpstr>
      <vt:lpstr>李雅普诺夫(Lyapunov)稳定性定义</vt:lpstr>
      <vt:lpstr>PowerPoint 演示文稿</vt:lpstr>
      <vt:lpstr>(3) 渐近稳定性(Asymptotic stable)</vt:lpstr>
      <vt:lpstr>PowerPoint 演示文稿</vt:lpstr>
      <vt:lpstr>(5)不稳定(unstable)</vt:lpstr>
      <vt:lpstr>3.5.2  线性定常系统稳定的充分必要条件 Sufficient and Necessary condition for LTI system</vt:lpstr>
      <vt:lpstr>PowerPoint 演示文稿</vt:lpstr>
      <vt:lpstr>PowerPoint 演示文稿</vt:lpstr>
      <vt:lpstr>PowerPoint 演示文稿</vt:lpstr>
      <vt:lpstr>PowerPoint 演示文稿</vt:lpstr>
      <vt:lpstr>PowerPoint 演示文稿</vt:lpstr>
      <vt:lpstr>关于系统稳定性的结论</vt:lpstr>
      <vt:lpstr>(2) 线性定常系统输入-输出稳定的充分必要条件 Input and Output stability</vt:lpstr>
      <vt:lpstr>PowerPoint 演示文稿</vt:lpstr>
      <vt:lpstr>PowerPoint 演示文稿</vt:lpstr>
      <vt:lpstr>PowerPoint 演示文稿</vt:lpstr>
      <vt:lpstr>关于系统稳定性的结论</vt:lpstr>
      <vt:lpstr>例  判断以下系统的稳定性</vt:lpstr>
      <vt:lpstr>PowerPoint 演示文稿</vt:lpstr>
      <vt:lpstr>3.5.3    离散时间控制系统的稳定性 Stability of DT system</vt:lpstr>
      <vt:lpstr>闭环实极点分布与相应的动态响应形式</vt:lpstr>
      <vt:lpstr>闭环复极点分布与相应的动态响应形式</vt:lpstr>
      <vt:lpstr>例  判断以下离散时间系统的稳定性</vt:lpstr>
      <vt:lpstr>3.5.4   系统稳定性的代数判据 Algebra criterion of system stability </vt:lpstr>
      <vt:lpstr>PowerPoint 演示文稿</vt:lpstr>
      <vt:lpstr>例    D(s)=s4+5s3+7s2+2s+10=0 </vt:lpstr>
      <vt:lpstr>例 劳斯判据特殊情况处理</vt:lpstr>
      <vt:lpstr>例  </vt:lpstr>
      <vt:lpstr>例  D(s)=s5+ 2s4-s-2=0</vt:lpstr>
      <vt:lpstr>(2) 霍尔维茨(Hurwitz)判据</vt:lpstr>
      <vt:lpstr>3.5.5  劳斯-霍尔维茨判据的应用</vt:lpstr>
      <vt:lpstr>PowerPoint 演示文稿</vt:lpstr>
      <vt:lpstr>确定系统的相对稳定性</vt:lpstr>
      <vt:lpstr>PowerPoint 演示文稿</vt:lpstr>
      <vt:lpstr>3.5.6   离散时间系统的稳定性代数判据</vt:lpstr>
      <vt:lpstr>自动控制原理</vt:lpstr>
      <vt:lpstr>3.6    控制系统的稳态性能分析 Steady-state performance analysis </vt:lpstr>
      <vt:lpstr>PowerPoint 演示文稿</vt:lpstr>
      <vt:lpstr>PowerPoint 演示文稿</vt:lpstr>
      <vt:lpstr>3.6.2   误差的数学模型</vt:lpstr>
      <vt:lpstr>开环系统的类型</vt:lpstr>
      <vt:lpstr>控制系统稳态误差</vt:lpstr>
      <vt:lpstr>3.6.3   稳态误差分析与静态误差系数</vt:lpstr>
      <vt:lpstr>PowerPoint 演示文稿</vt:lpstr>
      <vt:lpstr>(2) 斜坡输入作用下的稳态误差及静态速度误差系数(velocity error constant)</vt:lpstr>
      <vt:lpstr>(3) 抛物线输入作用下的稳态误差及静态加速度误差系数 Acceleration error constant</vt:lpstr>
      <vt:lpstr>小      结</vt:lpstr>
      <vt:lpstr>小         结</vt:lpstr>
      <vt:lpstr>例1：确定系统稳态误差</vt:lpstr>
      <vt:lpstr>例2：考察系统稳态误差</vt:lpstr>
      <vt:lpstr>例3：基于系统稳态误差，确定结构参数</vt:lpstr>
      <vt:lpstr>PowerPoint 演示文稿</vt:lpstr>
      <vt:lpstr>3.6.4   控制系统的动态误差</vt:lpstr>
      <vt:lpstr>PowerPoint 演示文稿</vt:lpstr>
      <vt:lpstr>动态误差系数简便求法</vt:lpstr>
      <vt:lpstr>动态误差系数与静态误差系数之间的关系</vt:lpstr>
      <vt:lpstr>动态误差系数与静态误差系数之间的关系(2)</vt:lpstr>
      <vt:lpstr>例1：静态误差系数与动态误差系数</vt:lpstr>
      <vt:lpstr>PowerPoint 演示文稿</vt:lpstr>
      <vt:lpstr>PowerPoint 演示文稿</vt:lpstr>
      <vt:lpstr>例2：动态误差系数。两系统如图示,要求在4分钟内误差不超过6m,应选用哪个系统?</vt:lpstr>
      <vt:lpstr>PowerPoint 演示文稿</vt:lpstr>
      <vt:lpstr>例3：稳态误差再考察</vt:lpstr>
      <vt:lpstr>3.6.5  扰动作用下的稳态误差</vt:lpstr>
      <vt:lpstr>PowerPoint 演示文稿</vt:lpstr>
      <vt:lpstr>例1：试计算以下两系统在单位阶跃扰动作用下的稳             态误差</vt:lpstr>
      <vt:lpstr>PowerPoint 演示文稿</vt:lpstr>
      <vt:lpstr>例2：给定输入作用和扰动作用下系统的稳态误差</vt:lpstr>
      <vt:lpstr>3.6.6  减小或消出稳态误差的措施</vt:lpstr>
      <vt:lpstr>例：改善系统稳态精度的措施</vt:lpstr>
      <vt:lpstr>3.6.7  离散时间系统的稳态误差</vt:lpstr>
      <vt:lpstr>PowerPoint 演示文稿</vt:lpstr>
      <vt:lpstr>(A) 阶跃输入</vt:lpstr>
      <vt:lpstr>(B) 斜坡输入</vt:lpstr>
      <vt:lpstr>(c) 抛物线(加速度)输入</vt:lpstr>
      <vt:lpstr>离散系统的型别与静态误差系数</vt:lpstr>
      <vt:lpstr>§3.7               线性系统时域校正</vt:lpstr>
      <vt:lpstr>对数坐标</vt:lpstr>
      <vt:lpstr>系统的型号</vt:lpstr>
      <vt:lpstr>对数直线方程</vt:lpstr>
      <vt:lpstr>伴随矩阵概念</vt:lpstr>
    </vt:vector>
  </TitlesOfParts>
  <Company>ECUST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自动控制原理</dc:title>
  <dc:creator>Shi Hongbo</dc:creator>
  <cp:lastModifiedBy>Zhongmei Li</cp:lastModifiedBy>
  <cp:revision>504</cp:revision>
  <dcterms:created xsi:type="dcterms:W3CDTF">2007-09-05T11:55:00Z</dcterms:created>
  <dcterms:modified xsi:type="dcterms:W3CDTF">2024-06-20T09:34:48Z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701CE19CA5C64DFC9107163239A66305_12</vt:lpwstr>
  </property>
  <property fmtid="{D5CDD505-2E9C-101B-9397-08002B2CF9AE}" pid="3" name="KSOProductBuildVer">
    <vt:lpwstr>2052-12.1.0.16929</vt:lpwstr>
  </property>
</Properties>
</file>