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2"/>
  </p:notesMasterIdLst>
  <p:handoutMasterIdLst>
    <p:handoutMasterId r:id="rId73"/>
  </p:handoutMasterIdLst>
  <p:sldIdLst>
    <p:sldId id="762" r:id="rId4"/>
    <p:sldId id="506" r:id="rId5"/>
    <p:sldId id="580" r:id="rId6"/>
    <p:sldId id="581" r:id="rId7"/>
    <p:sldId id="583" r:id="rId8"/>
    <p:sldId id="635" r:id="rId9"/>
    <p:sldId id="582" r:id="rId10"/>
    <p:sldId id="584" r:id="rId11"/>
    <p:sldId id="512" r:id="rId12"/>
    <p:sldId id="587" r:id="rId13"/>
    <p:sldId id="514" r:id="rId14"/>
    <p:sldId id="585" r:id="rId15"/>
    <p:sldId id="591" r:id="rId16"/>
    <p:sldId id="590" r:id="rId17"/>
    <p:sldId id="515" r:id="rId18"/>
    <p:sldId id="889" r:id="rId19"/>
    <p:sldId id="890" r:id="rId20"/>
    <p:sldId id="891" r:id="rId21"/>
    <p:sldId id="892" r:id="rId22"/>
    <p:sldId id="893" r:id="rId23"/>
    <p:sldId id="894" r:id="rId24"/>
    <p:sldId id="895" r:id="rId25"/>
    <p:sldId id="896" r:id="rId26"/>
    <p:sldId id="897" r:id="rId27"/>
    <p:sldId id="903" r:id="rId28"/>
    <p:sldId id="902" r:id="rId29"/>
    <p:sldId id="898" r:id="rId30"/>
    <p:sldId id="899" r:id="rId31"/>
    <p:sldId id="900" r:id="rId32"/>
    <p:sldId id="901" r:id="rId33"/>
    <p:sldId id="592" r:id="rId34"/>
    <p:sldId id="593" r:id="rId35"/>
    <p:sldId id="517" r:id="rId36"/>
    <p:sldId id="518" r:id="rId37"/>
    <p:sldId id="594" r:id="rId38"/>
    <p:sldId id="599" r:id="rId39"/>
    <p:sldId id="598" r:id="rId40"/>
    <p:sldId id="601" r:id="rId41"/>
    <p:sldId id="603" r:id="rId42"/>
    <p:sldId id="904" r:id="rId43"/>
    <p:sldId id="906" r:id="rId44"/>
    <p:sldId id="907" r:id="rId45"/>
    <p:sldId id="905" r:id="rId46"/>
    <p:sldId id="619" r:id="rId47"/>
    <p:sldId id="908" r:id="rId48"/>
    <p:sldId id="909" r:id="rId49"/>
    <p:sldId id="910" r:id="rId50"/>
    <p:sldId id="914" r:id="rId51"/>
    <p:sldId id="607" r:id="rId52"/>
    <p:sldId id="911" r:id="rId53"/>
    <p:sldId id="912" r:id="rId54"/>
    <p:sldId id="913" r:id="rId55"/>
    <p:sldId id="915" r:id="rId56"/>
    <p:sldId id="768" r:id="rId57"/>
    <p:sldId id="726" r:id="rId58"/>
    <p:sldId id="727" r:id="rId59"/>
    <p:sldId id="728" r:id="rId60"/>
    <p:sldId id="729" r:id="rId61"/>
    <p:sldId id="595" r:id="rId62"/>
    <p:sldId id="916" r:id="rId63"/>
    <p:sldId id="596" r:id="rId64"/>
    <p:sldId id="597" r:id="rId65"/>
    <p:sldId id="730" r:id="rId66"/>
    <p:sldId id="731" r:id="rId67"/>
    <p:sldId id="756" r:id="rId68"/>
    <p:sldId id="757" r:id="rId69"/>
    <p:sldId id="758" r:id="rId70"/>
    <p:sldId id="732" r:id="rId71"/>
  </p:sldIdLst>
  <p:sldSz cx="9144000" cy="6858000" type="screen4x3"/>
  <p:notesSz cx="6858000" cy="9144000"/>
  <p:custShowLst>
    <p:custShow name="对数坐标" id="0">
      <p:sldLst>
        <p:sld r:id="rId36"/>
      </p:sldLst>
    </p:custShow>
    <p:custShow name="系统的型号" id="1">
      <p:sldLst/>
    </p:custShow>
    <p:custShow name="对数直线方程" id="2">
      <p:sldLst/>
    </p:custShow>
    <p:custShow name="注解" id="3">
      <p:sldLst>
        <p:sld r:id="rId9"/>
      </p:sldLst>
    </p:custShow>
  </p:custShowLst>
  <p:custDataLst>
    <p:tags r:id="rId7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50021"/>
    <a:srgbClr val="800000"/>
    <a:srgbClr val="111111"/>
    <a:srgbClr val="CC3300"/>
    <a:srgbClr val="990000"/>
    <a:srgbClr val="990033"/>
    <a:srgbClr val="6600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90"/>
    <p:restoredTop sz="94660"/>
  </p:normalViewPr>
  <p:slideViewPr>
    <p:cSldViewPr showGuides="1">
      <p:cViewPr varScale="1">
        <p:scale>
          <a:sx n="79" d="100"/>
          <a:sy n="79" d="100"/>
        </p:scale>
        <p:origin x="1128" y="31"/>
      </p:cViewPr>
      <p:guideLst>
        <p:guide orient="horz" pos="2191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gs" Target="tags/tag1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handoutMaster" Target="handoutMasters/handoutMaster1.xml"/><Relationship Id="rId72" Type="http://schemas.openxmlformats.org/officeDocument/2006/relationships/notesMaster" Target="notesMasters/notes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png"/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6" Type="http://schemas.openxmlformats.org/officeDocument/2006/relationships/image" Target="../media/image103.wmf"/><Relationship Id="rId25" Type="http://schemas.openxmlformats.org/officeDocument/2006/relationships/image" Target="../media/image102.wmf"/><Relationship Id="rId24" Type="http://schemas.openxmlformats.org/officeDocument/2006/relationships/image" Target="../media/image101.wmf"/><Relationship Id="rId23" Type="http://schemas.openxmlformats.org/officeDocument/2006/relationships/image" Target="../media/image100.wmf"/><Relationship Id="rId22" Type="http://schemas.openxmlformats.org/officeDocument/2006/relationships/image" Target="../media/image99.wmf"/><Relationship Id="rId21" Type="http://schemas.openxmlformats.org/officeDocument/2006/relationships/image" Target="../media/image98.wmf"/><Relationship Id="rId20" Type="http://schemas.openxmlformats.org/officeDocument/2006/relationships/image" Target="../media/image97.wmf"/><Relationship Id="rId2" Type="http://schemas.openxmlformats.org/officeDocument/2006/relationships/image" Target="../media/image79.wmf"/><Relationship Id="rId19" Type="http://schemas.openxmlformats.org/officeDocument/2006/relationships/image" Target="../media/image96.wmf"/><Relationship Id="rId18" Type="http://schemas.openxmlformats.org/officeDocument/2006/relationships/image" Target="../media/image95.wmf"/><Relationship Id="rId17" Type="http://schemas.openxmlformats.org/officeDocument/2006/relationships/image" Target="../media/image94.wmf"/><Relationship Id="rId16" Type="http://schemas.openxmlformats.org/officeDocument/2006/relationships/image" Target="../media/image93.wmf"/><Relationship Id="rId15" Type="http://schemas.openxmlformats.org/officeDocument/2006/relationships/image" Target="../media/image92.wmf"/><Relationship Id="rId14" Type="http://schemas.openxmlformats.org/officeDocument/2006/relationships/image" Target="../media/image91.wmf"/><Relationship Id="rId13" Type="http://schemas.openxmlformats.org/officeDocument/2006/relationships/image" Target="../media/image90.wmf"/><Relationship Id="rId12" Type="http://schemas.openxmlformats.org/officeDocument/2006/relationships/image" Target="../media/image89.png"/><Relationship Id="rId11" Type="http://schemas.openxmlformats.org/officeDocument/2006/relationships/image" Target="../media/image88.png"/><Relationship Id="rId10" Type="http://schemas.openxmlformats.org/officeDocument/2006/relationships/image" Target="../media/image87.png"/><Relationship Id="rId1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wmf"/><Relationship Id="rId6" Type="http://schemas.openxmlformats.org/officeDocument/2006/relationships/image" Target="../media/image89.png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7" Type="http://schemas.openxmlformats.org/officeDocument/2006/relationships/image" Target="../media/image120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png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6" Type="http://schemas.openxmlformats.org/officeDocument/2006/relationships/image" Target="../media/image136.wmf"/><Relationship Id="rId15" Type="http://schemas.openxmlformats.org/officeDocument/2006/relationships/image" Target="../media/image135.wmf"/><Relationship Id="rId14" Type="http://schemas.openxmlformats.org/officeDocument/2006/relationships/image" Target="../media/image134.wmf"/><Relationship Id="rId13" Type="http://schemas.openxmlformats.org/officeDocument/2006/relationships/image" Target="../media/image133.wmf"/><Relationship Id="rId12" Type="http://schemas.openxmlformats.org/officeDocument/2006/relationships/image" Target="../media/image132.wmf"/><Relationship Id="rId11" Type="http://schemas.openxmlformats.org/officeDocument/2006/relationships/image" Target="../media/image121.wmf"/><Relationship Id="rId10" Type="http://schemas.openxmlformats.org/officeDocument/2006/relationships/image" Target="../media/image120.wmf"/><Relationship Id="rId1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0" Type="http://schemas.openxmlformats.org/officeDocument/2006/relationships/image" Target="../media/image146.wmf"/><Relationship Id="rId1" Type="http://schemas.openxmlformats.org/officeDocument/2006/relationships/image" Target="../media/image137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5.wmf"/><Relationship Id="rId8" Type="http://schemas.openxmlformats.org/officeDocument/2006/relationships/image" Target="../media/image154.wmf"/><Relationship Id="rId7" Type="http://schemas.openxmlformats.org/officeDocument/2006/relationships/image" Target="../media/image153.png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Relationship Id="rId3" Type="http://schemas.openxmlformats.org/officeDocument/2006/relationships/image" Target="../media/image149.png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0" Type="http://schemas.openxmlformats.org/officeDocument/2006/relationships/image" Target="../media/image200.png"/><Relationship Id="rId4" Type="http://schemas.openxmlformats.org/officeDocument/2006/relationships/image" Target="../media/image164.wmf"/><Relationship Id="rId39" Type="http://schemas.openxmlformats.org/officeDocument/2006/relationships/image" Target="../media/image199.png"/><Relationship Id="rId38" Type="http://schemas.openxmlformats.org/officeDocument/2006/relationships/image" Target="../media/image198.png"/><Relationship Id="rId37" Type="http://schemas.openxmlformats.org/officeDocument/2006/relationships/image" Target="../media/image197.png"/><Relationship Id="rId36" Type="http://schemas.openxmlformats.org/officeDocument/2006/relationships/image" Target="../media/image196.png"/><Relationship Id="rId35" Type="http://schemas.openxmlformats.org/officeDocument/2006/relationships/image" Target="../media/image195.png"/><Relationship Id="rId34" Type="http://schemas.openxmlformats.org/officeDocument/2006/relationships/image" Target="../media/image194.png"/><Relationship Id="rId33" Type="http://schemas.openxmlformats.org/officeDocument/2006/relationships/image" Target="../media/image193.png"/><Relationship Id="rId32" Type="http://schemas.openxmlformats.org/officeDocument/2006/relationships/image" Target="../media/image192.png"/><Relationship Id="rId31" Type="http://schemas.openxmlformats.org/officeDocument/2006/relationships/image" Target="../media/image191.png"/><Relationship Id="rId30" Type="http://schemas.openxmlformats.org/officeDocument/2006/relationships/image" Target="../media/image190.png"/><Relationship Id="rId3" Type="http://schemas.openxmlformats.org/officeDocument/2006/relationships/image" Target="../media/image163.wmf"/><Relationship Id="rId29" Type="http://schemas.openxmlformats.org/officeDocument/2006/relationships/image" Target="../media/image189.png"/><Relationship Id="rId28" Type="http://schemas.openxmlformats.org/officeDocument/2006/relationships/image" Target="../media/image188.png"/><Relationship Id="rId27" Type="http://schemas.openxmlformats.org/officeDocument/2006/relationships/image" Target="../media/image187.emf"/><Relationship Id="rId26" Type="http://schemas.openxmlformats.org/officeDocument/2006/relationships/image" Target="../media/image186.emf"/><Relationship Id="rId25" Type="http://schemas.openxmlformats.org/officeDocument/2006/relationships/image" Target="../media/image185.emf"/><Relationship Id="rId24" Type="http://schemas.openxmlformats.org/officeDocument/2006/relationships/image" Target="../media/image184.emf"/><Relationship Id="rId23" Type="http://schemas.openxmlformats.org/officeDocument/2006/relationships/image" Target="../media/image183.emf"/><Relationship Id="rId22" Type="http://schemas.openxmlformats.org/officeDocument/2006/relationships/image" Target="../media/image182.wmf"/><Relationship Id="rId21" Type="http://schemas.openxmlformats.org/officeDocument/2006/relationships/image" Target="../media/image181.wmf"/><Relationship Id="rId20" Type="http://schemas.openxmlformats.org/officeDocument/2006/relationships/image" Target="../media/image180.wmf"/><Relationship Id="rId2" Type="http://schemas.openxmlformats.org/officeDocument/2006/relationships/image" Target="../media/image162.wmf"/><Relationship Id="rId19" Type="http://schemas.openxmlformats.org/officeDocument/2006/relationships/image" Target="../media/image179.wmf"/><Relationship Id="rId18" Type="http://schemas.openxmlformats.org/officeDocument/2006/relationships/image" Target="../media/image178.wmf"/><Relationship Id="rId17" Type="http://schemas.openxmlformats.org/officeDocument/2006/relationships/image" Target="../media/image177.wmf"/><Relationship Id="rId16" Type="http://schemas.openxmlformats.org/officeDocument/2006/relationships/image" Target="../media/image176.wmf"/><Relationship Id="rId15" Type="http://schemas.openxmlformats.org/officeDocument/2006/relationships/image" Target="../media/image175.wmf"/><Relationship Id="rId14" Type="http://schemas.openxmlformats.org/officeDocument/2006/relationships/image" Target="../media/image174.wmf"/><Relationship Id="rId13" Type="http://schemas.openxmlformats.org/officeDocument/2006/relationships/image" Target="../media/image173.wmf"/><Relationship Id="rId12" Type="http://schemas.openxmlformats.org/officeDocument/2006/relationships/image" Target="../media/image172.wmf"/><Relationship Id="rId11" Type="http://schemas.openxmlformats.org/officeDocument/2006/relationships/image" Target="../media/image171.wmf"/><Relationship Id="rId10" Type="http://schemas.openxmlformats.org/officeDocument/2006/relationships/image" Target="../media/image170.wmf"/><Relationship Id="rId1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wmf"/><Relationship Id="rId19" Type="http://schemas.openxmlformats.org/officeDocument/2006/relationships/image" Target="../media/image219.wmf"/><Relationship Id="rId18" Type="http://schemas.openxmlformats.org/officeDocument/2006/relationships/image" Target="../media/image218.wmf"/><Relationship Id="rId17" Type="http://schemas.openxmlformats.org/officeDocument/2006/relationships/image" Target="../media/image217.wmf"/><Relationship Id="rId16" Type="http://schemas.openxmlformats.org/officeDocument/2006/relationships/image" Target="../media/image216.wmf"/><Relationship Id="rId15" Type="http://schemas.openxmlformats.org/officeDocument/2006/relationships/image" Target="../media/image215.wmf"/><Relationship Id="rId14" Type="http://schemas.openxmlformats.org/officeDocument/2006/relationships/image" Target="../media/image214.wmf"/><Relationship Id="rId13" Type="http://schemas.openxmlformats.org/officeDocument/2006/relationships/image" Target="../media/image213.wmf"/><Relationship Id="rId12" Type="http://schemas.openxmlformats.org/officeDocument/2006/relationships/image" Target="../media/image212.png"/><Relationship Id="rId11" Type="http://schemas.openxmlformats.org/officeDocument/2006/relationships/image" Target="../media/image211.png"/><Relationship Id="rId10" Type="http://schemas.openxmlformats.org/officeDocument/2006/relationships/image" Target="../media/image210.png"/><Relationship Id="rId1" Type="http://schemas.openxmlformats.org/officeDocument/2006/relationships/image" Target="../media/image201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image" Target="../media/image227.wmf"/><Relationship Id="rId7" Type="http://schemas.openxmlformats.org/officeDocument/2006/relationships/image" Target="../media/image226.wmf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7" Type="http://schemas.openxmlformats.org/officeDocument/2006/relationships/image" Target="../media/image236.png"/><Relationship Id="rId16" Type="http://schemas.openxmlformats.org/officeDocument/2006/relationships/image" Target="../media/image235.png"/><Relationship Id="rId15" Type="http://schemas.openxmlformats.org/officeDocument/2006/relationships/image" Target="../media/image234.png"/><Relationship Id="rId14" Type="http://schemas.openxmlformats.org/officeDocument/2006/relationships/image" Target="../media/image233.png"/><Relationship Id="rId13" Type="http://schemas.openxmlformats.org/officeDocument/2006/relationships/image" Target="../media/image232.png"/><Relationship Id="rId12" Type="http://schemas.openxmlformats.org/officeDocument/2006/relationships/image" Target="../media/image231.png"/><Relationship Id="rId11" Type="http://schemas.openxmlformats.org/officeDocument/2006/relationships/image" Target="../media/image230.png"/><Relationship Id="rId10" Type="http://schemas.openxmlformats.org/officeDocument/2006/relationships/image" Target="../media/image229.wmf"/><Relationship Id="rId1" Type="http://schemas.openxmlformats.org/officeDocument/2006/relationships/image" Target="../media/image220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image" Target="../media/image241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2.wmf"/><Relationship Id="rId4" Type="http://schemas.openxmlformats.org/officeDocument/2006/relationships/image" Target="../media/image251.wmf"/><Relationship Id="rId3" Type="http://schemas.openxmlformats.org/officeDocument/2006/relationships/image" Target="../media/image250.wmf"/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wmf"/><Relationship Id="rId8" Type="http://schemas.openxmlformats.org/officeDocument/2006/relationships/image" Target="../media/image80.wmf"/><Relationship Id="rId7" Type="http://schemas.openxmlformats.org/officeDocument/2006/relationships/image" Target="../media/image258.wmf"/><Relationship Id="rId6" Type="http://schemas.openxmlformats.org/officeDocument/2006/relationships/image" Target="../media/image257.wmf"/><Relationship Id="rId5" Type="http://schemas.openxmlformats.org/officeDocument/2006/relationships/image" Target="../media/image79.wmf"/><Relationship Id="rId40" Type="http://schemas.openxmlformats.org/officeDocument/2006/relationships/image" Target="../media/image89.png"/><Relationship Id="rId4" Type="http://schemas.openxmlformats.org/officeDocument/2006/relationships/image" Target="../media/image256.wmf"/><Relationship Id="rId39" Type="http://schemas.openxmlformats.org/officeDocument/2006/relationships/image" Target="../media/image88.png"/><Relationship Id="rId38" Type="http://schemas.openxmlformats.org/officeDocument/2006/relationships/image" Target="../media/image281.png"/><Relationship Id="rId37" Type="http://schemas.openxmlformats.org/officeDocument/2006/relationships/image" Target="../media/image280.png"/><Relationship Id="rId36" Type="http://schemas.openxmlformats.org/officeDocument/2006/relationships/image" Target="../media/image279.png"/><Relationship Id="rId35" Type="http://schemas.openxmlformats.org/officeDocument/2006/relationships/image" Target="../media/image278.png"/><Relationship Id="rId34" Type="http://schemas.openxmlformats.org/officeDocument/2006/relationships/image" Target="../media/image277.png"/><Relationship Id="rId33" Type="http://schemas.openxmlformats.org/officeDocument/2006/relationships/image" Target="../media/image276.png"/><Relationship Id="rId32" Type="http://schemas.openxmlformats.org/officeDocument/2006/relationships/image" Target="../media/image275.png"/><Relationship Id="rId31" Type="http://schemas.openxmlformats.org/officeDocument/2006/relationships/image" Target="../media/image274.png"/><Relationship Id="rId30" Type="http://schemas.openxmlformats.org/officeDocument/2006/relationships/image" Target="../media/image273.png"/><Relationship Id="rId3" Type="http://schemas.openxmlformats.org/officeDocument/2006/relationships/image" Target="../media/image255.wmf"/><Relationship Id="rId29" Type="http://schemas.openxmlformats.org/officeDocument/2006/relationships/image" Target="../media/image272.png"/><Relationship Id="rId28" Type="http://schemas.openxmlformats.org/officeDocument/2006/relationships/image" Target="../media/image271.png"/><Relationship Id="rId27" Type="http://schemas.openxmlformats.org/officeDocument/2006/relationships/image" Target="../media/image270.png"/><Relationship Id="rId26" Type="http://schemas.openxmlformats.org/officeDocument/2006/relationships/image" Target="../media/image269.png"/><Relationship Id="rId25" Type="http://schemas.openxmlformats.org/officeDocument/2006/relationships/image" Target="../media/image268.png"/><Relationship Id="rId24" Type="http://schemas.openxmlformats.org/officeDocument/2006/relationships/image" Target="../media/image267.png"/><Relationship Id="rId23" Type="http://schemas.openxmlformats.org/officeDocument/2006/relationships/image" Target="../media/image266.png"/><Relationship Id="rId22" Type="http://schemas.openxmlformats.org/officeDocument/2006/relationships/image" Target="../media/image265.png"/><Relationship Id="rId21" Type="http://schemas.openxmlformats.org/officeDocument/2006/relationships/image" Target="../media/image264.emf"/><Relationship Id="rId20" Type="http://schemas.openxmlformats.org/officeDocument/2006/relationships/image" Target="../media/image263.wmf"/><Relationship Id="rId2" Type="http://schemas.openxmlformats.org/officeDocument/2006/relationships/image" Target="../media/image78.wmf"/><Relationship Id="rId19" Type="http://schemas.openxmlformats.org/officeDocument/2006/relationships/image" Target="../media/image87.png"/><Relationship Id="rId18" Type="http://schemas.openxmlformats.org/officeDocument/2006/relationships/image" Target="../media/image86.png"/><Relationship Id="rId17" Type="http://schemas.openxmlformats.org/officeDocument/2006/relationships/image" Target="../media/image85.png"/><Relationship Id="rId16" Type="http://schemas.openxmlformats.org/officeDocument/2006/relationships/image" Target="../media/image84.png"/><Relationship Id="rId15" Type="http://schemas.openxmlformats.org/officeDocument/2006/relationships/image" Target="../media/image83.png"/><Relationship Id="rId14" Type="http://schemas.openxmlformats.org/officeDocument/2006/relationships/image" Target="../media/image82.png"/><Relationship Id="rId13" Type="http://schemas.openxmlformats.org/officeDocument/2006/relationships/image" Target="../media/image262.wmf"/><Relationship Id="rId12" Type="http://schemas.openxmlformats.org/officeDocument/2006/relationships/image" Target="../media/image261.wmf"/><Relationship Id="rId11" Type="http://schemas.openxmlformats.org/officeDocument/2006/relationships/image" Target="../media/image81.wmf"/><Relationship Id="rId10" Type="http://schemas.openxmlformats.org/officeDocument/2006/relationships/image" Target="../media/image260.wmf"/><Relationship Id="rId1" Type="http://schemas.openxmlformats.org/officeDocument/2006/relationships/image" Target="../media/image254.png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8.png"/><Relationship Id="rId8" Type="http://schemas.openxmlformats.org/officeDocument/2006/relationships/image" Target="../media/image287.png"/><Relationship Id="rId7" Type="http://schemas.openxmlformats.org/officeDocument/2006/relationships/image" Target="../media/image286.png"/><Relationship Id="rId6" Type="http://schemas.openxmlformats.org/officeDocument/2006/relationships/image" Target="../media/image285.png"/><Relationship Id="rId5" Type="http://schemas.openxmlformats.org/officeDocument/2006/relationships/image" Target="../media/image284.wmf"/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107.wmf"/><Relationship Id="rId11" Type="http://schemas.openxmlformats.org/officeDocument/2006/relationships/image" Target="../media/image290.png"/><Relationship Id="rId10" Type="http://schemas.openxmlformats.org/officeDocument/2006/relationships/image" Target="../media/image289.png"/><Relationship Id="rId1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6.wmf"/><Relationship Id="rId4" Type="http://schemas.openxmlformats.org/officeDocument/2006/relationships/image" Target="../media/image295.wmf"/><Relationship Id="rId3" Type="http://schemas.openxmlformats.org/officeDocument/2006/relationships/image" Target="../media/image294.wmf"/><Relationship Id="rId2" Type="http://schemas.openxmlformats.org/officeDocument/2006/relationships/image" Target="../media/image293.wmf"/><Relationship Id="rId1" Type="http://schemas.openxmlformats.org/officeDocument/2006/relationships/image" Target="../media/image292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303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0.wmf"/><Relationship Id="rId8" Type="http://schemas.openxmlformats.org/officeDocument/2006/relationships/image" Target="../media/image308.wmf"/><Relationship Id="rId7" Type="http://schemas.openxmlformats.org/officeDocument/2006/relationships/image" Target="../media/image306.wmf"/><Relationship Id="rId6" Type="http://schemas.openxmlformats.org/officeDocument/2006/relationships/image" Target="../media/image304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png"/><Relationship Id="rId8" Type="http://schemas.openxmlformats.org/officeDocument/2006/relationships/image" Target="../media/image152.png"/><Relationship Id="rId7" Type="http://schemas.openxmlformats.org/officeDocument/2006/relationships/image" Target="../media/image151.png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312.wmf"/><Relationship Id="rId14" Type="http://schemas.openxmlformats.org/officeDocument/2006/relationships/image" Target="../media/image155.wmf"/><Relationship Id="rId13" Type="http://schemas.openxmlformats.org/officeDocument/2006/relationships/image" Target="../media/image154.wmf"/><Relationship Id="rId12" Type="http://schemas.openxmlformats.org/officeDocument/2006/relationships/image" Target="../media/image315.png"/><Relationship Id="rId11" Type="http://schemas.openxmlformats.org/officeDocument/2006/relationships/image" Target="../media/image314.png"/><Relationship Id="rId10" Type="http://schemas.openxmlformats.org/officeDocument/2006/relationships/image" Target="../media/image313.png"/><Relationship Id="rId1" Type="http://schemas.openxmlformats.org/officeDocument/2006/relationships/image" Target="../media/image311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4.wmf"/><Relationship Id="rId8" Type="http://schemas.openxmlformats.org/officeDocument/2006/relationships/image" Target="../media/image323.wmf"/><Relationship Id="rId7" Type="http://schemas.openxmlformats.org/officeDocument/2006/relationships/image" Target="../media/image322.wmf"/><Relationship Id="rId6" Type="http://schemas.openxmlformats.org/officeDocument/2006/relationships/image" Target="../media/image321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2" Type="http://schemas.openxmlformats.org/officeDocument/2006/relationships/image" Target="../media/image327.png"/><Relationship Id="rId11" Type="http://schemas.openxmlformats.org/officeDocument/2006/relationships/image" Target="../media/image326.wmf"/><Relationship Id="rId10" Type="http://schemas.openxmlformats.org/officeDocument/2006/relationships/image" Target="../media/image325.wmf"/><Relationship Id="rId1" Type="http://schemas.openxmlformats.org/officeDocument/2006/relationships/image" Target="../media/image316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6.png"/><Relationship Id="rId8" Type="http://schemas.openxmlformats.org/officeDocument/2006/relationships/image" Target="../media/image335.png"/><Relationship Id="rId7" Type="http://schemas.openxmlformats.org/officeDocument/2006/relationships/image" Target="../media/image334.png"/><Relationship Id="rId6" Type="http://schemas.openxmlformats.org/officeDocument/2006/relationships/image" Target="../media/image333.png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3" Type="http://schemas.openxmlformats.org/officeDocument/2006/relationships/image" Target="../media/image330.wmf"/><Relationship Id="rId2" Type="http://schemas.openxmlformats.org/officeDocument/2006/relationships/image" Target="../media/image329.png"/><Relationship Id="rId17" Type="http://schemas.openxmlformats.org/officeDocument/2006/relationships/image" Target="../media/image344.png"/><Relationship Id="rId16" Type="http://schemas.openxmlformats.org/officeDocument/2006/relationships/image" Target="../media/image343.png"/><Relationship Id="rId15" Type="http://schemas.openxmlformats.org/officeDocument/2006/relationships/image" Target="../media/image342.png"/><Relationship Id="rId14" Type="http://schemas.openxmlformats.org/officeDocument/2006/relationships/image" Target="../media/image341.png"/><Relationship Id="rId13" Type="http://schemas.openxmlformats.org/officeDocument/2006/relationships/image" Target="../media/image340.png"/><Relationship Id="rId12" Type="http://schemas.openxmlformats.org/officeDocument/2006/relationships/image" Target="../media/image339.png"/><Relationship Id="rId11" Type="http://schemas.openxmlformats.org/officeDocument/2006/relationships/image" Target="../media/image338.png"/><Relationship Id="rId10" Type="http://schemas.openxmlformats.org/officeDocument/2006/relationships/image" Target="../media/image337.png"/><Relationship Id="rId1" Type="http://schemas.openxmlformats.org/officeDocument/2006/relationships/image" Target="../media/image328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3.wmf"/><Relationship Id="rId8" Type="http://schemas.openxmlformats.org/officeDocument/2006/relationships/image" Target="../media/image352.wmf"/><Relationship Id="rId7" Type="http://schemas.openxmlformats.org/officeDocument/2006/relationships/image" Target="../media/image351.wmf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wmf"/><Relationship Id="rId20" Type="http://schemas.openxmlformats.org/officeDocument/2006/relationships/image" Target="../media/image364.png"/><Relationship Id="rId2" Type="http://schemas.openxmlformats.org/officeDocument/2006/relationships/image" Target="../media/image346.wmf"/><Relationship Id="rId19" Type="http://schemas.openxmlformats.org/officeDocument/2006/relationships/image" Target="../media/image363.png"/><Relationship Id="rId18" Type="http://schemas.openxmlformats.org/officeDocument/2006/relationships/image" Target="../media/image362.png"/><Relationship Id="rId17" Type="http://schemas.openxmlformats.org/officeDocument/2006/relationships/image" Target="../media/image361.png"/><Relationship Id="rId16" Type="http://schemas.openxmlformats.org/officeDocument/2006/relationships/image" Target="../media/image360.png"/><Relationship Id="rId15" Type="http://schemas.openxmlformats.org/officeDocument/2006/relationships/image" Target="../media/image359.png"/><Relationship Id="rId14" Type="http://schemas.openxmlformats.org/officeDocument/2006/relationships/image" Target="../media/image358.png"/><Relationship Id="rId13" Type="http://schemas.openxmlformats.org/officeDocument/2006/relationships/image" Target="../media/image357.png"/><Relationship Id="rId12" Type="http://schemas.openxmlformats.org/officeDocument/2006/relationships/image" Target="../media/image356.png"/><Relationship Id="rId11" Type="http://schemas.openxmlformats.org/officeDocument/2006/relationships/image" Target="../media/image355.wmf"/><Relationship Id="rId10" Type="http://schemas.openxmlformats.org/officeDocument/2006/relationships/image" Target="../media/image354.wmf"/><Relationship Id="rId1" Type="http://schemas.openxmlformats.org/officeDocument/2006/relationships/image" Target="../media/image345.png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9.wmf"/><Relationship Id="rId6" Type="http://schemas.openxmlformats.org/officeDocument/2006/relationships/image" Target="../media/image368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367.wmf"/><Relationship Id="rId2" Type="http://schemas.openxmlformats.org/officeDocument/2006/relationships/image" Target="../media/image366.wmf"/><Relationship Id="rId1" Type="http://schemas.openxmlformats.org/officeDocument/2006/relationships/image" Target="../media/image365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3.wmf"/><Relationship Id="rId3" Type="http://schemas.openxmlformats.org/officeDocument/2006/relationships/image" Target="../media/image372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0.png"/><Relationship Id="rId8" Type="http://schemas.openxmlformats.org/officeDocument/2006/relationships/image" Target="../media/image379.png"/><Relationship Id="rId7" Type="http://schemas.openxmlformats.org/officeDocument/2006/relationships/image" Target="../media/image378.png"/><Relationship Id="rId6" Type="http://schemas.openxmlformats.org/officeDocument/2006/relationships/image" Target="../media/image377.png"/><Relationship Id="rId5" Type="http://schemas.openxmlformats.org/officeDocument/2006/relationships/image" Target="../media/image376.png"/><Relationship Id="rId4" Type="http://schemas.openxmlformats.org/officeDocument/2006/relationships/image" Target="../media/image375.png"/><Relationship Id="rId3" Type="http://schemas.openxmlformats.org/officeDocument/2006/relationships/image" Target="../media/image374.png"/><Relationship Id="rId2" Type="http://schemas.openxmlformats.org/officeDocument/2006/relationships/image" Target="../media/image373.wmf"/><Relationship Id="rId17" Type="http://schemas.openxmlformats.org/officeDocument/2006/relationships/image" Target="../media/image388.png"/><Relationship Id="rId16" Type="http://schemas.openxmlformats.org/officeDocument/2006/relationships/image" Target="../media/image387.png"/><Relationship Id="rId15" Type="http://schemas.openxmlformats.org/officeDocument/2006/relationships/image" Target="../media/image386.png"/><Relationship Id="rId14" Type="http://schemas.openxmlformats.org/officeDocument/2006/relationships/image" Target="../media/image385.png"/><Relationship Id="rId13" Type="http://schemas.openxmlformats.org/officeDocument/2006/relationships/image" Target="../media/image384.png"/><Relationship Id="rId12" Type="http://schemas.openxmlformats.org/officeDocument/2006/relationships/image" Target="../media/image383.png"/><Relationship Id="rId11" Type="http://schemas.openxmlformats.org/officeDocument/2006/relationships/image" Target="../media/image382.png"/><Relationship Id="rId10" Type="http://schemas.openxmlformats.org/officeDocument/2006/relationships/image" Target="../media/image381.png"/><Relationship Id="rId1" Type="http://schemas.openxmlformats.org/officeDocument/2006/relationships/image" Target="../media/image372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7.wmf"/><Relationship Id="rId8" Type="http://schemas.openxmlformats.org/officeDocument/2006/relationships/image" Target="../media/image396.emf"/><Relationship Id="rId7" Type="http://schemas.openxmlformats.org/officeDocument/2006/relationships/image" Target="../media/image395.emf"/><Relationship Id="rId6" Type="http://schemas.openxmlformats.org/officeDocument/2006/relationships/image" Target="../media/image394.emf"/><Relationship Id="rId5" Type="http://schemas.openxmlformats.org/officeDocument/2006/relationships/image" Target="../media/image393.emf"/><Relationship Id="rId4" Type="http://schemas.openxmlformats.org/officeDocument/2006/relationships/image" Target="../media/image392.wmf"/><Relationship Id="rId3" Type="http://schemas.openxmlformats.org/officeDocument/2006/relationships/image" Target="../media/image391.emf"/><Relationship Id="rId2" Type="http://schemas.openxmlformats.org/officeDocument/2006/relationships/image" Target="../media/image390.emf"/><Relationship Id="rId17" Type="http://schemas.openxmlformats.org/officeDocument/2006/relationships/image" Target="../media/image405.emf"/><Relationship Id="rId16" Type="http://schemas.openxmlformats.org/officeDocument/2006/relationships/image" Target="../media/image404.png"/><Relationship Id="rId15" Type="http://schemas.openxmlformats.org/officeDocument/2006/relationships/image" Target="../media/image403.png"/><Relationship Id="rId14" Type="http://schemas.openxmlformats.org/officeDocument/2006/relationships/image" Target="../media/image402.png"/><Relationship Id="rId13" Type="http://schemas.openxmlformats.org/officeDocument/2006/relationships/image" Target="../media/image401.png"/><Relationship Id="rId12" Type="http://schemas.openxmlformats.org/officeDocument/2006/relationships/image" Target="../media/image400.png"/><Relationship Id="rId11" Type="http://schemas.openxmlformats.org/officeDocument/2006/relationships/image" Target="../media/image399.png"/><Relationship Id="rId10" Type="http://schemas.openxmlformats.org/officeDocument/2006/relationships/image" Target="../media/image398.png"/><Relationship Id="rId1" Type="http://schemas.openxmlformats.org/officeDocument/2006/relationships/image" Target="../media/image389.wmf"/></Relationships>
</file>

<file path=ppt/drawings/_rels/vmlDrawing4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wmf"/><Relationship Id="rId6" Type="http://schemas.openxmlformats.org/officeDocument/2006/relationships/image" Target="../media/image409.emf"/><Relationship Id="rId5" Type="http://schemas.openxmlformats.org/officeDocument/2006/relationships/image" Target="../media/image408.emf"/><Relationship Id="rId4" Type="http://schemas.openxmlformats.org/officeDocument/2006/relationships/image" Target="../media/image407.emf"/><Relationship Id="rId3" Type="http://schemas.openxmlformats.org/officeDocument/2006/relationships/image" Target="../media/image404.png"/><Relationship Id="rId2" Type="http://schemas.openxmlformats.org/officeDocument/2006/relationships/image" Target="../media/image397.wmf"/><Relationship Id="rId1" Type="http://schemas.openxmlformats.org/officeDocument/2006/relationships/image" Target="../media/image406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9.emf"/><Relationship Id="rId8" Type="http://schemas.openxmlformats.org/officeDocument/2006/relationships/image" Target="../media/image418.emf"/><Relationship Id="rId7" Type="http://schemas.openxmlformats.org/officeDocument/2006/relationships/image" Target="../media/image417.emf"/><Relationship Id="rId6" Type="http://schemas.openxmlformats.org/officeDocument/2006/relationships/image" Target="../media/image416.emf"/><Relationship Id="rId5" Type="http://schemas.openxmlformats.org/officeDocument/2006/relationships/image" Target="../media/image415.emf"/><Relationship Id="rId4" Type="http://schemas.openxmlformats.org/officeDocument/2006/relationships/image" Target="../media/image414.emf"/><Relationship Id="rId3" Type="http://schemas.openxmlformats.org/officeDocument/2006/relationships/image" Target="../media/image413.emf"/><Relationship Id="rId23" Type="http://schemas.openxmlformats.org/officeDocument/2006/relationships/image" Target="../media/image433.wmf"/><Relationship Id="rId22" Type="http://schemas.openxmlformats.org/officeDocument/2006/relationships/image" Target="../media/image432.emf"/><Relationship Id="rId21" Type="http://schemas.openxmlformats.org/officeDocument/2006/relationships/image" Target="../media/image431.emf"/><Relationship Id="rId20" Type="http://schemas.openxmlformats.org/officeDocument/2006/relationships/image" Target="../media/image430.png"/><Relationship Id="rId2" Type="http://schemas.openxmlformats.org/officeDocument/2006/relationships/image" Target="../media/image412.wmf"/><Relationship Id="rId19" Type="http://schemas.openxmlformats.org/officeDocument/2006/relationships/image" Target="../media/image429.png"/><Relationship Id="rId18" Type="http://schemas.openxmlformats.org/officeDocument/2006/relationships/image" Target="../media/image428.png"/><Relationship Id="rId17" Type="http://schemas.openxmlformats.org/officeDocument/2006/relationships/image" Target="../media/image427.png"/><Relationship Id="rId16" Type="http://schemas.openxmlformats.org/officeDocument/2006/relationships/image" Target="../media/image426.png"/><Relationship Id="rId15" Type="http://schemas.openxmlformats.org/officeDocument/2006/relationships/image" Target="../media/image425.emf"/><Relationship Id="rId14" Type="http://schemas.openxmlformats.org/officeDocument/2006/relationships/image" Target="../media/image424.png"/><Relationship Id="rId13" Type="http://schemas.openxmlformats.org/officeDocument/2006/relationships/image" Target="../media/image423.png"/><Relationship Id="rId12" Type="http://schemas.openxmlformats.org/officeDocument/2006/relationships/image" Target="../media/image422.png"/><Relationship Id="rId11" Type="http://schemas.openxmlformats.org/officeDocument/2006/relationships/image" Target="../media/image421.png"/><Relationship Id="rId10" Type="http://schemas.openxmlformats.org/officeDocument/2006/relationships/image" Target="../media/image420.png"/><Relationship Id="rId1" Type="http://schemas.openxmlformats.org/officeDocument/2006/relationships/image" Target="../media/image411.e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2.wmf"/><Relationship Id="rId8" Type="http://schemas.openxmlformats.org/officeDocument/2006/relationships/image" Target="../media/image441.wmf"/><Relationship Id="rId7" Type="http://schemas.openxmlformats.org/officeDocument/2006/relationships/image" Target="../media/image440.wmf"/><Relationship Id="rId6" Type="http://schemas.openxmlformats.org/officeDocument/2006/relationships/image" Target="../media/image439.wmf"/><Relationship Id="rId5" Type="http://schemas.openxmlformats.org/officeDocument/2006/relationships/image" Target="../media/image438.wmf"/><Relationship Id="rId4" Type="http://schemas.openxmlformats.org/officeDocument/2006/relationships/image" Target="../media/image437.wmf"/><Relationship Id="rId3" Type="http://schemas.openxmlformats.org/officeDocument/2006/relationships/image" Target="../media/image436.wmf"/><Relationship Id="rId2" Type="http://schemas.openxmlformats.org/officeDocument/2006/relationships/image" Target="../media/image435.wmf"/><Relationship Id="rId18" Type="http://schemas.openxmlformats.org/officeDocument/2006/relationships/image" Target="../media/image451.emf"/><Relationship Id="rId17" Type="http://schemas.openxmlformats.org/officeDocument/2006/relationships/image" Target="../media/image450.png"/><Relationship Id="rId16" Type="http://schemas.openxmlformats.org/officeDocument/2006/relationships/image" Target="../media/image449.png"/><Relationship Id="rId15" Type="http://schemas.openxmlformats.org/officeDocument/2006/relationships/image" Target="../media/image448.png"/><Relationship Id="rId14" Type="http://schemas.openxmlformats.org/officeDocument/2006/relationships/image" Target="../media/image447.png"/><Relationship Id="rId13" Type="http://schemas.openxmlformats.org/officeDocument/2006/relationships/image" Target="../media/image446.png"/><Relationship Id="rId12" Type="http://schemas.openxmlformats.org/officeDocument/2006/relationships/image" Target="../media/image445.png"/><Relationship Id="rId11" Type="http://schemas.openxmlformats.org/officeDocument/2006/relationships/image" Target="../media/image444.png"/><Relationship Id="rId10" Type="http://schemas.openxmlformats.org/officeDocument/2006/relationships/image" Target="../media/image443.wmf"/><Relationship Id="rId1" Type="http://schemas.openxmlformats.org/officeDocument/2006/relationships/image" Target="../media/image434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8.wmf"/><Relationship Id="rId8" Type="http://schemas.openxmlformats.org/officeDocument/2006/relationships/image" Target="../media/image457.wmf"/><Relationship Id="rId7" Type="http://schemas.openxmlformats.org/officeDocument/2006/relationships/image" Target="../media/image456.wmf"/><Relationship Id="rId6" Type="http://schemas.openxmlformats.org/officeDocument/2006/relationships/image" Target="../media/image439.wmf"/><Relationship Id="rId5" Type="http://schemas.openxmlformats.org/officeDocument/2006/relationships/image" Target="../media/image455.wmf"/><Relationship Id="rId4" Type="http://schemas.openxmlformats.org/officeDocument/2006/relationships/image" Target="../media/image454.wmf"/><Relationship Id="rId3" Type="http://schemas.openxmlformats.org/officeDocument/2006/relationships/image" Target="../media/image453.wmf"/><Relationship Id="rId21" Type="http://schemas.openxmlformats.org/officeDocument/2006/relationships/image" Target="../media/image470.png"/><Relationship Id="rId20" Type="http://schemas.openxmlformats.org/officeDocument/2006/relationships/image" Target="../media/image469.png"/><Relationship Id="rId2" Type="http://schemas.openxmlformats.org/officeDocument/2006/relationships/image" Target="../media/image435.wmf"/><Relationship Id="rId19" Type="http://schemas.openxmlformats.org/officeDocument/2006/relationships/image" Target="../media/image468.png"/><Relationship Id="rId18" Type="http://schemas.openxmlformats.org/officeDocument/2006/relationships/image" Target="../media/image467.png"/><Relationship Id="rId17" Type="http://schemas.openxmlformats.org/officeDocument/2006/relationships/image" Target="../media/image466.png"/><Relationship Id="rId16" Type="http://schemas.openxmlformats.org/officeDocument/2006/relationships/image" Target="../media/image465.png"/><Relationship Id="rId15" Type="http://schemas.openxmlformats.org/officeDocument/2006/relationships/image" Target="../media/image464.png"/><Relationship Id="rId14" Type="http://schemas.openxmlformats.org/officeDocument/2006/relationships/image" Target="../media/image463.png"/><Relationship Id="rId13" Type="http://schemas.openxmlformats.org/officeDocument/2006/relationships/image" Target="../media/image462.png"/><Relationship Id="rId12" Type="http://schemas.openxmlformats.org/officeDocument/2006/relationships/image" Target="../media/image461.png"/><Relationship Id="rId11" Type="http://schemas.openxmlformats.org/officeDocument/2006/relationships/image" Target="../media/image460.png"/><Relationship Id="rId10" Type="http://schemas.openxmlformats.org/officeDocument/2006/relationships/image" Target="../media/image459.wmf"/><Relationship Id="rId1" Type="http://schemas.openxmlformats.org/officeDocument/2006/relationships/image" Target="../media/image452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8.wmf"/><Relationship Id="rId8" Type="http://schemas.openxmlformats.org/officeDocument/2006/relationships/image" Target="../media/image457.wmf"/><Relationship Id="rId7" Type="http://schemas.openxmlformats.org/officeDocument/2006/relationships/image" Target="../media/image474.wmf"/><Relationship Id="rId6" Type="http://schemas.openxmlformats.org/officeDocument/2006/relationships/image" Target="../media/image439.wmf"/><Relationship Id="rId5" Type="http://schemas.openxmlformats.org/officeDocument/2006/relationships/image" Target="../media/image455.wmf"/><Relationship Id="rId4" Type="http://schemas.openxmlformats.org/officeDocument/2006/relationships/image" Target="../media/image473.wmf"/><Relationship Id="rId3" Type="http://schemas.openxmlformats.org/officeDocument/2006/relationships/image" Target="../media/image472.wmf"/><Relationship Id="rId2" Type="http://schemas.openxmlformats.org/officeDocument/2006/relationships/image" Target="../media/image435.wmf"/><Relationship Id="rId19" Type="http://schemas.openxmlformats.org/officeDocument/2006/relationships/image" Target="../media/image481.png"/><Relationship Id="rId18" Type="http://schemas.openxmlformats.org/officeDocument/2006/relationships/image" Target="../media/image480.png"/><Relationship Id="rId17" Type="http://schemas.openxmlformats.org/officeDocument/2006/relationships/image" Target="../media/image479.png"/><Relationship Id="rId16" Type="http://schemas.openxmlformats.org/officeDocument/2006/relationships/image" Target="../media/image478.png"/><Relationship Id="rId15" Type="http://schemas.openxmlformats.org/officeDocument/2006/relationships/image" Target="../media/image477.wmf"/><Relationship Id="rId14" Type="http://schemas.openxmlformats.org/officeDocument/2006/relationships/image" Target="../media/image463.png"/><Relationship Id="rId13" Type="http://schemas.openxmlformats.org/officeDocument/2006/relationships/image" Target="../media/image462.png"/><Relationship Id="rId12" Type="http://schemas.openxmlformats.org/officeDocument/2006/relationships/image" Target="../media/image461.png"/><Relationship Id="rId11" Type="http://schemas.openxmlformats.org/officeDocument/2006/relationships/image" Target="../media/image476.png"/><Relationship Id="rId10" Type="http://schemas.openxmlformats.org/officeDocument/2006/relationships/image" Target="../media/image475.wmf"/><Relationship Id="rId1" Type="http://schemas.openxmlformats.org/officeDocument/2006/relationships/image" Target="../media/image471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8.wmf"/><Relationship Id="rId8" Type="http://schemas.openxmlformats.org/officeDocument/2006/relationships/image" Target="../media/image457.wmf"/><Relationship Id="rId7" Type="http://schemas.openxmlformats.org/officeDocument/2006/relationships/image" Target="../media/image474.wmf"/><Relationship Id="rId6" Type="http://schemas.openxmlformats.org/officeDocument/2006/relationships/image" Target="../media/image439.wmf"/><Relationship Id="rId5" Type="http://schemas.openxmlformats.org/officeDocument/2006/relationships/image" Target="../media/image455.wmf"/><Relationship Id="rId4" Type="http://schemas.openxmlformats.org/officeDocument/2006/relationships/image" Target="../media/image483.wmf"/><Relationship Id="rId3" Type="http://schemas.openxmlformats.org/officeDocument/2006/relationships/image" Target="../media/image482.wmf"/><Relationship Id="rId24" Type="http://schemas.openxmlformats.org/officeDocument/2006/relationships/image" Target="../media/image498.png"/><Relationship Id="rId23" Type="http://schemas.openxmlformats.org/officeDocument/2006/relationships/image" Target="../media/image497.png"/><Relationship Id="rId22" Type="http://schemas.openxmlformats.org/officeDocument/2006/relationships/image" Target="../media/image496.png"/><Relationship Id="rId21" Type="http://schemas.openxmlformats.org/officeDocument/2006/relationships/image" Target="../media/image495.png"/><Relationship Id="rId20" Type="http://schemas.openxmlformats.org/officeDocument/2006/relationships/image" Target="../media/image494.png"/><Relationship Id="rId2" Type="http://schemas.openxmlformats.org/officeDocument/2006/relationships/image" Target="../media/image435.wmf"/><Relationship Id="rId19" Type="http://schemas.openxmlformats.org/officeDocument/2006/relationships/image" Target="../media/image493.png"/><Relationship Id="rId18" Type="http://schemas.openxmlformats.org/officeDocument/2006/relationships/image" Target="../media/image492.png"/><Relationship Id="rId17" Type="http://schemas.openxmlformats.org/officeDocument/2006/relationships/image" Target="../media/image491.png"/><Relationship Id="rId16" Type="http://schemas.openxmlformats.org/officeDocument/2006/relationships/image" Target="../media/image490.png"/><Relationship Id="rId15" Type="http://schemas.openxmlformats.org/officeDocument/2006/relationships/image" Target="../media/image489.png"/><Relationship Id="rId14" Type="http://schemas.openxmlformats.org/officeDocument/2006/relationships/image" Target="../media/image488.png"/><Relationship Id="rId13" Type="http://schemas.openxmlformats.org/officeDocument/2006/relationships/image" Target="../media/image487.wmf"/><Relationship Id="rId12" Type="http://schemas.openxmlformats.org/officeDocument/2006/relationships/image" Target="../media/image486.png"/><Relationship Id="rId11" Type="http://schemas.openxmlformats.org/officeDocument/2006/relationships/image" Target="../media/image485.wmf"/><Relationship Id="rId10" Type="http://schemas.openxmlformats.org/officeDocument/2006/relationships/image" Target="../media/image484.wmf"/><Relationship Id="rId1" Type="http://schemas.openxmlformats.org/officeDocument/2006/relationships/image" Target="../media/image471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6.wmf"/><Relationship Id="rId8" Type="http://schemas.openxmlformats.org/officeDocument/2006/relationships/image" Target="../media/image505.wmf"/><Relationship Id="rId7" Type="http://schemas.openxmlformats.org/officeDocument/2006/relationships/image" Target="../media/image504.wmf"/><Relationship Id="rId6" Type="http://schemas.openxmlformats.org/officeDocument/2006/relationships/image" Target="../media/image503.wmf"/><Relationship Id="rId5" Type="http://schemas.openxmlformats.org/officeDocument/2006/relationships/image" Target="../media/image502.wmf"/><Relationship Id="rId4" Type="http://schemas.openxmlformats.org/officeDocument/2006/relationships/image" Target="../media/image501.wmf"/><Relationship Id="rId3" Type="http://schemas.openxmlformats.org/officeDocument/2006/relationships/image" Target="../media/image500.wmf"/><Relationship Id="rId22" Type="http://schemas.openxmlformats.org/officeDocument/2006/relationships/image" Target="../media/image519.png"/><Relationship Id="rId21" Type="http://schemas.openxmlformats.org/officeDocument/2006/relationships/image" Target="../media/image518.png"/><Relationship Id="rId20" Type="http://schemas.openxmlformats.org/officeDocument/2006/relationships/image" Target="../media/image517.png"/><Relationship Id="rId2" Type="http://schemas.openxmlformats.org/officeDocument/2006/relationships/image" Target="../media/image435.wmf"/><Relationship Id="rId19" Type="http://schemas.openxmlformats.org/officeDocument/2006/relationships/image" Target="../media/image516.png"/><Relationship Id="rId18" Type="http://schemas.openxmlformats.org/officeDocument/2006/relationships/image" Target="../media/image515.png"/><Relationship Id="rId17" Type="http://schemas.openxmlformats.org/officeDocument/2006/relationships/image" Target="../media/image514.png"/><Relationship Id="rId16" Type="http://schemas.openxmlformats.org/officeDocument/2006/relationships/image" Target="../media/image513.png"/><Relationship Id="rId15" Type="http://schemas.openxmlformats.org/officeDocument/2006/relationships/image" Target="../media/image512.png"/><Relationship Id="rId14" Type="http://schemas.openxmlformats.org/officeDocument/2006/relationships/image" Target="../media/image511.png"/><Relationship Id="rId13" Type="http://schemas.openxmlformats.org/officeDocument/2006/relationships/image" Target="../media/image510.png"/><Relationship Id="rId12" Type="http://schemas.openxmlformats.org/officeDocument/2006/relationships/image" Target="../media/image509.png"/><Relationship Id="rId11" Type="http://schemas.openxmlformats.org/officeDocument/2006/relationships/image" Target="../media/image508.png"/><Relationship Id="rId10" Type="http://schemas.openxmlformats.org/officeDocument/2006/relationships/image" Target="../media/image507.emf"/><Relationship Id="rId1" Type="http://schemas.openxmlformats.org/officeDocument/2006/relationships/image" Target="../media/image499.emf"/></Relationships>
</file>

<file path=ppt/drawings/_rels/vmlDrawing4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6.wmf"/><Relationship Id="rId8" Type="http://schemas.openxmlformats.org/officeDocument/2006/relationships/image" Target="../media/image525.wmf"/><Relationship Id="rId7" Type="http://schemas.openxmlformats.org/officeDocument/2006/relationships/image" Target="../media/image504.wmf"/><Relationship Id="rId6" Type="http://schemas.openxmlformats.org/officeDocument/2006/relationships/image" Target="../media/image524.wmf"/><Relationship Id="rId5" Type="http://schemas.openxmlformats.org/officeDocument/2006/relationships/image" Target="../media/image523.wmf"/><Relationship Id="rId4" Type="http://schemas.openxmlformats.org/officeDocument/2006/relationships/image" Target="../media/image501.wmf"/><Relationship Id="rId3" Type="http://schemas.openxmlformats.org/officeDocument/2006/relationships/image" Target="../media/image522.wmf"/><Relationship Id="rId29" Type="http://schemas.openxmlformats.org/officeDocument/2006/relationships/image" Target="../media/image546.png"/><Relationship Id="rId28" Type="http://schemas.openxmlformats.org/officeDocument/2006/relationships/image" Target="../media/image545.png"/><Relationship Id="rId27" Type="http://schemas.openxmlformats.org/officeDocument/2006/relationships/image" Target="../media/image544.png"/><Relationship Id="rId26" Type="http://schemas.openxmlformats.org/officeDocument/2006/relationships/image" Target="../media/image543.png"/><Relationship Id="rId25" Type="http://schemas.openxmlformats.org/officeDocument/2006/relationships/image" Target="../media/image542.png"/><Relationship Id="rId24" Type="http://schemas.openxmlformats.org/officeDocument/2006/relationships/image" Target="../media/image541.png"/><Relationship Id="rId23" Type="http://schemas.openxmlformats.org/officeDocument/2006/relationships/image" Target="../media/image540.png"/><Relationship Id="rId22" Type="http://schemas.openxmlformats.org/officeDocument/2006/relationships/image" Target="../media/image539.png"/><Relationship Id="rId21" Type="http://schemas.openxmlformats.org/officeDocument/2006/relationships/image" Target="../media/image538.png"/><Relationship Id="rId20" Type="http://schemas.openxmlformats.org/officeDocument/2006/relationships/image" Target="../media/image537.png"/><Relationship Id="rId2" Type="http://schemas.openxmlformats.org/officeDocument/2006/relationships/image" Target="../media/image521.wmf"/><Relationship Id="rId19" Type="http://schemas.openxmlformats.org/officeDocument/2006/relationships/image" Target="../media/image536.png"/><Relationship Id="rId18" Type="http://schemas.openxmlformats.org/officeDocument/2006/relationships/image" Target="../media/image535.png"/><Relationship Id="rId17" Type="http://schemas.openxmlformats.org/officeDocument/2006/relationships/image" Target="../media/image534.png"/><Relationship Id="rId16" Type="http://schemas.openxmlformats.org/officeDocument/2006/relationships/image" Target="../media/image533.png"/><Relationship Id="rId15" Type="http://schemas.openxmlformats.org/officeDocument/2006/relationships/image" Target="../media/image532.png"/><Relationship Id="rId14" Type="http://schemas.openxmlformats.org/officeDocument/2006/relationships/image" Target="../media/image531.png"/><Relationship Id="rId13" Type="http://schemas.openxmlformats.org/officeDocument/2006/relationships/image" Target="../media/image530.wmf"/><Relationship Id="rId12" Type="http://schemas.openxmlformats.org/officeDocument/2006/relationships/image" Target="../media/image529.wmf"/><Relationship Id="rId11" Type="http://schemas.openxmlformats.org/officeDocument/2006/relationships/image" Target="../media/image528.wmf"/><Relationship Id="rId10" Type="http://schemas.openxmlformats.org/officeDocument/2006/relationships/image" Target="../media/image527.emf"/><Relationship Id="rId1" Type="http://schemas.openxmlformats.org/officeDocument/2006/relationships/image" Target="../media/image520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18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7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8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wmf"/><Relationship Id="rId2" Type="http://schemas.openxmlformats.org/officeDocument/2006/relationships/image" Target="../media/image550.wmf"/><Relationship Id="rId1" Type="http://schemas.openxmlformats.org/officeDocument/2006/relationships/image" Target="../media/image549.png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4.emf"/><Relationship Id="rId2" Type="http://schemas.openxmlformats.org/officeDocument/2006/relationships/image" Target="../media/image553.emf"/><Relationship Id="rId1" Type="http://schemas.openxmlformats.org/officeDocument/2006/relationships/image" Target="../media/image55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64.png"/><Relationship Id="rId7" Type="http://schemas.openxmlformats.org/officeDocument/2006/relationships/image" Target="../media/image63.png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2" Type="http://schemas.openxmlformats.org/officeDocument/2006/relationships/image" Target="../media/image68.png"/><Relationship Id="rId11" Type="http://schemas.openxmlformats.org/officeDocument/2006/relationships/image" Target="../media/image67.png"/><Relationship Id="rId10" Type="http://schemas.openxmlformats.org/officeDocument/2006/relationships/image" Target="../media/image66.png"/><Relationship Id="rId1" Type="http://schemas.openxmlformats.org/officeDocument/2006/relationships/image" Target="../media/image5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66286-23D3-42DD-8EBE-06FC7412EC7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3162B7-B45E-4CFD-B9B3-8771A0A851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3619500" cy="464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36195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36195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00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3AC3F9-C55E-4FB7-B607-C27B39DAB5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73AC3F9-C55E-4FB7-B607-C27B39DAB52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371600"/>
            <a:ext cx="3619500" cy="4648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36195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3619500" cy="22479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00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Calibri" panose="020F050202020403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pull dir="r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E2F2265-2B1A-4B34-8E4D-2AAA52DE38CB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pull dir="rd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5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60.png"/><Relationship Id="rId7" Type="http://schemas.openxmlformats.org/officeDocument/2006/relationships/oleObject" Target="../embeddings/oleObject42.bin"/><Relationship Id="rId6" Type="http://schemas.openxmlformats.org/officeDocument/2006/relationships/image" Target="../media/image59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8.png"/><Relationship Id="rId3" Type="http://schemas.openxmlformats.org/officeDocument/2006/relationships/oleObject" Target="../embeddings/oleObject40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68.png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67.png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66.png"/><Relationship Id="rId2" Type="http://schemas.openxmlformats.org/officeDocument/2006/relationships/image" Target="../media/image57.png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65.png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64.png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63.png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62.png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61.png"/><Relationship Id="rId1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1.wmf"/><Relationship Id="rId6" Type="http://schemas.openxmlformats.org/officeDocument/2006/relationships/oleObject" Target="../embeddings/oleObject53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52.bin"/><Relationship Id="rId3" Type="http://schemas.openxmlformats.org/officeDocument/2006/relationships/image" Target="../media/image48.png"/><Relationship Id="rId2" Type="http://schemas.openxmlformats.org/officeDocument/2006/relationships/image" Target="../media/image69.wmf"/><Relationship Id="rId1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56.png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73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7.wmf"/><Relationship Id="rId10" Type="http://schemas.openxmlformats.org/officeDocument/2006/relationships/oleObject" Target="../embeddings/oleObject58.bin"/><Relationship Id="rId1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80.wmf"/><Relationship Id="rId56" Type="http://schemas.openxmlformats.org/officeDocument/2006/relationships/vmlDrawing" Target="../drawings/vmlDrawing12.vml"/><Relationship Id="rId55" Type="http://schemas.openxmlformats.org/officeDocument/2006/relationships/slideLayout" Target="../slideLayouts/slideLayout2.xml"/><Relationship Id="rId54" Type="http://schemas.openxmlformats.org/officeDocument/2006/relationships/image" Target="../media/image103.wmf"/><Relationship Id="rId53" Type="http://schemas.openxmlformats.org/officeDocument/2006/relationships/oleObject" Target="../embeddings/oleObject86.bin"/><Relationship Id="rId52" Type="http://schemas.openxmlformats.org/officeDocument/2006/relationships/image" Target="../media/image102.wmf"/><Relationship Id="rId51" Type="http://schemas.openxmlformats.org/officeDocument/2006/relationships/oleObject" Target="../embeddings/oleObject85.bin"/><Relationship Id="rId50" Type="http://schemas.openxmlformats.org/officeDocument/2006/relationships/image" Target="../media/image101.wmf"/><Relationship Id="rId5" Type="http://schemas.openxmlformats.org/officeDocument/2006/relationships/oleObject" Target="../embeddings/oleObject61.bin"/><Relationship Id="rId49" Type="http://schemas.openxmlformats.org/officeDocument/2006/relationships/oleObject" Target="../embeddings/oleObject84.bin"/><Relationship Id="rId48" Type="http://schemas.openxmlformats.org/officeDocument/2006/relationships/image" Target="../media/image100.wmf"/><Relationship Id="rId47" Type="http://schemas.openxmlformats.org/officeDocument/2006/relationships/oleObject" Target="../embeddings/oleObject83.bin"/><Relationship Id="rId46" Type="http://schemas.openxmlformats.org/officeDocument/2006/relationships/image" Target="../media/image99.wmf"/><Relationship Id="rId45" Type="http://schemas.openxmlformats.org/officeDocument/2006/relationships/oleObject" Target="../embeddings/oleObject82.bin"/><Relationship Id="rId44" Type="http://schemas.openxmlformats.org/officeDocument/2006/relationships/image" Target="../media/image98.wmf"/><Relationship Id="rId43" Type="http://schemas.openxmlformats.org/officeDocument/2006/relationships/oleObject" Target="../embeddings/oleObject81.bin"/><Relationship Id="rId42" Type="http://schemas.openxmlformats.org/officeDocument/2006/relationships/image" Target="../media/image97.wmf"/><Relationship Id="rId41" Type="http://schemas.openxmlformats.org/officeDocument/2006/relationships/oleObject" Target="../embeddings/oleObject80.bin"/><Relationship Id="rId40" Type="http://schemas.openxmlformats.org/officeDocument/2006/relationships/image" Target="../media/image96.wmf"/><Relationship Id="rId4" Type="http://schemas.openxmlformats.org/officeDocument/2006/relationships/image" Target="../media/image79.wmf"/><Relationship Id="rId39" Type="http://schemas.openxmlformats.org/officeDocument/2006/relationships/oleObject" Target="../embeddings/oleObject79.bin"/><Relationship Id="rId38" Type="http://schemas.openxmlformats.org/officeDocument/2006/relationships/image" Target="../media/image95.wmf"/><Relationship Id="rId37" Type="http://schemas.openxmlformats.org/officeDocument/2006/relationships/oleObject" Target="../embeddings/oleObject78.bin"/><Relationship Id="rId36" Type="http://schemas.openxmlformats.org/officeDocument/2006/relationships/image" Target="../media/image94.wmf"/><Relationship Id="rId35" Type="http://schemas.openxmlformats.org/officeDocument/2006/relationships/oleObject" Target="../embeddings/oleObject77.bin"/><Relationship Id="rId34" Type="http://schemas.openxmlformats.org/officeDocument/2006/relationships/oleObject" Target="../embeddings/oleObject76.bin"/><Relationship Id="rId33" Type="http://schemas.openxmlformats.org/officeDocument/2006/relationships/image" Target="../media/image93.wmf"/><Relationship Id="rId32" Type="http://schemas.openxmlformats.org/officeDocument/2006/relationships/oleObject" Target="../embeddings/oleObject75.bin"/><Relationship Id="rId31" Type="http://schemas.openxmlformats.org/officeDocument/2006/relationships/image" Target="../media/image92.wmf"/><Relationship Id="rId30" Type="http://schemas.openxmlformats.org/officeDocument/2006/relationships/oleObject" Target="../embeddings/oleObject74.bin"/><Relationship Id="rId3" Type="http://schemas.openxmlformats.org/officeDocument/2006/relationships/oleObject" Target="../embeddings/oleObject60.bin"/><Relationship Id="rId29" Type="http://schemas.openxmlformats.org/officeDocument/2006/relationships/image" Target="../media/image91.wmf"/><Relationship Id="rId28" Type="http://schemas.openxmlformats.org/officeDocument/2006/relationships/oleObject" Target="../embeddings/oleObject73.bin"/><Relationship Id="rId27" Type="http://schemas.openxmlformats.org/officeDocument/2006/relationships/image" Target="../media/image90.wmf"/><Relationship Id="rId26" Type="http://schemas.openxmlformats.org/officeDocument/2006/relationships/oleObject" Target="../embeddings/oleObject72.bin"/><Relationship Id="rId25" Type="http://schemas.openxmlformats.org/officeDocument/2006/relationships/image" Target="../media/image89.png"/><Relationship Id="rId24" Type="http://schemas.openxmlformats.org/officeDocument/2006/relationships/oleObject" Target="../embeddings/oleObject71.bin"/><Relationship Id="rId23" Type="http://schemas.openxmlformats.org/officeDocument/2006/relationships/image" Target="../media/image88.png"/><Relationship Id="rId22" Type="http://schemas.openxmlformats.org/officeDocument/2006/relationships/oleObject" Target="../embeddings/oleObject70.bin"/><Relationship Id="rId21" Type="http://schemas.openxmlformats.org/officeDocument/2006/relationships/image" Target="../media/image87.png"/><Relationship Id="rId20" Type="http://schemas.openxmlformats.org/officeDocument/2006/relationships/oleObject" Target="../embeddings/oleObject69.bin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68.bin"/><Relationship Id="rId18" Type="http://schemas.openxmlformats.org/officeDocument/2006/relationships/image" Target="../media/image86.png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85.png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84.png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83.png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82.png"/><Relationship Id="rId1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104.wmf"/><Relationship Id="rId17" Type="http://schemas.openxmlformats.org/officeDocument/2006/relationships/vmlDrawing" Target="../drawings/vmlDrawing13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09.wmf"/><Relationship Id="rId14" Type="http://schemas.openxmlformats.org/officeDocument/2006/relationships/oleObject" Target="../embeddings/oleObject94.bin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89.png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14.png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21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20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10.bin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08.bin"/><Relationship Id="rId35" Type="http://schemas.openxmlformats.org/officeDocument/2006/relationships/vmlDrawing" Target="../drawings/vmlDrawing16.vml"/><Relationship Id="rId34" Type="http://schemas.openxmlformats.org/officeDocument/2006/relationships/slideLayout" Target="../slideLayouts/slideLayout6.xml"/><Relationship Id="rId33" Type="http://schemas.openxmlformats.org/officeDocument/2006/relationships/image" Target="../media/image136.wmf"/><Relationship Id="rId32" Type="http://schemas.openxmlformats.org/officeDocument/2006/relationships/oleObject" Target="../embeddings/oleObject122.bin"/><Relationship Id="rId31" Type="http://schemas.openxmlformats.org/officeDocument/2006/relationships/image" Target="../media/image135.wmf"/><Relationship Id="rId30" Type="http://schemas.openxmlformats.org/officeDocument/2006/relationships/oleObject" Target="../embeddings/oleObject121.bin"/><Relationship Id="rId3" Type="http://schemas.openxmlformats.org/officeDocument/2006/relationships/image" Target="../media/image123.wmf"/><Relationship Id="rId29" Type="http://schemas.openxmlformats.org/officeDocument/2006/relationships/image" Target="../media/image134.wmf"/><Relationship Id="rId28" Type="http://schemas.openxmlformats.org/officeDocument/2006/relationships/oleObject" Target="../embeddings/oleObject120.bin"/><Relationship Id="rId27" Type="http://schemas.openxmlformats.org/officeDocument/2006/relationships/image" Target="../media/image133.wmf"/><Relationship Id="rId26" Type="http://schemas.openxmlformats.org/officeDocument/2006/relationships/oleObject" Target="../embeddings/oleObject119.bin"/><Relationship Id="rId25" Type="http://schemas.openxmlformats.org/officeDocument/2006/relationships/image" Target="../media/image132.wmf"/><Relationship Id="rId24" Type="http://schemas.openxmlformats.org/officeDocument/2006/relationships/oleObject" Target="../embeddings/oleObject118.bin"/><Relationship Id="rId23" Type="http://schemas.openxmlformats.org/officeDocument/2006/relationships/image" Target="../media/image121.wmf"/><Relationship Id="rId22" Type="http://schemas.openxmlformats.org/officeDocument/2006/relationships/oleObject" Target="../embeddings/oleObject117.bin"/><Relationship Id="rId21" Type="http://schemas.openxmlformats.org/officeDocument/2006/relationships/image" Target="../media/image120.wmf"/><Relationship Id="rId20" Type="http://schemas.openxmlformats.org/officeDocument/2006/relationships/oleObject" Target="../embeddings/oleObject116.bin"/><Relationship Id="rId2" Type="http://schemas.openxmlformats.org/officeDocument/2006/relationships/oleObject" Target="../embeddings/oleObject107.bin"/><Relationship Id="rId19" Type="http://schemas.openxmlformats.org/officeDocument/2006/relationships/image" Target="../media/image131.wmf"/><Relationship Id="rId18" Type="http://schemas.openxmlformats.org/officeDocument/2006/relationships/oleObject" Target="../embeddings/oleObject115.bin"/><Relationship Id="rId17" Type="http://schemas.openxmlformats.org/officeDocument/2006/relationships/image" Target="../media/image130.wmf"/><Relationship Id="rId16" Type="http://schemas.openxmlformats.org/officeDocument/2006/relationships/oleObject" Target="../embeddings/oleObject114.bin"/><Relationship Id="rId15" Type="http://schemas.openxmlformats.org/officeDocument/2006/relationships/image" Target="../media/image129.wmf"/><Relationship Id="rId14" Type="http://schemas.openxmlformats.org/officeDocument/2006/relationships/oleObject" Target="../embeddings/oleObject113.bin"/><Relationship Id="rId13" Type="http://schemas.openxmlformats.org/officeDocument/2006/relationships/image" Target="../media/image128.wmf"/><Relationship Id="rId12" Type="http://schemas.openxmlformats.org/officeDocument/2006/relationships/oleObject" Target="../embeddings/oleObject112.bin"/><Relationship Id="rId11" Type="http://schemas.openxmlformats.org/officeDocument/2006/relationships/image" Target="../media/image127.wmf"/><Relationship Id="rId10" Type="http://schemas.openxmlformats.org/officeDocument/2006/relationships/oleObject" Target="../embeddings/oleObject111.bin"/><Relationship Id="rId1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7.bin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24.bin"/><Relationship Id="rId25" Type="http://schemas.openxmlformats.org/officeDocument/2006/relationships/vmlDrawing" Target="../drawings/vmlDrawing17.vml"/><Relationship Id="rId24" Type="http://schemas.openxmlformats.org/officeDocument/2006/relationships/slideLayout" Target="../slideLayouts/slideLayout4.xml"/><Relationship Id="rId23" Type="http://schemas.openxmlformats.org/officeDocument/2006/relationships/image" Target="../media/image146.wmf"/><Relationship Id="rId22" Type="http://schemas.openxmlformats.org/officeDocument/2006/relationships/oleObject" Target="../embeddings/oleObject134.bin"/><Relationship Id="rId21" Type="http://schemas.openxmlformats.org/officeDocument/2006/relationships/oleObject" Target="../embeddings/oleObject133.bin"/><Relationship Id="rId20" Type="http://schemas.openxmlformats.org/officeDocument/2006/relationships/oleObject" Target="../embeddings/oleObject132.bin"/><Relationship Id="rId2" Type="http://schemas.openxmlformats.org/officeDocument/2006/relationships/image" Target="../media/image137.wmf"/><Relationship Id="rId19" Type="http://schemas.openxmlformats.org/officeDocument/2006/relationships/image" Target="../media/image89.png"/><Relationship Id="rId18" Type="http://schemas.openxmlformats.org/officeDocument/2006/relationships/oleObject" Target="../embeddings/oleObject131.bin"/><Relationship Id="rId17" Type="http://schemas.openxmlformats.org/officeDocument/2006/relationships/image" Target="../media/image145.wmf"/><Relationship Id="rId16" Type="http://schemas.openxmlformats.org/officeDocument/2006/relationships/oleObject" Target="../embeddings/oleObject130.bin"/><Relationship Id="rId15" Type="http://schemas.openxmlformats.org/officeDocument/2006/relationships/image" Target="../media/image144.wmf"/><Relationship Id="rId14" Type="http://schemas.openxmlformats.org/officeDocument/2006/relationships/oleObject" Target="../embeddings/oleObject129.bin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128.bin"/><Relationship Id="rId11" Type="http://schemas.openxmlformats.org/officeDocument/2006/relationships/image" Target="../media/image142.jpeg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50.png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49.png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36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47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55.w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54.w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53.png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52.png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51.png"/><Relationship Id="rId1" Type="http://schemas.openxmlformats.org/officeDocument/2006/relationships/oleObject" Target="../embeddings/oleObject13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56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4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4" Type="http://schemas.openxmlformats.org/officeDocument/2006/relationships/vmlDrawing" Target="../drawings/vmlDrawing20.vml"/><Relationship Id="rId83" Type="http://schemas.openxmlformats.org/officeDocument/2006/relationships/slideLayout" Target="../slideLayouts/slideLayout2.xml"/><Relationship Id="rId82" Type="http://schemas.openxmlformats.org/officeDocument/2006/relationships/oleObject" Target="../embeddings/oleObject190.bin"/><Relationship Id="rId81" Type="http://schemas.openxmlformats.org/officeDocument/2006/relationships/image" Target="../media/image200.png"/><Relationship Id="rId80" Type="http://schemas.openxmlformats.org/officeDocument/2006/relationships/oleObject" Target="../embeddings/oleObject189.bin"/><Relationship Id="rId8" Type="http://schemas.openxmlformats.org/officeDocument/2006/relationships/image" Target="../media/image164.wmf"/><Relationship Id="rId79" Type="http://schemas.openxmlformats.org/officeDocument/2006/relationships/image" Target="../media/image199.png"/><Relationship Id="rId78" Type="http://schemas.openxmlformats.org/officeDocument/2006/relationships/oleObject" Target="../embeddings/oleObject188.bin"/><Relationship Id="rId77" Type="http://schemas.openxmlformats.org/officeDocument/2006/relationships/oleObject" Target="../embeddings/oleObject187.bin"/><Relationship Id="rId76" Type="http://schemas.openxmlformats.org/officeDocument/2006/relationships/image" Target="../media/image198.png"/><Relationship Id="rId75" Type="http://schemas.openxmlformats.org/officeDocument/2006/relationships/oleObject" Target="../embeddings/oleObject186.bin"/><Relationship Id="rId74" Type="http://schemas.openxmlformats.org/officeDocument/2006/relationships/image" Target="../media/image197.png"/><Relationship Id="rId73" Type="http://schemas.openxmlformats.org/officeDocument/2006/relationships/oleObject" Target="../embeddings/oleObject185.bin"/><Relationship Id="rId72" Type="http://schemas.openxmlformats.org/officeDocument/2006/relationships/image" Target="../media/image196.png"/><Relationship Id="rId71" Type="http://schemas.openxmlformats.org/officeDocument/2006/relationships/oleObject" Target="../embeddings/oleObject184.bin"/><Relationship Id="rId70" Type="http://schemas.openxmlformats.org/officeDocument/2006/relationships/image" Target="../media/image195.png"/><Relationship Id="rId7" Type="http://schemas.openxmlformats.org/officeDocument/2006/relationships/oleObject" Target="../embeddings/oleObject152.bin"/><Relationship Id="rId69" Type="http://schemas.openxmlformats.org/officeDocument/2006/relationships/oleObject" Target="../embeddings/oleObject183.bin"/><Relationship Id="rId68" Type="http://schemas.openxmlformats.org/officeDocument/2006/relationships/image" Target="../media/image194.png"/><Relationship Id="rId67" Type="http://schemas.openxmlformats.org/officeDocument/2006/relationships/oleObject" Target="../embeddings/oleObject182.bin"/><Relationship Id="rId66" Type="http://schemas.openxmlformats.org/officeDocument/2006/relationships/image" Target="../media/image193.png"/><Relationship Id="rId65" Type="http://schemas.openxmlformats.org/officeDocument/2006/relationships/oleObject" Target="../embeddings/oleObject181.bin"/><Relationship Id="rId64" Type="http://schemas.openxmlformats.org/officeDocument/2006/relationships/image" Target="../media/image192.png"/><Relationship Id="rId63" Type="http://schemas.openxmlformats.org/officeDocument/2006/relationships/oleObject" Target="../embeddings/oleObject180.bin"/><Relationship Id="rId62" Type="http://schemas.openxmlformats.org/officeDocument/2006/relationships/image" Target="../media/image191.png"/><Relationship Id="rId61" Type="http://schemas.openxmlformats.org/officeDocument/2006/relationships/oleObject" Target="../embeddings/oleObject179.bin"/><Relationship Id="rId60" Type="http://schemas.openxmlformats.org/officeDocument/2006/relationships/image" Target="../media/image190.png"/><Relationship Id="rId6" Type="http://schemas.openxmlformats.org/officeDocument/2006/relationships/image" Target="../media/image163.wmf"/><Relationship Id="rId59" Type="http://schemas.openxmlformats.org/officeDocument/2006/relationships/oleObject" Target="../embeddings/oleObject178.bin"/><Relationship Id="rId58" Type="http://schemas.openxmlformats.org/officeDocument/2006/relationships/image" Target="../media/image189.png"/><Relationship Id="rId57" Type="http://schemas.openxmlformats.org/officeDocument/2006/relationships/oleObject" Target="../embeddings/oleObject177.bin"/><Relationship Id="rId56" Type="http://schemas.openxmlformats.org/officeDocument/2006/relationships/image" Target="../media/image188.png"/><Relationship Id="rId55" Type="http://schemas.openxmlformats.org/officeDocument/2006/relationships/oleObject" Target="../embeddings/oleObject176.bin"/><Relationship Id="rId54" Type="http://schemas.openxmlformats.org/officeDocument/2006/relationships/image" Target="../media/image187.emf"/><Relationship Id="rId53" Type="http://schemas.openxmlformats.org/officeDocument/2006/relationships/oleObject" Target="../embeddings/oleObject175.bin"/><Relationship Id="rId52" Type="http://schemas.openxmlformats.org/officeDocument/2006/relationships/image" Target="../media/image186.emf"/><Relationship Id="rId51" Type="http://schemas.openxmlformats.org/officeDocument/2006/relationships/oleObject" Target="../embeddings/oleObject174.bin"/><Relationship Id="rId50" Type="http://schemas.openxmlformats.org/officeDocument/2006/relationships/image" Target="../media/image185.emf"/><Relationship Id="rId5" Type="http://schemas.openxmlformats.org/officeDocument/2006/relationships/oleObject" Target="../embeddings/oleObject151.bin"/><Relationship Id="rId49" Type="http://schemas.openxmlformats.org/officeDocument/2006/relationships/oleObject" Target="../embeddings/oleObject173.bin"/><Relationship Id="rId48" Type="http://schemas.openxmlformats.org/officeDocument/2006/relationships/image" Target="../media/image184.emf"/><Relationship Id="rId47" Type="http://schemas.openxmlformats.org/officeDocument/2006/relationships/oleObject" Target="../embeddings/oleObject172.bin"/><Relationship Id="rId46" Type="http://schemas.openxmlformats.org/officeDocument/2006/relationships/image" Target="../media/image183.emf"/><Relationship Id="rId45" Type="http://schemas.openxmlformats.org/officeDocument/2006/relationships/oleObject" Target="../embeddings/oleObject171.bin"/><Relationship Id="rId44" Type="http://schemas.openxmlformats.org/officeDocument/2006/relationships/image" Target="../media/image182.wmf"/><Relationship Id="rId43" Type="http://schemas.openxmlformats.org/officeDocument/2006/relationships/oleObject" Target="../embeddings/oleObject170.bin"/><Relationship Id="rId42" Type="http://schemas.openxmlformats.org/officeDocument/2006/relationships/image" Target="../media/image181.wmf"/><Relationship Id="rId41" Type="http://schemas.openxmlformats.org/officeDocument/2006/relationships/oleObject" Target="../embeddings/oleObject169.bin"/><Relationship Id="rId40" Type="http://schemas.openxmlformats.org/officeDocument/2006/relationships/image" Target="../media/image180.wmf"/><Relationship Id="rId4" Type="http://schemas.openxmlformats.org/officeDocument/2006/relationships/image" Target="../media/image162.wmf"/><Relationship Id="rId39" Type="http://schemas.openxmlformats.org/officeDocument/2006/relationships/oleObject" Target="../embeddings/oleObject168.bin"/><Relationship Id="rId38" Type="http://schemas.openxmlformats.org/officeDocument/2006/relationships/image" Target="../media/image179.wmf"/><Relationship Id="rId37" Type="http://schemas.openxmlformats.org/officeDocument/2006/relationships/oleObject" Target="../embeddings/oleObject167.bin"/><Relationship Id="rId36" Type="http://schemas.openxmlformats.org/officeDocument/2006/relationships/image" Target="../media/image178.wmf"/><Relationship Id="rId35" Type="http://schemas.openxmlformats.org/officeDocument/2006/relationships/oleObject" Target="../embeddings/oleObject166.bin"/><Relationship Id="rId34" Type="http://schemas.openxmlformats.org/officeDocument/2006/relationships/image" Target="../media/image177.wmf"/><Relationship Id="rId33" Type="http://schemas.openxmlformats.org/officeDocument/2006/relationships/oleObject" Target="../embeddings/oleObject165.bin"/><Relationship Id="rId32" Type="http://schemas.openxmlformats.org/officeDocument/2006/relationships/image" Target="../media/image176.wmf"/><Relationship Id="rId31" Type="http://schemas.openxmlformats.org/officeDocument/2006/relationships/oleObject" Target="../embeddings/oleObject164.bin"/><Relationship Id="rId30" Type="http://schemas.openxmlformats.org/officeDocument/2006/relationships/image" Target="../media/image175.wmf"/><Relationship Id="rId3" Type="http://schemas.openxmlformats.org/officeDocument/2006/relationships/oleObject" Target="../embeddings/oleObject150.bin"/><Relationship Id="rId29" Type="http://schemas.openxmlformats.org/officeDocument/2006/relationships/oleObject" Target="../embeddings/oleObject163.bin"/><Relationship Id="rId28" Type="http://schemas.openxmlformats.org/officeDocument/2006/relationships/image" Target="../media/image174.wmf"/><Relationship Id="rId27" Type="http://schemas.openxmlformats.org/officeDocument/2006/relationships/oleObject" Target="../embeddings/oleObject162.bin"/><Relationship Id="rId26" Type="http://schemas.openxmlformats.org/officeDocument/2006/relationships/image" Target="../media/image173.wmf"/><Relationship Id="rId25" Type="http://schemas.openxmlformats.org/officeDocument/2006/relationships/oleObject" Target="../embeddings/oleObject161.bin"/><Relationship Id="rId24" Type="http://schemas.openxmlformats.org/officeDocument/2006/relationships/image" Target="../media/image172.wmf"/><Relationship Id="rId23" Type="http://schemas.openxmlformats.org/officeDocument/2006/relationships/oleObject" Target="../embeddings/oleObject160.bin"/><Relationship Id="rId22" Type="http://schemas.openxmlformats.org/officeDocument/2006/relationships/image" Target="../media/image171.wmf"/><Relationship Id="rId21" Type="http://schemas.openxmlformats.org/officeDocument/2006/relationships/oleObject" Target="../embeddings/oleObject159.bin"/><Relationship Id="rId20" Type="http://schemas.openxmlformats.org/officeDocument/2006/relationships/image" Target="../media/image170.wmf"/><Relationship Id="rId2" Type="http://schemas.openxmlformats.org/officeDocument/2006/relationships/image" Target="../media/image161.wmf"/><Relationship Id="rId19" Type="http://schemas.openxmlformats.org/officeDocument/2006/relationships/oleObject" Target="../embeddings/oleObject158.bin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57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56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55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54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4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204.png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203.png"/><Relationship Id="rId5" Type="http://schemas.openxmlformats.org/officeDocument/2006/relationships/oleObject" Target="../embeddings/oleObject193.bin"/><Relationship Id="rId41" Type="http://schemas.openxmlformats.org/officeDocument/2006/relationships/vmlDrawing" Target="../drawings/vmlDrawing21.vml"/><Relationship Id="rId40" Type="http://schemas.openxmlformats.org/officeDocument/2006/relationships/slideLayout" Target="../slideLayouts/slideLayout2.xml"/><Relationship Id="rId4" Type="http://schemas.openxmlformats.org/officeDocument/2006/relationships/image" Target="../media/image202.wmf"/><Relationship Id="rId39" Type="http://schemas.openxmlformats.org/officeDocument/2006/relationships/image" Target="../media/image219.wmf"/><Relationship Id="rId38" Type="http://schemas.openxmlformats.org/officeDocument/2006/relationships/oleObject" Target="../embeddings/oleObject210.bin"/><Relationship Id="rId37" Type="http://schemas.openxmlformats.org/officeDocument/2006/relationships/image" Target="../media/image218.wmf"/><Relationship Id="rId36" Type="http://schemas.openxmlformats.org/officeDocument/2006/relationships/oleObject" Target="../embeddings/oleObject209.bin"/><Relationship Id="rId35" Type="http://schemas.openxmlformats.org/officeDocument/2006/relationships/image" Target="../media/image217.wmf"/><Relationship Id="rId34" Type="http://schemas.openxmlformats.org/officeDocument/2006/relationships/oleObject" Target="../embeddings/oleObject208.bin"/><Relationship Id="rId33" Type="http://schemas.openxmlformats.org/officeDocument/2006/relationships/image" Target="../media/image216.wmf"/><Relationship Id="rId32" Type="http://schemas.openxmlformats.org/officeDocument/2006/relationships/oleObject" Target="../embeddings/oleObject207.bin"/><Relationship Id="rId31" Type="http://schemas.openxmlformats.org/officeDocument/2006/relationships/image" Target="../media/image215.wmf"/><Relationship Id="rId30" Type="http://schemas.openxmlformats.org/officeDocument/2006/relationships/oleObject" Target="../embeddings/oleObject206.bin"/><Relationship Id="rId3" Type="http://schemas.openxmlformats.org/officeDocument/2006/relationships/oleObject" Target="../embeddings/oleObject192.bin"/><Relationship Id="rId29" Type="http://schemas.openxmlformats.org/officeDocument/2006/relationships/image" Target="../media/image214.wmf"/><Relationship Id="rId28" Type="http://schemas.openxmlformats.org/officeDocument/2006/relationships/oleObject" Target="../embeddings/oleObject205.bin"/><Relationship Id="rId27" Type="http://schemas.openxmlformats.org/officeDocument/2006/relationships/image" Target="../media/image213.wmf"/><Relationship Id="rId26" Type="http://schemas.openxmlformats.org/officeDocument/2006/relationships/oleObject" Target="../embeddings/oleObject204.bin"/><Relationship Id="rId25" Type="http://schemas.openxmlformats.org/officeDocument/2006/relationships/image" Target="../media/image212.png"/><Relationship Id="rId24" Type="http://schemas.openxmlformats.org/officeDocument/2006/relationships/oleObject" Target="../embeddings/oleObject203.bin"/><Relationship Id="rId23" Type="http://schemas.openxmlformats.org/officeDocument/2006/relationships/oleObject" Target="../embeddings/oleObject202.bin"/><Relationship Id="rId22" Type="http://schemas.openxmlformats.org/officeDocument/2006/relationships/image" Target="../media/image211.png"/><Relationship Id="rId21" Type="http://schemas.openxmlformats.org/officeDocument/2006/relationships/oleObject" Target="../embeddings/oleObject201.bin"/><Relationship Id="rId20" Type="http://schemas.openxmlformats.org/officeDocument/2006/relationships/image" Target="../media/image210.png"/><Relationship Id="rId2" Type="http://schemas.openxmlformats.org/officeDocument/2006/relationships/image" Target="../media/image201.wmf"/><Relationship Id="rId19" Type="http://schemas.openxmlformats.org/officeDocument/2006/relationships/oleObject" Target="../embeddings/oleObject200.bin"/><Relationship Id="rId18" Type="http://schemas.openxmlformats.org/officeDocument/2006/relationships/image" Target="../media/image209.png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208.png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207.png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206.png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205.png"/><Relationship Id="rId1" Type="http://schemas.openxmlformats.org/officeDocument/2006/relationships/oleObject" Target="../embeddings/oleObject19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5.bin"/><Relationship Id="rId8" Type="http://schemas.openxmlformats.org/officeDocument/2006/relationships/image" Target="../media/image223.wmf"/><Relationship Id="rId7" Type="http://schemas.openxmlformats.org/officeDocument/2006/relationships/oleObject" Target="../embeddings/oleObject214.bin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21.wmf"/><Relationship Id="rId36" Type="http://schemas.openxmlformats.org/officeDocument/2006/relationships/vmlDrawing" Target="../drawings/vmlDrawing22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236.png"/><Relationship Id="rId33" Type="http://schemas.openxmlformats.org/officeDocument/2006/relationships/oleObject" Target="../embeddings/oleObject227.bin"/><Relationship Id="rId32" Type="http://schemas.openxmlformats.org/officeDocument/2006/relationships/image" Target="../media/image235.png"/><Relationship Id="rId31" Type="http://schemas.openxmlformats.org/officeDocument/2006/relationships/oleObject" Target="../embeddings/oleObject226.bin"/><Relationship Id="rId30" Type="http://schemas.openxmlformats.org/officeDocument/2006/relationships/image" Target="../media/image234.png"/><Relationship Id="rId3" Type="http://schemas.openxmlformats.org/officeDocument/2006/relationships/oleObject" Target="../embeddings/oleObject212.bin"/><Relationship Id="rId29" Type="http://schemas.openxmlformats.org/officeDocument/2006/relationships/oleObject" Target="../embeddings/oleObject225.bin"/><Relationship Id="rId28" Type="http://schemas.openxmlformats.org/officeDocument/2006/relationships/image" Target="../media/image233.png"/><Relationship Id="rId27" Type="http://schemas.openxmlformats.org/officeDocument/2006/relationships/oleObject" Target="../embeddings/oleObject224.bin"/><Relationship Id="rId26" Type="http://schemas.openxmlformats.org/officeDocument/2006/relationships/image" Target="../media/image232.png"/><Relationship Id="rId25" Type="http://schemas.openxmlformats.org/officeDocument/2006/relationships/oleObject" Target="../embeddings/oleObject223.bin"/><Relationship Id="rId24" Type="http://schemas.openxmlformats.org/officeDocument/2006/relationships/image" Target="../media/image231.png"/><Relationship Id="rId23" Type="http://schemas.openxmlformats.org/officeDocument/2006/relationships/oleObject" Target="../embeddings/oleObject222.bin"/><Relationship Id="rId22" Type="http://schemas.openxmlformats.org/officeDocument/2006/relationships/image" Target="../media/image230.png"/><Relationship Id="rId21" Type="http://schemas.openxmlformats.org/officeDocument/2006/relationships/oleObject" Target="../embeddings/oleObject221.bin"/><Relationship Id="rId20" Type="http://schemas.openxmlformats.org/officeDocument/2006/relationships/image" Target="../media/image229.wmf"/><Relationship Id="rId2" Type="http://schemas.openxmlformats.org/officeDocument/2006/relationships/image" Target="../media/image220.wmf"/><Relationship Id="rId19" Type="http://schemas.openxmlformats.org/officeDocument/2006/relationships/oleObject" Target="../embeddings/oleObject220.bin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219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18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17.bin"/><Relationship Id="rId12" Type="http://schemas.openxmlformats.org/officeDocument/2006/relationships/image" Target="../media/image225.wmf"/><Relationship Id="rId11" Type="http://schemas.openxmlformats.org/officeDocument/2006/relationships/oleObject" Target="../embeddings/oleObject216.bin"/><Relationship Id="rId10" Type="http://schemas.openxmlformats.org/officeDocument/2006/relationships/image" Target="../media/image224.wmf"/><Relationship Id="rId1" Type="http://schemas.openxmlformats.org/officeDocument/2006/relationships/oleObject" Target="../embeddings/oleObject21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38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37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228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2.png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241.wmf"/><Relationship Id="rId1" Type="http://schemas.openxmlformats.org/officeDocument/2006/relationships/oleObject" Target="../embeddings/oleObject23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37.bin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45.wmf"/><Relationship Id="rId3" Type="http://schemas.openxmlformats.org/officeDocument/2006/relationships/oleObject" Target="../embeddings/oleObject235.bin"/><Relationship Id="rId2" Type="http://schemas.openxmlformats.org/officeDocument/2006/relationships/image" Target="../media/image244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23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2.bin"/><Relationship Id="rId8" Type="http://schemas.openxmlformats.org/officeDocument/2006/relationships/image" Target="../media/image251.wmf"/><Relationship Id="rId7" Type="http://schemas.openxmlformats.org/officeDocument/2006/relationships/oleObject" Target="../embeddings/oleObject241.bin"/><Relationship Id="rId6" Type="http://schemas.openxmlformats.org/officeDocument/2006/relationships/image" Target="../media/image250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49.wmf"/><Relationship Id="rId3" Type="http://schemas.openxmlformats.org/officeDocument/2006/relationships/oleObject" Target="../embeddings/oleObject239.bin"/><Relationship Id="rId2" Type="http://schemas.openxmlformats.org/officeDocument/2006/relationships/image" Target="../media/image248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2.wmf"/><Relationship Id="rId1" Type="http://schemas.openxmlformats.org/officeDocument/2006/relationships/oleObject" Target="../embeddings/oleObject238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3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7.bin"/><Relationship Id="rId84" Type="http://schemas.openxmlformats.org/officeDocument/2006/relationships/vmlDrawing" Target="../drawings/vmlDrawing27.vml"/><Relationship Id="rId83" Type="http://schemas.openxmlformats.org/officeDocument/2006/relationships/slideLayout" Target="../slideLayouts/slideLayout2.xml"/><Relationship Id="rId82" Type="http://schemas.openxmlformats.org/officeDocument/2006/relationships/image" Target="../media/image89.png"/><Relationship Id="rId81" Type="http://schemas.openxmlformats.org/officeDocument/2006/relationships/oleObject" Target="../embeddings/oleObject284.bin"/><Relationship Id="rId80" Type="http://schemas.openxmlformats.org/officeDocument/2006/relationships/image" Target="../media/image88.png"/><Relationship Id="rId8" Type="http://schemas.openxmlformats.org/officeDocument/2006/relationships/image" Target="../media/image256.wmf"/><Relationship Id="rId79" Type="http://schemas.openxmlformats.org/officeDocument/2006/relationships/oleObject" Target="../embeddings/oleObject283.bin"/><Relationship Id="rId78" Type="http://schemas.openxmlformats.org/officeDocument/2006/relationships/image" Target="../media/image281.png"/><Relationship Id="rId77" Type="http://schemas.openxmlformats.org/officeDocument/2006/relationships/oleObject" Target="../embeddings/oleObject282.bin"/><Relationship Id="rId76" Type="http://schemas.openxmlformats.org/officeDocument/2006/relationships/image" Target="../media/image280.png"/><Relationship Id="rId75" Type="http://schemas.openxmlformats.org/officeDocument/2006/relationships/oleObject" Target="../embeddings/oleObject281.bin"/><Relationship Id="rId74" Type="http://schemas.openxmlformats.org/officeDocument/2006/relationships/image" Target="../media/image279.png"/><Relationship Id="rId73" Type="http://schemas.openxmlformats.org/officeDocument/2006/relationships/oleObject" Target="../embeddings/oleObject280.bin"/><Relationship Id="rId72" Type="http://schemas.openxmlformats.org/officeDocument/2006/relationships/image" Target="../media/image278.png"/><Relationship Id="rId71" Type="http://schemas.openxmlformats.org/officeDocument/2006/relationships/oleObject" Target="../embeddings/oleObject279.bin"/><Relationship Id="rId70" Type="http://schemas.openxmlformats.org/officeDocument/2006/relationships/image" Target="../media/image277.png"/><Relationship Id="rId7" Type="http://schemas.openxmlformats.org/officeDocument/2006/relationships/oleObject" Target="../embeddings/oleObject246.bin"/><Relationship Id="rId69" Type="http://schemas.openxmlformats.org/officeDocument/2006/relationships/oleObject" Target="../embeddings/oleObject278.bin"/><Relationship Id="rId68" Type="http://schemas.openxmlformats.org/officeDocument/2006/relationships/image" Target="../media/image276.png"/><Relationship Id="rId67" Type="http://schemas.openxmlformats.org/officeDocument/2006/relationships/oleObject" Target="../embeddings/oleObject277.bin"/><Relationship Id="rId66" Type="http://schemas.openxmlformats.org/officeDocument/2006/relationships/image" Target="../media/image275.png"/><Relationship Id="rId65" Type="http://schemas.openxmlformats.org/officeDocument/2006/relationships/oleObject" Target="../embeddings/oleObject276.bin"/><Relationship Id="rId64" Type="http://schemas.openxmlformats.org/officeDocument/2006/relationships/image" Target="../media/image274.png"/><Relationship Id="rId63" Type="http://schemas.openxmlformats.org/officeDocument/2006/relationships/oleObject" Target="../embeddings/oleObject275.bin"/><Relationship Id="rId62" Type="http://schemas.openxmlformats.org/officeDocument/2006/relationships/image" Target="../media/image273.png"/><Relationship Id="rId61" Type="http://schemas.openxmlformats.org/officeDocument/2006/relationships/oleObject" Target="../embeddings/oleObject274.bin"/><Relationship Id="rId60" Type="http://schemas.openxmlformats.org/officeDocument/2006/relationships/image" Target="../media/image272.png"/><Relationship Id="rId6" Type="http://schemas.openxmlformats.org/officeDocument/2006/relationships/image" Target="../media/image255.wmf"/><Relationship Id="rId59" Type="http://schemas.openxmlformats.org/officeDocument/2006/relationships/oleObject" Target="../embeddings/oleObject273.bin"/><Relationship Id="rId58" Type="http://schemas.openxmlformats.org/officeDocument/2006/relationships/oleObject" Target="../embeddings/oleObject272.bin"/><Relationship Id="rId57" Type="http://schemas.openxmlformats.org/officeDocument/2006/relationships/image" Target="../media/image271.png"/><Relationship Id="rId56" Type="http://schemas.openxmlformats.org/officeDocument/2006/relationships/oleObject" Target="../embeddings/oleObject271.bin"/><Relationship Id="rId55" Type="http://schemas.openxmlformats.org/officeDocument/2006/relationships/image" Target="../media/image270.png"/><Relationship Id="rId54" Type="http://schemas.openxmlformats.org/officeDocument/2006/relationships/oleObject" Target="../embeddings/oleObject270.bin"/><Relationship Id="rId53" Type="http://schemas.openxmlformats.org/officeDocument/2006/relationships/image" Target="../media/image269.png"/><Relationship Id="rId52" Type="http://schemas.openxmlformats.org/officeDocument/2006/relationships/oleObject" Target="../embeddings/oleObject269.bin"/><Relationship Id="rId51" Type="http://schemas.openxmlformats.org/officeDocument/2006/relationships/image" Target="../media/image268.png"/><Relationship Id="rId50" Type="http://schemas.openxmlformats.org/officeDocument/2006/relationships/oleObject" Target="../embeddings/oleObject268.bin"/><Relationship Id="rId5" Type="http://schemas.openxmlformats.org/officeDocument/2006/relationships/oleObject" Target="../embeddings/oleObject245.bin"/><Relationship Id="rId49" Type="http://schemas.openxmlformats.org/officeDocument/2006/relationships/image" Target="../media/image267.png"/><Relationship Id="rId48" Type="http://schemas.openxmlformats.org/officeDocument/2006/relationships/oleObject" Target="../embeddings/oleObject267.bin"/><Relationship Id="rId47" Type="http://schemas.openxmlformats.org/officeDocument/2006/relationships/image" Target="../media/image266.png"/><Relationship Id="rId46" Type="http://schemas.openxmlformats.org/officeDocument/2006/relationships/oleObject" Target="../embeddings/oleObject266.bin"/><Relationship Id="rId45" Type="http://schemas.openxmlformats.org/officeDocument/2006/relationships/image" Target="../media/image265.png"/><Relationship Id="rId44" Type="http://schemas.openxmlformats.org/officeDocument/2006/relationships/oleObject" Target="../embeddings/oleObject265.bin"/><Relationship Id="rId43" Type="http://schemas.openxmlformats.org/officeDocument/2006/relationships/image" Target="../media/image264.emf"/><Relationship Id="rId42" Type="http://schemas.openxmlformats.org/officeDocument/2006/relationships/oleObject" Target="../embeddings/oleObject264.bin"/><Relationship Id="rId41" Type="http://schemas.openxmlformats.org/officeDocument/2006/relationships/image" Target="../media/image263.wmf"/><Relationship Id="rId40" Type="http://schemas.openxmlformats.org/officeDocument/2006/relationships/oleObject" Target="../embeddings/oleObject263.bin"/><Relationship Id="rId4" Type="http://schemas.openxmlformats.org/officeDocument/2006/relationships/image" Target="../media/image78.wmf"/><Relationship Id="rId39" Type="http://schemas.openxmlformats.org/officeDocument/2006/relationships/image" Target="../media/image87.png"/><Relationship Id="rId38" Type="http://schemas.openxmlformats.org/officeDocument/2006/relationships/oleObject" Target="../embeddings/oleObject262.bin"/><Relationship Id="rId37" Type="http://schemas.openxmlformats.org/officeDocument/2006/relationships/oleObject" Target="../embeddings/oleObject261.bin"/><Relationship Id="rId36" Type="http://schemas.openxmlformats.org/officeDocument/2006/relationships/image" Target="../media/image86.png"/><Relationship Id="rId35" Type="http://schemas.openxmlformats.org/officeDocument/2006/relationships/oleObject" Target="../embeddings/oleObject260.bin"/><Relationship Id="rId34" Type="http://schemas.openxmlformats.org/officeDocument/2006/relationships/image" Target="../media/image85.png"/><Relationship Id="rId33" Type="http://schemas.openxmlformats.org/officeDocument/2006/relationships/oleObject" Target="../embeddings/oleObject259.bin"/><Relationship Id="rId32" Type="http://schemas.openxmlformats.org/officeDocument/2006/relationships/image" Target="../media/image84.png"/><Relationship Id="rId31" Type="http://schemas.openxmlformats.org/officeDocument/2006/relationships/oleObject" Target="../embeddings/oleObject258.bin"/><Relationship Id="rId30" Type="http://schemas.openxmlformats.org/officeDocument/2006/relationships/image" Target="../media/image83.png"/><Relationship Id="rId3" Type="http://schemas.openxmlformats.org/officeDocument/2006/relationships/oleObject" Target="../embeddings/oleObject244.bin"/><Relationship Id="rId29" Type="http://schemas.openxmlformats.org/officeDocument/2006/relationships/oleObject" Target="../embeddings/oleObject257.bin"/><Relationship Id="rId28" Type="http://schemas.openxmlformats.org/officeDocument/2006/relationships/image" Target="../media/image82.png"/><Relationship Id="rId27" Type="http://schemas.openxmlformats.org/officeDocument/2006/relationships/oleObject" Target="../embeddings/oleObject256.bin"/><Relationship Id="rId26" Type="http://schemas.openxmlformats.org/officeDocument/2006/relationships/image" Target="../media/image262.wmf"/><Relationship Id="rId25" Type="http://schemas.openxmlformats.org/officeDocument/2006/relationships/oleObject" Target="../embeddings/oleObject255.bin"/><Relationship Id="rId24" Type="http://schemas.openxmlformats.org/officeDocument/2006/relationships/image" Target="../media/image261.wmf"/><Relationship Id="rId23" Type="http://schemas.openxmlformats.org/officeDocument/2006/relationships/oleObject" Target="../embeddings/oleObject254.bin"/><Relationship Id="rId22" Type="http://schemas.openxmlformats.org/officeDocument/2006/relationships/image" Target="../media/image81.wmf"/><Relationship Id="rId21" Type="http://schemas.openxmlformats.org/officeDocument/2006/relationships/oleObject" Target="../embeddings/oleObject253.bin"/><Relationship Id="rId20" Type="http://schemas.openxmlformats.org/officeDocument/2006/relationships/image" Target="../media/image260.wmf"/><Relationship Id="rId2" Type="http://schemas.openxmlformats.org/officeDocument/2006/relationships/image" Target="../media/image254.png"/><Relationship Id="rId19" Type="http://schemas.openxmlformats.org/officeDocument/2006/relationships/oleObject" Target="../embeddings/oleObject252.bin"/><Relationship Id="rId18" Type="http://schemas.openxmlformats.org/officeDocument/2006/relationships/image" Target="../media/image259.wmf"/><Relationship Id="rId17" Type="http://schemas.openxmlformats.org/officeDocument/2006/relationships/oleObject" Target="../embeddings/oleObject251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250.bin"/><Relationship Id="rId14" Type="http://schemas.openxmlformats.org/officeDocument/2006/relationships/image" Target="../media/image258.wmf"/><Relationship Id="rId13" Type="http://schemas.openxmlformats.org/officeDocument/2006/relationships/oleObject" Target="../embeddings/oleObject249.bin"/><Relationship Id="rId12" Type="http://schemas.openxmlformats.org/officeDocument/2006/relationships/image" Target="../media/image257.wmf"/><Relationship Id="rId11" Type="http://schemas.openxmlformats.org/officeDocument/2006/relationships/oleObject" Target="../embeddings/oleObject248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24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286.bin"/><Relationship Id="rId24" Type="http://schemas.openxmlformats.org/officeDocument/2006/relationships/vmlDrawing" Target="../drawings/vmlDrawing28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90.png"/><Relationship Id="rId21" Type="http://schemas.openxmlformats.org/officeDocument/2006/relationships/oleObject" Target="../embeddings/oleObject295.bin"/><Relationship Id="rId20" Type="http://schemas.openxmlformats.org/officeDocument/2006/relationships/image" Target="../media/image289.png"/><Relationship Id="rId2" Type="http://schemas.openxmlformats.org/officeDocument/2006/relationships/image" Target="../media/image106.wmf"/><Relationship Id="rId19" Type="http://schemas.openxmlformats.org/officeDocument/2006/relationships/oleObject" Target="../embeddings/oleObject294.bin"/><Relationship Id="rId18" Type="http://schemas.openxmlformats.org/officeDocument/2006/relationships/image" Target="../media/image288.png"/><Relationship Id="rId17" Type="http://schemas.openxmlformats.org/officeDocument/2006/relationships/oleObject" Target="../embeddings/oleObject293.bin"/><Relationship Id="rId16" Type="http://schemas.openxmlformats.org/officeDocument/2006/relationships/image" Target="../media/image287.png"/><Relationship Id="rId15" Type="http://schemas.openxmlformats.org/officeDocument/2006/relationships/oleObject" Target="../embeddings/oleObject292.bin"/><Relationship Id="rId14" Type="http://schemas.openxmlformats.org/officeDocument/2006/relationships/image" Target="../media/image286.png"/><Relationship Id="rId13" Type="http://schemas.openxmlformats.org/officeDocument/2006/relationships/oleObject" Target="../embeddings/oleObject291.bin"/><Relationship Id="rId12" Type="http://schemas.openxmlformats.org/officeDocument/2006/relationships/image" Target="../media/image285.png"/><Relationship Id="rId11" Type="http://schemas.openxmlformats.org/officeDocument/2006/relationships/oleObject" Target="../embeddings/oleObject290.bin"/><Relationship Id="rId10" Type="http://schemas.openxmlformats.org/officeDocument/2006/relationships/image" Target="../media/image284.wmf"/><Relationship Id="rId1" Type="http://schemas.openxmlformats.org/officeDocument/2006/relationships/oleObject" Target="../embeddings/oleObject28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299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297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296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oleObject" Target="../embeddings/oleObject303.bin"/><Relationship Id="rId7" Type="http://schemas.openxmlformats.org/officeDocument/2006/relationships/image" Target="../media/image294.wmf"/><Relationship Id="rId6" Type="http://schemas.openxmlformats.org/officeDocument/2006/relationships/oleObject" Target="../embeddings/oleObject302.bin"/><Relationship Id="rId5" Type="http://schemas.openxmlformats.org/officeDocument/2006/relationships/image" Target="../media/image293.wmf"/><Relationship Id="rId4" Type="http://schemas.openxmlformats.org/officeDocument/2006/relationships/oleObject" Target="../embeddings/oleObject301.bin"/><Relationship Id="rId3" Type="http://schemas.openxmlformats.org/officeDocument/2006/relationships/image" Target="../media/image292.wmf"/><Relationship Id="rId2" Type="http://schemas.openxmlformats.org/officeDocument/2006/relationships/oleObject" Target="../embeddings/oleObject300.bin"/><Relationship Id="rId13" Type="http://schemas.openxmlformats.org/officeDocument/2006/relationships/vmlDrawing" Target="../drawings/vmlDrawing30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296.wmf"/><Relationship Id="rId10" Type="http://schemas.openxmlformats.org/officeDocument/2006/relationships/oleObject" Target="../embeddings/oleObject304.bin"/><Relationship Id="rId1" Type="http://schemas.openxmlformats.org/officeDocument/2006/relationships/image" Target="../media/image291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1.wmf"/><Relationship Id="rId8" Type="http://schemas.openxmlformats.org/officeDocument/2006/relationships/oleObject" Target="../embeddings/oleObject308.bin"/><Relationship Id="rId7" Type="http://schemas.openxmlformats.org/officeDocument/2006/relationships/image" Target="../media/image300.wmf"/><Relationship Id="rId6" Type="http://schemas.openxmlformats.org/officeDocument/2006/relationships/oleObject" Target="../embeddings/oleObject307.bin"/><Relationship Id="rId5" Type="http://schemas.openxmlformats.org/officeDocument/2006/relationships/image" Target="../media/image299.wmf"/><Relationship Id="rId4" Type="http://schemas.openxmlformats.org/officeDocument/2006/relationships/oleObject" Target="../embeddings/oleObject306.bin"/><Relationship Id="rId3" Type="http://schemas.openxmlformats.org/officeDocument/2006/relationships/image" Target="../media/image298.wmf"/><Relationship Id="rId2" Type="http://schemas.openxmlformats.org/officeDocument/2006/relationships/oleObject" Target="../embeddings/oleObject305.bin"/><Relationship Id="rId11" Type="http://schemas.openxmlformats.org/officeDocument/2006/relationships/vmlDrawing" Target="../drawings/vmlDrawing3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97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310.bin"/><Relationship Id="rId3" Type="http://schemas.openxmlformats.org/officeDocument/2006/relationships/image" Target="../media/image303.wmf"/><Relationship Id="rId2" Type="http://schemas.openxmlformats.org/officeDocument/2006/relationships/oleObject" Target="../embeddings/oleObject309.bin"/><Relationship Id="rId1" Type="http://schemas.openxmlformats.org/officeDocument/2006/relationships/image" Target="../media/image30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oleObject" Target="../embeddings/oleObject314.bin"/><Relationship Id="rId7" Type="http://schemas.openxmlformats.org/officeDocument/2006/relationships/image" Target="../media/image143.wmf"/><Relationship Id="rId6" Type="http://schemas.openxmlformats.org/officeDocument/2006/relationships/oleObject" Target="../embeddings/oleObject313.bin"/><Relationship Id="rId5" Type="http://schemas.openxmlformats.org/officeDocument/2006/relationships/image" Target="../media/image142.jpeg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312.bin"/><Relationship Id="rId24" Type="http://schemas.openxmlformats.org/officeDocument/2006/relationships/vmlDrawing" Target="../drawings/vmlDrawing33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310.wmf"/><Relationship Id="rId21" Type="http://schemas.openxmlformats.org/officeDocument/2006/relationships/oleObject" Target="../embeddings/oleObject319.bin"/><Relationship Id="rId20" Type="http://schemas.openxmlformats.org/officeDocument/2006/relationships/image" Target="../media/image309.jpeg"/><Relationship Id="rId2" Type="http://schemas.openxmlformats.org/officeDocument/2006/relationships/image" Target="../media/image140.wmf"/><Relationship Id="rId19" Type="http://schemas.openxmlformats.org/officeDocument/2006/relationships/image" Target="../media/image308.wmf"/><Relationship Id="rId18" Type="http://schemas.openxmlformats.org/officeDocument/2006/relationships/oleObject" Target="../embeddings/oleObject318.bin"/><Relationship Id="rId17" Type="http://schemas.openxmlformats.org/officeDocument/2006/relationships/image" Target="../media/image307.jpeg"/><Relationship Id="rId16" Type="http://schemas.openxmlformats.org/officeDocument/2006/relationships/image" Target="../media/image306.wmf"/><Relationship Id="rId15" Type="http://schemas.openxmlformats.org/officeDocument/2006/relationships/oleObject" Target="../embeddings/oleObject317.bin"/><Relationship Id="rId14" Type="http://schemas.openxmlformats.org/officeDocument/2006/relationships/image" Target="../media/image305.jpeg"/><Relationship Id="rId13" Type="http://schemas.openxmlformats.org/officeDocument/2006/relationships/image" Target="../media/image304.wmf"/><Relationship Id="rId12" Type="http://schemas.openxmlformats.org/officeDocument/2006/relationships/oleObject" Target="../embeddings/oleObject316.bin"/><Relationship Id="rId11" Type="http://schemas.openxmlformats.org/officeDocument/2006/relationships/image" Target="../media/image145.wmf"/><Relationship Id="rId10" Type="http://schemas.openxmlformats.org/officeDocument/2006/relationships/oleObject" Target="../embeddings/oleObject315.bin"/><Relationship Id="rId1" Type="http://schemas.openxmlformats.org/officeDocument/2006/relationships/oleObject" Target="../embeddings/oleObject31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312.wmf"/><Relationship Id="rId30" Type="http://schemas.openxmlformats.org/officeDocument/2006/relationships/vmlDrawing" Target="../drawings/vmlDrawing34.vml"/><Relationship Id="rId3" Type="http://schemas.openxmlformats.org/officeDocument/2006/relationships/oleObject" Target="../embeddings/oleObject321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55.wmf"/><Relationship Id="rId27" Type="http://schemas.openxmlformats.org/officeDocument/2006/relationships/oleObject" Target="../embeddings/oleObject333.bin"/><Relationship Id="rId26" Type="http://schemas.openxmlformats.org/officeDocument/2006/relationships/image" Target="../media/image154.wmf"/><Relationship Id="rId25" Type="http://schemas.openxmlformats.org/officeDocument/2006/relationships/oleObject" Target="../embeddings/oleObject332.bin"/><Relationship Id="rId24" Type="http://schemas.openxmlformats.org/officeDocument/2006/relationships/image" Target="../media/image315.png"/><Relationship Id="rId23" Type="http://schemas.openxmlformats.org/officeDocument/2006/relationships/oleObject" Target="../embeddings/oleObject331.bin"/><Relationship Id="rId22" Type="http://schemas.openxmlformats.org/officeDocument/2006/relationships/image" Target="../media/image314.png"/><Relationship Id="rId21" Type="http://schemas.openxmlformats.org/officeDocument/2006/relationships/oleObject" Target="../embeddings/oleObject330.bin"/><Relationship Id="rId20" Type="http://schemas.openxmlformats.org/officeDocument/2006/relationships/image" Target="../media/image313.png"/><Relationship Id="rId2" Type="http://schemas.openxmlformats.org/officeDocument/2006/relationships/image" Target="../media/image311.wmf"/><Relationship Id="rId19" Type="http://schemas.openxmlformats.org/officeDocument/2006/relationships/oleObject" Target="../embeddings/oleObject329.bin"/><Relationship Id="rId18" Type="http://schemas.openxmlformats.org/officeDocument/2006/relationships/image" Target="../media/image153.png"/><Relationship Id="rId17" Type="http://schemas.openxmlformats.org/officeDocument/2006/relationships/oleObject" Target="../embeddings/oleObject328.bin"/><Relationship Id="rId16" Type="http://schemas.openxmlformats.org/officeDocument/2006/relationships/image" Target="../media/image152.png"/><Relationship Id="rId15" Type="http://schemas.openxmlformats.org/officeDocument/2006/relationships/oleObject" Target="../embeddings/oleObject327.bin"/><Relationship Id="rId14" Type="http://schemas.openxmlformats.org/officeDocument/2006/relationships/image" Target="../media/image151.png"/><Relationship Id="rId13" Type="http://schemas.openxmlformats.org/officeDocument/2006/relationships/oleObject" Target="../embeddings/oleObject326.bin"/><Relationship Id="rId12" Type="http://schemas.openxmlformats.org/officeDocument/2006/relationships/image" Target="../media/image150.png"/><Relationship Id="rId11" Type="http://schemas.openxmlformats.org/officeDocument/2006/relationships/oleObject" Target="../embeddings/oleObject325.bin"/><Relationship Id="rId10" Type="http://schemas.openxmlformats.org/officeDocument/2006/relationships/image" Target="../media/image149.png"/><Relationship Id="rId1" Type="http://schemas.openxmlformats.org/officeDocument/2006/relationships/oleObject" Target="../embeddings/oleObject320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8.bin"/><Relationship Id="rId8" Type="http://schemas.openxmlformats.org/officeDocument/2006/relationships/image" Target="../media/image319.wmf"/><Relationship Id="rId7" Type="http://schemas.openxmlformats.org/officeDocument/2006/relationships/oleObject" Target="../embeddings/oleObject337.bin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36.bin"/><Relationship Id="rId4" Type="http://schemas.openxmlformats.org/officeDocument/2006/relationships/image" Target="../media/image317.wmf"/><Relationship Id="rId3" Type="http://schemas.openxmlformats.org/officeDocument/2006/relationships/oleObject" Target="../embeddings/oleObject335.bin"/><Relationship Id="rId26" Type="http://schemas.openxmlformats.org/officeDocument/2006/relationships/vmlDrawing" Target="../drawings/vmlDrawing35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27.png"/><Relationship Id="rId23" Type="http://schemas.openxmlformats.org/officeDocument/2006/relationships/oleObject" Target="../embeddings/oleObject345.bin"/><Relationship Id="rId22" Type="http://schemas.openxmlformats.org/officeDocument/2006/relationships/image" Target="../media/image326.wmf"/><Relationship Id="rId21" Type="http://schemas.openxmlformats.org/officeDocument/2006/relationships/oleObject" Target="../embeddings/oleObject344.bin"/><Relationship Id="rId20" Type="http://schemas.openxmlformats.org/officeDocument/2006/relationships/image" Target="../media/image325.wmf"/><Relationship Id="rId2" Type="http://schemas.openxmlformats.org/officeDocument/2006/relationships/image" Target="../media/image316.wmf"/><Relationship Id="rId19" Type="http://schemas.openxmlformats.org/officeDocument/2006/relationships/oleObject" Target="../embeddings/oleObject343.bin"/><Relationship Id="rId18" Type="http://schemas.openxmlformats.org/officeDocument/2006/relationships/image" Target="../media/image324.wmf"/><Relationship Id="rId17" Type="http://schemas.openxmlformats.org/officeDocument/2006/relationships/oleObject" Target="../embeddings/oleObject342.bin"/><Relationship Id="rId16" Type="http://schemas.openxmlformats.org/officeDocument/2006/relationships/image" Target="../media/image323.wmf"/><Relationship Id="rId15" Type="http://schemas.openxmlformats.org/officeDocument/2006/relationships/oleObject" Target="../embeddings/oleObject341.bin"/><Relationship Id="rId14" Type="http://schemas.openxmlformats.org/officeDocument/2006/relationships/image" Target="../media/image322.wmf"/><Relationship Id="rId13" Type="http://schemas.openxmlformats.org/officeDocument/2006/relationships/oleObject" Target="../embeddings/oleObject340.bin"/><Relationship Id="rId12" Type="http://schemas.openxmlformats.org/officeDocument/2006/relationships/image" Target="../media/image321.wmf"/><Relationship Id="rId11" Type="http://schemas.openxmlformats.org/officeDocument/2006/relationships/oleObject" Target="../embeddings/oleObject339.bin"/><Relationship Id="rId10" Type="http://schemas.openxmlformats.org/officeDocument/2006/relationships/image" Target="../media/image320.wmf"/><Relationship Id="rId1" Type="http://schemas.openxmlformats.org/officeDocument/2006/relationships/oleObject" Target="../embeddings/oleObject334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0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349.bin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48.bin"/><Relationship Id="rId47" Type="http://schemas.openxmlformats.org/officeDocument/2006/relationships/vmlDrawing" Target="../drawings/vmlDrawing36.vml"/><Relationship Id="rId46" Type="http://schemas.openxmlformats.org/officeDocument/2006/relationships/slideLayout" Target="../slideLayouts/slideLayout2.xml"/><Relationship Id="rId45" Type="http://schemas.openxmlformats.org/officeDocument/2006/relationships/oleObject" Target="../embeddings/oleObject373.bin"/><Relationship Id="rId44" Type="http://schemas.openxmlformats.org/officeDocument/2006/relationships/image" Target="../media/image344.png"/><Relationship Id="rId43" Type="http://schemas.openxmlformats.org/officeDocument/2006/relationships/oleObject" Target="../embeddings/oleObject372.bin"/><Relationship Id="rId42" Type="http://schemas.openxmlformats.org/officeDocument/2006/relationships/image" Target="../media/image343.png"/><Relationship Id="rId41" Type="http://schemas.openxmlformats.org/officeDocument/2006/relationships/oleObject" Target="../embeddings/oleObject371.bin"/><Relationship Id="rId40" Type="http://schemas.openxmlformats.org/officeDocument/2006/relationships/oleObject" Target="../embeddings/oleObject370.bin"/><Relationship Id="rId4" Type="http://schemas.openxmlformats.org/officeDocument/2006/relationships/image" Target="../media/image329.png"/><Relationship Id="rId39" Type="http://schemas.openxmlformats.org/officeDocument/2006/relationships/image" Target="../media/image342.png"/><Relationship Id="rId38" Type="http://schemas.openxmlformats.org/officeDocument/2006/relationships/oleObject" Target="../embeddings/oleObject369.bin"/><Relationship Id="rId37" Type="http://schemas.openxmlformats.org/officeDocument/2006/relationships/oleObject" Target="../embeddings/oleObject368.bin"/><Relationship Id="rId36" Type="http://schemas.openxmlformats.org/officeDocument/2006/relationships/image" Target="../media/image341.png"/><Relationship Id="rId35" Type="http://schemas.openxmlformats.org/officeDocument/2006/relationships/oleObject" Target="../embeddings/oleObject367.bin"/><Relationship Id="rId34" Type="http://schemas.openxmlformats.org/officeDocument/2006/relationships/oleObject" Target="../embeddings/oleObject366.bin"/><Relationship Id="rId33" Type="http://schemas.openxmlformats.org/officeDocument/2006/relationships/oleObject" Target="../embeddings/oleObject365.bin"/><Relationship Id="rId32" Type="http://schemas.openxmlformats.org/officeDocument/2006/relationships/image" Target="../media/image340.png"/><Relationship Id="rId31" Type="http://schemas.openxmlformats.org/officeDocument/2006/relationships/oleObject" Target="../embeddings/oleObject364.bin"/><Relationship Id="rId30" Type="http://schemas.openxmlformats.org/officeDocument/2006/relationships/oleObject" Target="../embeddings/oleObject363.bin"/><Relationship Id="rId3" Type="http://schemas.openxmlformats.org/officeDocument/2006/relationships/oleObject" Target="../embeddings/oleObject347.bin"/><Relationship Id="rId29" Type="http://schemas.openxmlformats.org/officeDocument/2006/relationships/image" Target="../media/image339.png"/><Relationship Id="rId28" Type="http://schemas.openxmlformats.org/officeDocument/2006/relationships/oleObject" Target="../embeddings/oleObject362.bin"/><Relationship Id="rId27" Type="http://schemas.openxmlformats.org/officeDocument/2006/relationships/oleObject" Target="../embeddings/oleObject361.bin"/><Relationship Id="rId26" Type="http://schemas.openxmlformats.org/officeDocument/2006/relationships/image" Target="../media/image338.png"/><Relationship Id="rId25" Type="http://schemas.openxmlformats.org/officeDocument/2006/relationships/oleObject" Target="../embeddings/oleObject360.bin"/><Relationship Id="rId24" Type="http://schemas.openxmlformats.org/officeDocument/2006/relationships/image" Target="../media/image337.png"/><Relationship Id="rId23" Type="http://schemas.openxmlformats.org/officeDocument/2006/relationships/oleObject" Target="../embeddings/oleObject359.bin"/><Relationship Id="rId22" Type="http://schemas.openxmlformats.org/officeDocument/2006/relationships/oleObject" Target="../embeddings/oleObject358.bin"/><Relationship Id="rId21" Type="http://schemas.openxmlformats.org/officeDocument/2006/relationships/oleObject" Target="../embeddings/oleObject357.bin"/><Relationship Id="rId20" Type="http://schemas.openxmlformats.org/officeDocument/2006/relationships/image" Target="../media/image336.png"/><Relationship Id="rId2" Type="http://schemas.openxmlformats.org/officeDocument/2006/relationships/image" Target="../media/image328.wmf"/><Relationship Id="rId19" Type="http://schemas.openxmlformats.org/officeDocument/2006/relationships/oleObject" Target="../embeddings/oleObject356.bin"/><Relationship Id="rId18" Type="http://schemas.openxmlformats.org/officeDocument/2006/relationships/oleObject" Target="../embeddings/oleObject355.bin"/><Relationship Id="rId17" Type="http://schemas.openxmlformats.org/officeDocument/2006/relationships/image" Target="../media/image335.png"/><Relationship Id="rId16" Type="http://schemas.openxmlformats.org/officeDocument/2006/relationships/oleObject" Target="../embeddings/oleObject354.bin"/><Relationship Id="rId15" Type="http://schemas.openxmlformats.org/officeDocument/2006/relationships/oleObject" Target="../embeddings/oleObject353.bin"/><Relationship Id="rId14" Type="http://schemas.openxmlformats.org/officeDocument/2006/relationships/image" Target="../media/image334.png"/><Relationship Id="rId13" Type="http://schemas.openxmlformats.org/officeDocument/2006/relationships/oleObject" Target="../embeddings/oleObject352.bin"/><Relationship Id="rId12" Type="http://schemas.openxmlformats.org/officeDocument/2006/relationships/image" Target="../media/image333.png"/><Relationship Id="rId11" Type="http://schemas.openxmlformats.org/officeDocument/2006/relationships/oleObject" Target="../embeddings/oleObject351.bin"/><Relationship Id="rId10" Type="http://schemas.openxmlformats.org/officeDocument/2006/relationships/image" Target="../media/image332.wmf"/><Relationship Id="rId1" Type="http://schemas.openxmlformats.org/officeDocument/2006/relationships/oleObject" Target="../embeddings/oleObject346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347.wmf"/><Relationship Id="rId50" Type="http://schemas.openxmlformats.org/officeDocument/2006/relationships/vmlDrawing" Target="../drawings/vmlDrawing37.vml"/><Relationship Id="rId5" Type="http://schemas.openxmlformats.org/officeDocument/2006/relationships/oleObject" Target="../embeddings/oleObject376.bin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364.png"/><Relationship Id="rId47" Type="http://schemas.openxmlformats.org/officeDocument/2006/relationships/oleObject" Target="../embeddings/oleObject401.bin"/><Relationship Id="rId46" Type="http://schemas.openxmlformats.org/officeDocument/2006/relationships/oleObject" Target="../embeddings/oleObject400.bin"/><Relationship Id="rId45" Type="http://schemas.openxmlformats.org/officeDocument/2006/relationships/image" Target="../media/image363.png"/><Relationship Id="rId44" Type="http://schemas.openxmlformats.org/officeDocument/2006/relationships/oleObject" Target="../embeddings/oleObject399.bin"/><Relationship Id="rId43" Type="http://schemas.openxmlformats.org/officeDocument/2006/relationships/oleObject" Target="../embeddings/oleObject398.bin"/><Relationship Id="rId42" Type="http://schemas.openxmlformats.org/officeDocument/2006/relationships/image" Target="../media/image362.png"/><Relationship Id="rId41" Type="http://schemas.openxmlformats.org/officeDocument/2006/relationships/oleObject" Target="../embeddings/oleObject397.bin"/><Relationship Id="rId40" Type="http://schemas.openxmlformats.org/officeDocument/2006/relationships/oleObject" Target="../embeddings/oleObject396.bin"/><Relationship Id="rId4" Type="http://schemas.openxmlformats.org/officeDocument/2006/relationships/image" Target="../media/image346.wmf"/><Relationship Id="rId39" Type="http://schemas.openxmlformats.org/officeDocument/2006/relationships/image" Target="../media/image361.png"/><Relationship Id="rId38" Type="http://schemas.openxmlformats.org/officeDocument/2006/relationships/oleObject" Target="../embeddings/oleObject395.bin"/><Relationship Id="rId37" Type="http://schemas.openxmlformats.org/officeDocument/2006/relationships/oleObject" Target="../embeddings/oleObject394.bin"/><Relationship Id="rId36" Type="http://schemas.openxmlformats.org/officeDocument/2006/relationships/image" Target="../media/image360.png"/><Relationship Id="rId35" Type="http://schemas.openxmlformats.org/officeDocument/2006/relationships/oleObject" Target="../embeddings/oleObject393.bin"/><Relationship Id="rId34" Type="http://schemas.openxmlformats.org/officeDocument/2006/relationships/oleObject" Target="../embeddings/oleObject392.bin"/><Relationship Id="rId33" Type="http://schemas.openxmlformats.org/officeDocument/2006/relationships/oleObject" Target="../embeddings/oleObject391.bin"/><Relationship Id="rId32" Type="http://schemas.openxmlformats.org/officeDocument/2006/relationships/oleObject" Target="../embeddings/oleObject390.bin"/><Relationship Id="rId31" Type="http://schemas.openxmlformats.org/officeDocument/2006/relationships/oleObject" Target="../embeddings/oleObject389.bin"/><Relationship Id="rId30" Type="http://schemas.openxmlformats.org/officeDocument/2006/relationships/image" Target="../media/image359.png"/><Relationship Id="rId3" Type="http://schemas.openxmlformats.org/officeDocument/2006/relationships/oleObject" Target="../embeddings/oleObject375.bin"/><Relationship Id="rId29" Type="http://schemas.openxmlformats.org/officeDocument/2006/relationships/oleObject" Target="../embeddings/oleObject388.bin"/><Relationship Id="rId28" Type="http://schemas.openxmlformats.org/officeDocument/2006/relationships/image" Target="../media/image358.png"/><Relationship Id="rId27" Type="http://schemas.openxmlformats.org/officeDocument/2006/relationships/oleObject" Target="../embeddings/oleObject387.bin"/><Relationship Id="rId26" Type="http://schemas.openxmlformats.org/officeDocument/2006/relationships/image" Target="../media/image357.png"/><Relationship Id="rId25" Type="http://schemas.openxmlformats.org/officeDocument/2006/relationships/oleObject" Target="../embeddings/oleObject386.bin"/><Relationship Id="rId24" Type="http://schemas.openxmlformats.org/officeDocument/2006/relationships/image" Target="../media/image356.png"/><Relationship Id="rId23" Type="http://schemas.openxmlformats.org/officeDocument/2006/relationships/oleObject" Target="../embeddings/oleObject385.bin"/><Relationship Id="rId22" Type="http://schemas.openxmlformats.org/officeDocument/2006/relationships/image" Target="../media/image355.wmf"/><Relationship Id="rId21" Type="http://schemas.openxmlformats.org/officeDocument/2006/relationships/oleObject" Target="../embeddings/oleObject384.bin"/><Relationship Id="rId20" Type="http://schemas.openxmlformats.org/officeDocument/2006/relationships/image" Target="../media/image354.wmf"/><Relationship Id="rId2" Type="http://schemas.openxmlformats.org/officeDocument/2006/relationships/image" Target="../media/image345.png"/><Relationship Id="rId19" Type="http://schemas.openxmlformats.org/officeDocument/2006/relationships/oleObject" Target="../embeddings/oleObject383.bin"/><Relationship Id="rId18" Type="http://schemas.openxmlformats.org/officeDocument/2006/relationships/image" Target="../media/image353.wmf"/><Relationship Id="rId17" Type="http://schemas.openxmlformats.org/officeDocument/2006/relationships/oleObject" Target="../embeddings/oleObject382.bin"/><Relationship Id="rId16" Type="http://schemas.openxmlformats.org/officeDocument/2006/relationships/image" Target="../media/image352.wmf"/><Relationship Id="rId15" Type="http://schemas.openxmlformats.org/officeDocument/2006/relationships/oleObject" Target="../embeddings/oleObject381.bin"/><Relationship Id="rId14" Type="http://schemas.openxmlformats.org/officeDocument/2006/relationships/image" Target="../media/image351.wmf"/><Relationship Id="rId13" Type="http://schemas.openxmlformats.org/officeDocument/2006/relationships/oleObject" Target="../embeddings/oleObject380.bin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379.bin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7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1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6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405.bin"/><Relationship Id="rId6" Type="http://schemas.openxmlformats.org/officeDocument/2006/relationships/image" Target="../media/image367.wmf"/><Relationship Id="rId5" Type="http://schemas.openxmlformats.org/officeDocument/2006/relationships/oleObject" Target="../embeddings/oleObject404.bin"/><Relationship Id="rId4" Type="http://schemas.openxmlformats.org/officeDocument/2006/relationships/image" Target="../media/image366.wmf"/><Relationship Id="rId3" Type="http://schemas.openxmlformats.org/officeDocument/2006/relationships/oleObject" Target="../embeddings/oleObject403.bin"/><Relationship Id="rId2" Type="http://schemas.openxmlformats.org/officeDocument/2006/relationships/image" Target="../media/image365.wmf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69.wmf"/><Relationship Id="rId13" Type="http://schemas.openxmlformats.org/officeDocument/2006/relationships/oleObject" Target="../embeddings/oleObject408.bin"/><Relationship Id="rId12" Type="http://schemas.openxmlformats.org/officeDocument/2006/relationships/image" Target="../media/image368.wmf"/><Relationship Id="rId11" Type="http://schemas.openxmlformats.org/officeDocument/2006/relationships/oleObject" Target="../embeddings/oleObject407.bin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402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3.wmf"/><Relationship Id="rId7" Type="http://schemas.openxmlformats.org/officeDocument/2006/relationships/oleObject" Target="../embeddings/oleObject412.bin"/><Relationship Id="rId6" Type="http://schemas.openxmlformats.org/officeDocument/2006/relationships/image" Target="../media/image372.wmf"/><Relationship Id="rId5" Type="http://schemas.openxmlformats.org/officeDocument/2006/relationships/oleObject" Target="../embeddings/oleObject411.bin"/><Relationship Id="rId4" Type="http://schemas.openxmlformats.org/officeDocument/2006/relationships/image" Target="../media/image371.wmf"/><Relationship Id="rId3" Type="http://schemas.openxmlformats.org/officeDocument/2006/relationships/oleObject" Target="../embeddings/oleObject410.bin"/><Relationship Id="rId2" Type="http://schemas.openxmlformats.org/officeDocument/2006/relationships/image" Target="../media/image370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409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7.bin"/><Relationship Id="rId8" Type="http://schemas.openxmlformats.org/officeDocument/2006/relationships/image" Target="../media/image375.png"/><Relationship Id="rId7" Type="http://schemas.openxmlformats.org/officeDocument/2006/relationships/oleObject" Target="../embeddings/oleObject416.bin"/><Relationship Id="rId6" Type="http://schemas.openxmlformats.org/officeDocument/2006/relationships/image" Target="../media/image374.png"/><Relationship Id="rId5" Type="http://schemas.openxmlformats.org/officeDocument/2006/relationships/oleObject" Target="../embeddings/oleObject415.bin"/><Relationship Id="rId4" Type="http://schemas.openxmlformats.org/officeDocument/2006/relationships/image" Target="../media/image373.wmf"/><Relationship Id="rId37" Type="http://schemas.openxmlformats.org/officeDocument/2006/relationships/vmlDrawing" Target="../drawings/vmlDrawing40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388.png"/><Relationship Id="rId34" Type="http://schemas.openxmlformats.org/officeDocument/2006/relationships/oleObject" Target="../embeddings/oleObject430.bin"/><Relationship Id="rId33" Type="http://schemas.openxmlformats.org/officeDocument/2006/relationships/image" Target="../media/image387.png"/><Relationship Id="rId32" Type="http://schemas.openxmlformats.org/officeDocument/2006/relationships/oleObject" Target="../embeddings/oleObject429.bin"/><Relationship Id="rId31" Type="http://schemas.openxmlformats.org/officeDocument/2006/relationships/image" Target="../media/image386.png"/><Relationship Id="rId30" Type="http://schemas.openxmlformats.org/officeDocument/2006/relationships/oleObject" Target="../embeddings/oleObject428.bin"/><Relationship Id="rId3" Type="http://schemas.openxmlformats.org/officeDocument/2006/relationships/oleObject" Target="../embeddings/oleObject414.bin"/><Relationship Id="rId29" Type="http://schemas.openxmlformats.org/officeDocument/2006/relationships/image" Target="../media/image385.png"/><Relationship Id="rId28" Type="http://schemas.openxmlformats.org/officeDocument/2006/relationships/oleObject" Target="../embeddings/oleObject427.bin"/><Relationship Id="rId27" Type="http://schemas.openxmlformats.org/officeDocument/2006/relationships/image" Target="../media/image384.png"/><Relationship Id="rId26" Type="http://schemas.openxmlformats.org/officeDocument/2006/relationships/oleObject" Target="../embeddings/oleObject426.bin"/><Relationship Id="rId25" Type="http://schemas.openxmlformats.org/officeDocument/2006/relationships/oleObject" Target="../embeddings/oleObject425.bin"/><Relationship Id="rId24" Type="http://schemas.openxmlformats.org/officeDocument/2006/relationships/image" Target="../media/image383.png"/><Relationship Id="rId23" Type="http://schemas.openxmlformats.org/officeDocument/2006/relationships/oleObject" Target="../embeddings/oleObject424.bin"/><Relationship Id="rId22" Type="http://schemas.openxmlformats.org/officeDocument/2006/relationships/image" Target="../media/image382.png"/><Relationship Id="rId21" Type="http://schemas.openxmlformats.org/officeDocument/2006/relationships/oleObject" Target="../embeddings/oleObject423.bin"/><Relationship Id="rId20" Type="http://schemas.openxmlformats.org/officeDocument/2006/relationships/image" Target="../media/image381.png"/><Relationship Id="rId2" Type="http://schemas.openxmlformats.org/officeDocument/2006/relationships/image" Target="../media/image372.wmf"/><Relationship Id="rId19" Type="http://schemas.openxmlformats.org/officeDocument/2006/relationships/oleObject" Target="../embeddings/oleObject422.bin"/><Relationship Id="rId18" Type="http://schemas.openxmlformats.org/officeDocument/2006/relationships/image" Target="../media/image380.png"/><Relationship Id="rId17" Type="http://schemas.openxmlformats.org/officeDocument/2006/relationships/oleObject" Target="../embeddings/oleObject421.bin"/><Relationship Id="rId16" Type="http://schemas.openxmlformats.org/officeDocument/2006/relationships/image" Target="../media/image379.png"/><Relationship Id="rId15" Type="http://schemas.openxmlformats.org/officeDocument/2006/relationships/oleObject" Target="../embeddings/oleObject420.bin"/><Relationship Id="rId14" Type="http://schemas.openxmlformats.org/officeDocument/2006/relationships/image" Target="../media/image378.png"/><Relationship Id="rId13" Type="http://schemas.openxmlformats.org/officeDocument/2006/relationships/oleObject" Target="../embeddings/oleObject419.bin"/><Relationship Id="rId12" Type="http://schemas.openxmlformats.org/officeDocument/2006/relationships/image" Target="../media/image377.png"/><Relationship Id="rId11" Type="http://schemas.openxmlformats.org/officeDocument/2006/relationships/oleObject" Target="../embeddings/oleObject418.bin"/><Relationship Id="rId10" Type="http://schemas.openxmlformats.org/officeDocument/2006/relationships/image" Target="../media/image376.png"/><Relationship Id="rId1" Type="http://schemas.openxmlformats.org/officeDocument/2006/relationships/oleObject" Target="../embeddings/oleObject41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5.bin"/><Relationship Id="rId8" Type="http://schemas.openxmlformats.org/officeDocument/2006/relationships/image" Target="../media/image392.wmf"/><Relationship Id="rId7" Type="http://schemas.openxmlformats.org/officeDocument/2006/relationships/oleObject" Target="../embeddings/oleObject434.bin"/><Relationship Id="rId6" Type="http://schemas.openxmlformats.org/officeDocument/2006/relationships/image" Target="../media/image391.emf"/><Relationship Id="rId5" Type="http://schemas.openxmlformats.org/officeDocument/2006/relationships/oleObject" Target="../embeddings/oleObject433.bin"/><Relationship Id="rId4" Type="http://schemas.openxmlformats.org/officeDocument/2006/relationships/image" Target="../media/image390.emf"/><Relationship Id="rId36" Type="http://schemas.openxmlformats.org/officeDocument/2006/relationships/vmlDrawing" Target="../drawings/vmlDrawing41.vml"/><Relationship Id="rId35" Type="http://schemas.openxmlformats.org/officeDocument/2006/relationships/slideLayout" Target="../slideLayouts/slideLayout2.xml"/><Relationship Id="rId34" Type="http://schemas.openxmlformats.org/officeDocument/2006/relationships/image" Target="../media/image405.emf"/><Relationship Id="rId33" Type="http://schemas.openxmlformats.org/officeDocument/2006/relationships/oleObject" Target="../embeddings/oleObject447.bin"/><Relationship Id="rId32" Type="http://schemas.openxmlformats.org/officeDocument/2006/relationships/image" Target="../media/image404.png"/><Relationship Id="rId31" Type="http://schemas.openxmlformats.org/officeDocument/2006/relationships/oleObject" Target="../embeddings/oleObject446.bin"/><Relationship Id="rId30" Type="http://schemas.openxmlformats.org/officeDocument/2006/relationships/image" Target="../media/image403.png"/><Relationship Id="rId3" Type="http://schemas.openxmlformats.org/officeDocument/2006/relationships/oleObject" Target="../embeddings/oleObject432.bin"/><Relationship Id="rId29" Type="http://schemas.openxmlformats.org/officeDocument/2006/relationships/oleObject" Target="../embeddings/oleObject445.bin"/><Relationship Id="rId28" Type="http://schemas.openxmlformats.org/officeDocument/2006/relationships/image" Target="../media/image402.png"/><Relationship Id="rId27" Type="http://schemas.openxmlformats.org/officeDocument/2006/relationships/oleObject" Target="../embeddings/oleObject444.bin"/><Relationship Id="rId26" Type="http://schemas.openxmlformats.org/officeDocument/2006/relationships/image" Target="../media/image401.png"/><Relationship Id="rId25" Type="http://schemas.openxmlformats.org/officeDocument/2006/relationships/oleObject" Target="../embeddings/oleObject443.bin"/><Relationship Id="rId24" Type="http://schemas.openxmlformats.org/officeDocument/2006/relationships/image" Target="../media/image400.png"/><Relationship Id="rId23" Type="http://schemas.openxmlformats.org/officeDocument/2006/relationships/oleObject" Target="../embeddings/oleObject442.bin"/><Relationship Id="rId22" Type="http://schemas.openxmlformats.org/officeDocument/2006/relationships/image" Target="../media/image399.png"/><Relationship Id="rId21" Type="http://schemas.openxmlformats.org/officeDocument/2006/relationships/oleObject" Target="../embeddings/oleObject441.bin"/><Relationship Id="rId20" Type="http://schemas.openxmlformats.org/officeDocument/2006/relationships/image" Target="../media/image398.png"/><Relationship Id="rId2" Type="http://schemas.openxmlformats.org/officeDocument/2006/relationships/image" Target="../media/image389.wmf"/><Relationship Id="rId19" Type="http://schemas.openxmlformats.org/officeDocument/2006/relationships/oleObject" Target="../embeddings/oleObject440.bin"/><Relationship Id="rId18" Type="http://schemas.openxmlformats.org/officeDocument/2006/relationships/image" Target="../media/image397.wmf"/><Relationship Id="rId17" Type="http://schemas.openxmlformats.org/officeDocument/2006/relationships/oleObject" Target="../embeddings/oleObject439.bin"/><Relationship Id="rId16" Type="http://schemas.openxmlformats.org/officeDocument/2006/relationships/image" Target="../media/image396.emf"/><Relationship Id="rId15" Type="http://schemas.openxmlformats.org/officeDocument/2006/relationships/oleObject" Target="../embeddings/oleObject438.bin"/><Relationship Id="rId14" Type="http://schemas.openxmlformats.org/officeDocument/2006/relationships/image" Target="../media/image395.emf"/><Relationship Id="rId13" Type="http://schemas.openxmlformats.org/officeDocument/2006/relationships/oleObject" Target="../embeddings/oleObject437.bin"/><Relationship Id="rId12" Type="http://schemas.openxmlformats.org/officeDocument/2006/relationships/image" Target="../media/image394.emf"/><Relationship Id="rId11" Type="http://schemas.openxmlformats.org/officeDocument/2006/relationships/oleObject" Target="../embeddings/oleObject436.bin"/><Relationship Id="rId10" Type="http://schemas.openxmlformats.org/officeDocument/2006/relationships/image" Target="../media/image393.emf"/><Relationship Id="rId1" Type="http://schemas.openxmlformats.org/officeDocument/2006/relationships/oleObject" Target="../embeddings/oleObject431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2.bin"/><Relationship Id="rId8" Type="http://schemas.openxmlformats.org/officeDocument/2006/relationships/image" Target="../media/image407.emf"/><Relationship Id="rId7" Type="http://schemas.openxmlformats.org/officeDocument/2006/relationships/oleObject" Target="../embeddings/oleObject451.bin"/><Relationship Id="rId6" Type="http://schemas.openxmlformats.org/officeDocument/2006/relationships/image" Target="../media/image404.png"/><Relationship Id="rId5" Type="http://schemas.openxmlformats.org/officeDocument/2006/relationships/oleObject" Target="../embeddings/oleObject450.bin"/><Relationship Id="rId4" Type="http://schemas.openxmlformats.org/officeDocument/2006/relationships/image" Target="../media/image397.wmf"/><Relationship Id="rId3" Type="http://schemas.openxmlformats.org/officeDocument/2006/relationships/oleObject" Target="../embeddings/oleObject449.bin"/><Relationship Id="rId2" Type="http://schemas.openxmlformats.org/officeDocument/2006/relationships/image" Target="../media/image406.wmf"/><Relationship Id="rId16" Type="http://schemas.openxmlformats.org/officeDocument/2006/relationships/vmlDrawing" Target="../drawings/vmlDrawing4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10.wmf"/><Relationship Id="rId13" Type="http://schemas.openxmlformats.org/officeDocument/2006/relationships/oleObject" Target="../embeddings/oleObject454.bin"/><Relationship Id="rId12" Type="http://schemas.openxmlformats.org/officeDocument/2006/relationships/image" Target="../media/image409.emf"/><Relationship Id="rId11" Type="http://schemas.openxmlformats.org/officeDocument/2006/relationships/oleObject" Target="../embeddings/oleObject453.bin"/><Relationship Id="rId10" Type="http://schemas.openxmlformats.org/officeDocument/2006/relationships/image" Target="../media/image408.emf"/><Relationship Id="rId1" Type="http://schemas.openxmlformats.org/officeDocument/2006/relationships/oleObject" Target="../embeddings/oleObject448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9.bin"/><Relationship Id="rId8" Type="http://schemas.openxmlformats.org/officeDocument/2006/relationships/image" Target="../media/image414.emf"/><Relationship Id="rId7" Type="http://schemas.openxmlformats.org/officeDocument/2006/relationships/oleObject" Target="../embeddings/oleObject458.bin"/><Relationship Id="rId6" Type="http://schemas.openxmlformats.org/officeDocument/2006/relationships/image" Target="../media/image413.emf"/><Relationship Id="rId5" Type="http://schemas.openxmlformats.org/officeDocument/2006/relationships/oleObject" Target="../embeddings/oleObject457.bin"/><Relationship Id="rId48" Type="http://schemas.openxmlformats.org/officeDocument/2006/relationships/vmlDrawing" Target="../drawings/vmlDrawing43.v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33.wmf"/><Relationship Id="rId45" Type="http://schemas.openxmlformats.org/officeDocument/2006/relationships/oleObject" Target="../embeddings/oleObject477.bin"/><Relationship Id="rId44" Type="http://schemas.openxmlformats.org/officeDocument/2006/relationships/image" Target="../media/image432.emf"/><Relationship Id="rId43" Type="http://schemas.openxmlformats.org/officeDocument/2006/relationships/oleObject" Target="../embeddings/oleObject476.bin"/><Relationship Id="rId42" Type="http://schemas.openxmlformats.org/officeDocument/2006/relationships/image" Target="../media/image431.emf"/><Relationship Id="rId41" Type="http://schemas.openxmlformats.org/officeDocument/2006/relationships/oleObject" Target="../embeddings/oleObject475.bin"/><Relationship Id="rId40" Type="http://schemas.openxmlformats.org/officeDocument/2006/relationships/image" Target="../media/image430.png"/><Relationship Id="rId4" Type="http://schemas.openxmlformats.org/officeDocument/2006/relationships/image" Target="../media/image412.wmf"/><Relationship Id="rId39" Type="http://schemas.openxmlformats.org/officeDocument/2006/relationships/oleObject" Target="../embeddings/oleObject474.bin"/><Relationship Id="rId38" Type="http://schemas.openxmlformats.org/officeDocument/2006/relationships/image" Target="../media/image429.png"/><Relationship Id="rId37" Type="http://schemas.openxmlformats.org/officeDocument/2006/relationships/oleObject" Target="../embeddings/oleObject473.bin"/><Relationship Id="rId36" Type="http://schemas.openxmlformats.org/officeDocument/2006/relationships/image" Target="../media/image428.png"/><Relationship Id="rId35" Type="http://schemas.openxmlformats.org/officeDocument/2006/relationships/oleObject" Target="../embeddings/oleObject472.bin"/><Relationship Id="rId34" Type="http://schemas.openxmlformats.org/officeDocument/2006/relationships/image" Target="../media/image427.png"/><Relationship Id="rId33" Type="http://schemas.openxmlformats.org/officeDocument/2006/relationships/oleObject" Target="../embeddings/oleObject471.bin"/><Relationship Id="rId32" Type="http://schemas.openxmlformats.org/officeDocument/2006/relationships/image" Target="../media/image426.png"/><Relationship Id="rId31" Type="http://schemas.openxmlformats.org/officeDocument/2006/relationships/oleObject" Target="../embeddings/oleObject470.bin"/><Relationship Id="rId30" Type="http://schemas.openxmlformats.org/officeDocument/2006/relationships/image" Target="../media/image425.emf"/><Relationship Id="rId3" Type="http://schemas.openxmlformats.org/officeDocument/2006/relationships/oleObject" Target="../embeddings/oleObject456.bin"/><Relationship Id="rId29" Type="http://schemas.openxmlformats.org/officeDocument/2006/relationships/oleObject" Target="../embeddings/oleObject469.bin"/><Relationship Id="rId28" Type="http://schemas.openxmlformats.org/officeDocument/2006/relationships/image" Target="../media/image424.png"/><Relationship Id="rId27" Type="http://schemas.openxmlformats.org/officeDocument/2006/relationships/oleObject" Target="../embeddings/oleObject468.bin"/><Relationship Id="rId26" Type="http://schemas.openxmlformats.org/officeDocument/2006/relationships/image" Target="../media/image423.png"/><Relationship Id="rId25" Type="http://schemas.openxmlformats.org/officeDocument/2006/relationships/oleObject" Target="../embeddings/oleObject467.bin"/><Relationship Id="rId24" Type="http://schemas.openxmlformats.org/officeDocument/2006/relationships/image" Target="../media/image422.png"/><Relationship Id="rId23" Type="http://schemas.openxmlformats.org/officeDocument/2006/relationships/oleObject" Target="../embeddings/oleObject466.bin"/><Relationship Id="rId22" Type="http://schemas.openxmlformats.org/officeDocument/2006/relationships/image" Target="../media/image421.png"/><Relationship Id="rId21" Type="http://schemas.openxmlformats.org/officeDocument/2006/relationships/oleObject" Target="../embeddings/oleObject465.bin"/><Relationship Id="rId20" Type="http://schemas.openxmlformats.org/officeDocument/2006/relationships/image" Target="../media/image420.png"/><Relationship Id="rId2" Type="http://schemas.openxmlformats.org/officeDocument/2006/relationships/image" Target="../media/image411.emf"/><Relationship Id="rId19" Type="http://schemas.openxmlformats.org/officeDocument/2006/relationships/oleObject" Target="../embeddings/oleObject464.bin"/><Relationship Id="rId18" Type="http://schemas.openxmlformats.org/officeDocument/2006/relationships/image" Target="../media/image419.emf"/><Relationship Id="rId17" Type="http://schemas.openxmlformats.org/officeDocument/2006/relationships/oleObject" Target="../embeddings/oleObject463.bin"/><Relationship Id="rId16" Type="http://schemas.openxmlformats.org/officeDocument/2006/relationships/image" Target="../media/image418.emf"/><Relationship Id="rId15" Type="http://schemas.openxmlformats.org/officeDocument/2006/relationships/oleObject" Target="../embeddings/oleObject462.bin"/><Relationship Id="rId14" Type="http://schemas.openxmlformats.org/officeDocument/2006/relationships/image" Target="../media/image417.emf"/><Relationship Id="rId13" Type="http://schemas.openxmlformats.org/officeDocument/2006/relationships/oleObject" Target="../embeddings/oleObject461.bin"/><Relationship Id="rId12" Type="http://schemas.openxmlformats.org/officeDocument/2006/relationships/image" Target="../media/image416.emf"/><Relationship Id="rId11" Type="http://schemas.openxmlformats.org/officeDocument/2006/relationships/oleObject" Target="../embeddings/oleObject460.bin"/><Relationship Id="rId10" Type="http://schemas.openxmlformats.org/officeDocument/2006/relationships/image" Target="../media/image415.emf"/><Relationship Id="rId1" Type="http://schemas.openxmlformats.org/officeDocument/2006/relationships/oleObject" Target="../embeddings/oleObject45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2.bin"/><Relationship Id="rId8" Type="http://schemas.openxmlformats.org/officeDocument/2006/relationships/image" Target="../media/image437.wmf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436.w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35.wmf"/><Relationship Id="rId38" Type="http://schemas.openxmlformats.org/officeDocument/2006/relationships/vmlDrawing" Target="../drawings/vmlDrawing44.v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451.emf"/><Relationship Id="rId35" Type="http://schemas.openxmlformats.org/officeDocument/2006/relationships/oleObject" Target="../embeddings/oleObject495.bin"/><Relationship Id="rId34" Type="http://schemas.openxmlformats.org/officeDocument/2006/relationships/image" Target="../media/image450.png"/><Relationship Id="rId33" Type="http://schemas.openxmlformats.org/officeDocument/2006/relationships/oleObject" Target="../embeddings/oleObject494.bin"/><Relationship Id="rId32" Type="http://schemas.openxmlformats.org/officeDocument/2006/relationships/image" Target="../media/image449.png"/><Relationship Id="rId31" Type="http://schemas.openxmlformats.org/officeDocument/2006/relationships/oleObject" Target="../embeddings/oleObject493.bin"/><Relationship Id="rId30" Type="http://schemas.openxmlformats.org/officeDocument/2006/relationships/image" Target="../media/image448.png"/><Relationship Id="rId3" Type="http://schemas.openxmlformats.org/officeDocument/2006/relationships/oleObject" Target="../embeddings/oleObject479.bin"/><Relationship Id="rId29" Type="http://schemas.openxmlformats.org/officeDocument/2006/relationships/oleObject" Target="../embeddings/oleObject492.bin"/><Relationship Id="rId28" Type="http://schemas.openxmlformats.org/officeDocument/2006/relationships/image" Target="../media/image447.png"/><Relationship Id="rId27" Type="http://schemas.openxmlformats.org/officeDocument/2006/relationships/oleObject" Target="../embeddings/oleObject491.bin"/><Relationship Id="rId26" Type="http://schemas.openxmlformats.org/officeDocument/2006/relationships/image" Target="../media/image446.png"/><Relationship Id="rId25" Type="http://schemas.openxmlformats.org/officeDocument/2006/relationships/oleObject" Target="../embeddings/oleObject490.bin"/><Relationship Id="rId24" Type="http://schemas.openxmlformats.org/officeDocument/2006/relationships/image" Target="../media/image445.png"/><Relationship Id="rId23" Type="http://schemas.openxmlformats.org/officeDocument/2006/relationships/oleObject" Target="../embeddings/oleObject489.bin"/><Relationship Id="rId22" Type="http://schemas.openxmlformats.org/officeDocument/2006/relationships/image" Target="../media/image444.png"/><Relationship Id="rId21" Type="http://schemas.openxmlformats.org/officeDocument/2006/relationships/oleObject" Target="../embeddings/oleObject488.bin"/><Relationship Id="rId20" Type="http://schemas.openxmlformats.org/officeDocument/2006/relationships/image" Target="../media/image443.wmf"/><Relationship Id="rId2" Type="http://schemas.openxmlformats.org/officeDocument/2006/relationships/image" Target="../media/image434.wmf"/><Relationship Id="rId19" Type="http://schemas.openxmlformats.org/officeDocument/2006/relationships/oleObject" Target="../embeddings/oleObject487.bin"/><Relationship Id="rId18" Type="http://schemas.openxmlformats.org/officeDocument/2006/relationships/image" Target="../media/image442.wmf"/><Relationship Id="rId17" Type="http://schemas.openxmlformats.org/officeDocument/2006/relationships/oleObject" Target="../embeddings/oleObject486.bin"/><Relationship Id="rId16" Type="http://schemas.openxmlformats.org/officeDocument/2006/relationships/image" Target="../media/image441.wmf"/><Relationship Id="rId15" Type="http://schemas.openxmlformats.org/officeDocument/2006/relationships/oleObject" Target="../embeddings/oleObject485.bin"/><Relationship Id="rId14" Type="http://schemas.openxmlformats.org/officeDocument/2006/relationships/image" Target="../media/image440.wmf"/><Relationship Id="rId13" Type="http://schemas.openxmlformats.org/officeDocument/2006/relationships/oleObject" Target="../embeddings/oleObject484.bin"/><Relationship Id="rId12" Type="http://schemas.openxmlformats.org/officeDocument/2006/relationships/image" Target="../media/image439.wmf"/><Relationship Id="rId11" Type="http://schemas.openxmlformats.org/officeDocument/2006/relationships/oleObject" Target="../embeddings/oleObject483.bin"/><Relationship Id="rId10" Type="http://schemas.openxmlformats.org/officeDocument/2006/relationships/image" Target="../media/image438.wmf"/><Relationship Id="rId1" Type="http://schemas.openxmlformats.org/officeDocument/2006/relationships/oleObject" Target="../embeddings/oleObject478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0.bin"/><Relationship Id="rId8" Type="http://schemas.openxmlformats.org/officeDocument/2006/relationships/image" Target="../media/image454.wmf"/><Relationship Id="rId7" Type="http://schemas.openxmlformats.org/officeDocument/2006/relationships/oleObject" Target="../embeddings/oleObject499.bin"/><Relationship Id="rId6" Type="http://schemas.openxmlformats.org/officeDocument/2006/relationships/image" Target="../media/image453.wmf"/><Relationship Id="rId5" Type="http://schemas.openxmlformats.org/officeDocument/2006/relationships/oleObject" Target="../embeddings/oleObject498.bin"/><Relationship Id="rId44" Type="http://schemas.openxmlformats.org/officeDocument/2006/relationships/vmlDrawing" Target="../drawings/vmlDrawing45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470.png"/><Relationship Id="rId41" Type="http://schemas.openxmlformats.org/officeDocument/2006/relationships/oleObject" Target="../embeddings/oleObject516.bin"/><Relationship Id="rId40" Type="http://schemas.openxmlformats.org/officeDocument/2006/relationships/image" Target="../media/image469.png"/><Relationship Id="rId4" Type="http://schemas.openxmlformats.org/officeDocument/2006/relationships/image" Target="../media/image435.wmf"/><Relationship Id="rId39" Type="http://schemas.openxmlformats.org/officeDocument/2006/relationships/oleObject" Target="../embeddings/oleObject515.bin"/><Relationship Id="rId38" Type="http://schemas.openxmlformats.org/officeDocument/2006/relationships/image" Target="../media/image468.png"/><Relationship Id="rId37" Type="http://schemas.openxmlformats.org/officeDocument/2006/relationships/oleObject" Target="../embeddings/oleObject514.bin"/><Relationship Id="rId36" Type="http://schemas.openxmlformats.org/officeDocument/2006/relationships/image" Target="../media/image467.png"/><Relationship Id="rId35" Type="http://schemas.openxmlformats.org/officeDocument/2006/relationships/oleObject" Target="../embeddings/oleObject513.bin"/><Relationship Id="rId34" Type="http://schemas.openxmlformats.org/officeDocument/2006/relationships/image" Target="../media/image466.png"/><Relationship Id="rId33" Type="http://schemas.openxmlformats.org/officeDocument/2006/relationships/oleObject" Target="../embeddings/oleObject512.bin"/><Relationship Id="rId32" Type="http://schemas.openxmlformats.org/officeDocument/2006/relationships/image" Target="../media/image465.png"/><Relationship Id="rId31" Type="http://schemas.openxmlformats.org/officeDocument/2006/relationships/oleObject" Target="../embeddings/oleObject511.bin"/><Relationship Id="rId30" Type="http://schemas.openxmlformats.org/officeDocument/2006/relationships/image" Target="../media/image464.png"/><Relationship Id="rId3" Type="http://schemas.openxmlformats.org/officeDocument/2006/relationships/oleObject" Target="../embeddings/oleObject497.bin"/><Relationship Id="rId29" Type="http://schemas.openxmlformats.org/officeDocument/2006/relationships/oleObject" Target="../embeddings/oleObject510.bin"/><Relationship Id="rId28" Type="http://schemas.openxmlformats.org/officeDocument/2006/relationships/image" Target="../media/image463.png"/><Relationship Id="rId27" Type="http://schemas.openxmlformats.org/officeDocument/2006/relationships/oleObject" Target="../embeddings/oleObject509.bin"/><Relationship Id="rId26" Type="http://schemas.openxmlformats.org/officeDocument/2006/relationships/image" Target="../media/image462.png"/><Relationship Id="rId25" Type="http://schemas.openxmlformats.org/officeDocument/2006/relationships/oleObject" Target="../embeddings/oleObject508.bin"/><Relationship Id="rId24" Type="http://schemas.openxmlformats.org/officeDocument/2006/relationships/image" Target="../media/image461.png"/><Relationship Id="rId23" Type="http://schemas.openxmlformats.org/officeDocument/2006/relationships/oleObject" Target="../embeddings/oleObject507.bin"/><Relationship Id="rId22" Type="http://schemas.openxmlformats.org/officeDocument/2006/relationships/image" Target="../media/image460.png"/><Relationship Id="rId21" Type="http://schemas.openxmlformats.org/officeDocument/2006/relationships/oleObject" Target="../embeddings/oleObject506.bin"/><Relationship Id="rId20" Type="http://schemas.openxmlformats.org/officeDocument/2006/relationships/image" Target="../media/image459.wmf"/><Relationship Id="rId2" Type="http://schemas.openxmlformats.org/officeDocument/2006/relationships/image" Target="../media/image452.wmf"/><Relationship Id="rId19" Type="http://schemas.openxmlformats.org/officeDocument/2006/relationships/oleObject" Target="../embeddings/oleObject505.bin"/><Relationship Id="rId18" Type="http://schemas.openxmlformats.org/officeDocument/2006/relationships/image" Target="../media/image458.wmf"/><Relationship Id="rId17" Type="http://schemas.openxmlformats.org/officeDocument/2006/relationships/oleObject" Target="../embeddings/oleObject504.bin"/><Relationship Id="rId16" Type="http://schemas.openxmlformats.org/officeDocument/2006/relationships/image" Target="../media/image457.wmf"/><Relationship Id="rId15" Type="http://schemas.openxmlformats.org/officeDocument/2006/relationships/oleObject" Target="../embeddings/oleObject503.bin"/><Relationship Id="rId14" Type="http://schemas.openxmlformats.org/officeDocument/2006/relationships/image" Target="../media/image456.wmf"/><Relationship Id="rId13" Type="http://schemas.openxmlformats.org/officeDocument/2006/relationships/oleObject" Target="../embeddings/oleObject502.bin"/><Relationship Id="rId12" Type="http://schemas.openxmlformats.org/officeDocument/2006/relationships/image" Target="../media/image439.wmf"/><Relationship Id="rId11" Type="http://schemas.openxmlformats.org/officeDocument/2006/relationships/oleObject" Target="../embeddings/oleObject501.bin"/><Relationship Id="rId10" Type="http://schemas.openxmlformats.org/officeDocument/2006/relationships/image" Target="../media/image455.wmf"/><Relationship Id="rId1" Type="http://schemas.openxmlformats.org/officeDocument/2006/relationships/oleObject" Target="../embeddings/oleObject49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7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1.bin"/><Relationship Id="rId8" Type="http://schemas.openxmlformats.org/officeDocument/2006/relationships/image" Target="../media/image473.wmf"/><Relationship Id="rId7" Type="http://schemas.openxmlformats.org/officeDocument/2006/relationships/oleObject" Target="../embeddings/oleObject520.bin"/><Relationship Id="rId6" Type="http://schemas.openxmlformats.org/officeDocument/2006/relationships/image" Target="../media/image472.wmf"/><Relationship Id="rId5" Type="http://schemas.openxmlformats.org/officeDocument/2006/relationships/oleObject" Target="../embeddings/oleObject519.bin"/><Relationship Id="rId40" Type="http://schemas.openxmlformats.org/officeDocument/2006/relationships/vmlDrawing" Target="../drawings/vmlDrawing46.vml"/><Relationship Id="rId4" Type="http://schemas.openxmlformats.org/officeDocument/2006/relationships/image" Target="../media/image435.wmf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481.png"/><Relationship Id="rId37" Type="http://schemas.openxmlformats.org/officeDocument/2006/relationships/oleObject" Target="../embeddings/oleObject535.bin"/><Relationship Id="rId36" Type="http://schemas.openxmlformats.org/officeDocument/2006/relationships/image" Target="../media/image480.png"/><Relationship Id="rId35" Type="http://schemas.openxmlformats.org/officeDocument/2006/relationships/oleObject" Target="../embeddings/oleObject534.bin"/><Relationship Id="rId34" Type="http://schemas.openxmlformats.org/officeDocument/2006/relationships/image" Target="../media/image479.png"/><Relationship Id="rId33" Type="http://schemas.openxmlformats.org/officeDocument/2006/relationships/oleObject" Target="../embeddings/oleObject533.bin"/><Relationship Id="rId32" Type="http://schemas.openxmlformats.org/officeDocument/2006/relationships/image" Target="../media/image478.png"/><Relationship Id="rId31" Type="http://schemas.openxmlformats.org/officeDocument/2006/relationships/oleObject" Target="../embeddings/oleObject532.bin"/><Relationship Id="rId30" Type="http://schemas.openxmlformats.org/officeDocument/2006/relationships/image" Target="../media/image477.wmf"/><Relationship Id="rId3" Type="http://schemas.openxmlformats.org/officeDocument/2006/relationships/oleObject" Target="../embeddings/oleObject518.bin"/><Relationship Id="rId29" Type="http://schemas.openxmlformats.org/officeDocument/2006/relationships/oleObject" Target="../embeddings/oleObject531.bin"/><Relationship Id="rId28" Type="http://schemas.openxmlformats.org/officeDocument/2006/relationships/image" Target="../media/image463.png"/><Relationship Id="rId27" Type="http://schemas.openxmlformats.org/officeDocument/2006/relationships/oleObject" Target="../embeddings/oleObject530.bin"/><Relationship Id="rId26" Type="http://schemas.openxmlformats.org/officeDocument/2006/relationships/image" Target="../media/image462.png"/><Relationship Id="rId25" Type="http://schemas.openxmlformats.org/officeDocument/2006/relationships/oleObject" Target="../embeddings/oleObject529.bin"/><Relationship Id="rId24" Type="http://schemas.openxmlformats.org/officeDocument/2006/relationships/image" Target="../media/image461.png"/><Relationship Id="rId23" Type="http://schemas.openxmlformats.org/officeDocument/2006/relationships/oleObject" Target="../embeddings/oleObject528.bin"/><Relationship Id="rId22" Type="http://schemas.openxmlformats.org/officeDocument/2006/relationships/image" Target="../media/image476.png"/><Relationship Id="rId21" Type="http://schemas.openxmlformats.org/officeDocument/2006/relationships/oleObject" Target="../embeddings/oleObject527.bin"/><Relationship Id="rId20" Type="http://schemas.openxmlformats.org/officeDocument/2006/relationships/image" Target="../media/image475.wmf"/><Relationship Id="rId2" Type="http://schemas.openxmlformats.org/officeDocument/2006/relationships/image" Target="../media/image471.wmf"/><Relationship Id="rId19" Type="http://schemas.openxmlformats.org/officeDocument/2006/relationships/oleObject" Target="../embeddings/oleObject526.bin"/><Relationship Id="rId18" Type="http://schemas.openxmlformats.org/officeDocument/2006/relationships/image" Target="../media/image458.wmf"/><Relationship Id="rId17" Type="http://schemas.openxmlformats.org/officeDocument/2006/relationships/oleObject" Target="../embeddings/oleObject525.bin"/><Relationship Id="rId16" Type="http://schemas.openxmlformats.org/officeDocument/2006/relationships/image" Target="../media/image457.wmf"/><Relationship Id="rId15" Type="http://schemas.openxmlformats.org/officeDocument/2006/relationships/oleObject" Target="../embeddings/oleObject524.bin"/><Relationship Id="rId14" Type="http://schemas.openxmlformats.org/officeDocument/2006/relationships/image" Target="../media/image474.wmf"/><Relationship Id="rId13" Type="http://schemas.openxmlformats.org/officeDocument/2006/relationships/oleObject" Target="../embeddings/oleObject523.bin"/><Relationship Id="rId12" Type="http://schemas.openxmlformats.org/officeDocument/2006/relationships/image" Target="../media/image439.wmf"/><Relationship Id="rId11" Type="http://schemas.openxmlformats.org/officeDocument/2006/relationships/oleObject" Target="../embeddings/oleObject522.bin"/><Relationship Id="rId10" Type="http://schemas.openxmlformats.org/officeDocument/2006/relationships/image" Target="../media/image455.wmf"/><Relationship Id="rId1" Type="http://schemas.openxmlformats.org/officeDocument/2006/relationships/oleObject" Target="../embeddings/oleObject517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0.bin"/><Relationship Id="rId8" Type="http://schemas.openxmlformats.org/officeDocument/2006/relationships/image" Target="../media/image483.wmf"/><Relationship Id="rId7" Type="http://schemas.openxmlformats.org/officeDocument/2006/relationships/oleObject" Target="../embeddings/oleObject539.bin"/><Relationship Id="rId6" Type="http://schemas.openxmlformats.org/officeDocument/2006/relationships/image" Target="../media/image482.wmf"/><Relationship Id="rId50" Type="http://schemas.openxmlformats.org/officeDocument/2006/relationships/vmlDrawing" Target="../drawings/vmlDrawing47.vml"/><Relationship Id="rId5" Type="http://schemas.openxmlformats.org/officeDocument/2006/relationships/oleObject" Target="../embeddings/oleObject538.bin"/><Relationship Id="rId49" Type="http://schemas.openxmlformats.org/officeDocument/2006/relationships/slideLayout" Target="../slideLayouts/slideLayout2.xml"/><Relationship Id="rId48" Type="http://schemas.openxmlformats.org/officeDocument/2006/relationships/image" Target="../media/image498.png"/><Relationship Id="rId47" Type="http://schemas.openxmlformats.org/officeDocument/2006/relationships/oleObject" Target="../embeddings/oleObject559.bin"/><Relationship Id="rId46" Type="http://schemas.openxmlformats.org/officeDocument/2006/relationships/image" Target="../media/image497.png"/><Relationship Id="rId45" Type="http://schemas.openxmlformats.org/officeDocument/2006/relationships/oleObject" Target="../embeddings/oleObject558.bin"/><Relationship Id="rId44" Type="http://schemas.openxmlformats.org/officeDocument/2006/relationships/image" Target="../media/image496.png"/><Relationship Id="rId43" Type="http://schemas.openxmlformats.org/officeDocument/2006/relationships/oleObject" Target="../embeddings/oleObject557.bin"/><Relationship Id="rId42" Type="http://schemas.openxmlformats.org/officeDocument/2006/relationships/image" Target="../media/image495.png"/><Relationship Id="rId41" Type="http://schemas.openxmlformats.org/officeDocument/2006/relationships/oleObject" Target="../embeddings/oleObject556.bin"/><Relationship Id="rId40" Type="http://schemas.openxmlformats.org/officeDocument/2006/relationships/image" Target="../media/image494.png"/><Relationship Id="rId4" Type="http://schemas.openxmlformats.org/officeDocument/2006/relationships/image" Target="../media/image435.wmf"/><Relationship Id="rId39" Type="http://schemas.openxmlformats.org/officeDocument/2006/relationships/oleObject" Target="../embeddings/oleObject555.bin"/><Relationship Id="rId38" Type="http://schemas.openxmlformats.org/officeDocument/2006/relationships/image" Target="../media/image493.png"/><Relationship Id="rId37" Type="http://schemas.openxmlformats.org/officeDocument/2006/relationships/oleObject" Target="../embeddings/oleObject554.bin"/><Relationship Id="rId36" Type="http://schemas.openxmlformats.org/officeDocument/2006/relationships/image" Target="../media/image492.png"/><Relationship Id="rId35" Type="http://schemas.openxmlformats.org/officeDocument/2006/relationships/oleObject" Target="../embeddings/oleObject553.bin"/><Relationship Id="rId34" Type="http://schemas.openxmlformats.org/officeDocument/2006/relationships/image" Target="../media/image491.png"/><Relationship Id="rId33" Type="http://schemas.openxmlformats.org/officeDocument/2006/relationships/oleObject" Target="../embeddings/oleObject552.bin"/><Relationship Id="rId32" Type="http://schemas.openxmlformats.org/officeDocument/2006/relationships/image" Target="../media/image490.png"/><Relationship Id="rId31" Type="http://schemas.openxmlformats.org/officeDocument/2006/relationships/oleObject" Target="../embeddings/oleObject551.bin"/><Relationship Id="rId30" Type="http://schemas.openxmlformats.org/officeDocument/2006/relationships/image" Target="../media/image489.png"/><Relationship Id="rId3" Type="http://schemas.openxmlformats.org/officeDocument/2006/relationships/oleObject" Target="../embeddings/oleObject537.bin"/><Relationship Id="rId29" Type="http://schemas.openxmlformats.org/officeDocument/2006/relationships/oleObject" Target="../embeddings/oleObject550.bin"/><Relationship Id="rId28" Type="http://schemas.openxmlformats.org/officeDocument/2006/relationships/image" Target="../media/image488.png"/><Relationship Id="rId27" Type="http://schemas.openxmlformats.org/officeDocument/2006/relationships/oleObject" Target="../embeddings/oleObject549.bin"/><Relationship Id="rId26" Type="http://schemas.openxmlformats.org/officeDocument/2006/relationships/image" Target="../media/image487.wmf"/><Relationship Id="rId25" Type="http://schemas.openxmlformats.org/officeDocument/2006/relationships/oleObject" Target="../embeddings/oleObject548.bin"/><Relationship Id="rId24" Type="http://schemas.openxmlformats.org/officeDocument/2006/relationships/image" Target="../media/image486.png"/><Relationship Id="rId23" Type="http://schemas.openxmlformats.org/officeDocument/2006/relationships/oleObject" Target="../embeddings/oleObject547.bin"/><Relationship Id="rId22" Type="http://schemas.openxmlformats.org/officeDocument/2006/relationships/image" Target="../media/image485.wmf"/><Relationship Id="rId21" Type="http://schemas.openxmlformats.org/officeDocument/2006/relationships/oleObject" Target="../embeddings/oleObject546.bin"/><Relationship Id="rId20" Type="http://schemas.openxmlformats.org/officeDocument/2006/relationships/image" Target="../media/image484.wmf"/><Relationship Id="rId2" Type="http://schemas.openxmlformats.org/officeDocument/2006/relationships/image" Target="../media/image471.wmf"/><Relationship Id="rId19" Type="http://schemas.openxmlformats.org/officeDocument/2006/relationships/oleObject" Target="../embeddings/oleObject545.bin"/><Relationship Id="rId18" Type="http://schemas.openxmlformats.org/officeDocument/2006/relationships/image" Target="../media/image458.wmf"/><Relationship Id="rId17" Type="http://schemas.openxmlformats.org/officeDocument/2006/relationships/oleObject" Target="../embeddings/oleObject544.bin"/><Relationship Id="rId16" Type="http://schemas.openxmlformats.org/officeDocument/2006/relationships/image" Target="../media/image457.wmf"/><Relationship Id="rId15" Type="http://schemas.openxmlformats.org/officeDocument/2006/relationships/oleObject" Target="../embeddings/oleObject543.bin"/><Relationship Id="rId14" Type="http://schemas.openxmlformats.org/officeDocument/2006/relationships/image" Target="../media/image474.wmf"/><Relationship Id="rId13" Type="http://schemas.openxmlformats.org/officeDocument/2006/relationships/oleObject" Target="../embeddings/oleObject542.bin"/><Relationship Id="rId12" Type="http://schemas.openxmlformats.org/officeDocument/2006/relationships/image" Target="../media/image439.wmf"/><Relationship Id="rId11" Type="http://schemas.openxmlformats.org/officeDocument/2006/relationships/oleObject" Target="../embeddings/oleObject541.bin"/><Relationship Id="rId10" Type="http://schemas.openxmlformats.org/officeDocument/2006/relationships/image" Target="../media/image455.wmf"/><Relationship Id="rId1" Type="http://schemas.openxmlformats.org/officeDocument/2006/relationships/oleObject" Target="../embeddings/oleObject536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4.bin"/><Relationship Id="rId8" Type="http://schemas.openxmlformats.org/officeDocument/2006/relationships/image" Target="../media/image501.wmf"/><Relationship Id="rId7" Type="http://schemas.openxmlformats.org/officeDocument/2006/relationships/oleObject" Target="../embeddings/oleObject563.bin"/><Relationship Id="rId6" Type="http://schemas.openxmlformats.org/officeDocument/2006/relationships/image" Target="../media/image500.wmf"/><Relationship Id="rId5" Type="http://schemas.openxmlformats.org/officeDocument/2006/relationships/oleObject" Target="../embeddings/oleObject562.bin"/><Relationship Id="rId47" Type="http://schemas.openxmlformats.org/officeDocument/2006/relationships/vmlDrawing" Target="../drawings/vmlDrawing48.vml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519.png"/><Relationship Id="rId44" Type="http://schemas.openxmlformats.org/officeDocument/2006/relationships/oleObject" Target="../embeddings/oleObject582.bin"/><Relationship Id="rId43" Type="http://schemas.openxmlformats.org/officeDocument/2006/relationships/oleObject" Target="../embeddings/oleObject581.bin"/><Relationship Id="rId42" Type="http://schemas.openxmlformats.org/officeDocument/2006/relationships/image" Target="../media/image518.png"/><Relationship Id="rId41" Type="http://schemas.openxmlformats.org/officeDocument/2006/relationships/oleObject" Target="../embeddings/oleObject580.bin"/><Relationship Id="rId40" Type="http://schemas.openxmlformats.org/officeDocument/2006/relationships/image" Target="../media/image517.png"/><Relationship Id="rId4" Type="http://schemas.openxmlformats.org/officeDocument/2006/relationships/image" Target="../media/image435.wmf"/><Relationship Id="rId39" Type="http://schemas.openxmlformats.org/officeDocument/2006/relationships/oleObject" Target="../embeddings/oleObject579.bin"/><Relationship Id="rId38" Type="http://schemas.openxmlformats.org/officeDocument/2006/relationships/image" Target="../media/image516.png"/><Relationship Id="rId37" Type="http://schemas.openxmlformats.org/officeDocument/2006/relationships/oleObject" Target="../embeddings/oleObject578.bin"/><Relationship Id="rId36" Type="http://schemas.openxmlformats.org/officeDocument/2006/relationships/image" Target="../media/image515.png"/><Relationship Id="rId35" Type="http://schemas.openxmlformats.org/officeDocument/2006/relationships/oleObject" Target="../embeddings/oleObject577.bin"/><Relationship Id="rId34" Type="http://schemas.openxmlformats.org/officeDocument/2006/relationships/image" Target="../media/image514.png"/><Relationship Id="rId33" Type="http://schemas.openxmlformats.org/officeDocument/2006/relationships/oleObject" Target="../embeddings/oleObject576.bin"/><Relationship Id="rId32" Type="http://schemas.openxmlformats.org/officeDocument/2006/relationships/image" Target="../media/image513.png"/><Relationship Id="rId31" Type="http://schemas.openxmlformats.org/officeDocument/2006/relationships/oleObject" Target="../embeddings/oleObject575.bin"/><Relationship Id="rId30" Type="http://schemas.openxmlformats.org/officeDocument/2006/relationships/image" Target="../media/image512.png"/><Relationship Id="rId3" Type="http://schemas.openxmlformats.org/officeDocument/2006/relationships/oleObject" Target="../embeddings/oleObject561.bin"/><Relationship Id="rId29" Type="http://schemas.openxmlformats.org/officeDocument/2006/relationships/oleObject" Target="../embeddings/oleObject574.bin"/><Relationship Id="rId28" Type="http://schemas.openxmlformats.org/officeDocument/2006/relationships/image" Target="../media/image511.png"/><Relationship Id="rId27" Type="http://schemas.openxmlformats.org/officeDocument/2006/relationships/oleObject" Target="../embeddings/oleObject573.bin"/><Relationship Id="rId26" Type="http://schemas.openxmlformats.org/officeDocument/2006/relationships/image" Target="../media/image510.png"/><Relationship Id="rId25" Type="http://schemas.openxmlformats.org/officeDocument/2006/relationships/oleObject" Target="../embeddings/oleObject572.bin"/><Relationship Id="rId24" Type="http://schemas.openxmlformats.org/officeDocument/2006/relationships/image" Target="../media/image509.png"/><Relationship Id="rId23" Type="http://schemas.openxmlformats.org/officeDocument/2006/relationships/oleObject" Target="../embeddings/oleObject571.bin"/><Relationship Id="rId22" Type="http://schemas.openxmlformats.org/officeDocument/2006/relationships/image" Target="../media/image508.png"/><Relationship Id="rId21" Type="http://schemas.openxmlformats.org/officeDocument/2006/relationships/oleObject" Target="../embeddings/oleObject570.bin"/><Relationship Id="rId20" Type="http://schemas.openxmlformats.org/officeDocument/2006/relationships/image" Target="../media/image507.emf"/><Relationship Id="rId2" Type="http://schemas.openxmlformats.org/officeDocument/2006/relationships/image" Target="../media/image499.emf"/><Relationship Id="rId19" Type="http://schemas.openxmlformats.org/officeDocument/2006/relationships/oleObject" Target="../embeddings/oleObject569.bin"/><Relationship Id="rId18" Type="http://schemas.openxmlformats.org/officeDocument/2006/relationships/image" Target="../media/image506.wmf"/><Relationship Id="rId17" Type="http://schemas.openxmlformats.org/officeDocument/2006/relationships/oleObject" Target="../embeddings/oleObject568.bin"/><Relationship Id="rId16" Type="http://schemas.openxmlformats.org/officeDocument/2006/relationships/image" Target="../media/image505.wmf"/><Relationship Id="rId15" Type="http://schemas.openxmlformats.org/officeDocument/2006/relationships/oleObject" Target="../embeddings/oleObject567.bin"/><Relationship Id="rId14" Type="http://schemas.openxmlformats.org/officeDocument/2006/relationships/image" Target="../media/image504.wmf"/><Relationship Id="rId13" Type="http://schemas.openxmlformats.org/officeDocument/2006/relationships/oleObject" Target="../embeddings/oleObject566.bin"/><Relationship Id="rId12" Type="http://schemas.openxmlformats.org/officeDocument/2006/relationships/image" Target="../media/image503.wmf"/><Relationship Id="rId11" Type="http://schemas.openxmlformats.org/officeDocument/2006/relationships/oleObject" Target="../embeddings/oleObject565.bin"/><Relationship Id="rId10" Type="http://schemas.openxmlformats.org/officeDocument/2006/relationships/image" Target="../media/image502.wmf"/><Relationship Id="rId1" Type="http://schemas.openxmlformats.org/officeDocument/2006/relationships/oleObject" Target="../embeddings/oleObject560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7.bin"/><Relationship Id="rId8" Type="http://schemas.openxmlformats.org/officeDocument/2006/relationships/image" Target="../media/image501.wmf"/><Relationship Id="rId7" Type="http://schemas.openxmlformats.org/officeDocument/2006/relationships/oleObject" Target="../embeddings/oleObject586.bin"/><Relationship Id="rId60" Type="http://schemas.openxmlformats.org/officeDocument/2006/relationships/vmlDrawing" Target="../drawings/vmlDrawing49.vml"/><Relationship Id="rId6" Type="http://schemas.openxmlformats.org/officeDocument/2006/relationships/image" Target="../media/image522.wmf"/><Relationship Id="rId59" Type="http://schemas.openxmlformats.org/officeDocument/2006/relationships/slideLayout" Target="../slideLayouts/slideLayout2.xml"/><Relationship Id="rId58" Type="http://schemas.openxmlformats.org/officeDocument/2006/relationships/image" Target="../media/image546.png"/><Relationship Id="rId57" Type="http://schemas.openxmlformats.org/officeDocument/2006/relationships/oleObject" Target="../embeddings/oleObject611.bin"/><Relationship Id="rId56" Type="http://schemas.openxmlformats.org/officeDocument/2006/relationships/image" Target="../media/image545.png"/><Relationship Id="rId55" Type="http://schemas.openxmlformats.org/officeDocument/2006/relationships/oleObject" Target="../embeddings/oleObject610.bin"/><Relationship Id="rId54" Type="http://schemas.openxmlformats.org/officeDocument/2006/relationships/image" Target="../media/image544.png"/><Relationship Id="rId53" Type="http://schemas.openxmlformats.org/officeDocument/2006/relationships/oleObject" Target="../embeddings/oleObject609.bin"/><Relationship Id="rId52" Type="http://schemas.openxmlformats.org/officeDocument/2006/relationships/image" Target="../media/image543.png"/><Relationship Id="rId51" Type="http://schemas.openxmlformats.org/officeDocument/2006/relationships/oleObject" Target="../embeddings/oleObject608.bin"/><Relationship Id="rId50" Type="http://schemas.openxmlformats.org/officeDocument/2006/relationships/image" Target="../media/image542.png"/><Relationship Id="rId5" Type="http://schemas.openxmlformats.org/officeDocument/2006/relationships/oleObject" Target="../embeddings/oleObject585.bin"/><Relationship Id="rId49" Type="http://schemas.openxmlformats.org/officeDocument/2006/relationships/oleObject" Target="../embeddings/oleObject607.bin"/><Relationship Id="rId48" Type="http://schemas.openxmlformats.org/officeDocument/2006/relationships/image" Target="../media/image541.png"/><Relationship Id="rId47" Type="http://schemas.openxmlformats.org/officeDocument/2006/relationships/oleObject" Target="../embeddings/oleObject606.bin"/><Relationship Id="rId46" Type="http://schemas.openxmlformats.org/officeDocument/2006/relationships/image" Target="../media/image540.png"/><Relationship Id="rId45" Type="http://schemas.openxmlformats.org/officeDocument/2006/relationships/oleObject" Target="../embeddings/oleObject605.bin"/><Relationship Id="rId44" Type="http://schemas.openxmlformats.org/officeDocument/2006/relationships/image" Target="../media/image539.png"/><Relationship Id="rId43" Type="http://schemas.openxmlformats.org/officeDocument/2006/relationships/oleObject" Target="../embeddings/oleObject604.bin"/><Relationship Id="rId42" Type="http://schemas.openxmlformats.org/officeDocument/2006/relationships/image" Target="../media/image538.png"/><Relationship Id="rId41" Type="http://schemas.openxmlformats.org/officeDocument/2006/relationships/oleObject" Target="../embeddings/oleObject603.bin"/><Relationship Id="rId40" Type="http://schemas.openxmlformats.org/officeDocument/2006/relationships/image" Target="../media/image537.png"/><Relationship Id="rId4" Type="http://schemas.openxmlformats.org/officeDocument/2006/relationships/image" Target="../media/image521.wmf"/><Relationship Id="rId39" Type="http://schemas.openxmlformats.org/officeDocument/2006/relationships/oleObject" Target="../embeddings/oleObject602.bin"/><Relationship Id="rId38" Type="http://schemas.openxmlformats.org/officeDocument/2006/relationships/image" Target="../media/image536.png"/><Relationship Id="rId37" Type="http://schemas.openxmlformats.org/officeDocument/2006/relationships/oleObject" Target="../embeddings/oleObject601.bin"/><Relationship Id="rId36" Type="http://schemas.openxmlformats.org/officeDocument/2006/relationships/image" Target="../media/image535.png"/><Relationship Id="rId35" Type="http://schemas.openxmlformats.org/officeDocument/2006/relationships/oleObject" Target="../embeddings/oleObject600.bin"/><Relationship Id="rId34" Type="http://schemas.openxmlformats.org/officeDocument/2006/relationships/image" Target="../media/image534.png"/><Relationship Id="rId33" Type="http://schemas.openxmlformats.org/officeDocument/2006/relationships/oleObject" Target="../embeddings/oleObject599.bin"/><Relationship Id="rId32" Type="http://schemas.openxmlformats.org/officeDocument/2006/relationships/image" Target="../media/image533.png"/><Relationship Id="rId31" Type="http://schemas.openxmlformats.org/officeDocument/2006/relationships/oleObject" Target="../embeddings/oleObject598.bin"/><Relationship Id="rId30" Type="http://schemas.openxmlformats.org/officeDocument/2006/relationships/image" Target="../media/image532.png"/><Relationship Id="rId3" Type="http://schemas.openxmlformats.org/officeDocument/2006/relationships/oleObject" Target="../embeddings/oleObject584.bin"/><Relationship Id="rId29" Type="http://schemas.openxmlformats.org/officeDocument/2006/relationships/oleObject" Target="../embeddings/oleObject597.bin"/><Relationship Id="rId28" Type="http://schemas.openxmlformats.org/officeDocument/2006/relationships/image" Target="../media/image531.png"/><Relationship Id="rId27" Type="http://schemas.openxmlformats.org/officeDocument/2006/relationships/oleObject" Target="../embeddings/oleObject596.bin"/><Relationship Id="rId26" Type="http://schemas.openxmlformats.org/officeDocument/2006/relationships/image" Target="../media/image530.wmf"/><Relationship Id="rId25" Type="http://schemas.openxmlformats.org/officeDocument/2006/relationships/oleObject" Target="../embeddings/oleObject595.bin"/><Relationship Id="rId24" Type="http://schemas.openxmlformats.org/officeDocument/2006/relationships/image" Target="../media/image529.wmf"/><Relationship Id="rId23" Type="http://schemas.openxmlformats.org/officeDocument/2006/relationships/oleObject" Target="../embeddings/oleObject594.bin"/><Relationship Id="rId22" Type="http://schemas.openxmlformats.org/officeDocument/2006/relationships/image" Target="../media/image528.wmf"/><Relationship Id="rId21" Type="http://schemas.openxmlformats.org/officeDocument/2006/relationships/oleObject" Target="../embeddings/oleObject593.bin"/><Relationship Id="rId20" Type="http://schemas.openxmlformats.org/officeDocument/2006/relationships/image" Target="../media/image527.emf"/><Relationship Id="rId2" Type="http://schemas.openxmlformats.org/officeDocument/2006/relationships/image" Target="../media/image520.emf"/><Relationship Id="rId19" Type="http://schemas.openxmlformats.org/officeDocument/2006/relationships/oleObject" Target="../embeddings/oleObject592.bin"/><Relationship Id="rId18" Type="http://schemas.openxmlformats.org/officeDocument/2006/relationships/image" Target="../media/image526.wmf"/><Relationship Id="rId17" Type="http://schemas.openxmlformats.org/officeDocument/2006/relationships/oleObject" Target="../embeddings/oleObject591.bin"/><Relationship Id="rId16" Type="http://schemas.openxmlformats.org/officeDocument/2006/relationships/image" Target="../media/image525.wmf"/><Relationship Id="rId15" Type="http://schemas.openxmlformats.org/officeDocument/2006/relationships/oleObject" Target="../embeddings/oleObject590.bin"/><Relationship Id="rId14" Type="http://schemas.openxmlformats.org/officeDocument/2006/relationships/image" Target="../media/image504.wmf"/><Relationship Id="rId13" Type="http://schemas.openxmlformats.org/officeDocument/2006/relationships/oleObject" Target="../embeddings/oleObject589.bin"/><Relationship Id="rId12" Type="http://schemas.openxmlformats.org/officeDocument/2006/relationships/image" Target="../media/image524.wmf"/><Relationship Id="rId11" Type="http://schemas.openxmlformats.org/officeDocument/2006/relationships/oleObject" Target="../embeddings/oleObject588.bin"/><Relationship Id="rId10" Type="http://schemas.openxmlformats.org/officeDocument/2006/relationships/image" Target="../media/image523.wmf"/><Relationship Id="rId1" Type="http://schemas.openxmlformats.org/officeDocument/2006/relationships/oleObject" Target="../embeddings/oleObject583.bin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47.wmf"/><Relationship Id="rId1" Type="http://schemas.openxmlformats.org/officeDocument/2006/relationships/oleObject" Target="../embeddings/oleObject612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548.wmf"/><Relationship Id="rId1" Type="http://schemas.openxmlformats.org/officeDocument/2006/relationships/oleObject" Target="../embeddings/oleObject613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551.wmf"/><Relationship Id="rId5" Type="http://schemas.openxmlformats.org/officeDocument/2006/relationships/oleObject" Target="../embeddings/oleObject616.bin"/><Relationship Id="rId4" Type="http://schemas.openxmlformats.org/officeDocument/2006/relationships/image" Target="../media/image550.wmf"/><Relationship Id="rId3" Type="http://schemas.openxmlformats.org/officeDocument/2006/relationships/oleObject" Target="../embeddings/oleObject615.bin"/><Relationship Id="rId2" Type="http://schemas.openxmlformats.org/officeDocument/2006/relationships/image" Target="../media/image549.png"/><Relationship Id="rId1" Type="http://schemas.openxmlformats.org/officeDocument/2006/relationships/oleObject" Target="../embeddings/oleObject614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4.emf"/><Relationship Id="rId5" Type="http://schemas.openxmlformats.org/officeDocument/2006/relationships/oleObject" Target="../embeddings/oleObject619.bin"/><Relationship Id="rId4" Type="http://schemas.openxmlformats.org/officeDocument/2006/relationships/image" Target="../media/image553.emf"/><Relationship Id="rId3" Type="http://schemas.openxmlformats.org/officeDocument/2006/relationships/oleObject" Target="../embeddings/oleObject618.bin"/><Relationship Id="rId2" Type="http://schemas.openxmlformats.org/officeDocument/2006/relationships/image" Target="../media/image552.emf"/><Relationship Id="rId1" Type="http://schemas.openxmlformats.org/officeDocument/2006/relationships/oleObject" Target="../embeddings/oleObject6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18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oleObject" Target="../embeddings/oleObject30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34.bin"/><Relationship Id="rId7" Type="http://schemas.openxmlformats.org/officeDocument/2006/relationships/image" Target="../media/image51.wmf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2.bin"/><Relationship Id="rId3" Type="http://schemas.openxmlformats.org/officeDocument/2006/relationships/image" Target="../media/image49.wmf"/><Relationship Id="rId2" Type="http://schemas.openxmlformats.org/officeDocument/2006/relationships/oleObject" Target="../embeddings/oleObject31.bin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554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线性系统的频域特性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3415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频率函数的定义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5.2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频率函数的图示方法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5.3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典型环节的频率特性（</a:t>
            </a:r>
            <a:r>
              <a:rPr lang="en-US" altLang="zh-CN" sz="2400" b="1" noProof="0" dirty="0">
                <a:latin typeface="+mj-ea"/>
                <a:ea typeface="+mj-ea"/>
                <a:sym typeface="+mn-ea"/>
              </a:rPr>
              <a:t>Nyquist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图、</a:t>
            </a:r>
            <a:r>
              <a:rPr lang="en-US" altLang="zh-CN" sz="2400" b="1" noProof="0" dirty="0">
                <a:latin typeface="+mj-ea"/>
                <a:ea typeface="+mj-ea"/>
                <a:sym typeface="+mn-ea"/>
              </a:rPr>
              <a:t>Bode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图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）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5.4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奈奎斯特稳定性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判据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稳定裕度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1428750" y="357188"/>
            <a:ext cx="6643688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</a:rPr>
              <a:t>RC</a:t>
            </a:r>
            <a:r>
              <a:rPr lang="zh-CN" altLang="en-US" sz="2800" b="1" dirty="0">
                <a:solidFill>
                  <a:srgbClr val="C00000"/>
                </a:solidFill>
              </a:rPr>
              <a:t>网络的频率特性函数</a:t>
            </a:r>
            <a:r>
              <a:rPr lang="en-US" altLang="zh-CN" sz="2800" b="1" dirty="0">
                <a:solidFill>
                  <a:srgbClr val="C00000"/>
                </a:solidFill>
              </a:rPr>
              <a:t>(1)</a:t>
            </a:r>
            <a:endParaRPr lang="zh-CN" altLang="en-US" sz="2800" dirty="0"/>
          </a:p>
        </p:txBody>
      </p:sp>
      <p:sp>
        <p:nvSpPr>
          <p:cNvPr id="21506" name="TextBox 6"/>
          <p:cNvSpPr txBox="1"/>
          <p:nvPr/>
        </p:nvSpPr>
        <p:spPr>
          <a:xfrm>
            <a:off x="2000250" y="1500188"/>
            <a:ext cx="29686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输出的稳态响应为：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4857750" y="1500188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" imgW="2641600" imgH="381000" progId="Equation.3">
                  <p:embed/>
                </p:oleObj>
              </mc:Choice>
              <mc:Fallback>
                <p:oleObj name="" r:id="rId1" imgW="2641600" imgH="3810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57750" y="1500188"/>
                        <a:ext cx="2641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7250" y="2187575"/>
            <a:ext cx="111283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其中：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000250" y="2071688"/>
          <a:ext cx="552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" imgW="5524500" imgH="850900" progId="Equation.3">
                  <p:embed/>
                </p:oleObj>
              </mc:Choice>
              <mc:Fallback>
                <p:oleObj name="" r:id="rId3" imgW="5524500" imgH="8509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0250" y="2071688"/>
                        <a:ext cx="5524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143250" y="3071813"/>
          <a:ext cx="3060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5" imgW="3060700" imgH="1181100" progId="Equation.3">
                  <p:embed/>
                </p:oleObj>
              </mc:Choice>
              <mc:Fallback>
                <p:oleObj name="" r:id="rId5" imgW="3060700" imgH="1181100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3071813"/>
                        <a:ext cx="30607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071813" y="4776788"/>
          <a:ext cx="165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7" imgW="1651000" imgH="723900" progId="Equation.3">
                  <p:embed/>
                </p:oleObj>
              </mc:Choice>
              <mc:Fallback>
                <p:oleObj name="" r:id="rId7" imgW="1651000" imgH="7239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813" y="4776788"/>
                        <a:ext cx="1651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FontTx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31748" name="Picture 4" descr="O72A018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500" y="357188"/>
            <a:ext cx="5776913" cy="61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1" name="Text Box 5"/>
          <p:cNvSpPr txBox="1"/>
          <p:nvPr/>
        </p:nvSpPr>
        <p:spPr>
          <a:xfrm>
            <a:off x="2143125" y="928688"/>
            <a:ext cx="417513" cy="5262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i="1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RC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网络的幅频特性和相频特性</a:t>
            </a:r>
            <a:endParaRPr lang="zh-CN" altLang="en-US" sz="2400" b="1" dirty="0">
              <a:solidFill>
                <a:srgbClr val="C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0" y="1785938"/>
            <a:ext cx="9144000" cy="50720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三种数学模型之间的关系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3886200" y="3409950"/>
          <a:ext cx="11620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" r:id="rId1" imgW="1162050" imgH="714375" progId="PBrush">
                  <p:embed/>
                </p:oleObj>
              </mc:Choice>
              <mc:Fallback>
                <p:oleObj name="" r:id="rId1" imgW="1162050" imgH="714375" progId="PBrush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3409950"/>
                        <a:ext cx="116205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4486275" y="2781300"/>
          <a:ext cx="314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6" name="" r:id="rId3" imgW="314325" imgH="552450" progId="PBrush">
                  <p:embed/>
                </p:oleObj>
              </mc:Choice>
              <mc:Fallback>
                <p:oleObj name="" r:id="rId3" imgW="314325" imgH="552450" progId="PBrush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86275" y="2781300"/>
                        <a:ext cx="31432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"/>
          <p:cNvGraphicFramePr>
            <a:graphicFrameLocks noChangeAspect="1"/>
          </p:cNvGraphicFramePr>
          <p:nvPr/>
        </p:nvGraphicFramePr>
        <p:xfrm>
          <a:off x="3886200" y="2286000"/>
          <a:ext cx="14192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" name="" r:id="rId5" imgW="1419225" imgH="514350" progId="PBrush">
                  <p:embed/>
                </p:oleObj>
              </mc:Choice>
              <mc:Fallback>
                <p:oleObj name="" r:id="rId5" imgW="1419225" imgH="514350" progId="PBrush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2286000"/>
                        <a:ext cx="14192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/>
        </p:nvGraphicFramePr>
        <p:xfrm>
          <a:off x="3324225" y="3575050"/>
          <a:ext cx="447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3" name="" r:id="rId7" imgW="447675" imgH="381000" progId="PBrush">
                  <p:embed/>
                </p:oleObj>
              </mc:Choice>
              <mc:Fallback>
                <p:oleObj name="" r:id="rId7" imgW="447675" imgH="381000" progId="PBrush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24225" y="3575050"/>
                        <a:ext cx="4476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1905000" y="3524250"/>
          <a:ext cx="1419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" r:id="rId9" imgW="1419225" imgH="457200" progId="PBrush">
                  <p:embed/>
                </p:oleObj>
              </mc:Choice>
              <mc:Fallback>
                <p:oleObj name="" r:id="rId9" imgW="1419225" imgH="457200" progId="PBrush">
                  <p:embed/>
                  <p:pic>
                    <p:nvPicPr>
                      <p:cNvPr id="0" name="图片 340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524250"/>
                        <a:ext cx="14192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7"/>
          <p:cNvGraphicFramePr>
            <a:graphicFrameLocks noChangeAspect="1"/>
          </p:cNvGraphicFramePr>
          <p:nvPr/>
        </p:nvGraphicFramePr>
        <p:xfrm>
          <a:off x="2057400" y="3244850"/>
          <a:ext cx="533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" name="" r:id="rId11" imgW="533400" imgH="304800" progId="PBrush">
                  <p:embed/>
                </p:oleObj>
              </mc:Choice>
              <mc:Fallback>
                <p:oleObj name="" r:id="rId11" imgW="533400" imgH="304800" progId="PBrush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3244850"/>
                        <a:ext cx="533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8"/>
          <p:cNvGraphicFramePr>
            <a:graphicFrameLocks noChangeAspect="1"/>
          </p:cNvGraphicFramePr>
          <p:nvPr/>
        </p:nvGraphicFramePr>
        <p:xfrm>
          <a:off x="4473575" y="4171950"/>
          <a:ext cx="352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" name="" r:id="rId13" imgW="352425" imgH="533400" progId="PBrush">
                  <p:embed/>
                </p:oleObj>
              </mc:Choice>
              <mc:Fallback>
                <p:oleObj name="" r:id="rId13" imgW="352425" imgH="533400" progId="PBrush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73575" y="4171950"/>
                        <a:ext cx="3524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9"/>
          <p:cNvGraphicFramePr>
            <a:graphicFrameLocks noChangeAspect="1"/>
          </p:cNvGraphicFramePr>
          <p:nvPr/>
        </p:nvGraphicFramePr>
        <p:xfrm>
          <a:off x="3886200" y="4743450"/>
          <a:ext cx="1400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" r:id="rId15" imgW="1400175" imgH="438150" progId="PBrush">
                  <p:embed/>
                </p:oleObj>
              </mc:Choice>
              <mc:Fallback>
                <p:oleObj name="" r:id="rId15" imgW="1400175" imgH="438150" progId="PBrush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4743450"/>
                        <a:ext cx="14001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0"/>
          <p:cNvGraphicFramePr>
            <a:graphicFrameLocks noChangeAspect="1"/>
          </p:cNvGraphicFramePr>
          <p:nvPr/>
        </p:nvGraphicFramePr>
        <p:xfrm>
          <a:off x="4267200" y="5175250"/>
          <a:ext cx="6762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" name="" r:id="rId17" imgW="676275" imgH="295275" progId="PBrush">
                  <p:embed/>
                </p:oleObj>
              </mc:Choice>
              <mc:Fallback>
                <p:oleObj name="" r:id="rId17" imgW="676275" imgH="295275" progId="PBrush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5175250"/>
                        <a:ext cx="67627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1"/>
          <p:cNvGraphicFramePr>
            <a:graphicFrameLocks noChangeAspect="1"/>
          </p:cNvGraphicFramePr>
          <p:nvPr/>
        </p:nvGraphicFramePr>
        <p:xfrm>
          <a:off x="2590800" y="2343150"/>
          <a:ext cx="12287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4" name="" r:id="rId19" imgW="1228725" imgH="1104900" progId="PBrush">
                  <p:embed/>
                </p:oleObj>
              </mc:Choice>
              <mc:Fallback>
                <p:oleObj name="" r:id="rId19" imgW="1228725" imgH="1104900" progId="PBrush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2343150"/>
                        <a:ext cx="122872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2"/>
          <p:cNvGraphicFramePr>
            <a:graphicFrameLocks noChangeAspect="1"/>
          </p:cNvGraphicFramePr>
          <p:nvPr/>
        </p:nvGraphicFramePr>
        <p:xfrm>
          <a:off x="2616200" y="4032250"/>
          <a:ext cx="12096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5" name="" r:id="rId21" imgW="1209675" imgH="971550" progId="PBrush">
                  <p:embed/>
                </p:oleObj>
              </mc:Choice>
              <mc:Fallback>
                <p:oleObj name="" r:id="rId21" imgW="1209675" imgH="971550" progId="PBrush">
                  <p:embed/>
                  <p:pic>
                    <p:nvPicPr>
                      <p:cNvPr id="0" name="图片 341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16200" y="4032250"/>
                        <a:ext cx="120967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3"/>
          <p:cNvGraphicFramePr>
            <a:graphicFrameLocks noChangeAspect="1"/>
          </p:cNvGraphicFramePr>
          <p:nvPr/>
        </p:nvGraphicFramePr>
        <p:xfrm>
          <a:off x="5346700" y="2546350"/>
          <a:ext cx="17430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" r:id="rId23" imgW="1743075" imgH="2343150" progId="PBrush">
                  <p:embed/>
                </p:oleObj>
              </mc:Choice>
              <mc:Fallback>
                <p:oleObj name="" r:id="rId23" imgW="1743075" imgH="2343150" progId="PBrush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46700" y="2546350"/>
                        <a:ext cx="1743075" cy="234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绘制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RC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网络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惯性环节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的极坐标图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4500563" y="1500188"/>
          <a:ext cx="368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1" imgW="3683000" imgH="787400" progId="Equation.3">
                  <p:embed/>
                </p:oleObj>
              </mc:Choice>
              <mc:Fallback>
                <p:oleObj name="" r:id="rId1" imgW="3683000" imgH="7874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0563" y="1500188"/>
                        <a:ext cx="3683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O72A0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8" y="2143125"/>
            <a:ext cx="3600450" cy="26162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14875" y="3000375"/>
          <a:ext cx="256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4" imgW="2565400" imgH="787400" progId="Equation.3">
                  <p:embed/>
                </p:oleObj>
              </mc:Choice>
              <mc:Fallback>
                <p:oleObj name="" r:id="rId4" imgW="2565400" imgH="7874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4875" y="3000375"/>
                        <a:ext cx="25654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714875" y="4214813"/>
          <a:ext cx="2895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6" imgW="2895600" imgH="342900" progId="Equation.3">
                  <p:embed/>
                </p:oleObj>
              </mc:Choice>
              <mc:Fallback>
                <p:oleObj name="" r:id="rId6" imgW="2895600" imgH="3429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4875" y="4214813"/>
                        <a:ext cx="28956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5" name="Group 3"/>
          <p:cNvGrpSpPr/>
          <p:nvPr/>
        </p:nvGrpSpPr>
        <p:grpSpPr>
          <a:xfrm>
            <a:off x="1928813" y="428625"/>
            <a:ext cx="2743200" cy="998538"/>
            <a:chOff x="384" y="2491"/>
            <a:chExt cx="1728" cy="629"/>
          </a:xfrm>
        </p:grpSpPr>
        <p:sp>
          <p:nvSpPr>
            <p:cNvPr id="26626" name="Text Box 4"/>
            <p:cNvSpPr txBox="1"/>
            <p:nvPr/>
          </p:nvSpPr>
          <p:spPr>
            <a:xfrm>
              <a:off x="384" y="2592"/>
              <a:ext cx="8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b="1" dirty="0">
                  <a:latin typeface="Calibri" panose="020F0502020204030204" pitchFamily="34" charset="0"/>
                  <a:ea typeface="宋体" panose="02010600030101010101" pitchFamily="2" charset="-122"/>
                </a:rPr>
                <a:t>G(s) = </a:t>
              </a:r>
              <a:endPara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27" name="Group 5"/>
            <p:cNvGrpSpPr/>
            <p:nvPr/>
          </p:nvGrpSpPr>
          <p:grpSpPr>
            <a:xfrm>
              <a:off x="1104" y="2491"/>
              <a:ext cx="1008" cy="629"/>
              <a:chOff x="1440" y="2232"/>
              <a:chExt cx="1008" cy="629"/>
            </a:xfrm>
          </p:grpSpPr>
          <p:sp>
            <p:nvSpPr>
              <p:cNvPr id="26628" name="Text Box 6"/>
              <p:cNvSpPr txBox="1"/>
              <p:nvPr/>
            </p:nvSpPr>
            <p:spPr>
              <a:xfrm>
                <a:off x="1440" y="2496"/>
                <a:ext cx="100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32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0.5s+1</a:t>
                </a:r>
                <a:endParaRPr lang="en-US" altLang="zh-CN" sz="3200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29" name="Line 7"/>
              <p:cNvSpPr/>
              <p:nvPr/>
            </p:nvSpPr>
            <p:spPr>
              <a:xfrm>
                <a:off x="1488" y="2544"/>
                <a:ext cx="72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30" name="Text Box 8"/>
              <p:cNvSpPr txBox="1"/>
              <p:nvPr/>
            </p:nvSpPr>
            <p:spPr>
              <a:xfrm>
                <a:off x="1716" y="2232"/>
                <a:ext cx="28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32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3200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" name="Group 9"/>
          <p:cNvGrpSpPr/>
          <p:nvPr/>
        </p:nvGrpSpPr>
        <p:grpSpPr>
          <a:xfrm>
            <a:off x="357188" y="3857625"/>
            <a:ext cx="3582987" cy="1131888"/>
            <a:chOff x="431" y="391"/>
            <a:chExt cx="2257" cy="713"/>
          </a:xfrm>
        </p:grpSpPr>
        <p:sp>
          <p:nvSpPr>
            <p:cNvPr id="26632" name="Text Box 10"/>
            <p:cNvSpPr txBox="1"/>
            <p:nvPr/>
          </p:nvSpPr>
          <p:spPr>
            <a:xfrm>
              <a:off x="1392" y="739"/>
              <a:ext cx="12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0.25 ω</a:t>
              </a:r>
              <a:r>
                <a:rPr lang="en-US" altLang="zh-CN" sz="3200" b="1" baseline="30000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32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+1</a:t>
              </a:r>
              <a:endParaRPr lang="en-US" altLang="zh-CN" sz="3200" b="1" dirty="0">
                <a:solidFill>
                  <a:srgbClr val="FF330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6633" name="Line 11"/>
            <p:cNvSpPr/>
            <p:nvPr/>
          </p:nvSpPr>
          <p:spPr>
            <a:xfrm>
              <a:off x="1296" y="739"/>
              <a:ext cx="129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6634" name="Text Box 12"/>
            <p:cNvSpPr txBox="1"/>
            <p:nvPr/>
          </p:nvSpPr>
          <p:spPr>
            <a:xfrm>
              <a:off x="431" y="526"/>
              <a:ext cx="96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A(ω)</a:t>
              </a:r>
              <a:r>
                <a:rPr lang="en-US" altLang="zh-CN" sz="36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=</a:t>
              </a:r>
              <a:endParaRPr lang="en-US" altLang="zh-CN" sz="36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635" name="Group 13"/>
            <p:cNvGrpSpPr/>
            <p:nvPr/>
          </p:nvGrpSpPr>
          <p:grpSpPr>
            <a:xfrm>
              <a:off x="1309" y="799"/>
              <a:ext cx="1248" cy="240"/>
              <a:chOff x="3828" y="2803"/>
              <a:chExt cx="1248" cy="240"/>
            </a:xfrm>
          </p:grpSpPr>
          <p:sp>
            <p:nvSpPr>
              <p:cNvPr id="26636" name="Line 14"/>
              <p:cNvSpPr/>
              <p:nvPr/>
            </p:nvSpPr>
            <p:spPr>
              <a:xfrm>
                <a:off x="3924" y="2803"/>
                <a:ext cx="1152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37" name="Line 15"/>
              <p:cNvSpPr/>
              <p:nvPr/>
            </p:nvSpPr>
            <p:spPr>
              <a:xfrm flipH="1">
                <a:off x="3876" y="2803"/>
                <a:ext cx="48" cy="24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638" name="Line 16"/>
              <p:cNvSpPr/>
              <p:nvPr/>
            </p:nvSpPr>
            <p:spPr>
              <a:xfrm flipH="1" flipV="1">
                <a:off x="3828" y="2995"/>
                <a:ext cx="48" cy="4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6639" name="Text Box 17"/>
            <p:cNvSpPr txBox="1"/>
            <p:nvPr/>
          </p:nvSpPr>
          <p:spPr>
            <a:xfrm>
              <a:off x="1789" y="391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en-US" altLang="zh-CN" sz="3200" b="1" dirty="0">
                <a:solidFill>
                  <a:srgbClr val="FF3300"/>
                </a:solidFill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1218" name="Text Box 18"/>
          <p:cNvSpPr txBox="1"/>
          <p:nvPr/>
        </p:nvSpPr>
        <p:spPr>
          <a:xfrm>
            <a:off x="428625" y="5278438"/>
            <a:ext cx="3427413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φ(ω) = -tg</a:t>
            </a:r>
            <a:r>
              <a:rPr lang="en-US" altLang="zh-CN" sz="3200" b="1" baseline="30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0.5 ω</a:t>
            </a:r>
            <a:endParaRPr lang="en-US" altLang="zh-CN" sz="32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19" name="Line 19"/>
          <p:cNvSpPr/>
          <p:nvPr/>
        </p:nvSpPr>
        <p:spPr>
          <a:xfrm>
            <a:off x="5005388" y="4857750"/>
            <a:ext cx="2971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220" name="Line 20"/>
          <p:cNvSpPr/>
          <p:nvPr/>
        </p:nvSpPr>
        <p:spPr>
          <a:xfrm>
            <a:off x="5005388" y="4852988"/>
            <a:ext cx="289560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51221" name="Line 21"/>
          <p:cNvSpPr/>
          <p:nvPr/>
        </p:nvSpPr>
        <p:spPr>
          <a:xfrm>
            <a:off x="5005388" y="4852988"/>
            <a:ext cx="2627312" cy="10255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51222" name="Line 22"/>
          <p:cNvSpPr/>
          <p:nvPr/>
        </p:nvSpPr>
        <p:spPr>
          <a:xfrm>
            <a:off x="5005388" y="4852988"/>
            <a:ext cx="2246312" cy="13319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51223" name="Line 23"/>
          <p:cNvSpPr/>
          <p:nvPr/>
        </p:nvSpPr>
        <p:spPr>
          <a:xfrm>
            <a:off x="5005388" y="4852988"/>
            <a:ext cx="1636712" cy="14827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51224" name="Line 24"/>
          <p:cNvSpPr/>
          <p:nvPr/>
        </p:nvSpPr>
        <p:spPr>
          <a:xfrm>
            <a:off x="5005388" y="4852988"/>
            <a:ext cx="990600" cy="1447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sp>
        <p:nvSpPr>
          <p:cNvPr id="51225" name="Line 25"/>
          <p:cNvSpPr/>
          <p:nvPr/>
        </p:nvSpPr>
        <p:spPr>
          <a:xfrm>
            <a:off x="5005388" y="4852988"/>
            <a:ext cx="228600" cy="762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grpSp>
        <p:nvGrpSpPr>
          <p:cNvPr id="6" name="Group 26"/>
          <p:cNvGrpSpPr/>
          <p:nvPr/>
        </p:nvGrpSpPr>
        <p:grpSpPr>
          <a:xfrm>
            <a:off x="4090988" y="4143375"/>
            <a:ext cx="5410200" cy="2438400"/>
            <a:chOff x="1440" y="2400"/>
            <a:chExt cx="3408" cy="1536"/>
          </a:xfrm>
        </p:grpSpPr>
        <p:grpSp>
          <p:nvGrpSpPr>
            <p:cNvPr id="26649" name="Group 27"/>
            <p:cNvGrpSpPr/>
            <p:nvPr/>
          </p:nvGrpSpPr>
          <p:grpSpPr>
            <a:xfrm>
              <a:off x="1440" y="2400"/>
              <a:ext cx="2976" cy="1536"/>
              <a:chOff x="1440" y="2400"/>
              <a:chExt cx="2976" cy="1536"/>
            </a:xfrm>
          </p:grpSpPr>
          <p:sp>
            <p:nvSpPr>
              <p:cNvPr id="26650" name="Line 28"/>
              <p:cNvSpPr/>
              <p:nvPr/>
            </p:nvSpPr>
            <p:spPr>
              <a:xfrm>
                <a:off x="1440" y="2850"/>
                <a:ext cx="297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1" name="Line 29"/>
              <p:cNvSpPr/>
              <p:nvPr/>
            </p:nvSpPr>
            <p:spPr>
              <a:xfrm flipV="1">
                <a:off x="2016" y="2448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2" name="Text Box 30"/>
              <p:cNvSpPr txBox="1"/>
              <p:nvPr/>
            </p:nvSpPr>
            <p:spPr>
              <a:xfrm>
                <a:off x="1824" y="2400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j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3" name="Text Box 31"/>
              <p:cNvSpPr txBox="1"/>
              <p:nvPr/>
            </p:nvSpPr>
            <p:spPr>
              <a:xfrm>
                <a:off x="1800" y="2808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54" name="Text Box 32"/>
              <p:cNvSpPr txBox="1"/>
              <p:nvPr/>
            </p:nvSpPr>
            <p:spPr>
              <a:xfrm>
                <a:off x="3840" y="2808"/>
                <a:ext cx="33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55" name="Text Box 33"/>
            <p:cNvSpPr txBox="1"/>
            <p:nvPr/>
          </p:nvSpPr>
          <p:spPr>
            <a:xfrm>
              <a:off x="2004" y="2400"/>
              <a:ext cx="9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Im[G(jω)]</a:t>
              </a:r>
              <a:endParaRPr lang="en-US" altLang="zh-CN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Text Box 34"/>
            <p:cNvSpPr txBox="1"/>
            <p:nvPr/>
          </p:nvSpPr>
          <p:spPr>
            <a:xfrm>
              <a:off x="3744" y="2544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Re[G(jω)]</a:t>
              </a:r>
              <a:endParaRPr lang="en-US" altLang="zh-CN" b="1" dirty="0"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1235" name="Freeform 35"/>
          <p:cNvSpPr/>
          <p:nvPr/>
        </p:nvSpPr>
        <p:spPr>
          <a:xfrm>
            <a:off x="6453188" y="4852988"/>
            <a:ext cx="1524000" cy="1524000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960" h="960">
                <a:moveTo>
                  <a:pt x="960" y="0"/>
                </a:moveTo>
                <a:cubicBezTo>
                  <a:pt x="953" y="50"/>
                  <a:pt x="935" y="223"/>
                  <a:pt x="919" y="298"/>
                </a:cubicBezTo>
                <a:cubicBezTo>
                  <a:pt x="903" y="373"/>
                  <a:pt x="894" y="394"/>
                  <a:pt x="865" y="450"/>
                </a:cubicBezTo>
                <a:cubicBezTo>
                  <a:pt x="836" y="506"/>
                  <a:pt x="797" y="577"/>
                  <a:pt x="745" y="635"/>
                </a:cubicBezTo>
                <a:cubicBezTo>
                  <a:pt x="693" y="693"/>
                  <a:pt x="622" y="749"/>
                  <a:pt x="550" y="798"/>
                </a:cubicBezTo>
                <a:cubicBezTo>
                  <a:pt x="478" y="847"/>
                  <a:pt x="403" y="901"/>
                  <a:pt x="311" y="928"/>
                </a:cubicBezTo>
                <a:cubicBezTo>
                  <a:pt x="219" y="955"/>
                  <a:pt x="65" y="953"/>
                  <a:pt x="0" y="960"/>
                </a:cubicBez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arrow" w="sm" len="lg"/>
          </a:ln>
        </p:spPr>
        <p:txBody>
          <a:bodyPr/>
          <a:p>
            <a:endParaRPr lang="zh-CN" altLang="en-US"/>
          </a:p>
        </p:txBody>
      </p:sp>
      <p:sp>
        <p:nvSpPr>
          <p:cNvPr id="51236" name="Freeform 36"/>
          <p:cNvSpPr/>
          <p:nvPr/>
        </p:nvSpPr>
        <p:spPr>
          <a:xfrm>
            <a:off x="5005388" y="4852988"/>
            <a:ext cx="1492250" cy="1525587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940" h="961">
                <a:moveTo>
                  <a:pt x="940" y="961"/>
                </a:moveTo>
                <a:cubicBezTo>
                  <a:pt x="886" y="948"/>
                  <a:pt x="701" y="918"/>
                  <a:pt x="603" y="885"/>
                </a:cubicBezTo>
                <a:cubicBezTo>
                  <a:pt x="505" y="852"/>
                  <a:pt x="420" y="812"/>
                  <a:pt x="353" y="765"/>
                </a:cubicBezTo>
                <a:cubicBezTo>
                  <a:pt x="286" y="718"/>
                  <a:pt x="237" y="645"/>
                  <a:pt x="201" y="602"/>
                </a:cubicBezTo>
                <a:cubicBezTo>
                  <a:pt x="165" y="559"/>
                  <a:pt x="159" y="551"/>
                  <a:pt x="136" y="504"/>
                </a:cubicBezTo>
                <a:cubicBezTo>
                  <a:pt x="113" y="457"/>
                  <a:pt x="83" y="404"/>
                  <a:pt x="60" y="320"/>
                </a:cubicBezTo>
                <a:cubicBezTo>
                  <a:pt x="37" y="236"/>
                  <a:pt x="12" y="67"/>
                  <a:pt x="0" y="0"/>
                </a:cubicBezTo>
              </a:path>
            </a:pathLst>
          </a:custGeom>
          <a:noFill/>
          <a:ln w="635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1237" name="Line 37"/>
          <p:cNvSpPr/>
          <p:nvPr/>
        </p:nvSpPr>
        <p:spPr>
          <a:xfrm>
            <a:off x="4986338" y="4859338"/>
            <a:ext cx="36512" cy="228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med"/>
          </a:ln>
        </p:spPr>
      </p:sp>
      <p:graphicFrame>
        <p:nvGraphicFramePr>
          <p:cNvPr id="51238" name="Group 38"/>
          <p:cNvGraphicFramePr>
            <a:graphicFrameLocks noGrp="1"/>
          </p:cNvGraphicFramePr>
          <p:nvPr>
            <p:ph type="tbl" idx="1"/>
          </p:nvPr>
        </p:nvGraphicFramePr>
        <p:xfrm>
          <a:off x="304800" y="1857375"/>
          <a:ext cx="8534400" cy="1870076"/>
        </p:xfrm>
        <a:graphic>
          <a:graphicData uri="http://schemas.openxmlformats.org/drawingml/2006/table">
            <a:tbl>
              <a:tblPr/>
              <a:tblGrid>
                <a:gridCol w="1171575"/>
                <a:gridCol w="792163"/>
                <a:gridCol w="1057275"/>
                <a:gridCol w="1058862"/>
                <a:gridCol w="828675"/>
                <a:gridCol w="984250"/>
                <a:gridCol w="981075"/>
                <a:gridCol w="828675"/>
                <a:gridCol w="83185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4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l-GR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φ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(ω)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A(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80" name="Text Box 80"/>
          <p:cNvSpPr txBox="1"/>
          <p:nvPr/>
        </p:nvSpPr>
        <p:spPr>
          <a:xfrm>
            <a:off x="1676400" y="2509838"/>
            <a:ext cx="381000" cy="46196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81" name="Text Box 81"/>
          <p:cNvSpPr txBox="1"/>
          <p:nvPr/>
        </p:nvSpPr>
        <p:spPr>
          <a:xfrm>
            <a:off x="1676400" y="3124200"/>
            <a:ext cx="533400" cy="46196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2" name="Text Box 82"/>
          <p:cNvSpPr txBox="1"/>
          <p:nvPr/>
        </p:nvSpPr>
        <p:spPr>
          <a:xfrm>
            <a:off x="2309813" y="2479675"/>
            <a:ext cx="1066800" cy="46196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-14.5</a:t>
            </a:r>
            <a:endParaRPr lang="en-US" altLang="zh-CN" sz="2400" b="1" dirty="0">
              <a:solidFill>
                <a:schemeClr val="accent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3" name="Text Box 83"/>
          <p:cNvSpPr txBox="1"/>
          <p:nvPr/>
        </p:nvSpPr>
        <p:spPr>
          <a:xfrm>
            <a:off x="2438400" y="3124200"/>
            <a:ext cx="914400" cy="46196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0.97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4" name="Text Box 84"/>
          <p:cNvSpPr txBox="1"/>
          <p:nvPr/>
        </p:nvSpPr>
        <p:spPr>
          <a:xfrm>
            <a:off x="3352800" y="2509838"/>
            <a:ext cx="990600" cy="46196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-26.6</a:t>
            </a:r>
            <a:endParaRPr lang="en-US" altLang="zh-CN" sz="2400" b="1" dirty="0">
              <a:solidFill>
                <a:schemeClr val="accent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5" name="Text Box 85"/>
          <p:cNvSpPr txBox="1"/>
          <p:nvPr/>
        </p:nvSpPr>
        <p:spPr>
          <a:xfrm>
            <a:off x="3429000" y="3124200"/>
            <a:ext cx="914400" cy="46196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0.89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6" name="Text Box 86"/>
          <p:cNvSpPr txBox="1"/>
          <p:nvPr/>
        </p:nvSpPr>
        <p:spPr>
          <a:xfrm>
            <a:off x="4419600" y="2514600"/>
            <a:ext cx="762000" cy="46196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-45</a:t>
            </a:r>
            <a:endParaRPr lang="en-US" altLang="zh-CN" sz="2400" b="1" dirty="0">
              <a:solidFill>
                <a:schemeClr val="accent2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7" name="Text Box 87"/>
          <p:cNvSpPr txBox="1"/>
          <p:nvPr/>
        </p:nvSpPr>
        <p:spPr>
          <a:xfrm>
            <a:off x="4343400" y="3141663"/>
            <a:ext cx="914400" cy="46196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0.71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88" name="Text Box 88"/>
          <p:cNvSpPr txBox="1"/>
          <p:nvPr/>
        </p:nvSpPr>
        <p:spPr>
          <a:xfrm>
            <a:off x="5429250" y="2528888"/>
            <a:ext cx="3714750" cy="46196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-63.4	-68.2	 -76    -84</a:t>
            </a:r>
            <a:endParaRPr lang="en-US" altLang="zh-CN" sz="2400" b="1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1289" name="Text Box 89"/>
          <p:cNvSpPr txBox="1"/>
          <p:nvPr/>
        </p:nvSpPr>
        <p:spPr>
          <a:xfrm>
            <a:off x="5292725" y="3165475"/>
            <a:ext cx="3622675" cy="46196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0.45	0.37	0.24	0.05</a:t>
            </a:r>
            <a:endParaRPr lang="en-US" altLang="zh-CN" sz="2400" b="1" dirty="0">
              <a:solidFill>
                <a:srgbClr val="FF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1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1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000"/>
                            </p:stCondLst>
                            <p:childTnLst>
                              <p:par>
                                <p:cTn id="1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8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0"/>
                            </p:stCondLst>
                            <p:childTnLst>
                              <p:par>
                                <p:cTn id="14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1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8" grpId="0"/>
      <p:bldP spid="51280" grpId="0"/>
      <p:bldP spid="51281" grpId="0"/>
      <p:bldP spid="51282" grpId="0"/>
      <p:bldP spid="51283" grpId="0"/>
      <p:bldP spid="51284" grpId="0"/>
      <p:bldP spid="51285" grpId="0"/>
      <p:bldP spid="51286" grpId="0"/>
      <p:bldP spid="51287" grpId="0"/>
      <p:bldP spid="51288" grpId="0"/>
      <p:bldP spid="512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惯性环节的奈奎斯特图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7650" name="灯片编号占位符 2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Tx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32772" name="Picture 4" descr="O72A018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85950" y="1698625"/>
            <a:ext cx="5329238" cy="4873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554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线性系统的频域特性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4523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频率函数的基本概念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5.2 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幅相频率特性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图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）</a:t>
            </a:r>
            <a:endParaRPr kumimoji="0" lang="zh-CN" alt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5.3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对数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频率特性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latin typeface="+mj-ea"/>
                <a:ea typeface="+mj-ea"/>
                <a:sym typeface="+mn-ea"/>
              </a:rPr>
              <a:t>Bode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图）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5.4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频域稳定判据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稳定裕度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5.6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利用开环频率特性分析系统的性能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5.7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闭环频率特性曲线的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绘制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FontTx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Box 10"/>
          <p:cNvSpPr txBox="1"/>
          <p:nvPr/>
        </p:nvSpPr>
        <p:spPr>
          <a:xfrm>
            <a:off x="2268220" y="478155"/>
            <a:ext cx="49676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  <a:buFontTx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频率特性</a:t>
            </a:r>
            <a:r>
              <a:rPr lang="en-US" altLang="zh-CN" sz="32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G(jw)</a:t>
            </a:r>
            <a:r>
              <a:rPr lang="zh-CN" alt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的定义</a:t>
            </a:r>
            <a:endParaRPr lang="zh-CN" altLang="en-US" sz="3200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5450" y="1926273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定义一：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1838960" y="1902460"/>
          <a:ext cx="3884295" cy="62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574800" imgH="254000" progId="Equation.3">
                  <p:embed/>
                </p:oleObj>
              </mc:Choice>
              <mc:Fallback>
                <p:oleObj name="" r:id="rId1" imgW="1574800" imgH="254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8960" y="1902460"/>
                        <a:ext cx="3884295" cy="626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2192655" y="4338955"/>
          <a:ext cx="2950845" cy="72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130300" imgH="279400" progId="Equation.3">
                  <p:embed/>
                </p:oleObj>
              </mc:Choice>
              <mc:Fallback>
                <p:oleObj name="" r:id="rId3" imgW="1130300" imgH="279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2655" y="4338955"/>
                        <a:ext cx="2950845" cy="729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1"/>
          <p:cNvSpPr txBox="1"/>
          <p:nvPr/>
        </p:nvSpPr>
        <p:spPr>
          <a:xfrm>
            <a:off x="431800" y="4371023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二：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398780" y="5373053"/>
            <a:ext cx="16129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三：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125980" y="5156835"/>
          <a:ext cx="2582545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16000" imgH="419100" progId="Equation.3">
                  <p:embed/>
                </p:oleObj>
              </mc:Choice>
              <mc:Fallback>
                <p:oleObj name="" r:id="rId5" imgW="1016000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5980" y="5156835"/>
                        <a:ext cx="2582545" cy="1066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8" name="Picture 4" descr="O72A018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89955" y="1284605"/>
            <a:ext cx="2889885" cy="3086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011680" y="2565400"/>
          <a:ext cx="3670935" cy="9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8" imgW="1841500" imgH="482600" progId="Equation.3">
                  <p:embed/>
                </p:oleObj>
              </mc:Choice>
              <mc:Fallback>
                <p:oleObj name="" r:id="rId8" imgW="1841500" imgH="4826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1680" y="2565400"/>
                        <a:ext cx="3670935" cy="963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475740" y="3615055"/>
          <a:ext cx="451485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0" imgW="2602865" imgH="228600" progId="Equation.3">
                  <p:embed/>
                </p:oleObj>
              </mc:Choice>
              <mc:Fallback>
                <p:oleObj name="" r:id="rId10" imgW="2602865" imgH="2286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75740" y="3615055"/>
                        <a:ext cx="4514850" cy="398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FontTx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Box 10"/>
          <p:cNvSpPr txBox="1"/>
          <p:nvPr/>
        </p:nvSpPr>
        <p:spPr>
          <a:xfrm>
            <a:off x="2268220" y="478155"/>
            <a:ext cx="60299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  <a:buFontTx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  </a:t>
            </a:r>
            <a:r>
              <a:rPr lang="zh-CN" altLang="en-US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幅相频率特性</a:t>
            </a:r>
            <a:r>
              <a:rPr lang="zh-CN" altLang="en-US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图）</a:t>
            </a:r>
            <a:endParaRPr kumimoji="0" lang="zh-CN" altLang="en-US" sz="32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algn="ctr">
              <a:lnSpc>
                <a:spcPct val="150000"/>
              </a:lnSpc>
              <a:buFontTx/>
            </a:pPr>
            <a:endParaRPr lang="zh-CN" altLang="en-US" sz="3200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4068445" y="2386013"/>
          <a:ext cx="1314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736600" imgH="203200" progId="Equation.3">
                  <p:embed/>
                </p:oleObj>
              </mc:Choice>
              <mc:Fallback>
                <p:oleObj name="" r:id="rId1" imgW="7366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8445" y="2386013"/>
                        <a:ext cx="13144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380365" y="2386330"/>
            <a:ext cx="20129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spcBef>
                <a:spcPct val="20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⑴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比例环节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5061" name="Rectangle 8"/>
          <p:cNvSpPr/>
          <p:nvPr/>
        </p:nvSpPr>
        <p:spPr>
          <a:xfrm>
            <a:off x="395605" y="3317240"/>
            <a:ext cx="19215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spcBef>
                <a:spcPct val="20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⑵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微分环节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5062" name="Rectangle 9"/>
          <p:cNvSpPr/>
          <p:nvPr/>
        </p:nvSpPr>
        <p:spPr>
          <a:xfrm>
            <a:off x="395605" y="4159885"/>
            <a:ext cx="19215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spcBef>
                <a:spcPct val="20000"/>
              </a:spcBef>
              <a:buClrTx/>
              <a:buSz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⑶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积分环节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5063" name="Rectangle 10"/>
          <p:cNvSpPr/>
          <p:nvPr/>
        </p:nvSpPr>
        <p:spPr>
          <a:xfrm>
            <a:off x="396240" y="4929505"/>
            <a:ext cx="1892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⑷ 惯性环节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35203" name="Object 5"/>
          <p:cNvGraphicFramePr>
            <a:graphicFrameLocks noChangeAspect="1"/>
          </p:cNvGraphicFramePr>
          <p:nvPr/>
        </p:nvGraphicFramePr>
        <p:xfrm>
          <a:off x="4065905" y="3277235"/>
          <a:ext cx="1463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799465" imgH="203200" progId="Equation.3">
                  <p:embed/>
                </p:oleObj>
              </mc:Choice>
              <mc:Fallback>
                <p:oleObj name="" r:id="rId3" imgW="799465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5905" y="3277235"/>
                        <a:ext cx="14636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8"/>
          <p:cNvGraphicFramePr>
            <a:graphicFrameLocks noChangeAspect="1"/>
          </p:cNvGraphicFramePr>
          <p:nvPr/>
        </p:nvGraphicFramePr>
        <p:xfrm>
          <a:off x="4065588" y="3975418"/>
          <a:ext cx="14525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825500" imgH="431800" progId="Equation.3">
                  <p:embed/>
                </p:oleObj>
              </mc:Choice>
              <mc:Fallback>
                <p:oleObj name="" r:id="rId5" imgW="825500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5588" y="3975418"/>
                        <a:ext cx="1452562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11"/>
          <p:cNvGraphicFramePr>
            <a:graphicFrameLocks noChangeAspect="1"/>
          </p:cNvGraphicFramePr>
          <p:nvPr/>
        </p:nvGraphicFramePr>
        <p:xfrm>
          <a:off x="900113" y="5517515"/>
          <a:ext cx="2125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1231265" imgH="431800" progId="Equation.3">
                  <p:embed/>
                </p:oleObj>
              </mc:Choice>
              <mc:Fallback>
                <p:oleObj name="" r:id="rId7" imgW="12312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5517515"/>
                        <a:ext cx="212566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79" name="Group 67"/>
          <p:cNvGrpSpPr/>
          <p:nvPr/>
        </p:nvGrpSpPr>
        <p:grpSpPr>
          <a:xfrm>
            <a:off x="7486650" y="2197100"/>
            <a:ext cx="1219200" cy="622300"/>
            <a:chOff x="3360" y="1384"/>
            <a:chExt cx="768" cy="392"/>
          </a:xfrm>
        </p:grpSpPr>
        <p:graphicFrame>
          <p:nvGraphicFramePr>
            <p:cNvPr id="45080" name="Object 42"/>
            <p:cNvGraphicFramePr>
              <a:graphicFrameLocks noChangeAspect="1"/>
            </p:cNvGraphicFramePr>
            <p:nvPr/>
          </p:nvGraphicFramePr>
          <p:xfrm>
            <a:off x="3360" y="1384"/>
            <a:ext cx="76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9" imgW="1457325" imgH="742950" progId="PBrush">
                    <p:embed/>
                  </p:oleObj>
                </mc:Choice>
                <mc:Fallback>
                  <p:oleObj name="" r:id="rId9" imgW="1457325" imgH="742950" progId="PBrush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0" y="1384"/>
                          <a:ext cx="768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43"/>
            <p:cNvGraphicFramePr>
              <a:graphicFrameLocks noChangeAspect="1"/>
            </p:cNvGraphicFramePr>
            <p:nvPr/>
          </p:nvGraphicFramePr>
          <p:xfrm>
            <a:off x="3870" y="1516"/>
            <a:ext cx="124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1" imgW="219075" imgH="200025" progId="PBrush">
                    <p:embed/>
                  </p:oleObj>
                </mc:Choice>
                <mc:Fallback>
                  <p:oleObj name="" r:id="rId11" imgW="219075" imgH="200025" progId="PBrush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0" y="1516"/>
                          <a:ext cx="124" cy="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82" name="Object 14"/>
          <p:cNvGraphicFramePr>
            <a:graphicFrameLocks noChangeAspect="1"/>
          </p:cNvGraphicFramePr>
          <p:nvPr/>
        </p:nvGraphicFramePr>
        <p:xfrm>
          <a:off x="7414578" y="3471228"/>
          <a:ext cx="114776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1304925" imgH="1323975" progId="PBrush">
                  <p:embed/>
                </p:oleObj>
              </mc:Choice>
              <mc:Fallback>
                <p:oleObj name="" r:id="rId13" imgW="1304925" imgH="1323975" progId="PBrush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14578" y="3471228"/>
                        <a:ext cx="1147762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5"/>
          <p:cNvGrpSpPr/>
          <p:nvPr/>
        </p:nvGrpSpPr>
        <p:grpSpPr>
          <a:xfrm>
            <a:off x="7793990" y="3471228"/>
            <a:ext cx="328613" cy="630237"/>
            <a:chOff x="3644" y="2051"/>
            <a:chExt cx="207" cy="397"/>
          </a:xfrm>
        </p:grpSpPr>
        <p:graphicFrame>
          <p:nvGraphicFramePr>
            <p:cNvPr id="45084" name="Object 40"/>
            <p:cNvGraphicFramePr>
              <a:graphicFrameLocks noChangeAspect="1"/>
            </p:cNvGraphicFramePr>
            <p:nvPr/>
          </p:nvGraphicFramePr>
          <p:xfrm>
            <a:off x="3644" y="2051"/>
            <a:ext cx="8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5" imgW="171450" imgH="819150" progId="PBrush">
                    <p:embed/>
                  </p:oleObj>
                </mc:Choice>
                <mc:Fallback>
                  <p:oleObj name="" r:id="rId15" imgW="171450" imgH="819150" progId="PBrush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4" y="2051"/>
                          <a:ext cx="83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41"/>
            <p:cNvGraphicFramePr>
              <a:graphicFrameLocks noChangeAspect="1"/>
            </p:cNvGraphicFramePr>
            <p:nvPr/>
          </p:nvGraphicFramePr>
          <p:xfrm>
            <a:off x="3698" y="2160"/>
            <a:ext cx="15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7" imgW="314325" imgH="257175" progId="PBrush">
                    <p:embed/>
                  </p:oleObj>
                </mc:Choice>
                <mc:Fallback>
                  <p:oleObj name="" r:id="rId17" imgW="314325" imgH="257175" progId="PBrush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8" y="2160"/>
                          <a:ext cx="153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66"/>
          <p:cNvGrpSpPr/>
          <p:nvPr/>
        </p:nvGrpSpPr>
        <p:grpSpPr>
          <a:xfrm>
            <a:off x="7793990" y="4106228"/>
            <a:ext cx="333375" cy="630237"/>
            <a:chOff x="3644" y="2451"/>
            <a:chExt cx="210" cy="397"/>
          </a:xfrm>
        </p:grpSpPr>
        <p:graphicFrame>
          <p:nvGraphicFramePr>
            <p:cNvPr id="45087" name="Object 38"/>
            <p:cNvGraphicFramePr>
              <a:graphicFrameLocks noChangeAspect="1"/>
            </p:cNvGraphicFramePr>
            <p:nvPr/>
          </p:nvGraphicFramePr>
          <p:xfrm>
            <a:off x="3644" y="2451"/>
            <a:ext cx="8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9" imgW="171450" imgH="819150" progId="PBrush">
                    <p:embed/>
                  </p:oleObj>
                </mc:Choice>
                <mc:Fallback>
                  <p:oleObj name="" r:id="rId19" imgW="171450" imgH="819150" progId="PBrush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4" y="2451"/>
                          <a:ext cx="83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8" name="Object 39"/>
            <p:cNvGraphicFramePr>
              <a:graphicFrameLocks noChangeAspect="1"/>
            </p:cNvGraphicFramePr>
            <p:nvPr/>
          </p:nvGraphicFramePr>
          <p:xfrm>
            <a:off x="3688" y="2544"/>
            <a:ext cx="16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0" imgW="342900" imgH="419100" progId="PBrush">
                    <p:embed/>
                  </p:oleObj>
                </mc:Choice>
                <mc:Fallback>
                  <p:oleObj name="" r:id="rId20" imgW="342900" imgH="419100" progId="PBrush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2544"/>
                          <a:ext cx="166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5234" name="Object 36"/>
          <p:cNvGraphicFramePr>
            <a:graphicFrameLocks noChangeAspect="1"/>
          </p:cNvGraphicFramePr>
          <p:nvPr/>
        </p:nvGraphicFramePr>
        <p:xfrm>
          <a:off x="6228715" y="5385435"/>
          <a:ext cx="2419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22" imgW="4629150" imgH="1628775" progId="PBrush">
                  <p:embed/>
                </p:oleObj>
              </mc:Choice>
              <mc:Fallback>
                <p:oleObj name="" r:id="rId22" imgW="4629150" imgH="1628775" progId="PBrush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8715" y="5385435"/>
                        <a:ext cx="241935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5" name="Object 37"/>
          <p:cNvGraphicFramePr>
            <a:graphicFrameLocks noChangeAspect="1"/>
          </p:cNvGraphicFramePr>
          <p:nvPr/>
        </p:nvGraphicFramePr>
        <p:xfrm>
          <a:off x="1895475" y="6114415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24" imgW="314325" imgH="161925" progId="PBrush">
                  <p:embed/>
                </p:oleObj>
              </mc:Choice>
              <mc:Fallback>
                <p:oleObj name="" r:id="rId24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5475" y="6114415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467995" y="1739583"/>
            <a:ext cx="4472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典型环节的幅相特性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曲线：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668270" y="2401888"/>
          <a:ext cx="108839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6" imgW="609600" imgH="203200" progId="Equation.3">
                  <p:embed/>
                </p:oleObj>
              </mc:Choice>
              <mc:Fallback>
                <p:oleObj name="" r:id="rId26" imgW="6096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68270" y="2401888"/>
                        <a:ext cx="108839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627948" y="3308827"/>
          <a:ext cx="999490" cy="360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8" imgW="545465" imgH="203200" progId="Equation.3">
                  <p:embed/>
                </p:oleObj>
              </mc:Choice>
              <mc:Fallback>
                <p:oleObj name="" r:id="rId28" imgW="545465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627948" y="3308827"/>
                        <a:ext cx="999490" cy="360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2597309" y="4037171"/>
          <a:ext cx="122936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0" imgW="698500" imgH="393700" progId="Equation.3">
                  <p:embed/>
                </p:oleObj>
              </mc:Choice>
              <mc:Fallback>
                <p:oleObj name="" r:id="rId30" imgW="698500" imgH="3937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597309" y="4037171"/>
                        <a:ext cx="122936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2426176" y="4842828"/>
          <a:ext cx="1666875" cy="65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2" imgW="965200" imgH="393700" progId="Equation.3">
                  <p:embed/>
                </p:oleObj>
              </mc:Choice>
              <mc:Fallback>
                <p:oleObj name="" r:id="rId32" imgW="965200" imgH="393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426176" y="4842828"/>
                        <a:ext cx="1666875" cy="657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7"/>
          <p:cNvGraphicFramePr>
            <a:graphicFrameLocks noChangeAspect="1"/>
          </p:cNvGraphicFramePr>
          <p:nvPr/>
        </p:nvGraphicFramePr>
        <p:xfrm>
          <a:off x="3192145" y="5408295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4" imgW="314325" imgH="161925" progId="PBrush">
                  <p:embed/>
                </p:oleObj>
              </mc:Choice>
              <mc:Fallback>
                <p:oleObj name="" r:id="rId34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92145" y="5408295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 noChangeAspect="1"/>
          </p:cNvGraphicFramePr>
          <p:nvPr/>
        </p:nvGraphicFramePr>
        <p:xfrm>
          <a:off x="5939473" y="2161223"/>
          <a:ext cx="862330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5" imgW="482600" imgH="254000" progId="Equation.3">
                  <p:embed/>
                </p:oleObj>
              </mc:Choice>
              <mc:Fallback>
                <p:oleObj name="" r:id="rId35" imgW="482600" imgH="254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939473" y="2161223"/>
                        <a:ext cx="862330" cy="440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5826284" y="2591436"/>
          <a:ext cx="99822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7" imgW="558800" imgH="177165" progId="Equation.3">
                  <p:embed/>
                </p:oleObj>
              </mc:Choice>
              <mc:Fallback>
                <p:oleObj name="" r:id="rId37" imgW="558800" imgH="1771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826284" y="2591436"/>
                        <a:ext cx="998220" cy="307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14"/>
          <p:cNvSpPr/>
          <p:nvPr/>
        </p:nvSpPr>
        <p:spPr>
          <a:xfrm>
            <a:off x="5793423" y="221011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5989956" y="3141663"/>
          <a:ext cx="81724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39" imgW="457200" imgH="254000" progId="Equation.3">
                  <p:embed/>
                </p:oleObj>
              </mc:Choice>
              <mc:Fallback>
                <p:oleObj name="" r:id="rId39" imgW="457200" imgH="254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989956" y="3141663"/>
                        <a:ext cx="817245" cy="440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5858352" y="3571876"/>
          <a:ext cx="1133475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41" imgW="634365" imgH="177165" progId="Equation.3">
                  <p:embed/>
                </p:oleObj>
              </mc:Choice>
              <mc:Fallback>
                <p:oleObj name="" r:id="rId41" imgW="634365" imgH="1771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858352" y="3571876"/>
                        <a:ext cx="1133475" cy="307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14"/>
          <p:cNvSpPr/>
          <p:nvPr/>
        </p:nvSpPr>
        <p:spPr>
          <a:xfrm>
            <a:off x="5821363" y="319055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4" name="Object 3"/>
          <p:cNvGraphicFramePr>
            <a:graphicFrameLocks noChangeAspect="1"/>
          </p:cNvGraphicFramePr>
          <p:nvPr/>
        </p:nvGraphicFramePr>
        <p:xfrm>
          <a:off x="6034406" y="3943668"/>
          <a:ext cx="862965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43" imgW="482600" imgH="393700" progId="Equation.3">
                  <p:embed/>
                </p:oleObj>
              </mc:Choice>
              <mc:Fallback>
                <p:oleObj name="" r:id="rId43" imgW="4826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034406" y="3943668"/>
                        <a:ext cx="862965" cy="683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5917407" y="4638676"/>
          <a:ext cx="1293495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45" imgW="723900" imgH="177165" progId="Equation.3">
                  <p:embed/>
                </p:oleObj>
              </mc:Choice>
              <mc:Fallback>
                <p:oleObj name="" r:id="rId45" imgW="723900" imgH="17716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917407" y="4638676"/>
                        <a:ext cx="1293495" cy="307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14"/>
          <p:cNvSpPr/>
          <p:nvPr/>
        </p:nvSpPr>
        <p:spPr>
          <a:xfrm>
            <a:off x="5816918" y="411384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4572000" y="4787265"/>
          <a:ext cx="151574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47" imgW="1295400" imgH="444500" progId="Equation.3">
                  <p:embed/>
                </p:oleObj>
              </mc:Choice>
              <mc:Fallback>
                <p:oleObj name="" r:id="rId47" imgW="1295400" imgH="4445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572000" y="4787265"/>
                        <a:ext cx="151574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4533900" y="5428615"/>
          <a:ext cx="157099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49" imgW="1459865" imgH="203200" progId="Equation.3">
                  <p:embed/>
                </p:oleObj>
              </mc:Choice>
              <mc:Fallback>
                <p:oleObj name="" r:id="rId49" imgW="1459865" imgH="203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533900" y="5428615"/>
                        <a:ext cx="1570990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14"/>
          <p:cNvSpPr/>
          <p:nvPr/>
        </p:nvSpPr>
        <p:spPr>
          <a:xfrm>
            <a:off x="4496753" y="492410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3420110" y="5705475"/>
          <a:ext cx="151574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51" imgW="1295400" imgH="444500" progId="Equation.3">
                  <p:embed/>
                </p:oleObj>
              </mc:Choice>
              <mc:Fallback>
                <p:oleObj name="" r:id="rId51" imgW="1295400" imgH="4445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3420110" y="5705475"/>
                        <a:ext cx="151574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3491865" y="6243955"/>
          <a:ext cx="299339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53" imgW="2781300" imgH="393700" progId="Equation.3">
                  <p:embed/>
                </p:oleObj>
              </mc:Choice>
              <mc:Fallback>
                <p:oleObj name="" r:id="rId53" imgW="2781300" imgH="3937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491865" y="6243955"/>
                        <a:ext cx="2993390" cy="424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14"/>
          <p:cNvSpPr/>
          <p:nvPr/>
        </p:nvSpPr>
        <p:spPr>
          <a:xfrm>
            <a:off x="3344863" y="584231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2" name="TextBox 10"/>
          <p:cNvSpPr txBox="1"/>
          <p:nvPr/>
        </p:nvSpPr>
        <p:spPr>
          <a:xfrm>
            <a:off x="2268220" y="478155"/>
            <a:ext cx="60299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  <a:buFontTx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5.2  </a:t>
            </a:r>
            <a:r>
              <a:rPr lang="zh-CN" altLang="en-US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幅相频率特性</a:t>
            </a:r>
            <a:r>
              <a:rPr lang="zh-CN" altLang="en-US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32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图）</a:t>
            </a:r>
            <a:endParaRPr kumimoji="0" lang="zh-CN" altLang="en-US" sz="32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algn="ctr">
              <a:lnSpc>
                <a:spcPct val="150000"/>
              </a:lnSpc>
              <a:buFontTx/>
            </a:pPr>
            <a:endParaRPr lang="zh-CN" altLang="en-US" sz="3200" b="1" dirty="0">
              <a:solidFill>
                <a:srgbClr val="C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TextBox 11"/>
          <p:cNvSpPr txBox="1"/>
          <p:nvPr/>
        </p:nvSpPr>
        <p:spPr>
          <a:xfrm>
            <a:off x="467995" y="1739583"/>
            <a:ext cx="44729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典型环节的幅相特性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曲线：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4" name="Object 3"/>
          <p:cNvGraphicFramePr>
            <a:graphicFrameLocks noChangeAspect="1"/>
          </p:cNvGraphicFramePr>
          <p:nvPr/>
        </p:nvGraphicFramePr>
        <p:xfrm>
          <a:off x="1429068" y="4303078"/>
          <a:ext cx="2566670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1" imgW="1270000" imgH="292100" progId="Equation.3">
                  <p:embed/>
                </p:oleObj>
              </mc:Choice>
              <mc:Fallback>
                <p:oleObj name="" r:id="rId1" imgW="1270000" imgH="2921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9068" y="4303078"/>
                        <a:ext cx="2566670" cy="591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1403668" y="5013008"/>
          <a:ext cx="3422015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" imgW="1841500" imgH="457200" progId="Equation.3">
                  <p:embed/>
                </p:oleObj>
              </mc:Choice>
              <mc:Fallback>
                <p:oleObj name="" r:id="rId3" imgW="1841500" imgH="457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668" y="5013008"/>
                        <a:ext cx="3422015" cy="852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14"/>
          <p:cNvSpPr/>
          <p:nvPr/>
        </p:nvSpPr>
        <p:spPr>
          <a:xfrm>
            <a:off x="1257300" y="4286250"/>
            <a:ext cx="85090" cy="1184275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242062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eaLnBrk="1" hangingPunct="1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(5)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一阶微分环节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85800" y="2911158"/>
          <a:ext cx="21891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5" imgW="862965" imgH="203200" progId="Equation.3">
                  <p:embed/>
                </p:oleObj>
              </mc:Choice>
              <mc:Fallback>
                <p:oleObj name="" r:id="rId5" imgW="862965" imgH="2032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2911158"/>
                        <a:ext cx="218916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96913" y="3563620"/>
          <a:ext cx="28082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7" imgW="1193800" imgH="203200" progId="Equation.3">
                  <p:embed/>
                </p:oleObj>
              </mc:Choice>
              <mc:Fallback>
                <p:oleObj name="" r:id="rId7" imgW="1193800" imgH="2032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913" y="3563620"/>
                        <a:ext cx="28082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9"/>
          <p:cNvGraphicFramePr>
            <a:graphicFrameLocks noChangeAspect="1"/>
          </p:cNvGraphicFramePr>
          <p:nvPr/>
        </p:nvGraphicFramePr>
        <p:xfrm>
          <a:off x="6019800" y="2981325"/>
          <a:ext cx="274320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9" imgW="2914650" imgH="1952625" progId="PBrush">
                  <p:embed/>
                </p:oleObj>
              </mc:Choice>
              <mc:Fallback>
                <p:oleObj name="" r:id="rId9" imgW="2914650" imgH="1952625" progId="PBrush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2981325"/>
                        <a:ext cx="2743200" cy="183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2339975" y="3199765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314325" imgH="161925" progId="PBrush">
                  <p:embed/>
                </p:oleObj>
              </mc:Choice>
              <mc:Fallback>
                <p:oleObj name="" r:id="rId11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3199765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2051685" y="3860165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314325" imgH="161925" progId="PBrush">
                  <p:embed/>
                </p:oleObj>
              </mc:Choice>
              <mc:Fallback>
                <p:oleObj name="" r:id="rId13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1685" y="3860165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 flipH="1" flipV="1">
            <a:off x="6745605" y="3199765"/>
            <a:ext cx="13335" cy="1296035"/>
          </a:xfrm>
          <a:prstGeom prst="straightConnector1">
            <a:avLst/>
          </a:prstGeom>
          <a:ln w="28575" cmpd="sng">
            <a:solidFill>
              <a:srgbClr val="0033CC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724525" y="3357245"/>
          <a:ext cx="9429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4" imgW="609600" imgH="203200" progId="Equation.3">
                  <p:embed/>
                </p:oleObj>
              </mc:Choice>
              <mc:Fallback>
                <p:oleObj name="" r:id="rId14" imgW="609600" imgH="2032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24525" y="3357245"/>
                        <a:ext cx="9429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3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线性系统的频域特性分析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8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15"/>
          <p:cNvSpPr txBox="1"/>
          <p:nvPr/>
        </p:nvSpPr>
        <p:spPr>
          <a:xfrm>
            <a:off x="642938" y="1785938"/>
            <a:ext cx="3614737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频率函数的定义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11329" name="Picture 1"/>
          <p:cNvPicPr>
            <a:picLocks noChangeAspect="1" noChangeArrowheads="1"/>
          </p:cNvPicPr>
          <p:nvPr/>
        </p:nvPicPr>
        <p:blipFill>
          <a:blip r:embed="rId1">
            <a:lum contrast="20000"/>
          </a:blip>
          <a:stretch>
            <a:fillRect/>
          </a:stretch>
        </p:blipFill>
        <p:spPr bwMode="auto">
          <a:xfrm>
            <a:off x="1928813" y="3929063"/>
            <a:ext cx="5391150" cy="11430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221" name="TextBox 16"/>
          <p:cNvSpPr txBox="1"/>
          <p:nvPr/>
        </p:nvSpPr>
        <p:spPr>
          <a:xfrm>
            <a:off x="714375" y="2357438"/>
            <a:ext cx="8143875" cy="1114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ClrTx/>
              <a:buFontTx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在线性定常系统的输入端施加频率为</a:t>
            </a:r>
            <a:r>
              <a:rPr lang="el-GR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的正弦信号，考察系统的输出响应：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2117725" y="1214438"/>
          <a:ext cx="57404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" imgW="5067300" imgH="1295400" progId="Equation.3">
                  <p:embed/>
                </p:oleObj>
              </mc:Choice>
              <mc:Fallback>
                <p:oleObj name="" r:id="rId1" imgW="5067300" imgH="12954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7725" y="1214438"/>
                        <a:ext cx="574040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6" name="标题 69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振荡环节</a:t>
            </a:r>
            <a:endParaRPr lang="zh-CN" altLang="en-US" sz="28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138363" y="2357438"/>
          <a:ext cx="3505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3" imgW="3505200" imgH="1168400" progId="Equation.3">
                  <p:embed/>
                </p:oleObj>
              </mc:Choice>
              <mc:Fallback>
                <p:oleObj name="" r:id="rId3" imgW="3505200" imgH="11684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8363" y="2357438"/>
                        <a:ext cx="35052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051050" y="3643313"/>
          <a:ext cx="56642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5" imgW="5664200" imgH="1676400" progId="Equation.3">
                  <p:embed/>
                </p:oleObj>
              </mc:Choice>
              <mc:Fallback>
                <p:oleObj name="" r:id="rId5" imgW="5664200" imgH="167640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3643313"/>
                        <a:ext cx="5664200" cy="150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2468563" y="5144135"/>
          <a:ext cx="3907155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7" imgW="2324100" imgH="914400" progId="Equation.3">
                  <p:embed/>
                </p:oleObj>
              </mc:Choice>
              <mc:Fallback>
                <p:oleObj name="" r:id="rId7" imgW="2324100" imgH="9144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8563" y="5144135"/>
                        <a:ext cx="3907155" cy="1410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129" name="组合 26"/>
          <p:cNvGrpSpPr/>
          <p:nvPr/>
        </p:nvGrpSpPr>
        <p:grpSpPr>
          <a:xfrm>
            <a:off x="142875" y="2214563"/>
            <a:ext cx="4214813" cy="3857625"/>
            <a:chOff x="2285984" y="1500174"/>
            <a:chExt cx="6072230" cy="5072098"/>
          </a:xfrm>
        </p:grpSpPr>
        <p:sp>
          <p:nvSpPr>
            <p:cNvPr id="26" name="矩形 25"/>
            <p:cNvSpPr/>
            <p:nvPr/>
          </p:nvSpPr>
          <p:spPr>
            <a:xfrm>
              <a:off x="2285984" y="1500174"/>
              <a:ext cx="6072230" cy="5072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48131" name="Object 4"/>
            <p:cNvGraphicFramePr>
              <a:graphicFrameLocks noChangeAspect="1"/>
            </p:cNvGraphicFramePr>
            <p:nvPr/>
          </p:nvGraphicFramePr>
          <p:xfrm>
            <a:off x="2316870" y="2615009"/>
            <a:ext cx="5969906" cy="3944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" imgW="3743325" imgH="2257425" progId="PBrush">
                    <p:embed/>
                  </p:oleObj>
                </mc:Choice>
                <mc:Fallback>
                  <p:oleObj name="" r:id="rId1" imgW="3743325" imgH="2257425" progId="PBrush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316870" y="2615009"/>
                          <a:ext cx="5969906" cy="3944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132" name="Group 8"/>
            <p:cNvGrpSpPr/>
            <p:nvPr/>
          </p:nvGrpSpPr>
          <p:grpSpPr>
            <a:xfrm>
              <a:off x="2285984" y="1643050"/>
              <a:ext cx="5930194" cy="4929222"/>
              <a:chOff x="864" y="480"/>
              <a:chExt cx="4032" cy="3408"/>
            </a:xfrm>
          </p:grpSpPr>
          <p:sp>
            <p:nvSpPr>
              <p:cNvPr id="48133" name="Line 9"/>
              <p:cNvSpPr/>
              <p:nvPr/>
            </p:nvSpPr>
            <p:spPr>
              <a:xfrm>
                <a:off x="864" y="1152"/>
                <a:ext cx="403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134" name="Line 10"/>
              <p:cNvSpPr/>
              <p:nvPr/>
            </p:nvSpPr>
            <p:spPr>
              <a:xfrm flipV="1">
                <a:off x="2437" y="528"/>
                <a:ext cx="0" cy="336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48135" name="Text Box 11"/>
              <p:cNvSpPr txBox="1"/>
              <p:nvPr/>
            </p:nvSpPr>
            <p:spPr>
              <a:xfrm>
                <a:off x="2237" y="1119"/>
                <a:ext cx="240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6" name="Text Box 12"/>
              <p:cNvSpPr txBox="1"/>
              <p:nvPr/>
            </p:nvSpPr>
            <p:spPr>
              <a:xfrm>
                <a:off x="2208" y="480"/>
                <a:ext cx="240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j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137" name="Text Box 13"/>
              <p:cNvSpPr txBox="1"/>
              <p:nvPr/>
            </p:nvSpPr>
            <p:spPr>
              <a:xfrm>
                <a:off x="4512" y="912"/>
                <a:ext cx="240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138" name="Line 14"/>
            <p:cNvSpPr/>
            <p:nvPr/>
          </p:nvSpPr>
          <p:spPr>
            <a:xfrm>
              <a:off x="4577463" y="2615009"/>
              <a:ext cx="0" cy="3332432"/>
            </a:xfrm>
            <a:prstGeom prst="line">
              <a:avLst/>
            </a:prstGeom>
            <a:ln w="63500" cap="flat" cmpd="sng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4615703" y="2615009"/>
              <a:ext cx="1906134" cy="3263006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graphicFrame>
          <p:nvGraphicFramePr>
            <p:cNvPr id="48140" name="Object 2"/>
            <p:cNvGraphicFramePr>
              <a:graphicFrameLocks noChangeAspect="1"/>
            </p:cNvGraphicFramePr>
            <p:nvPr/>
          </p:nvGraphicFramePr>
          <p:xfrm>
            <a:off x="2356582" y="5530887"/>
            <a:ext cx="1694341" cy="908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3" imgW="1117600" imgH="609600" progId="Equation.3">
                    <p:embed/>
                  </p:oleObj>
                </mc:Choice>
                <mc:Fallback>
                  <p:oleObj name="" r:id="rId3" imgW="1117600" imgH="609600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56582" y="5530887"/>
                          <a:ext cx="1694341" cy="908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3"/>
            <p:cNvGraphicFramePr>
              <a:graphicFrameLocks noChangeAspect="1"/>
            </p:cNvGraphicFramePr>
            <p:nvPr/>
          </p:nvGraphicFramePr>
          <p:xfrm>
            <a:off x="4827496" y="3827066"/>
            <a:ext cx="2753305" cy="983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5" imgW="1816100" imgH="660400" progId="Equation.3">
                    <p:embed/>
                  </p:oleObj>
                </mc:Choice>
                <mc:Fallback>
                  <p:oleObj name="" r:id="rId5" imgW="1816100" imgH="660400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27496" y="3827066"/>
                          <a:ext cx="2753305" cy="983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2" name="Line 18"/>
            <p:cNvSpPr/>
            <p:nvPr/>
          </p:nvSpPr>
          <p:spPr>
            <a:xfrm flipV="1">
              <a:off x="3062557" y="4697779"/>
              <a:ext cx="1482549" cy="97195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3" name="Line 19"/>
            <p:cNvSpPr/>
            <p:nvPr/>
          </p:nvSpPr>
          <p:spPr>
            <a:xfrm>
              <a:off x="4599525" y="2615009"/>
              <a:ext cx="0" cy="3332432"/>
            </a:xfrm>
            <a:prstGeom prst="line">
              <a:avLst/>
            </a:prstGeom>
            <a:ln w="63500" cap="flat" cmpd="sng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4" name="Line 20"/>
            <p:cNvSpPr/>
            <p:nvPr/>
          </p:nvSpPr>
          <p:spPr>
            <a:xfrm>
              <a:off x="4583346" y="2615009"/>
              <a:ext cx="0" cy="3332432"/>
            </a:xfrm>
            <a:prstGeom prst="line">
              <a:avLst/>
            </a:prstGeom>
            <a:ln w="63500" cap="flat" cmpd="sng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145" name="Line 21"/>
            <p:cNvSpPr/>
            <p:nvPr/>
          </p:nvSpPr>
          <p:spPr>
            <a:xfrm>
              <a:off x="4570109" y="2615009"/>
              <a:ext cx="0" cy="3332432"/>
            </a:xfrm>
            <a:prstGeom prst="line">
              <a:avLst/>
            </a:prstGeom>
            <a:ln w="63500" cap="flat" cmpd="sng">
              <a:solidFill>
                <a:srgbClr val="9933FF"/>
              </a:solidFill>
              <a:prstDash val="solid"/>
              <a:round/>
              <a:headEnd type="none" w="med" len="med"/>
              <a:tailEnd type="triangle" w="med" len="lg"/>
            </a:ln>
          </p:spPr>
        </p:sp>
      </p:grpSp>
      <p:sp>
        <p:nvSpPr>
          <p:cNvPr id="48146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</a:rPr>
              <a:t>振荡环节的频率特性曲线</a:t>
            </a:r>
            <a:r>
              <a:rPr lang="en-US" altLang="zh-CN" sz="2800" b="1" dirty="0">
                <a:solidFill>
                  <a:srgbClr val="A50021"/>
                </a:solidFill>
              </a:rPr>
              <a:t>(1)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graphicFrame>
        <p:nvGraphicFramePr>
          <p:cNvPr id="29" name="Object 5"/>
          <p:cNvGraphicFramePr>
            <a:graphicFrameLocks noChangeAspect="1"/>
          </p:cNvGraphicFramePr>
          <p:nvPr/>
        </p:nvGraphicFramePr>
        <p:xfrm>
          <a:off x="4500563" y="1497013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7" imgW="3708400" imgH="431800" progId="Equation.3">
                  <p:embed/>
                </p:oleObj>
              </mc:Choice>
              <mc:Fallback>
                <p:oleObj name="" r:id="rId7" imgW="3708400" imgH="431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1497013"/>
                        <a:ext cx="3708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4716145" y="2061210"/>
          <a:ext cx="385889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9" imgW="2298700" imgH="419100" progId="Equation.3">
                  <p:embed/>
                </p:oleObj>
              </mc:Choice>
              <mc:Fallback>
                <p:oleObj name="" r:id="rId9" imgW="2298700" imgH="4191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16145" y="2061210"/>
                        <a:ext cx="3858895" cy="703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4500563" y="2997200"/>
          <a:ext cx="424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1" imgW="4241800" imgH="431800" progId="Equation.3">
                  <p:embed/>
                </p:oleObj>
              </mc:Choice>
              <mc:Fallback>
                <p:oleObj name="" r:id="rId11" imgW="4241800" imgH="431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0563" y="2997200"/>
                        <a:ext cx="4241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4500563" y="3714750"/>
          <a:ext cx="3873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3" imgW="3873500" imgH="723900" progId="Equation.3">
                  <p:embed/>
                </p:oleObj>
              </mc:Choice>
              <mc:Fallback>
                <p:oleObj name="" r:id="rId13" imgW="3873500" imgH="7239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0563" y="3714750"/>
                        <a:ext cx="3873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/>
        </p:nvGraphicFramePr>
        <p:xfrm>
          <a:off x="4429125" y="5162550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5" imgW="3225800" imgH="838200" progId="Equation.3">
                  <p:embed/>
                </p:oleObj>
              </mc:Choice>
              <mc:Fallback>
                <p:oleObj name="" r:id="rId15" imgW="3225800" imgH="8382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9125" y="5162550"/>
                        <a:ext cx="322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72000" y="4643438"/>
            <a:ext cx="38782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振荡环节的谐振频率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00563" y="6072188"/>
            <a:ext cx="38163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振荡环节的谐振峰值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</a:rPr>
              <a:t>振荡环节的频率特性曲线</a:t>
            </a: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pic>
        <p:nvPicPr>
          <p:cNvPr id="62469" name="Picture 5" descr="O72A019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460" y="3140393"/>
            <a:ext cx="3643313" cy="3286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9155" name="Object 2"/>
          <p:cNvGraphicFramePr>
            <a:graphicFrameLocks noChangeAspect="1"/>
          </p:cNvGraphicFramePr>
          <p:nvPr/>
        </p:nvGraphicFramePr>
        <p:xfrm>
          <a:off x="4371975" y="1357313"/>
          <a:ext cx="345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2" imgW="3454400" imgH="838200" progId="Equation.3">
                  <p:embed/>
                </p:oleObj>
              </mc:Choice>
              <mc:Fallback>
                <p:oleObj name="" r:id="rId2" imgW="3454400" imgH="8382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1975" y="1357313"/>
                        <a:ext cx="3454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357688" y="2357438"/>
            <a:ext cx="29686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振荡环节谐振时相角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4143375" y="3203575"/>
          <a:ext cx="1752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4" imgW="1752600" imgH="368300" progId="Equation.3">
                  <p:embed/>
                </p:oleObj>
              </mc:Choice>
              <mc:Fallback>
                <p:oleObj name="" r:id="rId4" imgW="1752600" imgH="3683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3375" y="3203575"/>
                        <a:ext cx="17526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00750" y="3109913"/>
            <a:ext cx="29686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都是阻尼比</a:t>
            </a:r>
            <a:r>
              <a:rPr lang="el-GR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ζ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的函数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4214813" y="5527675"/>
          <a:ext cx="1689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6" imgW="1689100" imgH="330200" progId="Equation.3">
                  <p:embed/>
                </p:oleObj>
              </mc:Choice>
              <mc:Fallback>
                <p:oleObj name="" r:id="rId6" imgW="1689100" imgH="330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4813" y="5527675"/>
                        <a:ext cx="16891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7879" name="Object 7"/>
          <p:cNvGraphicFramePr>
            <a:graphicFrameLocks noChangeAspect="1"/>
          </p:cNvGraphicFramePr>
          <p:nvPr/>
        </p:nvGraphicFramePr>
        <p:xfrm>
          <a:off x="4143058" y="3759200"/>
          <a:ext cx="123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8" imgW="1231265" imgH="330200" progId="Equation.3">
                  <p:embed/>
                </p:oleObj>
              </mc:Choice>
              <mc:Fallback>
                <p:oleObj name="" r:id="rId8" imgW="1231265" imgH="330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43058" y="3759200"/>
                        <a:ext cx="1231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43120" y="4160838"/>
            <a:ext cx="199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000" b="1" dirty="0">
                <a:latin typeface="Calibri" panose="020F0502020204030204" pitchFamily="34" charset="0"/>
                <a:ea typeface="宋体" panose="02010600030101010101" pitchFamily="2" charset="-122"/>
              </a:rPr>
              <a:t>不存在谐振峰值</a:t>
            </a:r>
            <a:endParaRPr lang="zh-CN" altLang="en-US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78375" y="5957888"/>
            <a:ext cx="19367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l-G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ζ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越小，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en-US" altLang="zh-CN" sz="20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越大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5507355" y="3728720"/>
          <a:ext cx="729615" cy="361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495300" imgH="228600" progId="Equation.KSEE3">
                  <p:embed/>
                </p:oleObj>
              </mc:Choice>
              <mc:Fallback>
                <p:oleObj name="" r:id="rId10" imgW="4953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7355" y="3728720"/>
                        <a:ext cx="729615" cy="361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155690" y="5472430"/>
          <a:ext cx="115443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850900" imgH="228600" progId="Equation.KSEE3">
                  <p:embed/>
                </p:oleObj>
              </mc:Choice>
              <mc:Fallback>
                <p:oleObj name="" r:id="rId12" imgW="8509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55690" y="5472430"/>
                        <a:ext cx="115443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4164965" y="4604068"/>
          <a:ext cx="1231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1231265" imgH="330200" progId="Equation.3">
                  <p:embed/>
                </p:oleObj>
              </mc:Choice>
              <mc:Fallback>
                <p:oleObj name="" r:id="rId14" imgW="1231265" imgH="3302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64965" y="4604068"/>
                        <a:ext cx="1231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4642803" y="4994593"/>
          <a:ext cx="311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3111500" imgH="368300" progId="Equation.3">
                  <p:embed/>
                </p:oleObj>
              </mc:Choice>
              <mc:Fallback>
                <p:oleObj name="" r:id="rId16" imgW="3111500" imgH="3683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42803" y="4994593"/>
                        <a:ext cx="31115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/>
          <p:nvPr/>
        </p:nvGraphicFramePr>
        <p:xfrm>
          <a:off x="5547360" y="4589780"/>
          <a:ext cx="1079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8" imgW="1197610" imgH="321310" progId="Equation.KSEE3">
                  <p:embed/>
                </p:oleObj>
              </mc:Choice>
              <mc:Fallback>
                <p:oleObj name="" r:id="rId18" imgW="1197610" imgH="32131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47360" y="4589780"/>
                        <a:ext cx="1079500" cy="33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8"/>
          <p:cNvGraphicFramePr>
            <a:graphicFrameLocks noChangeAspect="1"/>
          </p:cNvGraphicFramePr>
          <p:nvPr/>
        </p:nvGraphicFramePr>
        <p:xfrm>
          <a:off x="341630" y="1772920"/>
          <a:ext cx="3440430" cy="6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20" imgW="3873500" imgH="723900" progId="Equation.3">
                  <p:embed/>
                </p:oleObj>
              </mc:Choice>
              <mc:Fallback>
                <p:oleObj name="" r:id="rId20" imgW="3873500" imgH="7239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41630" y="1772920"/>
                        <a:ext cx="3440430" cy="6432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/>
        </p:nvGraphicFramePr>
        <p:xfrm>
          <a:off x="467360" y="2348865"/>
          <a:ext cx="2865120" cy="74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22" imgW="3225800" imgH="838200" progId="Equation.3">
                  <p:embed/>
                </p:oleObj>
              </mc:Choice>
              <mc:Fallback>
                <p:oleObj name="" r:id="rId22" imgW="3225800" imgH="8382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67360" y="2348865"/>
                        <a:ext cx="2865120" cy="744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/>
        </p:nvGraphicFramePr>
        <p:xfrm>
          <a:off x="6443980" y="3717290"/>
          <a:ext cx="111188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4" imgW="698500" imgH="228600" progId="Equation.3">
                  <p:embed/>
                </p:oleObj>
              </mc:Choice>
              <mc:Fallback>
                <p:oleObj name="" r:id="rId24" imgW="698500" imgH="228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43980" y="3717290"/>
                        <a:ext cx="1111885" cy="363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6659880" y="4594860"/>
          <a:ext cx="111188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6" imgW="698500" imgH="228600" progId="Equation.3">
                  <p:embed/>
                </p:oleObj>
              </mc:Choice>
              <mc:Fallback>
                <p:oleObj name="" r:id="rId26" imgW="698500" imgH="228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59880" y="4594860"/>
                        <a:ext cx="1111885" cy="363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7451725" y="5472430"/>
          <a:ext cx="1111885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8" imgW="698500" imgH="228600" progId="Equation.3">
                  <p:embed/>
                </p:oleObj>
              </mc:Choice>
              <mc:Fallback>
                <p:oleObj name="" r:id="rId28" imgW="698500" imgH="228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451725" y="5472430"/>
                        <a:ext cx="1111885" cy="363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6588760" y="5838190"/>
          <a:ext cx="202438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0" imgW="1574800" imgH="279400" progId="Equation.3">
                  <p:embed/>
                </p:oleObj>
              </mc:Choice>
              <mc:Fallback>
                <p:oleObj name="" r:id="rId30" imgW="1574800" imgH="2794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88760" y="5838190"/>
                        <a:ext cx="2024380" cy="360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6849745" y="6216650"/>
          <a:ext cx="137985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2" imgW="1270000" imgH="469900" progId="Equation.3">
                  <p:embed/>
                </p:oleObj>
              </mc:Choice>
              <mc:Fallback>
                <p:oleObj name="" r:id="rId32" imgW="1270000" imgH="4699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849745" y="6216650"/>
                        <a:ext cx="137985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7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69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二阶复合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微分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128395" y="3429000"/>
          <a:ext cx="352552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1" imgW="1752600" imgH="431800" progId="Equation.3">
                  <p:embed/>
                </p:oleObj>
              </mc:Choice>
              <mc:Fallback>
                <p:oleObj name="" r:id="rId1" imgW="1752600" imgH="4318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8395" y="3429000"/>
                        <a:ext cx="3525520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097915" y="4369435"/>
          <a:ext cx="47180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3" imgW="4147820" imgH="949960" progId="Equation.3">
                  <p:embed/>
                </p:oleObj>
              </mc:Choice>
              <mc:Fallback>
                <p:oleObj name="" r:id="rId3" imgW="4147820" imgH="949960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915" y="4369435"/>
                        <a:ext cx="4718050" cy="967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187768" y="5157470"/>
          <a:ext cx="2968625" cy="141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5" imgW="1765300" imgH="914400" progId="Equation.3">
                  <p:embed/>
                </p:oleObj>
              </mc:Choice>
              <mc:Fallback>
                <p:oleObj name="" r:id="rId5" imgW="1765300" imgH="9144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768" y="5157470"/>
                        <a:ext cx="2968625" cy="1410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539115" y="1448753"/>
            <a:ext cx="7215188" cy="877887"/>
            <a:chOff x="624" y="2948"/>
            <a:chExt cx="4800" cy="848"/>
          </a:xfrm>
        </p:grpSpPr>
        <p:sp>
          <p:nvSpPr>
            <p:cNvPr id="53251" name="AutoShape 4"/>
            <p:cNvSpPr/>
            <p:nvPr/>
          </p:nvSpPr>
          <p:spPr>
            <a:xfrm>
              <a:off x="624" y="2976"/>
              <a:ext cx="4800" cy="81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FF7B"/>
                </a:gs>
                <a:gs pos="100000">
                  <a:srgbClr val="FFFF4F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2" name="Object 10"/>
            <p:cNvGraphicFramePr>
              <a:graphicFrameLocks noChangeAspect="1"/>
            </p:cNvGraphicFramePr>
            <p:nvPr/>
          </p:nvGraphicFramePr>
          <p:xfrm>
            <a:off x="816" y="2948"/>
            <a:ext cx="4464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7" imgW="3035300" imgH="558800" progId="Equation.3">
                    <p:embed/>
                  </p:oleObj>
                </mc:Choice>
                <mc:Fallback>
                  <p:oleObj name="" r:id="rId7" imgW="3035300" imgH="5588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6" y="2948"/>
                          <a:ext cx="4464" cy="8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7682865" y="1520190"/>
            <a:ext cx="1357313" cy="990600"/>
            <a:chOff x="2359" y="2006"/>
            <a:chExt cx="1104" cy="720"/>
          </a:xfrm>
        </p:grpSpPr>
        <p:sp>
          <p:nvSpPr>
            <p:cNvPr id="53254" name="Oval 7"/>
            <p:cNvSpPr/>
            <p:nvPr/>
          </p:nvSpPr>
          <p:spPr>
            <a:xfrm>
              <a:off x="2359" y="2006"/>
              <a:ext cx="1104" cy="720"/>
            </a:xfrm>
            <a:prstGeom prst="ellipse">
              <a:avLst/>
            </a:prstGeom>
            <a:gradFill rotWithShape="0">
              <a:gsLst>
                <a:gs pos="0">
                  <a:srgbClr val="FFC269"/>
                </a:gs>
                <a:gs pos="100000">
                  <a:srgbClr val="88EC99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5" name="Object 9"/>
            <p:cNvGraphicFramePr>
              <a:graphicFrameLocks noChangeAspect="1"/>
            </p:cNvGraphicFramePr>
            <p:nvPr/>
          </p:nvGraphicFramePr>
          <p:xfrm>
            <a:off x="2418" y="2006"/>
            <a:ext cx="90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9" imgW="571500" imgH="444500" progId="Equation.3">
                    <p:embed/>
                  </p:oleObj>
                </mc:Choice>
                <mc:Fallback>
                  <p:oleObj name="" r:id="rId9" imgW="571500" imgH="4445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8" y="2006"/>
                          <a:ext cx="900" cy="6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>
          <a:xfrm>
            <a:off x="6054090" y="2591753"/>
            <a:ext cx="2914650" cy="500062"/>
            <a:chOff x="3744" y="1307"/>
            <a:chExt cx="1872" cy="418"/>
          </a:xfrm>
        </p:grpSpPr>
        <p:sp>
          <p:nvSpPr>
            <p:cNvPr id="53257" name="Rectangle 10" descr="再生纸"/>
            <p:cNvSpPr/>
            <p:nvPr/>
          </p:nvSpPr>
          <p:spPr>
            <a:xfrm>
              <a:off x="3744" y="1329"/>
              <a:ext cx="1872" cy="384"/>
            </a:xfrm>
            <a:prstGeom prst="rect">
              <a:avLst/>
            </a:prstGeom>
            <a:blipFill rotWithShape="0">
              <a:blip r:embed="rId11"/>
            </a:blip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8" name="Object 8"/>
            <p:cNvGraphicFramePr>
              <a:graphicFrameLocks noChangeAspect="1"/>
            </p:cNvGraphicFramePr>
            <p:nvPr/>
          </p:nvGraphicFramePr>
          <p:xfrm>
            <a:off x="3744" y="1307"/>
            <a:ext cx="183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" name="" r:id="rId12" imgW="1244600" imgH="292100" progId="Equation.DSMT4">
                    <p:embed/>
                  </p:oleObj>
                </mc:Choice>
                <mc:Fallback>
                  <p:oleObj name="" r:id="rId12" imgW="1244600" imgH="292100" progId="Equation.DSMT4">
                    <p:embed/>
                    <p:pic>
                      <p:nvPicPr>
                        <p:cNvPr id="0" name="图片 353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44" y="1307"/>
                          <a:ext cx="1835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/>
          <p:nvPr/>
        </p:nvGrpSpPr>
        <p:grpSpPr>
          <a:xfrm>
            <a:off x="481965" y="2561590"/>
            <a:ext cx="2557463" cy="530225"/>
            <a:chOff x="144" y="1311"/>
            <a:chExt cx="1611" cy="418"/>
          </a:xfrm>
        </p:grpSpPr>
        <p:sp>
          <p:nvSpPr>
            <p:cNvPr id="53260" name="Rectangle 13"/>
            <p:cNvSpPr/>
            <p:nvPr/>
          </p:nvSpPr>
          <p:spPr>
            <a:xfrm>
              <a:off x="144" y="1329"/>
              <a:ext cx="1584" cy="384"/>
            </a:xfrm>
            <a:prstGeom prst="rect">
              <a:avLst/>
            </a:prstGeom>
            <a:solidFill>
              <a:srgbClr val="FFCCFF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61" name="Object 7"/>
            <p:cNvGraphicFramePr>
              <a:graphicFrameLocks noChangeAspect="1"/>
            </p:cNvGraphicFramePr>
            <p:nvPr/>
          </p:nvGraphicFramePr>
          <p:xfrm>
            <a:off x="181" y="1311"/>
            <a:ext cx="157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5" name="" r:id="rId14" imgW="1066800" imgH="292100" progId="Equation.3">
                    <p:embed/>
                  </p:oleObj>
                </mc:Choice>
                <mc:Fallback>
                  <p:oleObj name="" r:id="rId14" imgW="1066800" imgH="292100" progId="Equation.3">
                    <p:embed/>
                    <p:pic>
                      <p:nvPicPr>
                        <p:cNvPr id="0" name="图片 353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81" y="1311"/>
                          <a:ext cx="1574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/>
          <p:cNvGrpSpPr/>
          <p:nvPr/>
        </p:nvGrpSpPr>
        <p:grpSpPr>
          <a:xfrm>
            <a:off x="3110865" y="2567940"/>
            <a:ext cx="2928938" cy="523875"/>
            <a:chOff x="1728" y="1307"/>
            <a:chExt cx="2060" cy="418"/>
          </a:xfrm>
        </p:grpSpPr>
        <p:sp>
          <p:nvSpPr>
            <p:cNvPr id="53263" name="Rectangle 16"/>
            <p:cNvSpPr/>
            <p:nvPr/>
          </p:nvSpPr>
          <p:spPr>
            <a:xfrm>
              <a:off x="1728" y="1329"/>
              <a:ext cx="2016" cy="384"/>
            </a:xfrm>
            <a:prstGeom prst="rect">
              <a:avLst/>
            </a:prstGeom>
            <a:solidFill>
              <a:srgbClr val="B4F0D5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64" name="Object 6"/>
            <p:cNvGraphicFramePr>
              <a:graphicFrameLocks noChangeAspect="1"/>
            </p:cNvGraphicFramePr>
            <p:nvPr/>
          </p:nvGraphicFramePr>
          <p:xfrm>
            <a:off x="1728" y="1307"/>
            <a:ext cx="206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" name="" r:id="rId16" imgW="1397000" imgH="292100" progId="Equation.3">
                    <p:embed/>
                  </p:oleObj>
                </mc:Choice>
                <mc:Fallback>
                  <p:oleObj name="" r:id="rId16" imgW="1397000" imgH="292100" progId="Equation.3">
                    <p:embed/>
                    <p:pic>
                      <p:nvPicPr>
                        <p:cNvPr id="0" name="图片 353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28" y="1307"/>
                          <a:ext cx="2060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2811145" y="1948180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8" imgW="314325" imgH="161925" progId="PBrush">
                  <p:embed/>
                </p:oleObj>
              </mc:Choice>
              <mc:Fallback>
                <p:oleObj name="" r:id="rId18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1145" y="1948180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5292090" y="1772920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0" imgW="314325" imgH="161925" progId="PBrush">
                  <p:embed/>
                </p:oleObj>
              </mc:Choice>
              <mc:Fallback>
                <p:oleObj name="" r:id="rId20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090" y="1772920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7"/>
          <p:cNvGraphicFramePr>
            <a:graphicFrameLocks noChangeAspect="1"/>
          </p:cNvGraphicFramePr>
          <p:nvPr/>
        </p:nvGraphicFramePr>
        <p:xfrm>
          <a:off x="3420110" y="3861435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1" imgW="314325" imgH="161925" progId="PBrush">
                  <p:embed/>
                </p:oleObj>
              </mc:Choice>
              <mc:Fallback>
                <p:oleObj name="" r:id="rId21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0110" y="3861435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4715510" y="5381308"/>
          <a:ext cx="41656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2" imgW="3377565" imgH="914400" progId="Equation.3">
                  <p:embed/>
                </p:oleObj>
              </mc:Choice>
              <mc:Fallback>
                <p:oleObj name="" r:id="rId22" imgW="3377565" imgH="9144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15510" y="5381308"/>
                        <a:ext cx="4165600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17600" y="2000250"/>
          <a:ext cx="1981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4" name="" r:id="rId1" imgW="723900" imgH="228600" progId="Equation.3">
                  <p:embed/>
                </p:oleObj>
              </mc:Choice>
              <mc:Fallback>
                <p:oleObj name="" r:id="rId1" imgW="723900" imgH="228600" progId="Equation.3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7600" y="2000250"/>
                        <a:ext cx="1981200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1112838" y="2740025"/>
          <a:ext cx="23034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" name="" r:id="rId3" imgW="901065" imgH="228600" progId="Equation.3">
                  <p:embed/>
                </p:oleObj>
              </mc:Choice>
              <mc:Fallback>
                <p:oleObj name="" r:id="rId3" imgW="901065" imgH="228600" progId="Equation.3">
                  <p:embed/>
                  <p:pic>
                    <p:nvPicPr>
                      <p:cNvPr id="0" name="图片 34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838" y="2740025"/>
                        <a:ext cx="2303462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8" name="Group 28"/>
          <p:cNvGrpSpPr/>
          <p:nvPr/>
        </p:nvGrpSpPr>
        <p:grpSpPr>
          <a:xfrm>
            <a:off x="5334000" y="1981200"/>
            <a:ext cx="2085975" cy="2162175"/>
            <a:chOff x="3672" y="1176"/>
            <a:chExt cx="1314" cy="1362"/>
          </a:xfrm>
        </p:grpSpPr>
        <p:graphicFrame>
          <p:nvGraphicFramePr>
            <p:cNvPr id="54279" name="Object 9"/>
            <p:cNvGraphicFramePr>
              <a:graphicFrameLocks noChangeAspect="1"/>
            </p:cNvGraphicFramePr>
            <p:nvPr/>
          </p:nvGraphicFramePr>
          <p:xfrm>
            <a:off x="3672" y="1176"/>
            <a:ext cx="1314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" name="" r:id="rId5" imgW="2085975" imgH="2162175" progId="PBrush">
                    <p:embed/>
                  </p:oleObj>
                </mc:Choice>
                <mc:Fallback>
                  <p:oleObj name="" r:id="rId5" imgW="2085975" imgH="2162175" progId="PBrush">
                    <p:embed/>
                    <p:pic>
                      <p:nvPicPr>
                        <p:cNvPr id="0" name="图片 34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72" y="1176"/>
                          <a:ext cx="1314" cy="1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0" name="Object 10"/>
            <p:cNvGraphicFramePr>
              <a:graphicFrameLocks noChangeAspect="1"/>
            </p:cNvGraphicFramePr>
            <p:nvPr/>
          </p:nvGraphicFramePr>
          <p:xfrm>
            <a:off x="3768" y="1936"/>
            <a:ext cx="94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" name="" r:id="rId7" imgW="1495425" imgH="762000" progId="PBrush">
                    <p:embed/>
                  </p:oleObj>
                </mc:Choice>
                <mc:Fallback>
                  <p:oleObj name="" r:id="rId7" imgW="1495425" imgH="762000" progId="PBrush">
                    <p:embed/>
                    <p:pic>
                      <p:nvPicPr>
                        <p:cNvPr id="0" name="图片 347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8" y="1936"/>
                          <a:ext cx="942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11"/>
            <p:cNvGraphicFramePr>
              <a:graphicFrameLocks noChangeAspect="1"/>
            </p:cNvGraphicFramePr>
            <p:nvPr/>
          </p:nvGraphicFramePr>
          <p:xfrm>
            <a:off x="4696" y="1824"/>
            <a:ext cx="25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" name="" r:id="rId9" imgW="400050" imgH="190500" progId="PBrush">
                    <p:embed/>
                  </p:oleObj>
                </mc:Choice>
                <mc:Fallback>
                  <p:oleObj name="" r:id="rId9" imgW="400050" imgH="190500" progId="PBrush">
                    <p:embed/>
                    <p:pic>
                      <p:nvPicPr>
                        <p:cNvPr id="0" name="图片 348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6" y="1824"/>
                          <a:ext cx="252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12"/>
            <p:cNvGraphicFramePr>
              <a:graphicFrameLocks noChangeAspect="1"/>
            </p:cNvGraphicFramePr>
            <p:nvPr/>
          </p:nvGraphicFramePr>
          <p:xfrm>
            <a:off x="3768" y="1480"/>
            <a:ext cx="93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5" name="" r:id="rId11" imgW="1485900" imgH="781050" progId="PBrush">
                    <p:embed/>
                  </p:oleObj>
                </mc:Choice>
                <mc:Fallback>
                  <p:oleObj name="" r:id="rId11" imgW="1485900" imgH="781050" progId="PBrush">
                    <p:embed/>
                    <p:pic>
                      <p:nvPicPr>
                        <p:cNvPr id="0" name="图片 348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8" y="1480"/>
                          <a:ext cx="936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3" name="Object 13"/>
            <p:cNvGraphicFramePr>
              <a:graphicFrameLocks noChangeAspect="1"/>
            </p:cNvGraphicFramePr>
            <p:nvPr/>
          </p:nvGraphicFramePr>
          <p:xfrm>
            <a:off x="4512" y="2208"/>
            <a:ext cx="21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6" name="" r:id="rId13" imgW="333375" imgH="266700" progId="PBrush">
                    <p:embed/>
                  </p:oleObj>
                </mc:Choice>
                <mc:Fallback>
                  <p:oleObj name="" r:id="rId13" imgW="333375" imgH="266700" progId="PBrush">
                    <p:embed/>
                    <p:pic>
                      <p:nvPicPr>
                        <p:cNvPr id="0" name="图片 348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208"/>
                          <a:ext cx="210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7" name="标题 18"/>
          <p:cNvSpPr>
            <a:spLocks noGrp="1"/>
          </p:cNvSpPr>
          <p:nvPr>
            <p:ph type="title"/>
          </p:nvPr>
        </p:nvSpPr>
        <p:spPr>
          <a:xfrm>
            <a:off x="1500188" y="274638"/>
            <a:ext cx="3643312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⑻ 延迟环节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1071880" y="3643630"/>
          <a:ext cx="293751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" name="" r:id="rId15" imgW="2311400" imgH="393700" progId="Equation.3">
                  <p:embed/>
                </p:oleObj>
              </mc:Choice>
              <mc:Fallback>
                <p:oleObj name="" r:id="rId15" imgW="2311400" imgH="3937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1880" y="3643630"/>
                        <a:ext cx="2937510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5"/>
          <p:cNvGraphicFramePr>
            <a:graphicFrameLocks noChangeAspect="1"/>
          </p:cNvGraphicFramePr>
          <p:nvPr/>
        </p:nvGraphicFramePr>
        <p:xfrm>
          <a:off x="1043940" y="4370705"/>
          <a:ext cx="277431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" name="" r:id="rId17" imgW="1955800" imgH="342900" progId="Equation.3">
                  <p:embed/>
                </p:oleObj>
              </mc:Choice>
              <mc:Fallback>
                <p:oleObj name="" r:id="rId17" imgW="1955800" imgH="342900" progId="Equation.3">
                  <p:embed/>
                  <p:pic>
                    <p:nvPicPr>
                      <p:cNvPr id="0" name="图片 35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3940" y="4370705"/>
                        <a:ext cx="277431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554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线性系统的频域特性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4523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频率函数的基本概念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5.2 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幅相频率特性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图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）</a:t>
            </a:r>
            <a:endParaRPr kumimoji="0" lang="zh-CN" alt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5.3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对数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频率特性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latin typeface="+mj-ea"/>
                <a:ea typeface="+mj-ea"/>
                <a:sym typeface="+mn-ea"/>
              </a:rPr>
              <a:t>Bode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图）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5.4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频域稳定判据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稳定裕度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5.6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利用开环频率特性分析系统的性能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5.7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闭环频率特性曲线的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绘制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68" name="标题 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 </a:t>
            </a:r>
            <a:r>
              <a:rPr lang="zh-CN" altLang="en-US" sz="2800" b="1" dirty="0">
                <a:solidFill>
                  <a:srgbClr val="A50021"/>
                </a:solidFill>
              </a:rPr>
              <a:t>开环幅相特性曲线的绘制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1188085" y="1701165"/>
          <a:ext cx="6489065" cy="163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1" imgW="3429000" imgH="862965" progId="Equation.3">
                  <p:embed/>
                </p:oleObj>
              </mc:Choice>
              <mc:Fallback>
                <p:oleObj name="" r:id="rId1" imgW="3429000" imgH="862965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8085" y="1701165"/>
                        <a:ext cx="6489065" cy="1633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092518" y="3213100"/>
          <a:ext cx="5505450" cy="163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908300" imgH="862965" progId="Equation.3">
                  <p:embed/>
                </p:oleObj>
              </mc:Choice>
              <mc:Fallback>
                <p:oleObj name="" r:id="rId3" imgW="2908300" imgH="862965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2518" y="3213100"/>
                        <a:ext cx="5505450" cy="1633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979488" y="4918393"/>
          <a:ext cx="7329805" cy="79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5" imgW="3759200" imgH="444500" progId="Equation.3">
                  <p:embed/>
                </p:oleObj>
              </mc:Choice>
              <mc:Fallback>
                <p:oleObj name="" r:id="rId5" imgW="3759200" imgH="4445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9488" y="4918393"/>
                        <a:ext cx="7329805" cy="795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1764030" y="5642610"/>
          <a:ext cx="428180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1892300" imgH="228600" progId="Equation.3">
                  <p:embed/>
                </p:oleObj>
              </mc:Choice>
              <mc:Fallback>
                <p:oleObj name="" r:id="rId7" imgW="1892300" imgH="2286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030" y="5642610"/>
                        <a:ext cx="4281805" cy="519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49463" y="6021070"/>
          <a:ext cx="563245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489200" imgH="241300" progId="Equation.3">
                  <p:embed/>
                </p:oleObj>
              </mc:Choice>
              <mc:Fallback>
                <p:oleObj name="" r:id="rId9" imgW="2489200" imgH="2413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463" y="6021070"/>
                        <a:ext cx="5632450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557213" y="3314700"/>
          <a:ext cx="2428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127000" imgH="177165" progId="Equation.3">
                  <p:embed/>
                </p:oleObj>
              </mc:Choice>
              <mc:Fallback>
                <p:oleObj name="" r:id="rId1" imgW="127000" imgH="17716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7213" y="3314700"/>
                        <a:ext cx="242887" cy="331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AutoShape 25"/>
          <p:cNvSpPr/>
          <p:nvPr/>
        </p:nvSpPr>
        <p:spPr>
          <a:xfrm>
            <a:off x="304800" y="3200400"/>
            <a:ext cx="152400" cy="2476500"/>
          </a:xfrm>
          <a:prstGeom prst="leftBrace">
            <a:avLst>
              <a:gd name="adj1" fmla="val 135416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endParaRPr lang="zh-CN" altLang="zh-CN" sz="1800" dirty="0">
              <a:latin typeface="Arial" panose="020B0604020202020204" pitchFamily="34" charset="0"/>
            </a:endParaRPr>
          </a:p>
        </p:txBody>
      </p:sp>
      <p:grpSp>
        <p:nvGrpSpPr>
          <p:cNvPr id="77828" name="Group 59"/>
          <p:cNvGrpSpPr/>
          <p:nvPr/>
        </p:nvGrpSpPr>
        <p:grpSpPr>
          <a:xfrm>
            <a:off x="914400" y="1981200"/>
            <a:ext cx="5173663" cy="717550"/>
            <a:chOff x="576" y="1248"/>
            <a:chExt cx="3259" cy="452"/>
          </a:xfrm>
        </p:grpSpPr>
        <p:graphicFrame>
          <p:nvGraphicFramePr>
            <p:cNvPr id="77873" name="Object 42"/>
            <p:cNvGraphicFramePr>
              <a:graphicFrameLocks noChangeAspect="1"/>
            </p:cNvGraphicFramePr>
            <p:nvPr/>
          </p:nvGraphicFramePr>
          <p:xfrm>
            <a:off x="576" y="1253"/>
            <a:ext cx="1728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" imgW="1675765" imgH="444500" progId="Equation.3">
                    <p:embed/>
                  </p:oleObj>
                </mc:Choice>
                <mc:Fallback>
                  <p:oleObj name="" r:id="rId3" imgW="1675765" imgH="444500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6" y="1253"/>
                          <a:ext cx="1728" cy="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4" name="Object 43"/>
            <p:cNvGraphicFramePr>
              <a:graphicFrameLocks noChangeAspect="1"/>
            </p:cNvGraphicFramePr>
            <p:nvPr/>
          </p:nvGraphicFramePr>
          <p:xfrm>
            <a:off x="2304" y="1248"/>
            <a:ext cx="1531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1485265" imgH="444500" progId="Equation.3">
                    <p:embed/>
                  </p:oleObj>
                </mc:Choice>
                <mc:Fallback>
                  <p:oleObj name="" r:id="rId5" imgW="1485265" imgH="4445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4" y="1248"/>
                          <a:ext cx="1531" cy="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29" name="Group 58"/>
          <p:cNvGrpSpPr/>
          <p:nvPr/>
        </p:nvGrpSpPr>
        <p:grpSpPr>
          <a:xfrm>
            <a:off x="533400" y="2743200"/>
            <a:ext cx="5105400" cy="381000"/>
            <a:chOff x="336" y="1728"/>
            <a:chExt cx="3216" cy="240"/>
          </a:xfrm>
        </p:grpSpPr>
        <p:graphicFrame>
          <p:nvGraphicFramePr>
            <p:cNvPr id="77869" name="Object 38"/>
            <p:cNvGraphicFramePr>
              <a:graphicFrameLocks noChangeAspect="1"/>
            </p:cNvGraphicFramePr>
            <p:nvPr/>
          </p:nvGraphicFramePr>
          <p:xfrm>
            <a:off x="336" y="1779"/>
            <a:ext cx="17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7" imgW="127000" imgH="139700" progId="Equation.3">
                    <p:embed/>
                  </p:oleObj>
                </mc:Choice>
                <mc:Fallback>
                  <p:oleObj name="" r:id="rId7" imgW="127000" imgH="1397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36" y="1779"/>
                          <a:ext cx="176" cy="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0" name="Object 39"/>
            <p:cNvGraphicFramePr>
              <a:graphicFrameLocks noChangeAspect="1"/>
            </p:cNvGraphicFramePr>
            <p:nvPr/>
          </p:nvGraphicFramePr>
          <p:xfrm>
            <a:off x="1178" y="1744"/>
            <a:ext cx="472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9" imgW="457200" imgH="203200" progId="Equation.3">
                    <p:embed/>
                  </p:oleObj>
                </mc:Choice>
                <mc:Fallback>
                  <p:oleObj name="" r:id="rId9" imgW="457200" imgH="2032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78" y="1744"/>
                          <a:ext cx="472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1" name="Object 40"/>
            <p:cNvGraphicFramePr>
              <a:graphicFrameLocks noChangeAspect="1"/>
            </p:cNvGraphicFramePr>
            <p:nvPr/>
          </p:nvGraphicFramePr>
          <p:xfrm>
            <a:off x="2380" y="1728"/>
            <a:ext cx="43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1" imgW="419100" imgH="203200" progId="Equation.3">
                    <p:embed/>
                  </p:oleObj>
                </mc:Choice>
                <mc:Fallback>
                  <p:oleObj name="" r:id="rId11" imgW="419100" imgH="2032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80" y="1728"/>
                          <a:ext cx="433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2" name="Object 41"/>
            <p:cNvGraphicFramePr>
              <a:graphicFrameLocks noChangeAspect="1"/>
            </p:cNvGraphicFramePr>
            <p:nvPr/>
          </p:nvGraphicFramePr>
          <p:xfrm>
            <a:off x="3093" y="1728"/>
            <a:ext cx="45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3" imgW="444500" imgH="203200" progId="Equation.3">
                    <p:embed/>
                  </p:oleObj>
                </mc:Choice>
                <mc:Fallback>
                  <p:oleObj name="" r:id="rId13" imgW="444500" imgH="2032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093" y="1728"/>
                          <a:ext cx="459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2707" name="Object 3"/>
          <p:cNvGraphicFramePr>
            <a:graphicFrameLocks noChangeAspect="1"/>
          </p:cNvGraphicFramePr>
          <p:nvPr/>
        </p:nvGraphicFramePr>
        <p:xfrm>
          <a:off x="1260475" y="3048000"/>
          <a:ext cx="2057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5" imgW="1333500" imgH="444500" progId="Equation.3">
                  <p:embed/>
                </p:oleObj>
              </mc:Choice>
              <mc:Fallback>
                <p:oleObj name="" r:id="rId15" imgW="1333500" imgH="4445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0475" y="3048000"/>
                        <a:ext cx="205740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8" name="Object 4"/>
          <p:cNvGraphicFramePr>
            <a:graphicFrameLocks noChangeAspect="1"/>
          </p:cNvGraphicFramePr>
          <p:nvPr/>
        </p:nvGraphicFramePr>
        <p:xfrm>
          <a:off x="3819525" y="3302000"/>
          <a:ext cx="6461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419100" imgH="177800" progId="Equation.3">
                  <p:embed/>
                </p:oleObj>
              </mc:Choice>
              <mc:Fallback>
                <p:oleObj name="" r:id="rId17" imgW="419100" imgH="1778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19525" y="3302000"/>
                        <a:ext cx="646113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09" name="Object 5"/>
          <p:cNvGraphicFramePr>
            <a:graphicFrameLocks noChangeAspect="1"/>
          </p:cNvGraphicFramePr>
          <p:nvPr/>
        </p:nvGraphicFramePr>
        <p:xfrm>
          <a:off x="4773613" y="3302000"/>
          <a:ext cx="10175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9" imgW="660400" imgH="177800" progId="Equation.3">
                  <p:embed/>
                </p:oleObj>
              </mc:Choice>
              <mc:Fallback>
                <p:oleObj name="" r:id="rId19" imgW="660400" imgH="177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73613" y="3302000"/>
                        <a:ext cx="1017587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6"/>
          <p:cNvGraphicFramePr>
            <a:graphicFrameLocks noChangeAspect="1"/>
          </p:cNvGraphicFramePr>
          <p:nvPr/>
        </p:nvGraphicFramePr>
        <p:xfrm>
          <a:off x="571500" y="3924300"/>
          <a:ext cx="2174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1" imgW="114300" imgH="165100" progId="Equation.3">
                  <p:embed/>
                </p:oleObj>
              </mc:Choice>
              <mc:Fallback>
                <p:oleObj name="" r:id="rId21" imgW="114300" imgH="1651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1500" y="3924300"/>
                        <a:ext cx="217488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1" name="Object 7"/>
          <p:cNvGraphicFramePr>
            <a:graphicFrameLocks noChangeAspect="1"/>
          </p:cNvGraphicFramePr>
          <p:nvPr/>
        </p:nvGraphicFramePr>
        <p:xfrm>
          <a:off x="1076325" y="3695700"/>
          <a:ext cx="23526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3" imgW="1524000" imgH="444500" progId="Equation.3">
                  <p:embed/>
                </p:oleObj>
              </mc:Choice>
              <mc:Fallback>
                <p:oleObj name="" r:id="rId23" imgW="1524000" imgH="4445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76325" y="3695700"/>
                        <a:ext cx="235267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2" name="Object 8"/>
          <p:cNvGraphicFramePr>
            <a:graphicFrameLocks noChangeAspect="1"/>
          </p:cNvGraphicFramePr>
          <p:nvPr/>
        </p:nvGraphicFramePr>
        <p:xfrm>
          <a:off x="3670300" y="3949700"/>
          <a:ext cx="977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5" imgW="634365" imgH="177800" progId="Equation.3">
                  <p:embed/>
                </p:oleObj>
              </mc:Choice>
              <mc:Fallback>
                <p:oleObj name="" r:id="rId25" imgW="634365" imgH="1778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70300" y="3949700"/>
                        <a:ext cx="9779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3" name="Object 9"/>
          <p:cNvGraphicFramePr>
            <a:graphicFrameLocks noChangeAspect="1"/>
          </p:cNvGraphicFramePr>
          <p:nvPr/>
        </p:nvGraphicFramePr>
        <p:xfrm>
          <a:off x="4830763" y="3949700"/>
          <a:ext cx="10366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7" imgW="672465" imgH="177800" progId="Equation.3">
                  <p:embed/>
                </p:oleObj>
              </mc:Choice>
              <mc:Fallback>
                <p:oleObj name="" r:id="rId27" imgW="672465" imgH="177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830763" y="3949700"/>
                        <a:ext cx="1036637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0"/>
          <p:cNvGraphicFramePr>
            <a:graphicFrameLocks noChangeAspect="1"/>
          </p:cNvGraphicFramePr>
          <p:nvPr/>
        </p:nvGraphicFramePr>
        <p:xfrm>
          <a:off x="523875" y="4610100"/>
          <a:ext cx="314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9" imgW="165100" imgH="165100" progId="Equation.3">
                  <p:embed/>
                </p:oleObj>
              </mc:Choice>
              <mc:Fallback>
                <p:oleObj name="" r:id="rId29" imgW="165100" imgH="1651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23875" y="4610100"/>
                        <a:ext cx="314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5" name="Object 11"/>
          <p:cNvGraphicFramePr>
            <a:graphicFrameLocks noChangeAspect="1"/>
          </p:cNvGraphicFramePr>
          <p:nvPr/>
        </p:nvGraphicFramePr>
        <p:xfrm>
          <a:off x="973138" y="4381500"/>
          <a:ext cx="26082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1" imgW="1688465" imgH="444500" progId="Equation.3">
                  <p:embed/>
                </p:oleObj>
              </mc:Choice>
              <mc:Fallback>
                <p:oleObj name="" r:id="rId31" imgW="1688465" imgH="4445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73138" y="4381500"/>
                        <a:ext cx="2608262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6" name="Object 12"/>
          <p:cNvGraphicFramePr>
            <a:graphicFrameLocks noChangeAspect="1"/>
          </p:cNvGraphicFramePr>
          <p:nvPr/>
        </p:nvGraphicFramePr>
        <p:xfrm>
          <a:off x="3648075" y="4635500"/>
          <a:ext cx="10763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3" imgW="698500" imgH="177800" progId="Equation.3">
                  <p:embed/>
                </p:oleObj>
              </mc:Choice>
              <mc:Fallback>
                <p:oleObj name="" r:id="rId33" imgW="698500" imgH="1778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648075" y="4635500"/>
                        <a:ext cx="1076325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7" name="Object 13"/>
          <p:cNvGraphicFramePr>
            <a:graphicFrameLocks noChangeAspect="1"/>
          </p:cNvGraphicFramePr>
          <p:nvPr/>
        </p:nvGraphicFramePr>
        <p:xfrm>
          <a:off x="4830763" y="4635500"/>
          <a:ext cx="10366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35" imgW="672465" imgH="177800" progId="Equation.3">
                  <p:embed/>
                </p:oleObj>
              </mc:Choice>
              <mc:Fallback>
                <p:oleObj name="" r:id="rId35" imgW="672465" imgH="1778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30763" y="4635500"/>
                        <a:ext cx="1036637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4"/>
          <p:cNvGraphicFramePr>
            <a:graphicFrameLocks noChangeAspect="1"/>
          </p:cNvGraphicFramePr>
          <p:nvPr/>
        </p:nvGraphicFramePr>
        <p:xfrm>
          <a:off x="457200" y="5295900"/>
          <a:ext cx="434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7" imgW="228600" imgH="165100" progId="Equation.3">
                  <p:embed/>
                </p:oleObj>
              </mc:Choice>
              <mc:Fallback>
                <p:oleObj name="" r:id="rId37" imgW="228600" imgH="1651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57200" y="5295900"/>
                        <a:ext cx="43497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19" name="Object 15"/>
          <p:cNvGraphicFramePr>
            <a:graphicFrameLocks noChangeAspect="1"/>
          </p:cNvGraphicFramePr>
          <p:nvPr/>
        </p:nvGraphicFramePr>
        <p:xfrm>
          <a:off x="973138" y="5067300"/>
          <a:ext cx="260826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9" imgW="1688465" imgH="444500" progId="Equation.3">
                  <p:embed/>
                </p:oleObj>
              </mc:Choice>
              <mc:Fallback>
                <p:oleObj name="" r:id="rId39" imgW="1688465" imgH="444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973138" y="5067300"/>
                        <a:ext cx="2608262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0" name="Object 16"/>
          <p:cNvGraphicFramePr>
            <a:graphicFrameLocks noChangeAspect="1"/>
          </p:cNvGraphicFramePr>
          <p:nvPr/>
        </p:nvGraphicFramePr>
        <p:xfrm>
          <a:off x="3629025" y="5321300"/>
          <a:ext cx="10953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41" imgW="711200" imgH="177800" progId="Equation.3">
                  <p:embed/>
                </p:oleObj>
              </mc:Choice>
              <mc:Fallback>
                <p:oleObj name="" r:id="rId41" imgW="711200" imgH="177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629025" y="5321300"/>
                        <a:ext cx="1095375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1" name="Object 17"/>
          <p:cNvGraphicFramePr>
            <a:graphicFrameLocks noChangeAspect="1"/>
          </p:cNvGraphicFramePr>
          <p:nvPr/>
        </p:nvGraphicFramePr>
        <p:xfrm>
          <a:off x="4830763" y="5321300"/>
          <a:ext cx="103663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43" imgW="672465" imgH="177800" progId="Equation.3">
                  <p:embed/>
                </p:oleObj>
              </mc:Choice>
              <mc:Fallback>
                <p:oleObj name="" r:id="rId43" imgW="672465" imgH="177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830763" y="5321300"/>
                        <a:ext cx="1036637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2" name="Object 18"/>
          <p:cNvGraphicFramePr>
            <a:graphicFrameLocks noChangeAspect="1"/>
          </p:cNvGraphicFramePr>
          <p:nvPr/>
        </p:nvGraphicFramePr>
        <p:xfrm>
          <a:off x="1219200" y="5867400"/>
          <a:ext cx="7905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45" imgW="309245" imgH="117475" progId="Equation.3">
                  <p:embed/>
                </p:oleObj>
              </mc:Choice>
              <mc:Fallback>
                <p:oleObj name="" r:id="rId45" imgW="309245" imgH="11747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5867400"/>
                        <a:ext cx="790575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3" name="Object 19"/>
          <p:cNvGraphicFramePr>
            <a:graphicFrameLocks noChangeAspect="1"/>
          </p:cNvGraphicFramePr>
          <p:nvPr/>
        </p:nvGraphicFramePr>
        <p:xfrm>
          <a:off x="2632075" y="5867400"/>
          <a:ext cx="6699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47" imgW="257175" imgH="117475" progId="Equation.3">
                  <p:embed/>
                </p:oleObj>
              </mc:Choice>
              <mc:Fallback>
                <p:oleObj name="" r:id="rId47" imgW="257175" imgH="11747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32075" y="5867400"/>
                        <a:ext cx="669925" cy="325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4" name="Object 20"/>
          <p:cNvGraphicFramePr>
            <a:graphicFrameLocks noChangeAspect="1"/>
          </p:cNvGraphicFramePr>
          <p:nvPr/>
        </p:nvGraphicFramePr>
        <p:xfrm>
          <a:off x="1219200" y="6253163"/>
          <a:ext cx="133985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49" imgW="544195" imgH="117475" progId="Equation.3">
                  <p:embed/>
                </p:oleObj>
              </mc:Choice>
              <mc:Fallback>
                <p:oleObj name="" r:id="rId49" imgW="544195" imgH="11747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6253163"/>
                        <a:ext cx="1339850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5" name="Object 21"/>
          <p:cNvGraphicFramePr>
            <a:graphicFrameLocks noChangeAspect="1"/>
          </p:cNvGraphicFramePr>
          <p:nvPr/>
        </p:nvGraphicFramePr>
        <p:xfrm>
          <a:off x="2622550" y="6227763"/>
          <a:ext cx="6699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51" imgW="257175" imgH="117475" progId="Equation.3">
                  <p:embed/>
                </p:oleObj>
              </mc:Choice>
              <mc:Fallback>
                <p:oleObj name="" r:id="rId51" imgW="257175" imgH="11747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22550" y="6227763"/>
                        <a:ext cx="669925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726" name="Object 22"/>
          <p:cNvGraphicFramePr>
            <a:graphicFrameLocks noChangeAspect="1"/>
          </p:cNvGraphicFramePr>
          <p:nvPr/>
        </p:nvGraphicFramePr>
        <p:xfrm>
          <a:off x="4191000" y="6027738"/>
          <a:ext cx="19859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3" imgW="818515" imgH="135255" progId="Equation.3">
                  <p:embed/>
                </p:oleObj>
              </mc:Choice>
              <mc:Fallback>
                <p:oleObj name="" r:id="rId53" imgW="818515" imgH="13525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91000" y="6027738"/>
                        <a:ext cx="198596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727" name="Rectangle 55"/>
          <p:cNvSpPr/>
          <p:nvPr/>
        </p:nvSpPr>
        <p:spPr>
          <a:xfrm>
            <a:off x="304800" y="5994400"/>
            <a:ext cx="762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sz="1800" b="1" dirty="0">
                <a:solidFill>
                  <a:srgbClr val="FF3300"/>
                </a:solidFill>
                <a:latin typeface="Arial" panose="020B0604020202020204" pitchFamily="34" charset="0"/>
              </a:rPr>
              <a:t>起点</a:t>
            </a:r>
            <a:r>
              <a:rPr lang="zh-CN" altLang="en-US" sz="1800" b="1" dirty="0">
                <a:latin typeface="Arial" panose="020B0604020202020204" pitchFamily="34" charset="0"/>
              </a:rPr>
              <a:t> 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412728" name="Rectangle 56"/>
          <p:cNvSpPr/>
          <p:nvPr/>
        </p:nvSpPr>
        <p:spPr>
          <a:xfrm>
            <a:off x="3505200" y="6003925"/>
            <a:ext cx="990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sz="1800" b="1" dirty="0">
                <a:solidFill>
                  <a:srgbClr val="FF3300"/>
                </a:solidFill>
                <a:latin typeface="Arial" panose="020B0604020202020204" pitchFamily="34" charset="0"/>
              </a:rPr>
              <a:t>终点</a:t>
            </a:r>
            <a:r>
              <a:rPr lang="zh-CN" altLang="en-US" sz="1800" b="1" dirty="0">
                <a:latin typeface="Arial" panose="020B0604020202020204" pitchFamily="34" charset="0"/>
              </a:rPr>
              <a:t> </a:t>
            </a: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412729" name="AutoShape 57"/>
          <p:cNvSpPr/>
          <p:nvPr/>
        </p:nvSpPr>
        <p:spPr>
          <a:xfrm>
            <a:off x="1066800" y="58674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77853" name="Object 23"/>
          <p:cNvGraphicFramePr>
            <a:graphicFrameLocks noChangeAspect="1"/>
          </p:cNvGraphicFramePr>
          <p:nvPr/>
        </p:nvGraphicFramePr>
        <p:xfrm>
          <a:off x="6477000" y="1676400"/>
          <a:ext cx="19716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5" imgW="1971675" imgH="2066925" progId="PBrush">
                  <p:embed/>
                </p:oleObj>
              </mc:Choice>
              <mc:Fallback>
                <p:oleObj name="" r:id="rId55" imgW="1971675" imgH="2066925" progId="PBrush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5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1676400"/>
                        <a:ext cx="1971675" cy="206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4" name="Object 24"/>
          <p:cNvGraphicFramePr>
            <a:graphicFrameLocks noChangeAspect="1"/>
          </p:cNvGraphicFramePr>
          <p:nvPr/>
        </p:nvGraphicFramePr>
        <p:xfrm>
          <a:off x="6400800" y="3886200"/>
          <a:ext cx="2409825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7" imgW="2409825" imgH="2686050" progId="PBrush">
                  <p:embed/>
                </p:oleObj>
              </mc:Choice>
              <mc:Fallback>
                <p:oleObj name="" r:id="rId57" imgW="2409825" imgH="2686050" progId="PBrush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5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0800" y="3886200"/>
                        <a:ext cx="2409825" cy="2686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5" name="Object 25"/>
          <p:cNvGraphicFramePr>
            <a:graphicFrameLocks noChangeAspect="1"/>
          </p:cNvGraphicFramePr>
          <p:nvPr/>
        </p:nvGraphicFramePr>
        <p:xfrm>
          <a:off x="7683500" y="5397500"/>
          <a:ext cx="800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9" imgW="800100" imgH="552450" progId="PBrush">
                  <p:embed/>
                </p:oleObj>
              </mc:Choice>
              <mc:Fallback>
                <p:oleObj name="" r:id="rId59" imgW="800100" imgH="552450" progId="PBrush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83500" y="5397500"/>
                        <a:ext cx="8001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6" name="Object 26"/>
          <p:cNvGraphicFramePr>
            <a:graphicFrameLocks noChangeAspect="1"/>
          </p:cNvGraphicFramePr>
          <p:nvPr/>
        </p:nvGraphicFramePr>
        <p:xfrm>
          <a:off x="7327900" y="5318125"/>
          <a:ext cx="381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61" imgW="381000" imgH="676275" progId="PBrush">
                  <p:embed/>
                </p:oleObj>
              </mc:Choice>
              <mc:Fallback>
                <p:oleObj name="" r:id="rId61" imgW="381000" imgH="676275" progId="PBrush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6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27900" y="5318125"/>
                        <a:ext cx="3810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7" name="Object 27"/>
          <p:cNvGraphicFramePr>
            <a:graphicFrameLocks noChangeAspect="1"/>
          </p:cNvGraphicFramePr>
          <p:nvPr/>
        </p:nvGraphicFramePr>
        <p:xfrm>
          <a:off x="8420100" y="5410200"/>
          <a:ext cx="3333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63" imgW="333375" imgH="161925" progId="PBrush">
                  <p:embed/>
                </p:oleObj>
              </mc:Choice>
              <mc:Fallback>
                <p:oleObj name="" r:id="rId63" imgW="333375" imgH="161925" progId="PBrush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20100" y="5410200"/>
                        <a:ext cx="333375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8" name="Object 28"/>
          <p:cNvGraphicFramePr>
            <a:graphicFrameLocks noChangeAspect="1"/>
          </p:cNvGraphicFramePr>
          <p:nvPr/>
        </p:nvGraphicFramePr>
        <p:xfrm>
          <a:off x="7505700" y="5232400"/>
          <a:ext cx="40005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65" imgW="400050" imgH="161925" progId="PBrush">
                  <p:embed/>
                </p:oleObj>
              </mc:Choice>
              <mc:Fallback>
                <p:oleObj name="" r:id="rId65" imgW="400050" imgH="161925" progId="PBrush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6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05700" y="5232400"/>
                        <a:ext cx="400050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9" name="Object 29"/>
          <p:cNvGraphicFramePr>
            <a:graphicFrameLocks noChangeAspect="1"/>
          </p:cNvGraphicFramePr>
          <p:nvPr/>
        </p:nvGraphicFramePr>
        <p:xfrm>
          <a:off x="6480175" y="1689100"/>
          <a:ext cx="19621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67" imgW="1962150" imgH="2057400" progId="PBrush">
                  <p:embed/>
                </p:oleObj>
              </mc:Choice>
              <mc:Fallback>
                <p:oleObj name="" r:id="rId67" imgW="1962150" imgH="2057400" progId="PBrush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80175" y="1689100"/>
                        <a:ext cx="1962150" cy="2057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0" name="Object 30"/>
          <p:cNvGraphicFramePr>
            <a:graphicFrameLocks noChangeAspect="1"/>
          </p:cNvGraphicFramePr>
          <p:nvPr/>
        </p:nvGraphicFramePr>
        <p:xfrm>
          <a:off x="6743700" y="5194300"/>
          <a:ext cx="7905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69" imgW="790575" imgH="1362075" progId="PBrush">
                  <p:embed/>
                </p:oleObj>
              </mc:Choice>
              <mc:Fallback>
                <p:oleObj name="" r:id="rId69" imgW="790575" imgH="1362075" progId="PBrush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7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3700" y="5194300"/>
                        <a:ext cx="790575" cy="1362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1" name="Object 31"/>
          <p:cNvGraphicFramePr>
            <a:graphicFrameLocks noChangeAspect="1"/>
          </p:cNvGraphicFramePr>
          <p:nvPr/>
        </p:nvGraphicFramePr>
        <p:xfrm>
          <a:off x="6832600" y="6359525"/>
          <a:ext cx="3429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1" imgW="342900" imgH="142875" progId="PBrush">
                  <p:embed/>
                </p:oleObj>
              </mc:Choice>
              <mc:Fallback>
                <p:oleObj name="" r:id="rId71" imgW="342900" imgH="142875" progId="PBrush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7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32600" y="6359525"/>
                        <a:ext cx="3429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2" name="Object 32"/>
          <p:cNvGraphicFramePr>
            <a:graphicFrameLocks noChangeAspect="1"/>
          </p:cNvGraphicFramePr>
          <p:nvPr/>
        </p:nvGraphicFramePr>
        <p:xfrm>
          <a:off x="6505575" y="1676400"/>
          <a:ext cx="19526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3" imgW="1952625" imgH="2066925" progId="PBrush">
                  <p:embed/>
                </p:oleObj>
              </mc:Choice>
              <mc:Fallback>
                <p:oleObj name="" r:id="rId73" imgW="1952625" imgH="2066925" progId="PBrush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7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05575" y="1676400"/>
                        <a:ext cx="1952625" cy="20669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3" name="Object 33"/>
          <p:cNvGraphicFramePr>
            <a:graphicFrameLocks noChangeAspect="1"/>
          </p:cNvGraphicFramePr>
          <p:nvPr/>
        </p:nvGraphicFramePr>
        <p:xfrm>
          <a:off x="6337300" y="4673600"/>
          <a:ext cx="1352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5" imgW="1352550" imgH="771525" progId="PBrush">
                  <p:embed/>
                </p:oleObj>
              </mc:Choice>
              <mc:Fallback>
                <p:oleObj name="" r:id="rId75" imgW="1352550" imgH="771525" progId="PBrush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7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37300" y="4673600"/>
                        <a:ext cx="135255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4" name="Object 34"/>
          <p:cNvGraphicFramePr>
            <a:graphicFrameLocks noChangeAspect="1"/>
          </p:cNvGraphicFramePr>
          <p:nvPr/>
        </p:nvGraphicFramePr>
        <p:xfrm>
          <a:off x="6299200" y="4749800"/>
          <a:ext cx="3429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77" imgW="342900" imgH="142875" progId="PBrush">
                  <p:embed/>
                </p:oleObj>
              </mc:Choice>
              <mc:Fallback>
                <p:oleObj name="" r:id="rId77" imgW="342900" imgH="142875" progId="PBrush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7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99200" y="4749800"/>
                        <a:ext cx="3429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5" name="Object 35"/>
          <p:cNvGraphicFramePr>
            <a:graphicFrameLocks noChangeAspect="1"/>
          </p:cNvGraphicFramePr>
          <p:nvPr/>
        </p:nvGraphicFramePr>
        <p:xfrm>
          <a:off x="6467475" y="1676400"/>
          <a:ext cx="19812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78" imgW="1981200" imgH="2066925" progId="PBrush">
                  <p:embed/>
                </p:oleObj>
              </mc:Choice>
              <mc:Fallback>
                <p:oleObj name="" r:id="rId78" imgW="1981200" imgH="2066925" progId="PBrush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7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67475" y="1676400"/>
                        <a:ext cx="1981200" cy="20669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6" name="Object 36"/>
          <p:cNvGraphicFramePr>
            <a:graphicFrameLocks noChangeAspect="1"/>
          </p:cNvGraphicFramePr>
          <p:nvPr/>
        </p:nvGraphicFramePr>
        <p:xfrm>
          <a:off x="7480300" y="4267200"/>
          <a:ext cx="762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80" imgW="762000" imgH="1333500" progId="PBrush">
                  <p:embed/>
                </p:oleObj>
              </mc:Choice>
              <mc:Fallback>
                <p:oleObj name="" r:id="rId80" imgW="762000" imgH="1333500" progId="PBrush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8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80300" y="4267200"/>
                        <a:ext cx="7620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67" name="Object 37"/>
          <p:cNvGraphicFramePr>
            <a:graphicFrameLocks noChangeAspect="1"/>
          </p:cNvGraphicFramePr>
          <p:nvPr/>
        </p:nvGraphicFramePr>
        <p:xfrm>
          <a:off x="8026400" y="4152900"/>
          <a:ext cx="34290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82" imgW="342900" imgH="142875" progId="PBrush">
                  <p:embed/>
                </p:oleObj>
              </mc:Choice>
              <mc:Fallback>
                <p:oleObj name="" r:id="rId82" imgW="342900" imgH="142875" progId="PBrush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7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26400" y="4152900"/>
                        <a:ext cx="34290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8" name="标题 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开环系统奈奎斯特曲线绘制方法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2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2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2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2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2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27" grpId="0"/>
      <p:bldP spid="412728" grpId="0"/>
      <p:bldP spid="41272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762000" y="1727200"/>
          <a:ext cx="31638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" imgW="1726565" imgH="444500" progId="Equation.3">
                  <p:embed/>
                </p:oleObj>
              </mc:Choice>
              <mc:Fallback>
                <p:oleObj name="" r:id="rId1" imgW="1726565" imgH="4445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727200"/>
                        <a:ext cx="3163888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762000" y="3924300"/>
          <a:ext cx="41910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2260600" imgH="444500" progId="Equation.3">
                  <p:embed/>
                </p:oleObj>
              </mc:Choice>
              <mc:Fallback>
                <p:oleObj name="" r:id="rId3" imgW="2260600" imgH="4445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924300"/>
                        <a:ext cx="41910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4694238" y="2133600"/>
          <a:ext cx="178276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5" imgW="1943100" imgH="2076450" progId="PBrush">
                  <p:embed/>
                </p:oleObj>
              </mc:Choice>
              <mc:Fallback>
                <p:oleObj name="" r:id="rId5" imgW="1943100" imgH="2076450" progId="PBrush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94238" y="2133600"/>
                        <a:ext cx="1782762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4648200" y="4651375"/>
          <a:ext cx="20955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7" imgW="2324100" imgH="1685925" progId="PBrush">
                  <p:embed/>
                </p:oleObj>
              </mc:Choice>
              <mc:Fallback>
                <p:oleObj name="" r:id="rId7" imgW="2324100" imgH="1685925" progId="PBrush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4651375"/>
                        <a:ext cx="2095500" cy="1520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6896100" y="4445000"/>
          <a:ext cx="20955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9" imgW="2324100" imgH="1924050" progId="PBrush">
                  <p:embed/>
                </p:oleObj>
              </mc:Choice>
              <mc:Fallback>
                <p:oleObj name="" r:id="rId9" imgW="2324100" imgH="1924050" progId="PBrush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96100" y="4445000"/>
                        <a:ext cx="2095500" cy="173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6686550" y="2133600"/>
          <a:ext cx="230505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1" imgW="2305050" imgH="1905000" progId="PBrush">
                  <p:embed/>
                </p:oleObj>
              </mc:Choice>
              <mc:Fallback>
                <p:oleObj name="" r:id="rId11" imgW="2305050" imgH="1905000" progId="PBrush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6550" y="2133600"/>
                        <a:ext cx="230505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6673850" y="2349500"/>
          <a:ext cx="18573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3" imgW="1857375" imgH="904875" progId="PBrush">
                  <p:embed/>
                </p:oleObj>
              </mc:Choice>
              <mc:Fallback>
                <p:oleObj name="" r:id="rId13" imgW="1857375" imgH="904875" progId="PBrush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73850" y="2349500"/>
                        <a:ext cx="1857375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6762750" y="2489200"/>
          <a:ext cx="3333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5" imgW="333375" imgH="171450" progId="PBrush">
                  <p:embed/>
                </p:oleObj>
              </mc:Choice>
              <mc:Fallback>
                <p:oleObj name="" r:id="rId15" imgW="333375" imgH="171450" progId="PBrush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2750" y="2489200"/>
                        <a:ext cx="333375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7235825" y="2133600"/>
          <a:ext cx="6000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7" imgW="600075" imgH="257175" progId="PBrush">
                  <p:embed/>
                </p:oleObj>
              </mc:Choice>
              <mc:Fallback>
                <p:oleObj name="" r:id="rId17" imgW="600075" imgH="257175" progId="PBrush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5825" y="2133600"/>
                        <a:ext cx="600075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8477250" y="3048000"/>
          <a:ext cx="40957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19" imgW="409575" imgH="142875" progId="PBrush">
                  <p:embed/>
                </p:oleObj>
              </mc:Choice>
              <mc:Fallback>
                <p:oleObj name="" r:id="rId19" imgW="409575" imgH="142875" progId="PBrush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77250" y="3048000"/>
                        <a:ext cx="40957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6732588" y="2852738"/>
          <a:ext cx="1781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21" imgW="1781175" imgH="914400" progId="PBrush">
                  <p:embed/>
                </p:oleObj>
              </mc:Choice>
              <mc:Fallback>
                <p:oleObj name="" r:id="rId21" imgW="1781175" imgH="914400" progId="PBrush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2852738"/>
                        <a:ext cx="1781175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6800850" y="3505200"/>
          <a:ext cx="333375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23" imgW="333375" imgH="171450" progId="PBrush">
                  <p:embed/>
                </p:oleObj>
              </mc:Choice>
              <mc:Fallback>
                <p:oleObj name="" r:id="rId23" imgW="333375" imgH="171450" progId="PBrush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0850" y="3505200"/>
                        <a:ext cx="333375" cy="17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7451725" y="3500438"/>
          <a:ext cx="5905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4" imgW="590550" imgH="247650" progId="PBrush">
                  <p:embed/>
                </p:oleObj>
              </mc:Choice>
              <mc:Fallback>
                <p:oleObj name="" r:id="rId24" imgW="590550" imgH="247650" progId="PBrush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51725" y="3500438"/>
                        <a:ext cx="590550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1447800" y="2590800"/>
          <a:ext cx="22526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26" imgW="1269365" imgH="215900" progId="Equation.3">
                  <p:embed/>
                </p:oleObj>
              </mc:Choice>
              <mc:Fallback>
                <p:oleObj name="" r:id="rId26" imgW="1269365" imgH="215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47800" y="2590800"/>
                        <a:ext cx="2252663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1447800" y="3449638"/>
          <a:ext cx="2274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28" imgW="1282700" imgH="215900" progId="Equation.3">
                  <p:embed/>
                </p:oleObj>
              </mc:Choice>
              <mc:Fallback>
                <p:oleObj name="" r:id="rId28" imgW="1282700" imgH="2159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447800" y="3449638"/>
                        <a:ext cx="2274888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1447800" y="4800600"/>
          <a:ext cx="22748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0" imgW="1282700" imgH="215900" progId="Equation.3">
                  <p:embed/>
                </p:oleObj>
              </mc:Choice>
              <mc:Fallback>
                <p:oleObj name="" r:id="rId30" imgW="1282700" imgH="2159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447800" y="4800600"/>
                        <a:ext cx="2274888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1447800" y="6180138"/>
          <a:ext cx="2274888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2" imgW="1282700" imgH="215900" progId="Equation.3">
                  <p:embed/>
                </p:oleObj>
              </mc:Choice>
              <mc:Fallback>
                <p:oleObj name="" r:id="rId32" imgW="1282700" imgH="2159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47800" y="6180138"/>
                        <a:ext cx="2274888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Line 73"/>
          <p:cNvSpPr/>
          <p:nvPr/>
        </p:nvSpPr>
        <p:spPr>
          <a:xfrm>
            <a:off x="2057400" y="2984500"/>
            <a:ext cx="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8868" name="Object 19"/>
          <p:cNvGraphicFramePr>
            <a:graphicFrameLocks noChangeAspect="1"/>
          </p:cNvGraphicFramePr>
          <p:nvPr/>
        </p:nvGraphicFramePr>
        <p:xfrm>
          <a:off x="2249488" y="3028950"/>
          <a:ext cx="132397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4" imgW="927100" imgH="241300" progId="Equation.3">
                  <p:embed/>
                </p:oleObj>
              </mc:Choice>
              <mc:Fallback>
                <p:oleObj name="" r:id="rId34" imgW="927100" imgH="2413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249488" y="3028950"/>
                        <a:ext cx="132397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Line 75"/>
          <p:cNvSpPr/>
          <p:nvPr/>
        </p:nvSpPr>
        <p:spPr>
          <a:xfrm>
            <a:off x="2068513" y="5181600"/>
            <a:ext cx="0" cy="990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8870" name="Object 20"/>
          <p:cNvGraphicFramePr>
            <a:graphicFrameLocks noChangeAspect="1"/>
          </p:cNvGraphicFramePr>
          <p:nvPr/>
        </p:nvGraphicFramePr>
        <p:xfrm>
          <a:off x="2187575" y="5257800"/>
          <a:ext cx="23193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36" imgW="1625600" imgH="241300" progId="Equation.3">
                  <p:embed/>
                </p:oleObj>
              </mc:Choice>
              <mc:Fallback>
                <p:oleObj name="" r:id="rId36" imgW="1625600" imgH="2413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2187575" y="5257800"/>
                        <a:ext cx="2319338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1"/>
          <p:cNvGraphicFramePr>
            <a:graphicFrameLocks noChangeAspect="1"/>
          </p:cNvGraphicFramePr>
          <p:nvPr/>
        </p:nvGraphicFramePr>
        <p:xfrm>
          <a:off x="2187575" y="5715000"/>
          <a:ext cx="23193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38" imgW="1625600" imgH="241300" progId="Equation.3">
                  <p:embed/>
                </p:oleObj>
              </mc:Choice>
              <mc:Fallback>
                <p:oleObj name="" r:id="rId38" imgW="1625600" imgH="2413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187575" y="5715000"/>
                        <a:ext cx="2319338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2" name="标题 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开环系统奈奎斯特曲线绘制方法</a:t>
            </a:r>
            <a:r>
              <a:rPr lang="zh-CN" altLang="en-US" sz="2400" b="1" dirty="0">
                <a:solidFill>
                  <a:srgbClr val="A50021"/>
                </a:solidFill>
              </a:rPr>
              <a:t>例题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9874" name="Object 18"/>
          <p:cNvGraphicFramePr>
            <a:graphicFrameLocks noChangeAspect="1"/>
          </p:cNvGraphicFramePr>
          <p:nvPr/>
        </p:nvGraphicFramePr>
        <p:xfrm>
          <a:off x="823913" y="1666875"/>
          <a:ext cx="26050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1422400" imgH="431800" progId="Equation.3">
                  <p:embed/>
                </p:oleObj>
              </mc:Choice>
              <mc:Fallback>
                <p:oleObj name="" r:id="rId1" imgW="1422400" imgH="4318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3913" y="1666875"/>
                        <a:ext cx="2605087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2"/>
          <p:cNvGraphicFramePr>
            <a:graphicFrameLocks noChangeAspect="1"/>
          </p:cNvGraphicFramePr>
          <p:nvPr/>
        </p:nvGraphicFramePr>
        <p:xfrm>
          <a:off x="762000" y="2441575"/>
          <a:ext cx="34956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3" imgW="1905000" imgH="431800" progId="Equation.3">
                  <p:embed/>
                </p:oleObj>
              </mc:Choice>
              <mc:Fallback>
                <p:oleObj name="" r:id="rId3" imgW="1905000" imgH="431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2441575"/>
                        <a:ext cx="349567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3"/>
          <p:cNvGraphicFramePr>
            <a:graphicFrameLocks noChangeAspect="1"/>
          </p:cNvGraphicFramePr>
          <p:nvPr/>
        </p:nvGraphicFramePr>
        <p:xfrm>
          <a:off x="1781175" y="4114800"/>
          <a:ext cx="22145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5" imgW="1155700" imgH="203200" progId="Equation.3">
                  <p:embed/>
                </p:oleObj>
              </mc:Choice>
              <mc:Fallback>
                <p:oleObj name="" r:id="rId5" imgW="1155700" imgH="203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1175" y="4114800"/>
                        <a:ext cx="221456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32"/>
          <p:cNvSpPr/>
          <p:nvPr/>
        </p:nvSpPr>
        <p:spPr>
          <a:xfrm>
            <a:off x="88900" y="2590800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解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79878" name="Object 4"/>
          <p:cNvGraphicFramePr>
            <a:graphicFrameLocks noChangeAspect="1"/>
          </p:cNvGraphicFramePr>
          <p:nvPr/>
        </p:nvGraphicFramePr>
        <p:xfrm>
          <a:off x="4191000" y="2441575"/>
          <a:ext cx="2819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1536700" imgH="431800" progId="Equation.3">
                  <p:embed/>
                </p:oleObj>
              </mc:Choice>
              <mc:Fallback>
                <p:oleObj name="" r:id="rId7" imgW="1536700" imgH="4318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2441575"/>
                        <a:ext cx="2819400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5"/>
          <p:cNvGraphicFramePr>
            <a:graphicFrameLocks noChangeAspect="1"/>
          </p:cNvGraphicFramePr>
          <p:nvPr/>
        </p:nvGraphicFramePr>
        <p:xfrm>
          <a:off x="1571625" y="3268663"/>
          <a:ext cx="535781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9" imgW="4775200" imgH="762000" progId="Equation.DSMT4">
                  <p:embed/>
                </p:oleObj>
              </mc:Choice>
              <mc:Fallback>
                <p:oleObj name="" r:id="rId9" imgW="4775200" imgH="7620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1625" y="3268663"/>
                        <a:ext cx="5357813" cy="731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6"/>
          <p:cNvGraphicFramePr>
            <a:graphicFrameLocks noChangeAspect="1"/>
          </p:cNvGraphicFramePr>
          <p:nvPr/>
        </p:nvGraphicFramePr>
        <p:xfrm>
          <a:off x="1765300" y="4575175"/>
          <a:ext cx="2359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1" imgW="1231265" imgH="203200" progId="Equation.3">
                  <p:embed/>
                </p:oleObj>
              </mc:Choice>
              <mc:Fallback>
                <p:oleObj name="" r:id="rId11" imgW="1231265" imgH="2032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5300" y="4575175"/>
                        <a:ext cx="23590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7"/>
          <p:cNvGraphicFramePr>
            <a:graphicFrameLocks noChangeAspect="1"/>
          </p:cNvGraphicFramePr>
          <p:nvPr/>
        </p:nvGraphicFramePr>
        <p:xfrm>
          <a:off x="1765300" y="5083175"/>
          <a:ext cx="2212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3" imgW="1155700" imgH="203200" progId="Equation.3">
                  <p:embed/>
                </p:oleObj>
              </mc:Choice>
              <mc:Fallback>
                <p:oleObj name="" r:id="rId13" imgW="1155700" imgH="2032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5300" y="5083175"/>
                        <a:ext cx="221297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38"/>
          <p:cNvSpPr/>
          <p:nvPr/>
        </p:nvSpPr>
        <p:spPr>
          <a:xfrm>
            <a:off x="152400" y="5003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渐近线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9883" name="Rectangle 39"/>
          <p:cNvSpPr/>
          <p:nvPr/>
        </p:nvSpPr>
        <p:spPr>
          <a:xfrm>
            <a:off x="114300" y="5486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Arial" panose="020B0604020202020204" pitchFamily="34" charset="0"/>
              </a:rPr>
              <a:t>与实轴交点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79884" name="Object 8"/>
          <p:cNvGraphicFramePr>
            <a:graphicFrameLocks noChangeAspect="1"/>
          </p:cNvGraphicFramePr>
          <p:nvPr/>
        </p:nvGraphicFramePr>
        <p:xfrm>
          <a:off x="1752600" y="5568950"/>
          <a:ext cx="18494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5" imgW="965200" imgH="203200" progId="Equation.3">
                  <p:embed/>
                </p:oleObj>
              </mc:Choice>
              <mc:Fallback>
                <p:oleObj name="" r:id="rId15" imgW="965200" imgH="2032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52600" y="5568950"/>
                        <a:ext cx="1849438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9"/>
          <p:cNvGraphicFramePr>
            <a:graphicFrameLocks noChangeAspect="1"/>
          </p:cNvGraphicFramePr>
          <p:nvPr/>
        </p:nvGraphicFramePr>
        <p:xfrm>
          <a:off x="3886200" y="5486400"/>
          <a:ext cx="2819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7" imgW="1473200" imgH="241300" progId="Equation.3">
                  <p:embed/>
                </p:oleObj>
              </mc:Choice>
              <mc:Fallback>
                <p:oleObj name="" r:id="rId17" imgW="1473200" imgH="2413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886200" y="5486400"/>
                        <a:ext cx="28194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0"/>
          <p:cNvGraphicFramePr>
            <a:graphicFrameLocks noChangeAspect="1"/>
          </p:cNvGraphicFramePr>
          <p:nvPr/>
        </p:nvGraphicFramePr>
        <p:xfrm>
          <a:off x="1714500" y="5857875"/>
          <a:ext cx="52927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9" imgW="2768600" imgH="431800" progId="Equation.3">
                  <p:embed/>
                </p:oleObj>
              </mc:Choice>
              <mc:Fallback>
                <p:oleObj name="" r:id="rId19" imgW="2768600" imgH="4318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14500" y="5857875"/>
                        <a:ext cx="5292725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1"/>
          <p:cNvGraphicFramePr>
            <a:graphicFrameLocks noChangeAspect="1"/>
          </p:cNvGraphicFramePr>
          <p:nvPr/>
        </p:nvGraphicFramePr>
        <p:xfrm>
          <a:off x="6858000" y="1981200"/>
          <a:ext cx="19812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1" imgW="1981200" imgH="1962150" progId="PBrush">
                  <p:embed/>
                </p:oleObj>
              </mc:Choice>
              <mc:Fallback>
                <p:oleObj name="" r:id="rId21" imgW="1981200" imgH="1962150" progId="PBrush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1981200"/>
                        <a:ext cx="1981200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2"/>
          <p:cNvGraphicFramePr>
            <a:graphicFrameLocks noChangeAspect="1"/>
          </p:cNvGraphicFramePr>
          <p:nvPr/>
        </p:nvGraphicFramePr>
        <p:xfrm>
          <a:off x="7115175" y="4114800"/>
          <a:ext cx="18002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23" imgW="1800225" imgH="2238375" progId="PBrush">
                  <p:embed/>
                </p:oleObj>
              </mc:Choice>
              <mc:Fallback>
                <p:oleObj name="" r:id="rId23" imgW="1800225" imgH="2238375" progId="PBrush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15175" y="4114800"/>
                        <a:ext cx="1800225" cy="223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3"/>
          <p:cNvGraphicFramePr>
            <a:graphicFrameLocks noChangeAspect="1"/>
          </p:cNvGraphicFramePr>
          <p:nvPr/>
        </p:nvGraphicFramePr>
        <p:xfrm>
          <a:off x="7242175" y="4489450"/>
          <a:ext cx="12477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25" imgW="1247775" imgH="1733550" progId="PBrush">
                  <p:embed/>
                </p:oleObj>
              </mc:Choice>
              <mc:Fallback>
                <p:oleObj name="" r:id="rId25" imgW="1247775" imgH="1733550" progId="PBrush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42175" y="4489450"/>
                        <a:ext cx="1247775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4"/>
          <p:cNvGraphicFramePr>
            <a:graphicFrameLocks noChangeAspect="1"/>
          </p:cNvGraphicFramePr>
          <p:nvPr/>
        </p:nvGraphicFramePr>
        <p:xfrm>
          <a:off x="7153275" y="4584700"/>
          <a:ext cx="1809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27" imgW="180975" imgH="1838325" progId="PBrush">
                  <p:embed/>
                </p:oleObj>
              </mc:Choice>
              <mc:Fallback>
                <p:oleObj name="" r:id="rId27" imgW="180975" imgH="1838325" progId="PBrush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53275" y="4584700"/>
                        <a:ext cx="180975" cy="183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5"/>
          <p:cNvGraphicFramePr>
            <a:graphicFrameLocks noChangeAspect="1"/>
          </p:cNvGraphicFramePr>
          <p:nvPr/>
        </p:nvGraphicFramePr>
        <p:xfrm>
          <a:off x="7991475" y="4203700"/>
          <a:ext cx="3524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29" imgW="352425" imgH="352425" progId="PBrush">
                  <p:embed/>
                </p:oleObj>
              </mc:Choice>
              <mc:Fallback>
                <p:oleObj name="" r:id="rId29" imgW="352425" imgH="352425" progId="PBrush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91475" y="4203700"/>
                        <a:ext cx="3524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6"/>
          <p:cNvGraphicFramePr>
            <a:graphicFrameLocks noChangeAspect="1"/>
          </p:cNvGraphicFramePr>
          <p:nvPr/>
        </p:nvGraphicFramePr>
        <p:xfrm>
          <a:off x="7038975" y="4356100"/>
          <a:ext cx="2857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31" imgW="285750" imgH="190500" progId="PBrush">
                  <p:embed/>
                </p:oleObj>
              </mc:Choice>
              <mc:Fallback>
                <p:oleObj name="" r:id="rId31" imgW="285750" imgH="190500" progId="PBrush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8975" y="4356100"/>
                        <a:ext cx="28575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17"/>
          <p:cNvGraphicFramePr>
            <a:graphicFrameLocks noChangeAspect="1"/>
          </p:cNvGraphicFramePr>
          <p:nvPr/>
        </p:nvGraphicFramePr>
        <p:xfrm>
          <a:off x="8089900" y="4483100"/>
          <a:ext cx="2381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3" imgW="238125" imgH="257175" progId="PBrush">
                  <p:embed/>
                </p:oleObj>
              </mc:Choice>
              <mc:Fallback>
                <p:oleObj name="" r:id="rId33" imgW="238125" imgH="257175" progId="PBrush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89900" y="4483100"/>
                        <a:ext cx="238125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4" name="标题 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A50021"/>
                </a:solidFill>
              </a:rPr>
              <a:t>开环系统奈奎斯特曲线绘制方法</a:t>
            </a:r>
            <a:r>
              <a:rPr lang="zh-CN" altLang="en-US" sz="2400" b="1" dirty="0">
                <a:solidFill>
                  <a:srgbClr val="A50021"/>
                </a:solidFill>
              </a:rPr>
              <a:t>例题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Object 2"/>
          <p:cNvGraphicFramePr>
            <a:graphicFrameLocks noChangeAspect="1"/>
          </p:cNvGraphicFramePr>
          <p:nvPr/>
        </p:nvGraphicFramePr>
        <p:xfrm>
          <a:off x="2286000" y="785813"/>
          <a:ext cx="5803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5803900" imgH="800100" progId="Equation.3">
                  <p:embed/>
                </p:oleObj>
              </mc:Choice>
              <mc:Fallback>
                <p:oleObj name="" r:id="rId1" imgW="5803900" imgH="800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785813"/>
                        <a:ext cx="5803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5813" y="207168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上式中：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214563" y="1857375"/>
          <a:ext cx="4457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4457700" imgH="965200" progId="Equation.3">
                  <p:embed/>
                </p:oleObj>
              </mc:Choice>
              <mc:Fallback>
                <p:oleObj name="" r:id="rId3" imgW="4457700" imgH="965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1857375"/>
                        <a:ext cx="4457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5813" y="3071813"/>
            <a:ext cx="649446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对于稳定系统：所有极点都具有负实部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7400" y="3857625"/>
            <a:ext cx="35702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设输入信号为正弦信号：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792663" y="3929063"/>
          <a:ext cx="199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1993900" imgH="342900" progId="Equation.3">
                  <p:embed/>
                </p:oleObj>
              </mc:Choice>
              <mc:Fallback>
                <p:oleObj name="" r:id="rId5" imgW="1993900" imgH="342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92663" y="3929063"/>
                        <a:ext cx="1993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5813" y="4610100"/>
            <a:ext cx="420687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系统输出信号的拉氏变换为：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309813" y="5414963"/>
          <a:ext cx="476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4762500" imgH="800100" progId="Equation.3">
                  <p:embed/>
                </p:oleObj>
              </mc:Choice>
              <mc:Fallback>
                <p:oleObj name="" r:id="rId7" imgW="4762500" imgH="8001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9813" y="5414963"/>
                        <a:ext cx="4762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</a:rPr>
              <a:t>结    论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000250"/>
            <a:ext cx="8205788" cy="3857625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 型系统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极坐标图起始于正实轴上的有限点，终止于原点。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型系统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由于存在一个积分环节，所以低频时，极坐标图是一条渐近于和虚轴平行的直线。当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ω=∞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时，幅值为零，曲线收敛于原点并且与某坐标轴相切。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II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型系统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低频处，极坐标图是一条渐近于负实轴的直线 。在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ω=∞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处幅值为零，且曲线相切于某坐标轴。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</a:rPr>
              <a:t>(2) </a:t>
            </a:r>
            <a:r>
              <a:rPr lang="zh-CN" altLang="en-US" sz="2800" b="1" dirty="0">
                <a:solidFill>
                  <a:srgbClr val="C00000"/>
                </a:solidFill>
              </a:rPr>
              <a:t>对数坐标频率特性图</a:t>
            </a:r>
            <a:r>
              <a:rPr lang="en-US" altLang="zh-CN" sz="2800" b="1" dirty="0">
                <a:solidFill>
                  <a:srgbClr val="C00000"/>
                </a:solidFill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</a:rPr>
              <a:t>伯德图</a:t>
            </a:r>
            <a:r>
              <a:rPr lang="en-US" altLang="zh-CN" sz="2800" b="1" dirty="0">
                <a:solidFill>
                  <a:srgbClr val="C00000"/>
                </a:solidFill>
              </a:rPr>
              <a:t>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500" y="1785938"/>
            <a:ext cx="8429625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对数频率特性曲线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由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对数幅频曲线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对数相频曲线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组成。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hlinkClick r:id="" action="ppaction://customshow?id=0&amp;return=true"/>
          </p:cNvPr>
          <p:cNvSpPr/>
          <p:nvPr/>
        </p:nvSpPr>
        <p:spPr>
          <a:xfrm>
            <a:off x="500063" y="3143250"/>
            <a:ext cx="764381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对数频率特性曲线的横坐标按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lg</a:t>
            </a:r>
            <a:r>
              <a:rPr lang="el-GR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ω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分度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弧度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秒，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rad/s)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38" y="4071938"/>
            <a:ext cx="42068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对数幅频特性图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的纵坐标为：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63800" y="4786313"/>
          <a:ext cx="325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251200" imgH="393700" progId="Equation.3">
                  <p:embed/>
                </p:oleObj>
              </mc:Choice>
              <mc:Fallback>
                <p:oleObj name="" r:id="rId1" imgW="32512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63800" y="4786313"/>
                        <a:ext cx="3251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4375" y="5357813"/>
            <a:ext cx="420687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对数相频特性图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的纵坐标为：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00313" y="6015038"/>
          <a:ext cx="200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006600" imgH="342900" progId="Equation.3">
                  <p:embed/>
                </p:oleObj>
              </mc:Choice>
              <mc:Fallback>
                <p:oleObj name="" r:id="rId3" imgW="2006600" imgH="342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313" y="6015038"/>
                        <a:ext cx="20066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857250" y="2500313"/>
          <a:ext cx="3225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739900" imgH="203200" progId="Equation.DSMT4">
                  <p:embed/>
                </p:oleObj>
              </mc:Choice>
              <mc:Fallback>
                <p:oleObj name="" r:id="rId5" imgW="17399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50" y="2500313"/>
                        <a:ext cx="3225800" cy="4333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929188" y="2500313"/>
          <a:ext cx="285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965200" imgH="203200" progId="Equation.DSMT4">
                  <p:embed/>
                </p:oleObj>
              </mc:Choice>
              <mc:Fallback>
                <p:oleObj name="" r:id="rId7" imgW="9652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9188" y="2500313"/>
                        <a:ext cx="2857500" cy="428625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1028"/>
          <p:cNvSpPr/>
          <p:nvPr/>
        </p:nvSpPr>
        <p:spPr>
          <a:xfrm>
            <a:off x="571500" y="1857375"/>
            <a:ext cx="375285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Bode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图之幅频特性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1030"/>
          <p:cNvSpPr/>
          <p:nvPr/>
        </p:nvSpPr>
        <p:spPr>
          <a:xfrm>
            <a:off x="3048000" y="5029200"/>
            <a:ext cx="50292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⑴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幅值相乘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对数相加，便于叠加作图；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1085"/>
          <p:cNvSpPr/>
          <p:nvPr/>
        </p:nvSpPr>
        <p:spPr>
          <a:xfrm>
            <a:off x="2108200" y="3952875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纵轴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6" name="Rectangle 1086"/>
          <p:cNvSpPr/>
          <p:nvPr/>
        </p:nvSpPr>
        <p:spPr>
          <a:xfrm>
            <a:off x="2133600" y="25908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横轴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Rectangle 1087"/>
          <p:cNvSpPr/>
          <p:nvPr/>
        </p:nvSpPr>
        <p:spPr>
          <a:xfrm>
            <a:off x="533400" y="4114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坐标特点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Rectangle 1088"/>
          <p:cNvSpPr/>
          <p:nvPr/>
        </p:nvSpPr>
        <p:spPr>
          <a:xfrm>
            <a:off x="2108200" y="54737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Rectangle 1089"/>
          <p:cNvSpPr/>
          <p:nvPr/>
        </p:nvSpPr>
        <p:spPr>
          <a:xfrm>
            <a:off x="3073400" y="2438400"/>
            <a:ext cx="3784600" cy="427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lg</a:t>
            </a:r>
            <a:r>
              <a:rPr lang="en-US" altLang="zh-CN" sz="2200" b="1" dirty="0"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刻度，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dec “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十倍频程”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0" name="Rectangle 1090"/>
          <p:cNvSpPr/>
          <p:nvPr/>
        </p:nvSpPr>
        <p:spPr>
          <a:xfrm>
            <a:off x="3073400" y="2921000"/>
            <a:ext cx="3022600" cy="427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按 </a:t>
            </a:r>
            <a:r>
              <a:rPr lang="en-US" altLang="zh-CN" sz="2200" b="1" dirty="0"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标定，等距等比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921" name="Group 1098"/>
          <p:cNvGrpSpPr/>
          <p:nvPr/>
        </p:nvGrpSpPr>
        <p:grpSpPr>
          <a:xfrm>
            <a:off x="3149600" y="4002088"/>
            <a:ext cx="4000500" cy="427037"/>
            <a:chOff x="2016" y="2256"/>
            <a:chExt cx="2520" cy="269"/>
          </a:xfrm>
        </p:grpSpPr>
        <p:sp>
          <p:nvSpPr>
            <p:cNvPr id="38922" name="Rectangle 1091"/>
            <p:cNvSpPr/>
            <p:nvPr/>
          </p:nvSpPr>
          <p:spPr>
            <a:xfrm>
              <a:off x="3768" y="2256"/>
              <a:ext cx="768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分贝”</a:t>
              </a:r>
              <a:endPara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3" name="Object 4"/>
            <p:cNvGraphicFramePr>
              <a:graphicFrameLocks noChangeAspect="1"/>
            </p:cNvGraphicFramePr>
            <p:nvPr/>
          </p:nvGraphicFramePr>
          <p:xfrm>
            <a:off x="2016" y="2256"/>
            <a:ext cx="180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1600200" imgH="241300" progId="Equation.3">
                    <p:embed/>
                  </p:oleObj>
                </mc:Choice>
                <mc:Fallback>
                  <p:oleObj name="" r:id="rId1" imgW="1600200" imgH="2413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16" y="2256"/>
                          <a:ext cx="1801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4" name="Rectangle 1095"/>
          <p:cNvSpPr/>
          <p:nvPr/>
        </p:nvSpPr>
        <p:spPr>
          <a:xfrm>
            <a:off x="2921000" y="5546725"/>
            <a:ext cx="39624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⑵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可在大范围内表示频率特性；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25" name="Rectangle 1097"/>
          <p:cNvSpPr/>
          <p:nvPr/>
        </p:nvSpPr>
        <p:spPr>
          <a:xfrm>
            <a:off x="3048000" y="6080125"/>
            <a:ext cx="579120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⑶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利用实验数据容易确定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b="1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进而确定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G(s)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6" name="AutoShape 1099"/>
          <p:cNvSpPr/>
          <p:nvPr/>
        </p:nvSpPr>
        <p:spPr>
          <a:xfrm>
            <a:off x="2971800" y="24384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27" name="AutoShape 1101"/>
          <p:cNvSpPr/>
          <p:nvPr/>
        </p:nvSpPr>
        <p:spPr>
          <a:xfrm>
            <a:off x="2971800" y="5105400"/>
            <a:ext cx="76200" cy="1295400"/>
          </a:xfrm>
          <a:prstGeom prst="leftBrace">
            <a:avLst>
              <a:gd name="adj1" fmla="val 14158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28" name="AutoShape 1102"/>
          <p:cNvSpPr/>
          <p:nvPr/>
        </p:nvSpPr>
        <p:spPr>
          <a:xfrm>
            <a:off x="1905000" y="2667000"/>
            <a:ext cx="228600" cy="3429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8929" name="Object 3"/>
          <p:cNvGraphicFramePr>
            <a:graphicFrameLocks noChangeAspect="1"/>
          </p:cNvGraphicFramePr>
          <p:nvPr/>
        </p:nvGraphicFramePr>
        <p:xfrm>
          <a:off x="5181600" y="103188"/>
          <a:ext cx="38862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543800" imgH="4581525" progId="PBrush">
                  <p:embed/>
                </p:oleObj>
              </mc:Choice>
              <mc:Fallback>
                <p:oleObj name="" r:id="rId3" imgW="7543800" imgH="4581525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103188"/>
                        <a:ext cx="3886200" cy="236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9937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对数坐标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pic>
        <p:nvPicPr>
          <p:cNvPr id="37892" name="Picture 4" descr="O72A018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00188" y="1428750"/>
            <a:ext cx="7429500" cy="502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643063"/>
            <a:ext cx="8786813" cy="4953000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幅频特性的纵坐标是以幅值对数分贝数刻度的，是均匀的；横坐标按频率对数标尺刻度，但标出的是实际的值，是不均匀的。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这种坐标系称为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半对数坐标系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在横轴上，对应于频率每增大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倍的范围，称为十倍频程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1-10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5-50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，而轴上所有十倍频程的长度都是相等的。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对数幅频特性引进斜率的概念，即横坐标每变化十倍频程（即变化）所对应的纵坐标分贝数的变化量。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838200" y="214313"/>
            <a:ext cx="73152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     明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7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charRg st="7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charRg st="7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13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charRg st="13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charRg st="133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绘制惯性环节伯德图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071813" y="1643063"/>
          <a:ext cx="18621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837565" imgH="393700" progId="Equation.3">
                  <p:embed/>
                </p:oleObj>
              </mc:Choice>
              <mc:Fallback>
                <p:oleObj name="" r:id="rId1" imgW="837565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1813" y="1643063"/>
                        <a:ext cx="1862137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>
          <a:xfrm>
            <a:off x="1357313" y="2714625"/>
            <a:ext cx="6215062" cy="1857375"/>
            <a:chOff x="930" y="2296"/>
            <a:chExt cx="4054" cy="1170"/>
          </a:xfrm>
        </p:grpSpPr>
        <p:graphicFrame>
          <p:nvGraphicFramePr>
            <p:cNvPr id="41988" name="Object 3"/>
            <p:cNvGraphicFramePr>
              <a:graphicFrameLocks noChangeAspect="1"/>
            </p:cNvGraphicFramePr>
            <p:nvPr/>
          </p:nvGraphicFramePr>
          <p:xfrm>
            <a:off x="930" y="2704"/>
            <a:ext cx="4054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" imgW="2413000" imgH="469900" progId="Equation.3">
                    <p:embed/>
                  </p:oleObj>
                </mc:Choice>
                <mc:Fallback>
                  <p:oleObj name="" r:id="rId3" imgW="2413000" imgH="4699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30" y="2704"/>
                          <a:ext cx="4054" cy="76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 cap="flat" cmpd="sng">
                          <a:solidFill>
                            <a:schemeClr val="tx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930" y="2296"/>
              <a:ext cx="1542" cy="29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fontAlgn="auto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kern="1200" cap="none" spc="0" normalizeH="0" baseline="0" noProof="0" dirty="0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幅相特性</a:t>
              </a:r>
              <a:endParaRPr kumimoji="0" lang="zh-CN" altLang="en-US" sz="2400" b="1" kern="1200" cap="none" spc="0" normalizeH="0" baseline="0" noProof="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781316" name="Object 4"/>
          <p:cNvGraphicFramePr>
            <a:graphicFrameLocks noChangeAspect="1"/>
          </p:cNvGraphicFramePr>
          <p:nvPr/>
        </p:nvGraphicFramePr>
        <p:xfrm>
          <a:off x="285750" y="5192713"/>
          <a:ext cx="4500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911600" imgH="698500" progId="Equation.DSMT4">
                  <p:embed/>
                </p:oleObj>
              </mc:Choice>
              <mc:Fallback>
                <p:oleObj name="" r:id="rId5" imgW="3911600" imgH="698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750" y="5192713"/>
                        <a:ext cx="4500563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1317" name="Object 5"/>
          <p:cNvGraphicFramePr>
            <a:graphicFrameLocks noChangeAspect="1"/>
          </p:cNvGraphicFramePr>
          <p:nvPr/>
        </p:nvGraphicFramePr>
        <p:xfrm>
          <a:off x="4929188" y="5286375"/>
          <a:ext cx="3786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498600" imgH="228600" progId="Equation.3">
                  <p:embed/>
                </p:oleObj>
              </mc:Choice>
              <mc:Fallback>
                <p:oleObj name="" r:id="rId7" imgW="14986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29188" y="5286375"/>
                        <a:ext cx="37861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solidFill>
                  <a:srgbClr val="A50021"/>
                </a:solidFill>
              </a:rPr>
              <a:t>T=1s</a:t>
            </a:r>
            <a:r>
              <a:rPr lang="zh-CN" altLang="en-US" sz="2800" b="1" dirty="0">
                <a:solidFill>
                  <a:srgbClr val="A50021"/>
                </a:solidFill>
              </a:rPr>
              <a:t>时的</a:t>
            </a:r>
            <a:r>
              <a:rPr lang="en-US" altLang="zh-CN" sz="2800" b="1" dirty="0">
                <a:solidFill>
                  <a:srgbClr val="A50021"/>
                </a:solidFill>
              </a:rPr>
              <a:t>L(</a:t>
            </a:r>
            <a:r>
              <a:rPr lang="el-GR" altLang="zh-CN" sz="2800" b="1" dirty="0">
                <a:solidFill>
                  <a:srgbClr val="A50021"/>
                </a:solidFill>
              </a:rPr>
              <a:t>ω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的</a:t>
            </a:r>
            <a:r>
              <a:rPr lang="az-Cyrl-AZ" altLang="zh-CN" sz="2800" b="1" dirty="0">
                <a:solidFill>
                  <a:srgbClr val="A50021"/>
                </a:solidFill>
              </a:rPr>
              <a:t>Ф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el-GR" altLang="zh-CN" sz="2800" b="1" dirty="0">
                <a:solidFill>
                  <a:srgbClr val="A50021"/>
                </a:solidFill>
              </a:rPr>
              <a:t>ω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值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8625" y="1857375"/>
          <a:ext cx="8143875" cy="1770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84"/>
                <a:gridCol w="1017984"/>
                <a:gridCol w="1017984"/>
                <a:gridCol w="1017984"/>
                <a:gridCol w="1017984"/>
                <a:gridCol w="1017984"/>
                <a:gridCol w="1017984"/>
                <a:gridCol w="1017984"/>
              </a:tblGrid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l-GR" altLang="zh-CN" b="1" dirty="0"/>
                        <a:t>ω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0.1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0.5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100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L(</a:t>
                      </a:r>
                      <a:r>
                        <a:rPr lang="el-GR" altLang="zh-CN" b="1" dirty="0"/>
                        <a:t>ω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-0.04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-0.97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-3.01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-14.1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-20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-40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  <a:p>
                      <a:pPr algn="ctr"/>
                      <a:endParaRPr lang="zh-CN" altLang="en-US" b="1" dirty="0"/>
                    </a:p>
                  </a:txBody>
                  <a:tcPr marL="91439" marR="91439" anchor="ctr"/>
                </a:tc>
              </a:tr>
              <a:tr h="489903">
                <a:tc>
                  <a:txBody>
                    <a:bodyPr/>
                    <a:lstStyle/>
                    <a:p>
                      <a:pPr algn="ctr"/>
                      <a:r>
                        <a:rPr lang="az-Cyrl-AZ" altLang="zh-CN" b="1" dirty="0"/>
                        <a:t>Ф</a:t>
                      </a:r>
                      <a:r>
                        <a:rPr lang="en-US" altLang="zh-CN" b="1" dirty="0"/>
                        <a:t>(</a:t>
                      </a:r>
                      <a:r>
                        <a:rPr lang="el-GR" altLang="zh-CN" b="1" dirty="0"/>
                        <a:t>ω</a:t>
                      </a:r>
                      <a:r>
                        <a:rPr lang="en-US" altLang="zh-CN" b="1" dirty="0"/>
                        <a:t>)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-5.7⁰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-26.6⁰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-45⁰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-78.7⁰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-84.3⁰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-89.4⁰</a:t>
                      </a:r>
                      <a:endParaRPr lang="zh-CN" altLang="en-US" b="1" dirty="0"/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/>
                        <a:t>…</a:t>
                      </a:r>
                      <a:endParaRPr lang="zh-CN" altLang="en-US" b="1" dirty="0"/>
                    </a:p>
                    <a:p>
                      <a:pPr algn="ctr"/>
                      <a:endParaRPr lang="zh-CN" altLang="en-US" b="1" dirty="0"/>
                    </a:p>
                  </a:txBody>
                  <a:tcPr marL="91439" marR="91439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4375" y="3857625"/>
            <a:ext cx="3278188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折线近似对数辐频特性</a:t>
            </a:r>
            <a:endParaRPr lang="zh-CN" altLang="en-US" sz="2400" b="1" dirty="0">
              <a:solidFill>
                <a:srgbClr val="A5002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47688" y="4357688"/>
          <a:ext cx="95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951865" imgH="711200" progId="Equation.3">
                  <p:embed/>
                </p:oleObj>
              </mc:Choice>
              <mc:Fallback>
                <p:oleObj name="" r:id="rId1" imgW="951865" imgH="711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688" y="4357688"/>
                        <a:ext cx="9525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012950" y="4500563"/>
          <a:ext cx="511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5118100" imgH="457200" progId="Equation.3">
                  <p:embed/>
                </p:oleObj>
              </mc:Choice>
              <mc:Fallback>
                <p:oleObj name="" r:id="rId3" imgW="51181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2950" y="4500563"/>
                        <a:ext cx="5118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40" name="Object 4"/>
          <p:cNvGraphicFramePr>
            <a:graphicFrameLocks noChangeAspect="1"/>
          </p:cNvGraphicFramePr>
          <p:nvPr/>
        </p:nvGraphicFramePr>
        <p:xfrm>
          <a:off x="571500" y="5143500"/>
          <a:ext cx="9525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951865" imgH="711200" progId="Equation.3">
                  <p:embed/>
                </p:oleObj>
              </mc:Choice>
              <mc:Fallback>
                <p:oleObj name="" r:id="rId5" imgW="951865" imgH="711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5143500"/>
                        <a:ext cx="9525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2341" name="Object 5"/>
          <p:cNvGraphicFramePr>
            <a:graphicFrameLocks noChangeAspect="1"/>
          </p:cNvGraphicFramePr>
          <p:nvPr/>
        </p:nvGraphicFramePr>
        <p:xfrm>
          <a:off x="1987550" y="5214938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4584700" imgH="457200" progId="Equation.3">
                  <p:embed/>
                </p:oleObj>
              </mc:Choice>
              <mc:Fallback>
                <p:oleObj name="" r:id="rId7" imgW="45847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7550" y="5214938"/>
                        <a:ext cx="4584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527050" y="5861050"/>
          <a:ext cx="901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901065" imgH="711200" progId="Equation.3">
                  <p:embed/>
                </p:oleObj>
              </mc:Choice>
              <mc:Fallback>
                <p:oleObj name="" r:id="rId9" imgW="901065" imgH="711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050" y="5861050"/>
                        <a:ext cx="9017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00250" y="60007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转折频率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52" name="Picture 4" descr="O72A018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28788" y="1285875"/>
            <a:ext cx="7272338" cy="5286375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4034" name="标题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</a:rPr>
              <a:t>惯性环节低通特性</a:t>
            </a:r>
            <a:endParaRPr lang="zh-CN" altLang="en-US" sz="2800" dirty="0"/>
          </a:p>
        </p:txBody>
      </p:sp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5232" name="Object 34"/>
          <p:cNvGraphicFramePr>
            <a:graphicFrameLocks noChangeAspect="1"/>
          </p:cNvGraphicFramePr>
          <p:nvPr/>
        </p:nvGraphicFramePr>
        <p:xfrm>
          <a:off x="6464300" y="5429250"/>
          <a:ext cx="2133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2133600" imgH="514350" progId="PBrush">
                  <p:embed/>
                </p:oleObj>
              </mc:Choice>
              <mc:Fallback>
                <p:oleObj name="" r:id="rId1" imgW="2133600" imgH="514350" progId="PBrush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64300" y="5429250"/>
                        <a:ext cx="21336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58" name="Rectangle 2"/>
          <p:cNvSpPr>
            <a:spLocks noGrp="1" noChangeArrowheads="1"/>
          </p:cNvSpPr>
          <p:nvPr>
            <p:ph idx="1"/>
          </p:nvPr>
        </p:nvSpPr>
        <p:spPr>
          <a:xfrm>
            <a:off x="0" y="1714500"/>
            <a:ext cx="9144000" cy="5143500"/>
          </a:xfr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  <a:tileRect r="-100000" b="-100000"/>
          </a:gradFill>
          <a:ln>
            <a:solidFill>
              <a:srgbClr val="009900"/>
            </a:solidFill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1981200" y="2401888"/>
          <a:ext cx="1314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736600" imgH="203200" progId="Equation.3">
                  <p:embed/>
                </p:oleObj>
              </mc:Choice>
              <mc:Fallback>
                <p:oleObj name="" r:id="rId3" imgW="7366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2401888"/>
                        <a:ext cx="131445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142875" y="2386013"/>
            <a:ext cx="167640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⑴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比例环节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5061" name="Rectangle 8"/>
          <p:cNvSpPr/>
          <p:nvPr/>
        </p:nvSpPr>
        <p:spPr>
          <a:xfrm>
            <a:off x="142875" y="3173413"/>
            <a:ext cx="1600200" cy="40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⑵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微分环节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Rectangle 9"/>
          <p:cNvSpPr/>
          <p:nvPr/>
        </p:nvSpPr>
        <p:spPr>
          <a:xfrm>
            <a:off x="142875" y="4087813"/>
            <a:ext cx="1600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⑶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积分环节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5063" name="Rectangle 10"/>
          <p:cNvSpPr/>
          <p:nvPr/>
        </p:nvSpPr>
        <p:spPr>
          <a:xfrm>
            <a:off x="185738" y="4857750"/>
            <a:ext cx="1600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⑷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惯性环节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064" name="Object 3"/>
          <p:cNvGraphicFramePr>
            <a:graphicFrameLocks noChangeAspect="1"/>
          </p:cNvGraphicFramePr>
          <p:nvPr/>
        </p:nvGraphicFramePr>
        <p:xfrm>
          <a:off x="3648075" y="2187575"/>
          <a:ext cx="1724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965200" imgH="203200" progId="Equation.3">
                  <p:embed/>
                </p:oleObj>
              </mc:Choice>
              <mc:Fallback>
                <p:oleObj name="" r:id="rId5" imgW="965200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8075" y="2187575"/>
                        <a:ext cx="17240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4"/>
          <p:cNvGraphicFramePr>
            <a:graphicFrameLocks noChangeAspect="1"/>
          </p:cNvGraphicFramePr>
          <p:nvPr/>
        </p:nvGraphicFramePr>
        <p:xfrm>
          <a:off x="3659188" y="2551113"/>
          <a:ext cx="11795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660400" imgH="203200" progId="Equation.3">
                  <p:embed/>
                </p:oleObj>
              </mc:Choice>
              <mc:Fallback>
                <p:oleObj name="" r:id="rId7" imgW="660400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9188" y="2551113"/>
                        <a:ext cx="11795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AutoShape 14"/>
          <p:cNvSpPr/>
          <p:nvPr/>
        </p:nvSpPr>
        <p:spPr>
          <a:xfrm>
            <a:off x="3573463" y="2192338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5203" name="Object 5"/>
          <p:cNvGraphicFramePr>
            <a:graphicFrameLocks noChangeAspect="1"/>
          </p:cNvGraphicFramePr>
          <p:nvPr/>
        </p:nvGraphicFramePr>
        <p:xfrm>
          <a:off x="1965325" y="3235325"/>
          <a:ext cx="14636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799465" imgH="203200" progId="Equation.3">
                  <p:embed/>
                </p:oleObj>
              </mc:Choice>
              <mc:Fallback>
                <p:oleObj name="" r:id="rId9" imgW="799465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5325" y="3235325"/>
                        <a:ext cx="14636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4" name="Object 6"/>
          <p:cNvGraphicFramePr>
            <a:graphicFrameLocks noChangeAspect="1"/>
          </p:cNvGraphicFramePr>
          <p:nvPr/>
        </p:nvGraphicFramePr>
        <p:xfrm>
          <a:off x="3692525" y="3028950"/>
          <a:ext cx="16795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939165" imgH="203200" progId="Equation.3">
                  <p:embed/>
                </p:oleObj>
              </mc:Choice>
              <mc:Fallback>
                <p:oleObj name="" r:id="rId11" imgW="939165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2525" y="3028950"/>
                        <a:ext cx="167957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7"/>
          <p:cNvGraphicFramePr>
            <a:graphicFrameLocks noChangeAspect="1"/>
          </p:cNvGraphicFramePr>
          <p:nvPr/>
        </p:nvGraphicFramePr>
        <p:xfrm>
          <a:off x="3675063" y="3454400"/>
          <a:ext cx="131603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736600" imgH="203200" progId="Equation.3">
                  <p:embed/>
                </p:oleObj>
              </mc:Choice>
              <mc:Fallback>
                <p:oleObj name="" r:id="rId13" imgW="7366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75063" y="3454400"/>
                        <a:ext cx="131603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75" name="AutoShape 19"/>
          <p:cNvSpPr/>
          <p:nvPr/>
        </p:nvSpPr>
        <p:spPr>
          <a:xfrm>
            <a:off x="3589338" y="3033713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5206" name="Object 8"/>
          <p:cNvGraphicFramePr>
            <a:graphicFrameLocks noChangeAspect="1"/>
          </p:cNvGraphicFramePr>
          <p:nvPr/>
        </p:nvGraphicFramePr>
        <p:xfrm>
          <a:off x="1976438" y="3910013"/>
          <a:ext cx="14525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825500" imgH="431800" progId="Equation.3">
                  <p:embed/>
                </p:oleObj>
              </mc:Choice>
              <mc:Fallback>
                <p:oleObj name="" r:id="rId15" imgW="825500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76438" y="3910013"/>
                        <a:ext cx="1452562" cy="738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9"/>
          <p:cNvGraphicFramePr>
            <a:graphicFrameLocks noChangeAspect="1"/>
          </p:cNvGraphicFramePr>
          <p:nvPr/>
        </p:nvGraphicFramePr>
        <p:xfrm>
          <a:off x="3695700" y="3932238"/>
          <a:ext cx="18367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1028065" imgH="203200" progId="Equation.3">
                  <p:embed/>
                </p:oleObj>
              </mc:Choice>
              <mc:Fallback>
                <p:oleObj name="" r:id="rId17" imgW="1028065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95700" y="3932238"/>
                        <a:ext cx="18367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10"/>
          <p:cNvGraphicFramePr>
            <a:graphicFrameLocks noChangeAspect="1"/>
          </p:cNvGraphicFramePr>
          <p:nvPr/>
        </p:nvGraphicFramePr>
        <p:xfrm>
          <a:off x="3668713" y="4346575"/>
          <a:ext cx="1474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9" imgW="825500" imgH="203200" progId="Equation.3">
                  <p:embed/>
                </p:oleObj>
              </mc:Choice>
              <mc:Fallback>
                <p:oleObj name="" r:id="rId19" imgW="8255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68713" y="4346575"/>
                        <a:ext cx="1474787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80" name="AutoShape 24"/>
          <p:cNvSpPr/>
          <p:nvPr/>
        </p:nvSpPr>
        <p:spPr>
          <a:xfrm>
            <a:off x="3586163" y="39370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5209" name="Object 11"/>
          <p:cNvGraphicFramePr>
            <a:graphicFrameLocks noChangeAspect="1"/>
          </p:cNvGraphicFramePr>
          <p:nvPr/>
        </p:nvGraphicFramePr>
        <p:xfrm>
          <a:off x="1989138" y="4724400"/>
          <a:ext cx="21256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1" imgW="1231265" imgH="431800" progId="Equation.3">
                  <p:embed/>
                </p:oleObj>
              </mc:Choice>
              <mc:Fallback>
                <p:oleObj name="" r:id="rId21" imgW="1231265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89138" y="4724400"/>
                        <a:ext cx="2125662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2"/>
          <p:cNvGraphicFramePr>
            <a:graphicFrameLocks noChangeAspect="1"/>
          </p:cNvGraphicFramePr>
          <p:nvPr/>
        </p:nvGraphicFramePr>
        <p:xfrm>
          <a:off x="863600" y="5494338"/>
          <a:ext cx="27289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23" imgW="1574165" imgH="266700" progId="Equation.3">
                  <p:embed/>
                </p:oleObj>
              </mc:Choice>
              <mc:Fallback>
                <p:oleObj name="" r:id="rId23" imgW="1574165" imgH="266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63600" y="5494338"/>
                        <a:ext cx="272891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1" name="Object 13"/>
          <p:cNvGraphicFramePr>
            <a:graphicFrameLocks noChangeAspect="1"/>
          </p:cNvGraphicFramePr>
          <p:nvPr/>
        </p:nvGraphicFramePr>
        <p:xfrm>
          <a:off x="863600" y="6096000"/>
          <a:ext cx="8350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5" imgW="482600" imgH="203200" progId="Equation.3">
                  <p:embed/>
                </p:oleObj>
              </mc:Choice>
              <mc:Fallback>
                <p:oleObj name="" r:id="rId25" imgW="482600" imgH="203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63600" y="6096000"/>
                        <a:ext cx="835025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85" name="AutoShape 29"/>
          <p:cNvSpPr/>
          <p:nvPr/>
        </p:nvSpPr>
        <p:spPr>
          <a:xfrm>
            <a:off x="762000" y="5486400"/>
            <a:ext cx="76200" cy="1125538"/>
          </a:xfrm>
          <a:prstGeom prst="leftBrace">
            <a:avLst>
              <a:gd name="adj1" fmla="val 123021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5079" name="Group 67"/>
          <p:cNvGrpSpPr/>
          <p:nvPr/>
        </p:nvGrpSpPr>
        <p:grpSpPr>
          <a:xfrm>
            <a:off x="5334000" y="2197100"/>
            <a:ext cx="1219200" cy="622300"/>
            <a:chOff x="3360" y="1384"/>
            <a:chExt cx="768" cy="392"/>
          </a:xfrm>
        </p:grpSpPr>
        <p:graphicFrame>
          <p:nvGraphicFramePr>
            <p:cNvPr id="45080" name="Object 42"/>
            <p:cNvGraphicFramePr>
              <a:graphicFrameLocks noChangeAspect="1"/>
            </p:cNvGraphicFramePr>
            <p:nvPr/>
          </p:nvGraphicFramePr>
          <p:xfrm>
            <a:off x="3360" y="1384"/>
            <a:ext cx="76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7" imgW="1457325" imgH="742950" progId="PBrush">
                    <p:embed/>
                  </p:oleObj>
                </mc:Choice>
                <mc:Fallback>
                  <p:oleObj name="" r:id="rId27" imgW="1457325" imgH="742950" progId="PBrush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0" y="1384"/>
                          <a:ext cx="768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43"/>
            <p:cNvGraphicFramePr>
              <a:graphicFrameLocks noChangeAspect="1"/>
            </p:cNvGraphicFramePr>
            <p:nvPr/>
          </p:nvGraphicFramePr>
          <p:xfrm>
            <a:off x="3870" y="1516"/>
            <a:ext cx="124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9" imgW="219075" imgH="200025" progId="PBrush">
                    <p:embed/>
                  </p:oleObj>
                </mc:Choice>
                <mc:Fallback>
                  <p:oleObj name="" r:id="rId29" imgW="219075" imgH="200025" progId="PBrush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0" y="1516"/>
                          <a:ext cx="124" cy="1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82" name="Object 14"/>
          <p:cNvGraphicFramePr>
            <a:graphicFrameLocks noChangeAspect="1"/>
          </p:cNvGraphicFramePr>
          <p:nvPr/>
        </p:nvGraphicFramePr>
        <p:xfrm>
          <a:off x="5405438" y="3255963"/>
          <a:ext cx="1147762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1" imgW="1304925" imgH="1323975" progId="PBrush">
                  <p:embed/>
                </p:oleObj>
              </mc:Choice>
              <mc:Fallback>
                <p:oleObj name="" r:id="rId31" imgW="1304925" imgH="1323975" progId="PBrush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5438" y="3255963"/>
                        <a:ext cx="1147762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5"/>
          <p:cNvGrpSpPr/>
          <p:nvPr/>
        </p:nvGrpSpPr>
        <p:grpSpPr>
          <a:xfrm>
            <a:off x="5784850" y="3255963"/>
            <a:ext cx="328613" cy="630237"/>
            <a:chOff x="3644" y="2051"/>
            <a:chExt cx="207" cy="397"/>
          </a:xfrm>
        </p:grpSpPr>
        <p:graphicFrame>
          <p:nvGraphicFramePr>
            <p:cNvPr id="45084" name="Object 40"/>
            <p:cNvGraphicFramePr>
              <a:graphicFrameLocks noChangeAspect="1"/>
            </p:cNvGraphicFramePr>
            <p:nvPr/>
          </p:nvGraphicFramePr>
          <p:xfrm>
            <a:off x="3644" y="2051"/>
            <a:ext cx="8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33" imgW="171450" imgH="819150" progId="PBrush">
                    <p:embed/>
                  </p:oleObj>
                </mc:Choice>
                <mc:Fallback>
                  <p:oleObj name="" r:id="rId33" imgW="171450" imgH="819150" progId="PBrush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4" y="2051"/>
                          <a:ext cx="83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5" name="Object 41"/>
            <p:cNvGraphicFramePr>
              <a:graphicFrameLocks noChangeAspect="1"/>
            </p:cNvGraphicFramePr>
            <p:nvPr/>
          </p:nvGraphicFramePr>
          <p:xfrm>
            <a:off x="3698" y="2160"/>
            <a:ext cx="153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5" imgW="314325" imgH="257175" progId="PBrush">
                    <p:embed/>
                  </p:oleObj>
                </mc:Choice>
                <mc:Fallback>
                  <p:oleObj name="" r:id="rId35" imgW="314325" imgH="257175" progId="PBrush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8" y="2160"/>
                          <a:ext cx="153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6"/>
          <p:cNvGrpSpPr/>
          <p:nvPr/>
        </p:nvGrpSpPr>
        <p:grpSpPr>
          <a:xfrm>
            <a:off x="5784850" y="3890963"/>
            <a:ext cx="333375" cy="630237"/>
            <a:chOff x="3644" y="2451"/>
            <a:chExt cx="210" cy="397"/>
          </a:xfrm>
        </p:grpSpPr>
        <p:graphicFrame>
          <p:nvGraphicFramePr>
            <p:cNvPr id="45087" name="Object 38"/>
            <p:cNvGraphicFramePr>
              <a:graphicFrameLocks noChangeAspect="1"/>
            </p:cNvGraphicFramePr>
            <p:nvPr/>
          </p:nvGraphicFramePr>
          <p:xfrm>
            <a:off x="3644" y="2451"/>
            <a:ext cx="83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7" imgW="171450" imgH="819150" progId="PBrush">
                    <p:embed/>
                  </p:oleObj>
                </mc:Choice>
                <mc:Fallback>
                  <p:oleObj name="" r:id="rId37" imgW="171450" imgH="819150" progId="PBrush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4" y="2451"/>
                          <a:ext cx="83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8" name="Object 39"/>
            <p:cNvGraphicFramePr>
              <a:graphicFrameLocks noChangeAspect="1"/>
            </p:cNvGraphicFramePr>
            <p:nvPr/>
          </p:nvGraphicFramePr>
          <p:xfrm>
            <a:off x="3688" y="2544"/>
            <a:ext cx="16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38" imgW="342900" imgH="419100" progId="PBrush">
                    <p:embed/>
                  </p:oleObj>
                </mc:Choice>
                <mc:Fallback>
                  <p:oleObj name="" r:id="rId38" imgW="342900" imgH="419100" progId="PBrush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39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2544"/>
                          <a:ext cx="166" cy="2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5213" name="Object 15"/>
          <p:cNvGraphicFramePr>
            <a:graphicFrameLocks noChangeAspect="1"/>
          </p:cNvGraphicFramePr>
          <p:nvPr/>
        </p:nvGraphicFramePr>
        <p:xfrm>
          <a:off x="1892300" y="5988050"/>
          <a:ext cx="13843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40" imgW="799465" imgH="177800" progId="Equation.3">
                  <p:embed/>
                </p:oleObj>
              </mc:Choice>
              <mc:Fallback>
                <p:oleObj name="" r:id="rId40" imgW="799465" imgH="1778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892300" y="5988050"/>
                        <a:ext cx="1384300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3499" name="AutoShape 43"/>
          <p:cNvSpPr/>
          <p:nvPr/>
        </p:nvSpPr>
        <p:spPr>
          <a:xfrm>
            <a:off x="1778000" y="6019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5214" name="Object 16"/>
          <p:cNvGraphicFramePr>
            <a:graphicFrameLocks noChangeAspect="1"/>
          </p:cNvGraphicFramePr>
          <p:nvPr/>
        </p:nvGraphicFramePr>
        <p:xfrm>
          <a:off x="1878013" y="6362700"/>
          <a:ext cx="21097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42" imgW="958215" imgH="126365" progId="Equation.3">
                  <p:embed/>
                </p:oleObj>
              </mc:Choice>
              <mc:Fallback>
                <p:oleObj name="" r:id="rId42" imgW="958215" imgH="126365" progId="Equation.3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43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8013" y="6362700"/>
                        <a:ext cx="2109787" cy="29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2" name="Object 17"/>
          <p:cNvGraphicFramePr>
            <a:graphicFrameLocks noChangeAspect="1"/>
          </p:cNvGraphicFramePr>
          <p:nvPr/>
        </p:nvGraphicFramePr>
        <p:xfrm>
          <a:off x="6600825" y="1905000"/>
          <a:ext cx="239077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44" imgW="2162175" imgH="1038225" progId="PBrush">
                  <p:embed/>
                </p:oleObj>
              </mc:Choice>
              <mc:Fallback>
                <p:oleObj name="" r:id="rId44" imgW="2162175" imgH="1038225" progId="PBrush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4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0825" y="1905000"/>
                        <a:ext cx="2390775" cy="1147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3" name="Object 18"/>
          <p:cNvGraphicFramePr>
            <a:graphicFrameLocks noChangeAspect="1"/>
          </p:cNvGraphicFramePr>
          <p:nvPr/>
        </p:nvGraphicFramePr>
        <p:xfrm>
          <a:off x="6534150" y="3105150"/>
          <a:ext cx="25336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46" imgW="2533650" imgH="1619250" progId="PBrush">
                  <p:embed/>
                </p:oleObj>
              </mc:Choice>
              <mc:Fallback>
                <p:oleObj name="" r:id="rId46" imgW="2533650" imgH="1619250" progId="PBrush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4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34150" y="3105150"/>
                        <a:ext cx="2533650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7" name="Object 19"/>
          <p:cNvGraphicFramePr>
            <a:graphicFrameLocks noChangeAspect="1"/>
          </p:cNvGraphicFramePr>
          <p:nvPr/>
        </p:nvGraphicFramePr>
        <p:xfrm>
          <a:off x="6781800" y="3365500"/>
          <a:ext cx="19621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48" imgW="1962150" imgH="1114425" progId="PBrush">
                  <p:embed/>
                </p:oleObj>
              </mc:Choice>
              <mc:Fallback>
                <p:oleObj name="" r:id="rId48" imgW="1962150" imgH="1114425" progId="PBrush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3365500"/>
                        <a:ext cx="196215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5" name="Object 20"/>
          <p:cNvGraphicFramePr>
            <a:graphicFrameLocks noChangeAspect="1"/>
          </p:cNvGraphicFramePr>
          <p:nvPr/>
        </p:nvGraphicFramePr>
        <p:xfrm>
          <a:off x="7781925" y="3695700"/>
          <a:ext cx="2190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50" imgW="219075" imgH="190500" progId="PBrush">
                  <p:embed/>
                </p:oleObj>
              </mc:Choice>
              <mc:Fallback>
                <p:oleObj name="" r:id="rId50" imgW="219075" imgH="190500" progId="PBrush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5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81925" y="3695700"/>
                        <a:ext cx="21907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9" name="Object 21"/>
          <p:cNvGraphicFramePr>
            <a:graphicFrameLocks noChangeAspect="1"/>
          </p:cNvGraphicFramePr>
          <p:nvPr/>
        </p:nvGraphicFramePr>
        <p:xfrm>
          <a:off x="6858000" y="3517900"/>
          <a:ext cx="18859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52" imgW="1885950" imgH="123825" progId="PBrush">
                  <p:embed/>
                </p:oleObj>
              </mc:Choice>
              <mc:Fallback>
                <p:oleObj name="" r:id="rId52" imgW="1885950" imgH="123825" progId="PBrush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5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3517900"/>
                        <a:ext cx="1885950" cy="12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22"/>
          <p:cNvGraphicFramePr>
            <a:graphicFrameLocks noChangeAspect="1"/>
          </p:cNvGraphicFramePr>
          <p:nvPr/>
        </p:nvGraphicFramePr>
        <p:xfrm>
          <a:off x="8696325" y="3441700"/>
          <a:ext cx="2952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54" imgW="295275" imgH="209550" progId="PBrush">
                  <p:embed/>
                </p:oleObj>
              </mc:Choice>
              <mc:Fallback>
                <p:oleObj name="" r:id="rId54" imgW="295275" imgH="209550" progId="PBrush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5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96325" y="3441700"/>
                        <a:ext cx="295275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1" name="Object 23"/>
          <p:cNvGraphicFramePr>
            <a:graphicFrameLocks noChangeAspect="1"/>
          </p:cNvGraphicFramePr>
          <p:nvPr/>
        </p:nvGraphicFramePr>
        <p:xfrm>
          <a:off x="6858000" y="3581400"/>
          <a:ext cx="18859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56" imgW="1885950" imgH="1095375" progId="PBrush">
                  <p:embed/>
                </p:oleObj>
              </mc:Choice>
              <mc:Fallback>
                <p:oleObj name="" r:id="rId56" imgW="1885950" imgH="1095375" progId="PBrush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5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3581400"/>
                        <a:ext cx="188595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2" name="Object 24"/>
          <p:cNvGraphicFramePr>
            <a:graphicFrameLocks noChangeAspect="1"/>
          </p:cNvGraphicFramePr>
          <p:nvPr/>
        </p:nvGraphicFramePr>
        <p:xfrm>
          <a:off x="6845300" y="4394200"/>
          <a:ext cx="188595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58" imgW="1885950" imgH="123825" progId="PBrush">
                  <p:embed/>
                </p:oleObj>
              </mc:Choice>
              <mc:Fallback>
                <p:oleObj name="" r:id="rId58" imgW="1885950" imgH="123825" progId="PBrush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5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5300" y="4394200"/>
                        <a:ext cx="1885950" cy="123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25"/>
          <p:cNvGraphicFramePr>
            <a:graphicFrameLocks noChangeAspect="1"/>
          </p:cNvGraphicFramePr>
          <p:nvPr/>
        </p:nvGraphicFramePr>
        <p:xfrm>
          <a:off x="8699500" y="4318000"/>
          <a:ext cx="3619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59" imgW="361950" imgH="238125" progId="PBrush">
                  <p:embed/>
                </p:oleObj>
              </mc:Choice>
              <mc:Fallback>
                <p:oleObj name="" r:id="rId59" imgW="361950" imgH="238125" progId="PBrush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99500" y="4318000"/>
                        <a:ext cx="36195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26"/>
          <p:cNvGraphicFramePr>
            <a:graphicFrameLocks noChangeAspect="1"/>
          </p:cNvGraphicFramePr>
          <p:nvPr/>
        </p:nvGraphicFramePr>
        <p:xfrm>
          <a:off x="7312025" y="3695700"/>
          <a:ext cx="2952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61" imgW="295275" imgH="190500" progId="PBrush">
                  <p:embed/>
                </p:oleObj>
              </mc:Choice>
              <mc:Fallback>
                <p:oleObj name="" r:id="rId61" imgW="295275" imgH="190500" progId="PBrush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6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12025" y="3695700"/>
                        <a:ext cx="29527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27"/>
          <p:cNvGraphicFramePr>
            <a:graphicFrameLocks noChangeAspect="1"/>
          </p:cNvGraphicFramePr>
          <p:nvPr/>
        </p:nvGraphicFramePr>
        <p:xfrm>
          <a:off x="7578725" y="4038600"/>
          <a:ext cx="1809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63" imgW="180975" imgH="238125" progId="PBrush">
                  <p:embed/>
                </p:oleObj>
              </mc:Choice>
              <mc:Fallback>
                <p:oleObj name="" r:id="rId63" imgW="180975" imgH="238125" progId="PBrush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6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78725" y="4038600"/>
                        <a:ext cx="180975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28"/>
          <p:cNvGraphicFramePr>
            <a:graphicFrameLocks noChangeAspect="1"/>
          </p:cNvGraphicFramePr>
          <p:nvPr/>
        </p:nvGraphicFramePr>
        <p:xfrm>
          <a:off x="6181725" y="5000625"/>
          <a:ext cx="29622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65" imgW="2962275" imgH="1562100" progId="PBrush">
                  <p:embed/>
                </p:oleObj>
              </mc:Choice>
              <mc:Fallback>
                <p:oleObj name="" r:id="rId65" imgW="2962275" imgH="1562100" progId="PBrush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6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81725" y="5000625"/>
                        <a:ext cx="2962275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27" name="Object 29"/>
          <p:cNvGraphicFramePr>
            <a:graphicFrameLocks noChangeAspect="1"/>
          </p:cNvGraphicFramePr>
          <p:nvPr/>
        </p:nvGraphicFramePr>
        <p:xfrm>
          <a:off x="6477000" y="5422900"/>
          <a:ext cx="10858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67" imgW="1085850" imgH="190500" progId="PBrush">
                  <p:embed/>
                </p:oleObj>
              </mc:Choice>
              <mc:Fallback>
                <p:oleObj name="" r:id="rId67" imgW="1085850" imgH="190500" progId="PBrush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6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5422900"/>
                        <a:ext cx="108585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5" name="Object 30"/>
          <p:cNvGraphicFramePr>
            <a:graphicFrameLocks noChangeAspect="1"/>
          </p:cNvGraphicFramePr>
          <p:nvPr/>
        </p:nvGraphicFramePr>
        <p:xfrm>
          <a:off x="7413625" y="5511800"/>
          <a:ext cx="1809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69" imgW="180975" imgH="352425" progId="PBrush">
                  <p:embed/>
                </p:oleObj>
              </mc:Choice>
              <mc:Fallback>
                <p:oleObj name="" r:id="rId69" imgW="180975" imgH="352425" progId="PBrush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7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13625" y="5511800"/>
                        <a:ext cx="18097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6" name="Object 31"/>
          <p:cNvGraphicFramePr>
            <a:graphicFrameLocks noChangeAspect="1"/>
          </p:cNvGraphicFramePr>
          <p:nvPr/>
        </p:nvGraphicFramePr>
        <p:xfrm>
          <a:off x="7861300" y="5549900"/>
          <a:ext cx="2857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71" imgW="285750" imgH="190500" progId="PBrush">
                  <p:embed/>
                </p:oleObj>
              </mc:Choice>
              <mc:Fallback>
                <p:oleObj name="" r:id="rId71" imgW="285750" imgH="190500" progId="PBrush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7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61300" y="5549900"/>
                        <a:ext cx="28575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7" name="Object 32"/>
          <p:cNvGraphicFramePr>
            <a:graphicFrameLocks noChangeAspect="1"/>
          </p:cNvGraphicFramePr>
          <p:nvPr/>
        </p:nvGraphicFramePr>
        <p:xfrm>
          <a:off x="8643938" y="5357813"/>
          <a:ext cx="419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73" imgW="419100" imgH="1066800" progId="PBrush">
                  <p:embed/>
                </p:oleObj>
              </mc:Choice>
              <mc:Fallback>
                <p:oleObj name="" r:id="rId73" imgW="419100" imgH="1066800" progId="PBrush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7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43938" y="5357813"/>
                        <a:ext cx="419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1" name="Object 33"/>
          <p:cNvGraphicFramePr>
            <a:graphicFrameLocks noChangeAspect="1"/>
          </p:cNvGraphicFramePr>
          <p:nvPr/>
        </p:nvGraphicFramePr>
        <p:xfrm>
          <a:off x="7493000" y="5451475"/>
          <a:ext cx="1104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75" imgW="1104900" imgH="847725" progId="PBrush">
                  <p:embed/>
                </p:oleObj>
              </mc:Choice>
              <mc:Fallback>
                <p:oleObj name="" r:id="rId75" imgW="1104900" imgH="847725" progId="PBrush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7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93000" y="5451475"/>
                        <a:ext cx="110490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3" name="Object 35"/>
          <p:cNvGraphicFramePr>
            <a:graphicFrameLocks noChangeAspect="1"/>
          </p:cNvGraphicFramePr>
          <p:nvPr/>
        </p:nvGraphicFramePr>
        <p:xfrm>
          <a:off x="6489700" y="5892800"/>
          <a:ext cx="2057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77" imgW="2057400" imgH="495300" progId="PBrush">
                  <p:embed/>
                </p:oleObj>
              </mc:Choice>
              <mc:Fallback>
                <p:oleObj name="" r:id="rId77" imgW="2057400" imgH="495300" progId="PBrush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7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89700" y="5892800"/>
                        <a:ext cx="20574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4" name="Object 36"/>
          <p:cNvGraphicFramePr>
            <a:graphicFrameLocks noChangeAspect="1"/>
          </p:cNvGraphicFramePr>
          <p:nvPr/>
        </p:nvGraphicFramePr>
        <p:xfrm>
          <a:off x="3784600" y="5410200"/>
          <a:ext cx="2419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79" imgW="4629150" imgH="1628775" progId="PBrush">
                  <p:embed/>
                </p:oleObj>
              </mc:Choice>
              <mc:Fallback>
                <p:oleObj name="" r:id="rId79" imgW="4629150" imgH="1628775" progId="PBrush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8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4600" y="5410200"/>
                        <a:ext cx="2419350" cy="852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35" name="Object 37"/>
          <p:cNvGraphicFramePr>
            <a:graphicFrameLocks noChangeAspect="1"/>
          </p:cNvGraphicFramePr>
          <p:nvPr/>
        </p:nvGraphicFramePr>
        <p:xfrm>
          <a:off x="2984500" y="5321300"/>
          <a:ext cx="228600" cy="11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81" imgW="314325" imgH="161925" progId="PBrush">
                  <p:embed/>
                </p:oleObj>
              </mc:Choice>
              <mc:Fallback>
                <p:oleObj name="" r:id="rId81" imgW="314325" imgH="161925" progId="PBrush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8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4500" y="5321300"/>
                        <a:ext cx="228600" cy="117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5.3  </a:t>
            </a: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典型环节的频率特性</a:t>
            </a:r>
            <a:endParaRPr lang="zh-CN" altLang="en-US" sz="28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3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35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5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5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75" grpId="0" animBg="1"/>
      <p:bldP spid="403480" grpId="0" animBg="1"/>
      <p:bldP spid="403485" grpId="0" animBg="1"/>
      <p:bldP spid="4034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653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0" y="1574800"/>
            <a:ext cx="9144000" cy="5257800"/>
          </a:xfr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rgbClr val="FFFF99">
                  <a:gamma/>
                  <a:tint val="13725"/>
                  <a:invGamma/>
                </a:srgbClr>
              </a:gs>
              <a:gs pos="100000">
                <a:srgbClr val="FFFF99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9900"/>
            </a:solidFill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685800" y="2624138"/>
          <a:ext cx="21891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" imgW="862965" imgH="203200" progId="Equation.3">
                  <p:embed/>
                </p:oleObj>
              </mc:Choice>
              <mc:Fallback>
                <p:oleObj name="" r:id="rId1" imgW="862965" imgH="2032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624138"/>
                        <a:ext cx="218916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96913" y="3276600"/>
          <a:ext cx="28082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3" imgW="1193800" imgH="203200" progId="Equation.3">
                  <p:embed/>
                </p:oleObj>
              </mc:Choice>
              <mc:Fallback>
                <p:oleObj name="" r:id="rId3" imgW="1193800" imgH="2032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913" y="3276600"/>
                        <a:ext cx="28082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685800" y="3949700"/>
          <a:ext cx="34893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5" imgW="1485265" imgH="266700" progId="Equation.3">
                  <p:embed/>
                </p:oleObj>
              </mc:Choice>
              <mc:Fallback>
                <p:oleObj name="" r:id="rId5" imgW="1485265" imgH="2667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949700"/>
                        <a:ext cx="3489325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AutoShape 9"/>
          <p:cNvSpPr/>
          <p:nvPr/>
        </p:nvSpPr>
        <p:spPr>
          <a:xfrm>
            <a:off x="609600" y="4011613"/>
            <a:ext cx="152400" cy="1627187"/>
          </a:xfrm>
          <a:prstGeom prst="leftBrace">
            <a:avLst>
              <a:gd name="adj1" fmla="val 88926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930400" y="5024438"/>
          <a:ext cx="16081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7" imgW="685800" imgH="177800" progId="Equation.3">
                  <p:embed/>
                </p:oleObj>
              </mc:Choice>
              <mc:Fallback>
                <p:oleObj name="" r:id="rId7" imgW="685800" imgH="1778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0400" y="5024438"/>
                        <a:ext cx="1608138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95325" y="5022850"/>
          <a:ext cx="1133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9" imgW="482600" imgH="203200" progId="Equation.3">
                  <p:embed/>
                </p:oleObj>
              </mc:Choice>
              <mc:Fallback>
                <p:oleObj name="" r:id="rId9" imgW="482600" imgH="20320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325" y="5022850"/>
                        <a:ext cx="1133475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9"/>
          <p:cNvGraphicFramePr>
            <a:graphicFrameLocks noChangeAspect="1"/>
          </p:cNvGraphicFramePr>
          <p:nvPr/>
        </p:nvGraphicFramePr>
        <p:xfrm>
          <a:off x="6019800" y="1905000"/>
          <a:ext cx="2743200" cy="183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2914650" imgH="1952625" progId="PBrush">
                  <p:embed/>
                </p:oleObj>
              </mc:Choice>
              <mc:Fallback>
                <p:oleObj name="" r:id="rId11" imgW="2914650" imgH="1952625" progId="PBrush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1905000"/>
                        <a:ext cx="2743200" cy="183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1"/>
          <p:cNvGraphicFramePr>
            <a:graphicFrameLocks noChangeAspect="1"/>
          </p:cNvGraphicFramePr>
          <p:nvPr/>
        </p:nvGraphicFramePr>
        <p:xfrm>
          <a:off x="4597400" y="3886200"/>
          <a:ext cx="393700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3" imgW="4067175" imgH="3000375" progId="PBrush">
                  <p:embed/>
                </p:oleObj>
              </mc:Choice>
              <mc:Fallback>
                <p:oleObj name="" r:id="rId13" imgW="4067175" imgH="3000375" progId="PBrush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97400" y="3886200"/>
                        <a:ext cx="3937000" cy="264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2"/>
          <p:cNvGraphicFramePr>
            <a:graphicFrameLocks noChangeAspect="1"/>
          </p:cNvGraphicFramePr>
          <p:nvPr/>
        </p:nvGraphicFramePr>
        <p:xfrm>
          <a:off x="4781550" y="6091238"/>
          <a:ext cx="1660525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15" imgW="1714500" imgH="266700" progId="PBrush">
                  <p:embed/>
                </p:oleObj>
              </mc:Choice>
              <mc:Fallback>
                <p:oleObj name="" r:id="rId15" imgW="1714500" imgH="266700" progId="PBrush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1550" y="6091238"/>
                        <a:ext cx="1660525" cy="23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3"/>
          <p:cNvGraphicFramePr>
            <a:graphicFrameLocks noChangeAspect="1"/>
          </p:cNvGraphicFramePr>
          <p:nvPr/>
        </p:nvGraphicFramePr>
        <p:xfrm>
          <a:off x="6367463" y="4387850"/>
          <a:ext cx="1576387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7" imgW="1628775" imgH="2200275" progId="PBrush">
                  <p:embed/>
                </p:oleObj>
              </mc:Choice>
              <mc:Fallback>
                <p:oleObj name="" r:id="rId17" imgW="1628775" imgH="2200275" progId="PBrush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67463" y="4387850"/>
                        <a:ext cx="1576387" cy="193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14"/>
          <p:cNvGraphicFramePr>
            <a:graphicFrameLocks noChangeAspect="1"/>
          </p:cNvGraphicFramePr>
          <p:nvPr/>
        </p:nvGraphicFramePr>
        <p:xfrm>
          <a:off x="6967538" y="5510213"/>
          <a:ext cx="7651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9" imgW="790575" imgH="228600" progId="PBrush">
                  <p:embed/>
                </p:oleObj>
              </mc:Choice>
              <mc:Fallback>
                <p:oleObj name="" r:id="rId19" imgW="790575" imgH="228600" progId="PBrush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7538" y="5510213"/>
                        <a:ext cx="76517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5"/>
          <p:cNvGraphicFramePr>
            <a:graphicFrameLocks noChangeAspect="1"/>
          </p:cNvGraphicFramePr>
          <p:nvPr/>
        </p:nvGraphicFramePr>
        <p:xfrm>
          <a:off x="4794250" y="5262563"/>
          <a:ext cx="322738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21" imgW="3333750" imgH="1171575" progId="PBrush">
                  <p:embed/>
                </p:oleObj>
              </mc:Choice>
              <mc:Fallback>
                <p:oleObj name="" r:id="rId21" imgW="3333750" imgH="1171575" progId="PBrush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4250" y="5262563"/>
                        <a:ext cx="3227388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标题 1"/>
          <p:cNvSpPr>
            <a:spLocks noGrp="1"/>
          </p:cNvSpPr>
          <p:nvPr>
            <p:ph type="title"/>
          </p:nvPr>
        </p:nvSpPr>
        <p:spPr>
          <a:xfrm>
            <a:off x="1428750" y="274638"/>
            <a:ext cx="725805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一阶微分环节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Object 2"/>
          <p:cNvGraphicFramePr>
            <a:graphicFrameLocks noChangeAspect="1"/>
          </p:cNvGraphicFramePr>
          <p:nvPr/>
        </p:nvGraphicFramePr>
        <p:xfrm>
          <a:off x="2786063" y="642938"/>
          <a:ext cx="4229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4229100" imgH="787400" progId="Equation.3">
                  <p:embed/>
                </p:oleObj>
              </mc:Choice>
              <mc:Fallback>
                <p:oleObj name="" r:id="rId1" imgW="4229100" imgH="787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6063" y="642938"/>
                        <a:ext cx="42291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TextBox 4"/>
          <p:cNvSpPr txBox="1"/>
          <p:nvPr/>
        </p:nvSpPr>
        <p:spPr>
          <a:xfrm>
            <a:off x="2214563" y="785813"/>
            <a:ext cx="493712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将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TextBox 5"/>
          <p:cNvSpPr txBox="1"/>
          <p:nvPr/>
        </p:nvSpPr>
        <p:spPr>
          <a:xfrm>
            <a:off x="7292975" y="823913"/>
            <a:ext cx="14224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代入上式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4483100" y="32448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77800" imgH="368300" progId="Equation.3">
                  <p:embed/>
                </p:oleObj>
              </mc:Choice>
              <mc:Fallback>
                <p:oleObj name="" r:id="rId3" imgW="177800" imgH="368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3100" y="3244850"/>
                        <a:ext cx="177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2" name="Object 4"/>
          <p:cNvGraphicFramePr>
            <a:graphicFrameLocks noChangeAspect="1"/>
          </p:cNvGraphicFramePr>
          <p:nvPr/>
        </p:nvGraphicFramePr>
        <p:xfrm>
          <a:off x="1071563" y="1914525"/>
          <a:ext cx="619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6197600" imgH="800100" progId="Equation.3">
                  <p:embed/>
                </p:oleObj>
              </mc:Choice>
              <mc:Fallback>
                <p:oleObj name="" r:id="rId5" imgW="6197600" imgH="800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1563" y="1914525"/>
                        <a:ext cx="61976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84250" y="3143250"/>
            <a:ext cx="35877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写成部分分式和的形式：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143000" y="3771900"/>
          <a:ext cx="6311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6311900" imgH="800100" progId="Equation.3">
                  <p:embed/>
                </p:oleObj>
              </mc:Choice>
              <mc:Fallback>
                <p:oleObj name="" r:id="rId7" imgW="6311900" imgH="800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3771900"/>
                        <a:ext cx="6311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1185863" y="4913313"/>
          <a:ext cx="617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6172200" imgH="444500" progId="Equation.3">
                  <p:embed/>
                </p:oleObj>
              </mc:Choice>
              <mc:Fallback>
                <p:oleObj name="" r:id="rId9" imgW="6172200" imgH="444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5863" y="4913313"/>
                        <a:ext cx="6172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5" name="Object 7"/>
          <p:cNvGraphicFramePr>
            <a:graphicFrameLocks noChangeAspect="1"/>
          </p:cNvGraphicFramePr>
          <p:nvPr/>
        </p:nvGraphicFramePr>
        <p:xfrm>
          <a:off x="1214438" y="5715000"/>
          <a:ext cx="502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1" imgW="5029200" imgH="444500" progId="Equation.3">
                  <p:embed/>
                </p:oleObj>
              </mc:Choice>
              <mc:Fallback>
                <p:oleObj name="" r:id="rId11" imgW="5029200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4438" y="5715000"/>
                        <a:ext cx="5029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4276" name="Object 3"/>
          <p:cNvGraphicFramePr>
            <a:graphicFrameLocks noChangeAspect="1"/>
          </p:cNvGraphicFramePr>
          <p:nvPr/>
        </p:nvGraphicFramePr>
        <p:xfrm>
          <a:off x="2117725" y="1214438"/>
          <a:ext cx="57404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" imgW="5067300" imgH="1295400" progId="Equation.3">
                  <p:embed/>
                </p:oleObj>
              </mc:Choice>
              <mc:Fallback>
                <p:oleObj name="" r:id="rId1" imgW="5067300" imgH="12954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7725" y="1214438"/>
                        <a:ext cx="574040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标题 69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振荡环节</a:t>
            </a:r>
            <a:endParaRPr lang="zh-CN" altLang="en-US" sz="2800" dirty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138363" y="2357438"/>
          <a:ext cx="3505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3" imgW="3505200" imgH="1168400" progId="Equation.3">
                  <p:embed/>
                </p:oleObj>
              </mc:Choice>
              <mc:Fallback>
                <p:oleObj name="" r:id="rId3" imgW="3505200" imgH="11684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8363" y="2357438"/>
                        <a:ext cx="35052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051050" y="3643313"/>
          <a:ext cx="56642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5" imgW="5664200" imgH="1676400" progId="Equation.3">
                  <p:embed/>
                </p:oleObj>
              </mc:Choice>
              <mc:Fallback>
                <p:oleObj name="" r:id="rId5" imgW="5664200" imgH="16764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1050" y="3643313"/>
                        <a:ext cx="5664200" cy="1500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468880" y="5144135"/>
          <a:ext cx="3952875" cy="142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7" imgW="2324100" imgH="914400" progId="Equation.3">
                  <p:embed/>
                </p:oleObj>
              </mc:Choice>
              <mc:Fallback>
                <p:oleObj name="" r:id="rId7" imgW="2324100" imgH="9144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8880" y="5144135"/>
                        <a:ext cx="3952875" cy="1426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714375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</a:rPr>
              <a:t>振荡环节的渐进对数幅频特性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pic>
        <p:nvPicPr>
          <p:cNvPr id="3" name="Picture 4" descr="O72A019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75" y="3044825"/>
            <a:ext cx="3929063" cy="3027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2214563" y="1474788"/>
          <a:ext cx="66802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2" imgW="6680200" imgH="1168400" progId="Equation.3">
                  <p:embed/>
                </p:oleObj>
              </mc:Choice>
              <mc:Fallback>
                <p:oleObj name="" r:id="rId2" imgW="6680200" imgH="11684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4563" y="1474788"/>
                        <a:ext cx="6680200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4357688" y="2843213"/>
          <a:ext cx="10160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4" imgW="1016000" imgH="800100" progId="Equation.3">
                  <p:embed/>
                </p:oleObj>
              </mc:Choice>
              <mc:Fallback>
                <p:oleObj name="" r:id="rId4" imgW="1016000" imgH="8001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7688" y="2843213"/>
                        <a:ext cx="1016000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4714875" y="3729038"/>
          <a:ext cx="292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6" imgW="2921000" imgH="342900" progId="Equation.3">
                  <p:embed/>
                </p:oleObj>
              </mc:Choice>
              <mc:Fallback>
                <p:oleObj name="" r:id="rId6" imgW="2921000" imgH="3429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14875" y="3729038"/>
                        <a:ext cx="2921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5"/>
          <p:cNvGraphicFramePr>
            <a:graphicFrameLocks noChangeAspect="1"/>
          </p:cNvGraphicFramePr>
          <p:nvPr/>
        </p:nvGraphicFramePr>
        <p:xfrm>
          <a:off x="4413250" y="4200525"/>
          <a:ext cx="10160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8" imgW="1016000" imgH="800100" progId="Equation.3">
                  <p:embed/>
                </p:oleObj>
              </mc:Choice>
              <mc:Fallback>
                <p:oleObj name="" r:id="rId8" imgW="1016000" imgH="800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3250" y="4200525"/>
                        <a:ext cx="1016000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6"/>
          <p:cNvGraphicFramePr>
            <a:graphicFrameLocks noChangeAspect="1"/>
          </p:cNvGraphicFramePr>
          <p:nvPr/>
        </p:nvGraphicFramePr>
        <p:xfrm>
          <a:off x="4286250" y="5072063"/>
          <a:ext cx="459263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0" imgW="5092700" imgH="1168400" progId="Equation.3">
                  <p:embed/>
                </p:oleObj>
              </mc:Choice>
              <mc:Fallback>
                <p:oleObj name="" r:id="rId10" imgW="5092700" imgH="11684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6250" y="5072063"/>
                        <a:ext cx="4592638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  <a:noFill/>
          <a:ln>
            <a:noFill/>
          </a:ln>
        </p:spPr>
        <p:txBody>
          <a:bodyPr anchor="ctr" anchorCtr="0"/>
          <a:p>
            <a:pPr marL="0" indent="0" algn="ct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61444" name="Picture 4" descr="O72A019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3825" y="1643063"/>
            <a:ext cx="4376738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9156" name="Rectangle 2"/>
          <p:cNvSpPr>
            <a:spLocks noGrp="1"/>
          </p:cNvSpPr>
          <p:nvPr>
            <p:ph type="title" idx="4294967295"/>
          </p:nvPr>
        </p:nvSpPr>
        <p:spPr>
          <a:xfrm>
            <a:off x="1350963" y="500063"/>
            <a:ext cx="7793037" cy="85725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</a:rPr>
              <a:t>振荡环节对数频率特性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49157" name="TextBox 4"/>
          <p:cNvSpPr txBox="1"/>
          <p:nvPr/>
        </p:nvSpPr>
        <p:spPr>
          <a:xfrm>
            <a:off x="4643438" y="1643063"/>
            <a:ext cx="32781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在转折频率处的误差：</a:t>
            </a:r>
            <a:endParaRPr lang="zh-CN" altLang="en-US" sz="2400" b="1" dirty="0"/>
          </a:p>
        </p:txBody>
      </p:sp>
      <p:graphicFrame>
        <p:nvGraphicFramePr>
          <p:cNvPr id="49158" name="Object 2"/>
          <p:cNvGraphicFramePr>
            <a:graphicFrameLocks noChangeAspect="1"/>
          </p:cNvGraphicFramePr>
          <p:nvPr/>
        </p:nvGraphicFramePr>
        <p:xfrm>
          <a:off x="4541838" y="2214563"/>
          <a:ext cx="449897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2" imgW="5892800" imgH="1358900" progId="Equation.3">
                  <p:embed/>
                </p:oleObj>
              </mc:Choice>
              <mc:Fallback>
                <p:oleObj name="" r:id="rId2" imgW="5892800" imgH="13589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1838" y="2214563"/>
                        <a:ext cx="4498975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3"/>
          <p:cNvGraphicFramePr>
            <a:graphicFrameLocks noChangeAspect="1"/>
          </p:cNvGraphicFramePr>
          <p:nvPr/>
        </p:nvGraphicFramePr>
        <p:xfrm>
          <a:off x="5143500" y="3357563"/>
          <a:ext cx="164306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4" imgW="2006600" imgH="342900" progId="Equation.3">
                  <p:embed/>
                </p:oleObj>
              </mc:Choice>
              <mc:Fallback>
                <p:oleObj name="" r:id="rId4" imgW="2006600" imgH="3429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43500" y="3357563"/>
                        <a:ext cx="1643063" cy="271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714875" y="3967163"/>
            <a:ext cx="14224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谐峰值：</a:t>
            </a:r>
            <a:endParaRPr kumimoji="0" lang="zh-CN" altLang="en-US" sz="24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643438" y="4471988"/>
          <a:ext cx="39290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6" imgW="4152900" imgH="457200" progId="Equation.3">
                  <p:embed/>
                </p:oleObj>
              </mc:Choice>
              <mc:Fallback>
                <p:oleObj name="" r:id="rId6" imgW="4152900" imgH="4572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43438" y="4471988"/>
                        <a:ext cx="3929062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072063" y="5072063"/>
          <a:ext cx="1928812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8" imgW="2044700" imgH="381000" progId="Equation.3">
                  <p:embed/>
                </p:oleObj>
              </mc:Choice>
              <mc:Fallback>
                <p:oleObj name="" r:id="rId8" imgW="2044700" imgH="3810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2063" y="5072063"/>
                        <a:ext cx="1928812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0420" name="Picture 4" descr="O72A019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27525" y="428625"/>
            <a:ext cx="4602163" cy="593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107" name="Text Box 6"/>
          <p:cNvSpPr txBox="1"/>
          <p:nvPr/>
        </p:nvSpPr>
        <p:spPr>
          <a:xfrm>
            <a:off x="571500" y="2214563"/>
            <a:ext cx="208756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谐振频率</a:t>
            </a:r>
            <a:endParaRPr lang="zh-CN" altLang="en-US" sz="2400" b="1" dirty="0">
              <a:solidFill>
                <a:srgbClr val="A50021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ext Box 7"/>
          <p:cNvSpPr txBox="1"/>
          <p:nvPr/>
        </p:nvSpPr>
        <p:spPr>
          <a:xfrm>
            <a:off x="642938" y="3860800"/>
            <a:ext cx="172878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谐振峰值</a:t>
            </a:r>
            <a:endParaRPr lang="zh-CN" altLang="en-US" sz="2400" b="1" dirty="0">
              <a:solidFill>
                <a:srgbClr val="A50021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45828" name="Object 4"/>
          <p:cNvGraphicFramePr>
            <a:graphicFrameLocks noChangeAspect="1"/>
          </p:cNvGraphicFramePr>
          <p:nvPr/>
        </p:nvGraphicFramePr>
        <p:xfrm>
          <a:off x="357188" y="2928938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2" imgW="2578100" imgH="469900" progId="Equation.3">
                  <p:embed/>
                </p:oleObj>
              </mc:Choice>
              <mc:Fallback>
                <p:oleObj name="" r:id="rId2" imgW="2578100" imgH="469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188" y="2928938"/>
                        <a:ext cx="2578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5829" name="Object 5"/>
          <p:cNvGraphicFramePr>
            <a:graphicFrameLocks noChangeAspect="1"/>
          </p:cNvGraphicFramePr>
          <p:nvPr/>
        </p:nvGraphicFramePr>
        <p:xfrm>
          <a:off x="785813" y="4643438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4" imgW="3225800" imgH="838200" progId="Equation.3">
                  <p:embed/>
                </p:oleObj>
              </mc:Choice>
              <mc:Fallback>
                <p:oleObj name="" r:id="rId4" imgW="3225800" imgH="8382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813" y="4643438"/>
                        <a:ext cx="3225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5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85750" y="1071563"/>
            <a:ext cx="7215188" cy="877887"/>
            <a:chOff x="624" y="2948"/>
            <a:chExt cx="4800" cy="848"/>
          </a:xfrm>
        </p:grpSpPr>
        <p:sp>
          <p:nvSpPr>
            <p:cNvPr id="53251" name="AutoShape 4"/>
            <p:cNvSpPr/>
            <p:nvPr/>
          </p:nvSpPr>
          <p:spPr>
            <a:xfrm>
              <a:off x="624" y="2976"/>
              <a:ext cx="4800" cy="81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FF7B"/>
                </a:gs>
                <a:gs pos="100000">
                  <a:srgbClr val="FFFF4F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2" name="Object 10"/>
            <p:cNvGraphicFramePr>
              <a:graphicFrameLocks noChangeAspect="1"/>
            </p:cNvGraphicFramePr>
            <p:nvPr/>
          </p:nvGraphicFramePr>
          <p:xfrm>
            <a:off x="816" y="2948"/>
            <a:ext cx="4464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1" imgW="3035300" imgH="558800" progId="Equation.3">
                    <p:embed/>
                  </p:oleObj>
                </mc:Choice>
                <mc:Fallback>
                  <p:oleObj name="" r:id="rId1" imgW="3035300" imgH="55880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16" y="2948"/>
                          <a:ext cx="4464" cy="8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/>
          <p:nvPr/>
        </p:nvGrpSpPr>
        <p:grpSpPr>
          <a:xfrm>
            <a:off x="7429500" y="1143000"/>
            <a:ext cx="1357313" cy="990600"/>
            <a:chOff x="2359" y="2006"/>
            <a:chExt cx="1104" cy="720"/>
          </a:xfrm>
        </p:grpSpPr>
        <p:sp>
          <p:nvSpPr>
            <p:cNvPr id="53254" name="Oval 7"/>
            <p:cNvSpPr/>
            <p:nvPr/>
          </p:nvSpPr>
          <p:spPr>
            <a:xfrm>
              <a:off x="2359" y="2006"/>
              <a:ext cx="1104" cy="720"/>
            </a:xfrm>
            <a:prstGeom prst="ellipse">
              <a:avLst/>
            </a:prstGeom>
            <a:gradFill rotWithShape="0">
              <a:gsLst>
                <a:gs pos="0">
                  <a:srgbClr val="FFC269"/>
                </a:gs>
                <a:gs pos="100000">
                  <a:srgbClr val="88EC99"/>
                </a:gs>
              </a:gsLst>
              <a:lin ang="5400000" scaled="1"/>
              <a:tileRect/>
            </a:gra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5" name="Object 9"/>
            <p:cNvGraphicFramePr>
              <a:graphicFrameLocks noChangeAspect="1"/>
            </p:cNvGraphicFramePr>
            <p:nvPr/>
          </p:nvGraphicFramePr>
          <p:xfrm>
            <a:off x="2418" y="2006"/>
            <a:ext cx="90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3" imgW="571500" imgH="444500" progId="Equation.3">
                    <p:embed/>
                  </p:oleObj>
                </mc:Choice>
                <mc:Fallback>
                  <p:oleObj name="" r:id="rId3" imgW="571500" imgH="4445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18" y="2006"/>
                          <a:ext cx="900" cy="6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/>
          <p:nvPr/>
        </p:nvGrpSpPr>
        <p:grpSpPr>
          <a:xfrm>
            <a:off x="5800725" y="2214563"/>
            <a:ext cx="2914650" cy="500062"/>
            <a:chOff x="3744" y="1307"/>
            <a:chExt cx="1872" cy="418"/>
          </a:xfrm>
        </p:grpSpPr>
        <p:sp>
          <p:nvSpPr>
            <p:cNvPr id="53257" name="Rectangle 10" descr="再生纸"/>
            <p:cNvSpPr/>
            <p:nvPr/>
          </p:nvSpPr>
          <p:spPr>
            <a:xfrm>
              <a:off x="3744" y="1329"/>
              <a:ext cx="1872" cy="384"/>
            </a:xfrm>
            <a:prstGeom prst="rect">
              <a:avLst/>
            </a:prstGeom>
            <a:blipFill rotWithShape="0">
              <a:blip r:embed="rId5"/>
            </a:blip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58" name="Object 8"/>
            <p:cNvGraphicFramePr>
              <a:graphicFrameLocks noChangeAspect="1"/>
            </p:cNvGraphicFramePr>
            <p:nvPr/>
          </p:nvGraphicFramePr>
          <p:xfrm>
            <a:off x="3744" y="1307"/>
            <a:ext cx="183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" name="" r:id="rId6" imgW="1244600" imgH="292100" progId="Equation.DSMT4">
                    <p:embed/>
                  </p:oleObj>
                </mc:Choice>
                <mc:Fallback>
                  <p:oleObj name="" r:id="rId6" imgW="1244600" imgH="292100" progId="Equation.DSMT4">
                    <p:embed/>
                    <p:pic>
                      <p:nvPicPr>
                        <p:cNvPr id="0" name="图片 353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744" y="1307"/>
                          <a:ext cx="1835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/>
          <p:nvPr/>
        </p:nvGrpSpPr>
        <p:grpSpPr>
          <a:xfrm>
            <a:off x="228600" y="2184400"/>
            <a:ext cx="2557463" cy="530225"/>
            <a:chOff x="144" y="1311"/>
            <a:chExt cx="1611" cy="418"/>
          </a:xfrm>
        </p:grpSpPr>
        <p:sp>
          <p:nvSpPr>
            <p:cNvPr id="53260" name="Rectangle 13"/>
            <p:cNvSpPr/>
            <p:nvPr/>
          </p:nvSpPr>
          <p:spPr>
            <a:xfrm>
              <a:off x="144" y="1329"/>
              <a:ext cx="1584" cy="384"/>
            </a:xfrm>
            <a:prstGeom prst="rect">
              <a:avLst/>
            </a:prstGeom>
            <a:solidFill>
              <a:srgbClr val="FFCCFF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61" name="Object 7"/>
            <p:cNvGraphicFramePr>
              <a:graphicFrameLocks noChangeAspect="1"/>
            </p:cNvGraphicFramePr>
            <p:nvPr/>
          </p:nvGraphicFramePr>
          <p:xfrm>
            <a:off x="181" y="1311"/>
            <a:ext cx="157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5" name="" r:id="rId8" imgW="1066800" imgH="292100" progId="Equation.3">
                    <p:embed/>
                  </p:oleObj>
                </mc:Choice>
                <mc:Fallback>
                  <p:oleObj name="" r:id="rId8" imgW="1066800" imgH="292100" progId="Equation.3">
                    <p:embed/>
                    <p:pic>
                      <p:nvPicPr>
                        <p:cNvPr id="0" name="图片 353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1" y="1311"/>
                          <a:ext cx="1574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/>
          <p:cNvGrpSpPr/>
          <p:nvPr/>
        </p:nvGrpSpPr>
        <p:grpSpPr>
          <a:xfrm>
            <a:off x="2857500" y="2190750"/>
            <a:ext cx="2928938" cy="523875"/>
            <a:chOff x="1728" y="1307"/>
            <a:chExt cx="2060" cy="418"/>
          </a:xfrm>
        </p:grpSpPr>
        <p:sp>
          <p:nvSpPr>
            <p:cNvPr id="53263" name="Rectangle 16"/>
            <p:cNvSpPr/>
            <p:nvPr/>
          </p:nvSpPr>
          <p:spPr>
            <a:xfrm>
              <a:off x="1728" y="1329"/>
              <a:ext cx="2016" cy="384"/>
            </a:xfrm>
            <a:prstGeom prst="rect">
              <a:avLst/>
            </a:prstGeom>
            <a:solidFill>
              <a:srgbClr val="B4F0D5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64" name="Object 6"/>
            <p:cNvGraphicFramePr>
              <a:graphicFrameLocks noChangeAspect="1"/>
            </p:cNvGraphicFramePr>
            <p:nvPr/>
          </p:nvGraphicFramePr>
          <p:xfrm>
            <a:off x="1728" y="1307"/>
            <a:ext cx="206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" name="" r:id="rId10" imgW="1397000" imgH="292100" progId="Equation.3">
                    <p:embed/>
                  </p:oleObj>
                </mc:Choice>
                <mc:Fallback>
                  <p:oleObj name="" r:id="rId10" imgW="1397000" imgH="292100" progId="Equation.3">
                    <p:embed/>
                    <p:pic>
                      <p:nvPicPr>
                        <p:cNvPr id="0" name="图片 353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8" y="1307"/>
                          <a:ext cx="2060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2" name="Freeform 18"/>
          <p:cNvSpPr/>
          <p:nvPr/>
        </p:nvSpPr>
        <p:spPr>
          <a:xfrm>
            <a:off x="2514600" y="3886200"/>
            <a:ext cx="3316288" cy="114300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2089" h="720">
                <a:moveTo>
                  <a:pt x="2064" y="720"/>
                </a:moveTo>
                <a:cubicBezTo>
                  <a:pt x="2011" y="644"/>
                  <a:pt x="2089" y="381"/>
                  <a:pt x="1745" y="261"/>
                </a:cubicBezTo>
                <a:cubicBezTo>
                  <a:pt x="1401" y="141"/>
                  <a:pt x="364" y="54"/>
                  <a:pt x="0" y="0"/>
                </a:cubicBezTo>
              </a:path>
            </a:pathLst>
          </a:custGeom>
          <a:noFill/>
          <a:ln w="63500" cap="flat" cmpd="sng">
            <a:solidFill>
              <a:srgbClr val="FC007E"/>
            </a:solidFill>
            <a:prstDash val="solid"/>
            <a:round/>
            <a:headEnd type="none" w="med" len="med"/>
            <a:tailEnd type="stealth" w="med" len="lg"/>
          </a:ln>
        </p:spPr>
        <p:txBody>
          <a:bodyPr/>
          <a:p>
            <a:endParaRPr lang="zh-CN" altLang="en-US"/>
          </a:p>
        </p:txBody>
      </p:sp>
      <p:grpSp>
        <p:nvGrpSpPr>
          <p:cNvPr id="7" name="Group 19"/>
          <p:cNvGrpSpPr/>
          <p:nvPr/>
        </p:nvGrpSpPr>
        <p:grpSpPr>
          <a:xfrm>
            <a:off x="2286000" y="3429000"/>
            <a:ext cx="4495800" cy="2743200"/>
            <a:chOff x="1536" y="2064"/>
            <a:chExt cx="2832" cy="1728"/>
          </a:xfrm>
        </p:grpSpPr>
        <p:sp>
          <p:nvSpPr>
            <p:cNvPr id="53267" name="Line 20"/>
            <p:cNvSpPr/>
            <p:nvPr/>
          </p:nvSpPr>
          <p:spPr>
            <a:xfrm>
              <a:off x="1536" y="3072"/>
              <a:ext cx="2832" cy="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8" name="Line 21"/>
            <p:cNvSpPr/>
            <p:nvPr/>
          </p:nvSpPr>
          <p:spPr>
            <a:xfrm flipV="1">
              <a:off x="2928" y="2160"/>
              <a:ext cx="0" cy="1632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69" name="Text Box 22"/>
            <p:cNvSpPr txBox="1"/>
            <p:nvPr/>
          </p:nvSpPr>
          <p:spPr>
            <a:xfrm>
              <a:off x="2736" y="2064"/>
              <a:ext cx="28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j</a:t>
              </a:r>
              <a:endParaRPr lang="en-US" altLang="zh-CN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0" name="Text Box 23"/>
            <p:cNvSpPr txBox="1"/>
            <p:nvPr/>
          </p:nvSpPr>
          <p:spPr>
            <a:xfrm>
              <a:off x="2928" y="3026"/>
              <a:ext cx="28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71" name="Text Box 24"/>
            <p:cNvSpPr txBox="1"/>
            <p:nvPr/>
          </p:nvSpPr>
          <p:spPr>
            <a:xfrm>
              <a:off x="3638" y="3024"/>
              <a:ext cx="28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69" name="Text Box 25"/>
          <p:cNvSpPr txBox="1"/>
          <p:nvPr/>
        </p:nvSpPr>
        <p:spPr>
          <a:xfrm>
            <a:off x="3657600" y="2833688"/>
            <a:ext cx="17526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rgbClr val="7B00CE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幅相曲线</a:t>
            </a:r>
            <a:endParaRPr lang="zh-CN" altLang="en-US" sz="2800" b="1" dirty="0">
              <a:solidFill>
                <a:srgbClr val="7B00CE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70" name="Line 26"/>
          <p:cNvSpPr/>
          <p:nvPr/>
        </p:nvSpPr>
        <p:spPr>
          <a:xfrm flipV="1">
            <a:off x="4495800" y="4159250"/>
            <a:ext cx="0" cy="874713"/>
          </a:xfrm>
          <a:prstGeom prst="line">
            <a:avLst/>
          </a:prstGeom>
          <a:ln w="50800" cap="flat" cmpd="sng">
            <a:solidFill>
              <a:srgbClr val="FF99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371" name="Line 27"/>
          <p:cNvSpPr/>
          <p:nvPr/>
        </p:nvSpPr>
        <p:spPr>
          <a:xfrm flipV="1">
            <a:off x="4495800" y="4175125"/>
            <a:ext cx="0" cy="874713"/>
          </a:xfrm>
          <a:prstGeom prst="line">
            <a:avLst/>
          </a:prstGeom>
          <a:ln w="50800" cap="flat" cmpd="sng">
            <a:solidFill>
              <a:srgbClr val="FF99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372" name="Line 28"/>
          <p:cNvSpPr/>
          <p:nvPr/>
        </p:nvSpPr>
        <p:spPr>
          <a:xfrm flipV="1">
            <a:off x="4495800" y="4175125"/>
            <a:ext cx="0" cy="874713"/>
          </a:xfrm>
          <a:prstGeom prst="line">
            <a:avLst/>
          </a:prstGeom>
          <a:ln w="50800" cap="flat" cmpd="sng">
            <a:solidFill>
              <a:srgbClr val="FF2D96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373" name="Line 29"/>
          <p:cNvSpPr/>
          <p:nvPr/>
        </p:nvSpPr>
        <p:spPr>
          <a:xfrm flipV="1">
            <a:off x="4495800" y="3886200"/>
            <a:ext cx="990600" cy="8382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57374" name="Object 2"/>
          <p:cNvGraphicFramePr>
            <a:graphicFrameLocks noChangeAspect="1"/>
          </p:cNvGraphicFramePr>
          <p:nvPr/>
        </p:nvGraphicFramePr>
        <p:xfrm>
          <a:off x="5257800" y="3362325"/>
          <a:ext cx="1143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" name="" r:id="rId12" imgW="609600" imgH="279400" progId="Equation.3">
                  <p:embed/>
                </p:oleObj>
              </mc:Choice>
              <mc:Fallback>
                <p:oleObj name="" r:id="rId12" imgW="609600" imgH="279400" progId="Equation.3">
                  <p:embed/>
                  <p:pic>
                    <p:nvPicPr>
                      <p:cNvPr id="0" name="图片 35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57800" y="3362325"/>
                        <a:ext cx="11430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5" name="Text Box 31"/>
          <p:cNvSpPr txBox="1"/>
          <p:nvPr/>
        </p:nvSpPr>
        <p:spPr>
          <a:xfrm>
            <a:off x="166688" y="2833688"/>
            <a:ext cx="3048000" cy="46196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400" b="1" dirty="0">
                <a:solidFill>
                  <a:srgbClr val="7B00C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对数幅频渐近曲线</a:t>
            </a:r>
            <a:endParaRPr lang="zh-CN" altLang="en-US" sz="2400" b="1" dirty="0">
              <a:solidFill>
                <a:srgbClr val="7B00C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2057400" y="2895600"/>
            <a:ext cx="5029200" cy="3429000"/>
            <a:chOff x="1296" y="1824"/>
            <a:chExt cx="3168" cy="2160"/>
          </a:xfrm>
        </p:grpSpPr>
        <p:sp>
          <p:nvSpPr>
            <p:cNvPr id="53280" name="Rectangle 33"/>
            <p:cNvSpPr/>
            <p:nvPr/>
          </p:nvSpPr>
          <p:spPr>
            <a:xfrm>
              <a:off x="2304" y="1824"/>
              <a:ext cx="1056" cy="33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1" name="Rectangle 34"/>
            <p:cNvSpPr/>
            <p:nvPr/>
          </p:nvSpPr>
          <p:spPr>
            <a:xfrm>
              <a:off x="1296" y="2160"/>
              <a:ext cx="3168" cy="182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79" name="Line 35"/>
          <p:cNvSpPr/>
          <p:nvPr/>
        </p:nvSpPr>
        <p:spPr>
          <a:xfrm>
            <a:off x="1235075" y="5410200"/>
            <a:ext cx="1600200" cy="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" name="Group 36"/>
          <p:cNvGrpSpPr/>
          <p:nvPr/>
        </p:nvGrpSpPr>
        <p:grpSpPr>
          <a:xfrm>
            <a:off x="381000" y="3581400"/>
            <a:ext cx="5410200" cy="2819400"/>
            <a:chOff x="240" y="2256"/>
            <a:chExt cx="3408" cy="1776"/>
          </a:xfrm>
        </p:grpSpPr>
        <p:sp>
          <p:nvSpPr>
            <p:cNvPr id="53284" name="Line 37"/>
            <p:cNvSpPr/>
            <p:nvPr/>
          </p:nvSpPr>
          <p:spPr>
            <a:xfrm>
              <a:off x="624" y="3408"/>
              <a:ext cx="2832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85" name="Line 38"/>
            <p:cNvSpPr/>
            <p:nvPr/>
          </p:nvSpPr>
          <p:spPr>
            <a:xfrm flipV="1">
              <a:off x="864" y="2352"/>
              <a:ext cx="0" cy="168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53286" name="Text Box 39"/>
            <p:cNvSpPr txBox="1"/>
            <p:nvPr/>
          </p:nvSpPr>
          <p:spPr>
            <a:xfrm>
              <a:off x="240" y="3264"/>
              <a:ext cx="4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0dB</a:t>
              </a:r>
              <a:endParaRPr lang="en-US" altLang="zh-CN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7" name="Text Box 40"/>
            <p:cNvSpPr txBox="1"/>
            <p:nvPr/>
          </p:nvSpPr>
          <p:spPr>
            <a:xfrm>
              <a:off x="864" y="2256"/>
              <a:ext cx="76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L(ω)dB</a:t>
              </a:r>
              <a:endParaRPr lang="en-US" altLang="zh-CN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288" name="Text Box 41"/>
            <p:cNvSpPr txBox="1"/>
            <p:nvPr/>
          </p:nvSpPr>
          <p:spPr>
            <a:xfrm>
              <a:off x="3408" y="3226"/>
              <a:ext cx="24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ω</a:t>
              </a:r>
              <a:endParaRPr lang="en-US" altLang="zh-CN" b="1" dirty="0">
                <a:latin typeface="Calibri" panose="020F050202020403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7386" name="Line 42"/>
          <p:cNvSpPr/>
          <p:nvPr/>
        </p:nvSpPr>
        <p:spPr>
          <a:xfrm flipV="1">
            <a:off x="2819400" y="3886200"/>
            <a:ext cx="1524000" cy="1524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87" name="Text Box 43"/>
          <p:cNvSpPr txBox="1"/>
          <p:nvPr/>
        </p:nvSpPr>
        <p:spPr>
          <a:xfrm>
            <a:off x="2743200" y="4191000"/>
            <a:ext cx="838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[+40]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88" name="Text Box 44"/>
          <p:cNvSpPr txBox="1"/>
          <p:nvPr/>
        </p:nvSpPr>
        <p:spPr>
          <a:xfrm>
            <a:off x="2438400" y="4814888"/>
            <a:ext cx="6096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7389" name="Freeform 45"/>
          <p:cNvSpPr/>
          <p:nvPr/>
        </p:nvSpPr>
        <p:spPr>
          <a:xfrm>
            <a:off x="2133600" y="4953000"/>
            <a:ext cx="1143000" cy="8064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20" h="508">
                <a:moveTo>
                  <a:pt x="0" y="288"/>
                </a:moveTo>
                <a:cubicBezTo>
                  <a:pt x="28" y="299"/>
                  <a:pt x="108" y="330"/>
                  <a:pt x="168" y="357"/>
                </a:cubicBezTo>
                <a:cubicBezTo>
                  <a:pt x="228" y="384"/>
                  <a:pt x="271" y="508"/>
                  <a:pt x="363" y="449"/>
                </a:cubicBezTo>
                <a:cubicBezTo>
                  <a:pt x="455" y="390"/>
                  <a:pt x="646" y="93"/>
                  <a:pt x="720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7390" name="Line 46"/>
          <p:cNvSpPr/>
          <p:nvPr/>
        </p:nvSpPr>
        <p:spPr>
          <a:xfrm flipV="1">
            <a:off x="2667000" y="5410200"/>
            <a:ext cx="0" cy="304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91" name="Line 47"/>
          <p:cNvSpPr/>
          <p:nvPr/>
        </p:nvSpPr>
        <p:spPr>
          <a:xfrm flipV="1">
            <a:off x="2667000" y="5410200"/>
            <a:ext cx="0" cy="304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92" name="Line 48"/>
          <p:cNvSpPr/>
          <p:nvPr/>
        </p:nvSpPr>
        <p:spPr>
          <a:xfrm flipV="1">
            <a:off x="2667000" y="5410200"/>
            <a:ext cx="0" cy="304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" name="Group 49"/>
          <p:cNvGrpSpPr/>
          <p:nvPr/>
        </p:nvGrpSpPr>
        <p:grpSpPr>
          <a:xfrm>
            <a:off x="4848225" y="3429000"/>
            <a:ext cx="3581400" cy="571500"/>
            <a:chOff x="3312" y="1824"/>
            <a:chExt cx="2256" cy="576"/>
          </a:xfrm>
        </p:grpSpPr>
        <p:sp>
          <p:nvSpPr>
            <p:cNvPr id="53297" name="AutoShape 50" descr="粉色砂纸"/>
            <p:cNvSpPr/>
            <p:nvPr/>
          </p:nvSpPr>
          <p:spPr>
            <a:xfrm>
              <a:off x="3312" y="1824"/>
              <a:ext cx="2256" cy="576"/>
            </a:xfrm>
            <a:prstGeom prst="roundRect">
              <a:avLst>
                <a:gd name="adj" fmla="val 16667"/>
              </a:avLst>
            </a:prstGeom>
            <a:blipFill rotWithShape="0">
              <a:blip r:embed="rId14"/>
            </a:blip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298" name="Object 5"/>
            <p:cNvGraphicFramePr>
              <a:graphicFrameLocks noChangeAspect="1"/>
            </p:cNvGraphicFramePr>
            <p:nvPr/>
          </p:nvGraphicFramePr>
          <p:xfrm>
            <a:off x="3408" y="1872"/>
            <a:ext cx="201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1" name="" r:id="rId15" imgW="1269365" imgH="317500" progId="Equation.3">
                    <p:embed/>
                  </p:oleObj>
                </mc:Choice>
                <mc:Fallback>
                  <p:oleObj name="" r:id="rId15" imgW="1269365" imgH="317500" progId="Equation.3">
                    <p:embed/>
                    <p:pic>
                      <p:nvPicPr>
                        <p:cNvPr id="0" name="图片 34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408" y="1872"/>
                          <a:ext cx="2016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2"/>
          <p:cNvGrpSpPr/>
          <p:nvPr/>
        </p:nvGrpSpPr>
        <p:grpSpPr>
          <a:xfrm>
            <a:off x="4786313" y="4357688"/>
            <a:ext cx="4092575" cy="571500"/>
            <a:chOff x="2950" y="2496"/>
            <a:chExt cx="2688" cy="624"/>
          </a:xfrm>
        </p:grpSpPr>
        <p:sp>
          <p:nvSpPr>
            <p:cNvPr id="53300" name="AutoShape 53" descr="花束"/>
            <p:cNvSpPr/>
            <p:nvPr/>
          </p:nvSpPr>
          <p:spPr>
            <a:xfrm>
              <a:off x="2950" y="2496"/>
              <a:ext cx="2688" cy="624"/>
            </a:xfrm>
            <a:prstGeom prst="roundRect">
              <a:avLst>
                <a:gd name="adj" fmla="val 16667"/>
              </a:avLst>
            </a:prstGeom>
            <a:blipFill rotWithShape="0">
              <a:blip r:embed="rId17"/>
            </a:blip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301" name="Object 4"/>
            <p:cNvGraphicFramePr>
              <a:graphicFrameLocks noChangeAspect="1"/>
            </p:cNvGraphicFramePr>
            <p:nvPr/>
          </p:nvGraphicFramePr>
          <p:xfrm>
            <a:off x="3024" y="2542"/>
            <a:ext cx="2544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8" name="" r:id="rId18" imgW="1548765" imgH="317500" progId="Equation.3">
                    <p:embed/>
                  </p:oleObj>
                </mc:Choice>
                <mc:Fallback>
                  <p:oleObj name="" r:id="rId18" imgW="1548765" imgH="317500" progId="Equation.3">
                    <p:embed/>
                    <p:pic>
                      <p:nvPicPr>
                        <p:cNvPr id="0" name="图片 347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024" y="2542"/>
                          <a:ext cx="2544" cy="4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5"/>
          <p:cNvGrpSpPr/>
          <p:nvPr/>
        </p:nvGrpSpPr>
        <p:grpSpPr>
          <a:xfrm>
            <a:off x="3276600" y="5786438"/>
            <a:ext cx="3657600" cy="642937"/>
            <a:chOff x="2160" y="3600"/>
            <a:chExt cx="2304" cy="576"/>
          </a:xfrm>
        </p:grpSpPr>
        <p:sp>
          <p:nvSpPr>
            <p:cNvPr id="53303" name="AutoShape 56" descr="纸莎草纸"/>
            <p:cNvSpPr/>
            <p:nvPr/>
          </p:nvSpPr>
          <p:spPr>
            <a:xfrm>
              <a:off x="2160" y="3600"/>
              <a:ext cx="2304" cy="576"/>
            </a:xfrm>
            <a:prstGeom prst="roundRect">
              <a:avLst>
                <a:gd name="adj" fmla="val 16667"/>
              </a:avLst>
            </a:prstGeom>
            <a:blipFill rotWithShape="0">
              <a:blip r:embed="rId20"/>
            </a:blip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304" name="Object 3"/>
            <p:cNvGraphicFramePr>
              <a:graphicFrameLocks noChangeAspect="1"/>
            </p:cNvGraphicFramePr>
            <p:nvPr/>
          </p:nvGraphicFramePr>
          <p:xfrm>
            <a:off x="2304" y="3681"/>
            <a:ext cx="201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9" name="" r:id="rId21" imgW="1218565" imgH="241300" progId="Equation.3">
                    <p:embed/>
                  </p:oleObj>
                </mc:Choice>
                <mc:Fallback>
                  <p:oleObj name="" r:id="rId21" imgW="1218565" imgH="241300" progId="Equation.3">
                    <p:embed/>
                    <p:pic>
                      <p:nvPicPr>
                        <p:cNvPr id="0" name="图片 347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304" y="3681"/>
                          <a:ext cx="2016" cy="3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02" name="Text Box 58"/>
          <p:cNvSpPr txBox="1"/>
          <p:nvPr/>
        </p:nvSpPr>
        <p:spPr>
          <a:xfrm>
            <a:off x="5562600" y="2801938"/>
            <a:ext cx="2362200" cy="396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0&lt;ξ&lt;0.707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时有峰值：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3306" name="Rectangle 9"/>
          <p:cNvSpPr>
            <a:spLocks noGrp="1"/>
          </p:cNvSpPr>
          <p:nvPr>
            <p:ph type="title"/>
          </p:nvPr>
        </p:nvSpPr>
        <p:spPr>
          <a:xfrm>
            <a:off x="1285875" y="142875"/>
            <a:ext cx="82296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二阶微分环节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7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7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9" dur="500"/>
                                        <p:tgtEl>
                                          <p:spTgt spid="5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5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9" grpId="0"/>
      <p:bldP spid="57375" grpId="0"/>
      <p:bldP spid="57387" grpId="0"/>
      <p:bldP spid="57388" grpId="0"/>
      <p:bldP spid="5740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1143000" y="4838700"/>
          <a:ext cx="27066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1129665" imgH="203200" progId="Equation.3">
                  <p:embed/>
                </p:oleObj>
              </mc:Choice>
              <mc:Fallback>
                <p:oleObj name="" r:id="rId1" imgW="1129665" imgH="2032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838700"/>
                        <a:ext cx="270668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171575" y="5516563"/>
          <a:ext cx="30956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1256665" imgH="203200" progId="Equation.3">
                  <p:embed/>
                </p:oleObj>
              </mc:Choice>
              <mc:Fallback>
                <p:oleObj name="" r:id="rId3" imgW="1256665" imgH="203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1575" y="5516563"/>
                        <a:ext cx="3095625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AutoShape 7"/>
          <p:cNvSpPr/>
          <p:nvPr/>
        </p:nvSpPr>
        <p:spPr>
          <a:xfrm>
            <a:off x="990600" y="4840288"/>
            <a:ext cx="152400" cy="1160462"/>
          </a:xfrm>
          <a:prstGeom prst="leftBrace">
            <a:avLst>
              <a:gd name="adj1" fmla="val 6345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endParaRPr lang="zh-CN" altLang="zh-CN" sz="1800" dirty="0"/>
          </a:p>
        </p:txBody>
      </p:sp>
      <p:graphicFrame>
        <p:nvGraphicFramePr>
          <p:cNvPr id="51205" name="Object 4"/>
          <p:cNvGraphicFramePr>
            <a:graphicFrameLocks noChangeAspect="1"/>
          </p:cNvGraphicFramePr>
          <p:nvPr/>
        </p:nvGraphicFramePr>
        <p:xfrm>
          <a:off x="1117600" y="2000250"/>
          <a:ext cx="1981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723900" imgH="228600" progId="Equation.3">
                  <p:embed/>
                </p:oleObj>
              </mc:Choice>
              <mc:Fallback>
                <p:oleObj name="" r:id="rId5" imgW="723900" imgH="2286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7600" y="2000250"/>
                        <a:ext cx="1981200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5"/>
          <p:cNvGraphicFramePr>
            <a:graphicFrameLocks noChangeAspect="1"/>
          </p:cNvGraphicFramePr>
          <p:nvPr/>
        </p:nvGraphicFramePr>
        <p:xfrm>
          <a:off x="1112838" y="2740025"/>
          <a:ext cx="230346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7" imgW="901065" imgH="228600" progId="Equation.3">
                  <p:embed/>
                </p:oleObj>
              </mc:Choice>
              <mc:Fallback>
                <p:oleObj name="" r:id="rId7" imgW="901065" imgH="2286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2838" y="2740025"/>
                        <a:ext cx="2303462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28"/>
          <p:cNvGrpSpPr/>
          <p:nvPr/>
        </p:nvGrpSpPr>
        <p:grpSpPr>
          <a:xfrm>
            <a:off x="5334000" y="1981200"/>
            <a:ext cx="2085975" cy="2162175"/>
            <a:chOff x="3672" y="1176"/>
            <a:chExt cx="1314" cy="1362"/>
          </a:xfrm>
        </p:grpSpPr>
        <p:graphicFrame>
          <p:nvGraphicFramePr>
            <p:cNvPr id="51214" name="Object 9"/>
            <p:cNvGraphicFramePr>
              <a:graphicFrameLocks noChangeAspect="1"/>
            </p:cNvGraphicFramePr>
            <p:nvPr/>
          </p:nvGraphicFramePr>
          <p:xfrm>
            <a:off x="3672" y="1176"/>
            <a:ext cx="1314" cy="1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9" imgW="2085975" imgH="2162175" progId="PBrush">
                    <p:embed/>
                  </p:oleObj>
                </mc:Choice>
                <mc:Fallback>
                  <p:oleObj name="" r:id="rId9" imgW="2085975" imgH="2162175" progId="PBrush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72" y="1176"/>
                          <a:ext cx="1314" cy="13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5" name="Object 10"/>
            <p:cNvGraphicFramePr>
              <a:graphicFrameLocks noChangeAspect="1"/>
            </p:cNvGraphicFramePr>
            <p:nvPr/>
          </p:nvGraphicFramePr>
          <p:xfrm>
            <a:off x="3768" y="1936"/>
            <a:ext cx="94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1" imgW="1495425" imgH="762000" progId="PBrush">
                    <p:embed/>
                  </p:oleObj>
                </mc:Choice>
                <mc:Fallback>
                  <p:oleObj name="" r:id="rId11" imgW="1495425" imgH="762000" progId="PBrush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8" y="1936"/>
                          <a:ext cx="942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6" name="Object 11"/>
            <p:cNvGraphicFramePr>
              <a:graphicFrameLocks noChangeAspect="1"/>
            </p:cNvGraphicFramePr>
            <p:nvPr/>
          </p:nvGraphicFramePr>
          <p:xfrm>
            <a:off x="4696" y="1824"/>
            <a:ext cx="252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3" imgW="400050" imgH="190500" progId="PBrush">
                    <p:embed/>
                  </p:oleObj>
                </mc:Choice>
                <mc:Fallback>
                  <p:oleObj name="" r:id="rId13" imgW="400050" imgH="190500" progId="PBrush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6" y="1824"/>
                          <a:ext cx="252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Object 12"/>
            <p:cNvGraphicFramePr>
              <a:graphicFrameLocks noChangeAspect="1"/>
            </p:cNvGraphicFramePr>
            <p:nvPr/>
          </p:nvGraphicFramePr>
          <p:xfrm>
            <a:off x="3768" y="1480"/>
            <a:ext cx="93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5" imgW="1485900" imgH="781050" progId="PBrush">
                    <p:embed/>
                  </p:oleObj>
                </mc:Choice>
                <mc:Fallback>
                  <p:oleObj name="" r:id="rId15" imgW="1485900" imgH="781050" progId="PBrush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8" y="1480"/>
                          <a:ext cx="936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8" name="Object 13"/>
            <p:cNvGraphicFramePr>
              <a:graphicFrameLocks noChangeAspect="1"/>
            </p:cNvGraphicFramePr>
            <p:nvPr/>
          </p:nvGraphicFramePr>
          <p:xfrm>
            <a:off x="4512" y="2208"/>
            <a:ext cx="21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17" imgW="333375" imgH="266700" progId="PBrush">
                    <p:embed/>
                  </p:oleObj>
                </mc:Choice>
                <mc:Fallback>
                  <p:oleObj name="" r:id="rId17" imgW="333375" imgH="266700" progId="PBrush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208"/>
                          <a:ext cx="210" cy="1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8" name="Object 6"/>
          <p:cNvGraphicFramePr>
            <a:graphicFrameLocks noChangeAspect="1"/>
          </p:cNvGraphicFramePr>
          <p:nvPr/>
        </p:nvGraphicFramePr>
        <p:xfrm>
          <a:off x="4867275" y="4419600"/>
          <a:ext cx="2943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9" imgW="2943225" imgH="1476375" progId="PBrush">
                  <p:embed/>
                </p:oleObj>
              </mc:Choice>
              <mc:Fallback>
                <p:oleObj name="" r:id="rId19" imgW="2943225" imgH="1476375" progId="PBrush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7275" y="4419600"/>
                        <a:ext cx="2943225" cy="1476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7"/>
          <p:cNvGraphicFramePr>
            <a:graphicFrameLocks noChangeAspect="1"/>
          </p:cNvGraphicFramePr>
          <p:nvPr/>
        </p:nvGraphicFramePr>
        <p:xfrm>
          <a:off x="5019675" y="4756150"/>
          <a:ext cx="2781300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21" imgW="2781300" imgH="133350" progId="PBrush">
                  <p:embed/>
                </p:oleObj>
              </mc:Choice>
              <mc:Fallback>
                <p:oleObj name="" r:id="rId21" imgW="2781300" imgH="133350" progId="PBrush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9675" y="4756150"/>
                        <a:ext cx="278130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8"/>
          <p:cNvGraphicFramePr>
            <a:graphicFrameLocks noChangeAspect="1"/>
          </p:cNvGraphicFramePr>
          <p:nvPr/>
        </p:nvGraphicFramePr>
        <p:xfrm>
          <a:off x="5019675" y="4876800"/>
          <a:ext cx="28289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23" imgW="2828925" imgH="1219200" progId="PBrush">
                  <p:embed/>
                </p:oleObj>
              </mc:Choice>
              <mc:Fallback>
                <p:oleObj name="" r:id="rId23" imgW="2828925" imgH="1219200" progId="PBrush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19675" y="4876800"/>
                        <a:ext cx="282892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标题 18"/>
          <p:cNvSpPr>
            <a:spLocks noGrp="1"/>
          </p:cNvSpPr>
          <p:nvPr>
            <p:ph type="title"/>
          </p:nvPr>
        </p:nvSpPr>
        <p:spPr>
          <a:xfrm>
            <a:off x="1500188" y="274638"/>
            <a:ext cx="3643312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⑻ 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延迟环节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12" name="Object 14"/>
          <p:cNvGraphicFramePr>
            <a:graphicFrameLocks noChangeAspect="1"/>
          </p:cNvGraphicFramePr>
          <p:nvPr/>
        </p:nvGraphicFramePr>
        <p:xfrm>
          <a:off x="1071563" y="3643313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25" imgW="2311400" imgH="393700" progId="Equation.3">
                  <p:embed/>
                </p:oleObj>
              </mc:Choice>
              <mc:Fallback>
                <p:oleObj name="" r:id="rId25" imgW="2311400" imgH="3937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71563" y="3643313"/>
                        <a:ext cx="231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5"/>
          <p:cNvGraphicFramePr>
            <a:graphicFrameLocks noChangeAspect="1"/>
          </p:cNvGraphicFramePr>
          <p:nvPr/>
        </p:nvGraphicFramePr>
        <p:xfrm>
          <a:off x="1071563" y="4143375"/>
          <a:ext cx="195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27" imgW="1955800" imgH="342900" progId="Equation.3">
                  <p:embed/>
                </p:oleObj>
              </mc:Choice>
              <mc:Fallback>
                <p:oleObj name="" r:id="rId27" imgW="1955800" imgH="3429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71563" y="4143375"/>
                        <a:ext cx="19558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idx="1"/>
          </p:nvPr>
        </p:nvSpPr>
        <p:spPr>
          <a:xfrm>
            <a:off x="0" y="1574800"/>
            <a:ext cx="91440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909638" y="3711575"/>
          <a:ext cx="3959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5" name="" r:id="rId1" imgW="2159000" imgH="482600" progId="Equation.3">
                  <p:embed/>
                </p:oleObj>
              </mc:Choice>
              <mc:Fallback>
                <p:oleObj name="" r:id="rId1" imgW="2159000" imgH="482600" progId="Equation.3">
                  <p:embed/>
                  <p:pic>
                    <p:nvPicPr>
                      <p:cNvPr id="0" name="图片 35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638" y="3711575"/>
                        <a:ext cx="395922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676400" y="2044700"/>
          <a:ext cx="28194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3" name="" r:id="rId3" imgW="1447800" imgH="647700" progId="Equation.3">
                  <p:embed/>
                </p:oleObj>
              </mc:Choice>
              <mc:Fallback>
                <p:oleObj name="" r:id="rId3" imgW="1447800" imgH="647700" progId="Equation.3">
                  <p:embed/>
                  <p:pic>
                    <p:nvPicPr>
                      <p:cNvPr id="0" name="图片 35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044700"/>
                        <a:ext cx="281940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9"/>
          <p:cNvSpPr/>
          <p:nvPr/>
        </p:nvSpPr>
        <p:spPr>
          <a:xfrm>
            <a:off x="88900" y="2184400"/>
            <a:ext cx="15875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解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依图有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762000" y="3340100"/>
          <a:ext cx="14668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" name="" r:id="rId5" imgW="799465" imgH="203200" progId="Equation.3">
                  <p:embed/>
                </p:oleObj>
              </mc:Choice>
              <mc:Fallback>
                <p:oleObj name="" r:id="rId5" imgW="799465" imgH="203200" progId="Equation.3">
                  <p:embed/>
                  <p:pic>
                    <p:nvPicPr>
                      <p:cNvPr id="0" name="图片 35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3340100"/>
                        <a:ext cx="1466850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5"/>
          <p:cNvGraphicFramePr>
            <a:graphicFrameLocks noChangeAspect="1"/>
          </p:cNvGraphicFramePr>
          <p:nvPr/>
        </p:nvGraphicFramePr>
        <p:xfrm>
          <a:off x="2616200" y="3327400"/>
          <a:ext cx="14208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" name="" r:id="rId7" imgW="774065" imgH="203200" progId="Equation.3">
                  <p:embed/>
                </p:oleObj>
              </mc:Choice>
              <mc:Fallback>
                <p:oleObj name="" r:id="rId7" imgW="774065" imgH="203200" progId="Equation.3">
                  <p:embed/>
                  <p:pic>
                    <p:nvPicPr>
                      <p:cNvPr id="0" name="图片 35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6200" y="3327400"/>
                        <a:ext cx="1420813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6"/>
          <p:cNvGraphicFramePr>
            <a:graphicFrameLocks noChangeAspect="1"/>
          </p:cNvGraphicFramePr>
          <p:nvPr/>
        </p:nvGraphicFramePr>
        <p:xfrm>
          <a:off x="888365" y="5100796"/>
          <a:ext cx="3322320" cy="69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" name="" r:id="rId9" imgW="1663700" imgH="355600" progId="Equation.3">
                  <p:embed/>
                </p:oleObj>
              </mc:Choice>
              <mc:Fallback>
                <p:oleObj name="" r:id="rId9" imgW="1663700" imgH="355600" progId="Equation.3">
                  <p:embed/>
                  <p:pic>
                    <p:nvPicPr>
                      <p:cNvPr id="0" name="图片 35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8365" y="5100796"/>
                        <a:ext cx="3322320" cy="690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7"/>
          <p:cNvGraphicFramePr>
            <a:graphicFrameLocks noChangeAspect="1"/>
          </p:cNvGraphicFramePr>
          <p:nvPr/>
        </p:nvGraphicFramePr>
        <p:xfrm>
          <a:off x="5094288" y="4343400"/>
          <a:ext cx="2239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" name="" r:id="rId11" imgW="1256665" imgH="482600" progId="Equation.3">
                  <p:embed/>
                </p:oleObj>
              </mc:Choice>
              <mc:Fallback>
                <p:oleObj name="" r:id="rId11" imgW="1256665" imgH="482600" progId="Equation.3">
                  <p:embed/>
                  <p:pic>
                    <p:nvPicPr>
                      <p:cNvPr id="0" name="图片 35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4288" y="4343400"/>
                        <a:ext cx="223996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8"/>
          <p:cNvGraphicFramePr>
            <a:graphicFrameLocks noChangeAspect="1"/>
          </p:cNvGraphicFramePr>
          <p:nvPr/>
        </p:nvGraphicFramePr>
        <p:xfrm>
          <a:off x="893763" y="4562475"/>
          <a:ext cx="3168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" name="" r:id="rId13" imgW="1587500" imgH="279400" progId="Equation.3">
                  <p:embed/>
                </p:oleObj>
              </mc:Choice>
              <mc:Fallback>
                <p:oleObj name="" r:id="rId13" imgW="1587500" imgH="279400" progId="Equation.3">
                  <p:embed/>
                  <p:pic>
                    <p:nvPicPr>
                      <p:cNvPr id="0" name="图片 35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3763" y="4562475"/>
                        <a:ext cx="316865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AutoShape 58"/>
          <p:cNvSpPr/>
          <p:nvPr/>
        </p:nvSpPr>
        <p:spPr>
          <a:xfrm>
            <a:off x="711200" y="3949700"/>
            <a:ext cx="147638" cy="1066800"/>
          </a:xfrm>
          <a:prstGeom prst="leftBrace">
            <a:avLst>
              <a:gd name="adj1" fmla="val 60181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7355" name="Object 9"/>
          <p:cNvGraphicFramePr>
            <a:graphicFrameLocks noChangeAspect="1"/>
          </p:cNvGraphicFramePr>
          <p:nvPr/>
        </p:nvGraphicFramePr>
        <p:xfrm>
          <a:off x="762000" y="6002338"/>
          <a:ext cx="2533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1" name="" r:id="rId15" imgW="1270000" imgH="228600" progId="Equation.3">
                  <p:embed/>
                </p:oleObj>
              </mc:Choice>
              <mc:Fallback>
                <p:oleObj name="" r:id="rId15" imgW="1270000" imgH="228600" progId="Equation.3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2000" y="6002338"/>
                        <a:ext cx="25336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0"/>
          <p:cNvGraphicFramePr>
            <a:graphicFrameLocks noChangeAspect="1"/>
          </p:cNvGraphicFramePr>
          <p:nvPr/>
        </p:nvGraphicFramePr>
        <p:xfrm>
          <a:off x="3429000" y="5791200"/>
          <a:ext cx="1409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" name="" r:id="rId17" imgW="761365" imgH="469900" progId="Equation.3">
                  <p:embed/>
                </p:oleObj>
              </mc:Choice>
              <mc:Fallback>
                <p:oleObj name="" r:id="rId17" imgW="761365" imgH="4699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791200"/>
                        <a:ext cx="140970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7" name="Object 11"/>
          <p:cNvGraphicFramePr>
            <a:graphicFrameLocks noChangeAspect="1"/>
          </p:cNvGraphicFramePr>
          <p:nvPr/>
        </p:nvGraphicFramePr>
        <p:xfrm>
          <a:off x="5676900" y="5934075"/>
          <a:ext cx="230663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5" name="" r:id="rId19" imgW="1257300" imgH="431800" progId="Equation.3">
                  <p:embed/>
                </p:oleObj>
              </mc:Choice>
              <mc:Fallback>
                <p:oleObj name="" r:id="rId19" imgW="1257300" imgH="4318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76900" y="5934075"/>
                        <a:ext cx="2306638" cy="7715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FFFFFF"/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2"/>
          <p:cNvGraphicFramePr>
            <a:graphicFrameLocks noChangeAspect="1"/>
          </p:cNvGraphicFramePr>
          <p:nvPr/>
        </p:nvGraphicFramePr>
        <p:xfrm>
          <a:off x="5105400" y="5133975"/>
          <a:ext cx="36671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6" name="" r:id="rId21" imgW="2057400" imgH="444500" progId="Equation.3">
                  <p:embed/>
                </p:oleObj>
              </mc:Choice>
              <mc:Fallback>
                <p:oleObj name="" r:id="rId21" imgW="2057400" imgH="444500" progId="Equation.3">
                  <p:embed/>
                  <p:pic>
                    <p:nvPicPr>
                      <p:cNvPr id="0" name="图片 35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05400" y="5133975"/>
                        <a:ext cx="366712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9" name="Object 13"/>
          <p:cNvGraphicFramePr>
            <a:graphicFrameLocks noChangeAspect="1"/>
          </p:cNvGraphicFramePr>
          <p:nvPr/>
        </p:nvGraphicFramePr>
        <p:xfrm>
          <a:off x="5410200" y="1739900"/>
          <a:ext cx="32956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" name="" r:id="rId23" imgW="3295650" imgH="2590800" progId="PBrush">
                  <p:embed/>
                </p:oleObj>
              </mc:Choice>
              <mc:Fallback>
                <p:oleObj name="" r:id="rId23" imgW="3295650" imgH="2590800" progId="PBrush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1739900"/>
                        <a:ext cx="329565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0" name="标题 1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Bode</a:t>
            </a: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图确定系统传递函数</a:t>
            </a:r>
            <a:endParaRPr lang="zh-CN" altLang="en-US" sz="2800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469900" y="3016250"/>
          <a:ext cx="22225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1" imgW="1040765" imgH="444500" progId="Equation.3">
                  <p:embed/>
                </p:oleObj>
              </mc:Choice>
              <mc:Fallback>
                <p:oleObj name="" r:id="rId1" imgW="1040765" imgH="444500" progId="Equation.3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900" y="3016250"/>
                        <a:ext cx="222250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Rectangle 40"/>
          <p:cNvSpPr/>
          <p:nvPr/>
        </p:nvSpPr>
        <p:spPr>
          <a:xfrm>
            <a:off x="228600" y="19050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Bode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图与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Nyquist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之间的对应关系：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42"/>
          <p:cNvSpPr/>
          <p:nvPr/>
        </p:nvSpPr>
        <p:spPr>
          <a:xfrm>
            <a:off x="228600" y="2514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截止频率 </a:t>
            </a:r>
            <a:r>
              <a:rPr lang="en-US" altLang="zh-CN" sz="2800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sz="2800" baseline="-6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8373" name="Object 3"/>
          <p:cNvGraphicFramePr>
            <a:graphicFrameLocks noChangeAspect="1"/>
          </p:cNvGraphicFramePr>
          <p:nvPr/>
        </p:nvGraphicFramePr>
        <p:xfrm>
          <a:off x="5600700" y="2590800"/>
          <a:ext cx="33147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3" imgW="3314700" imgH="2571750" progId="PBrush">
                  <p:embed/>
                </p:oleObj>
              </mc:Choice>
              <mc:Fallback>
                <p:oleObj name="" r:id="rId3" imgW="3314700" imgH="2571750" progId="PBrush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00700" y="2590800"/>
                        <a:ext cx="3314700" cy="257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4"/>
          <p:cNvGraphicFramePr>
            <a:graphicFrameLocks noChangeAspect="1"/>
          </p:cNvGraphicFramePr>
          <p:nvPr/>
        </p:nvGraphicFramePr>
        <p:xfrm>
          <a:off x="469900" y="3879850"/>
          <a:ext cx="16811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5" imgW="786765" imgH="406400" progId="Equation.3">
                  <p:embed/>
                </p:oleObj>
              </mc:Choice>
              <mc:Fallback>
                <p:oleObj name="" r:id="rId5" imgW="786765" imgH="406400" progId="Equation.3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" y="3879850"/>
                        <a:ext cx="1681163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5"/>
          <p:cNvGraphicFramePr>
            <a:graphicFrameLocks noChangeAspect="1"/>
          </p:cNvGraphicFramePr>
          <p:nvPr/>
        </p:nvGraphicFramePr>
        <p:xfrm>
          <a:off x="469900" y="4740275"/>
          <a:ext cx="1276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" r:id="rId7" imgW="596900" imgH="431800" progId="Equation.3">
                  <p:embed/>
                </p:oleObj>
              </mc:Choice>
              <mc:Fallback>
                <p:oleObj name="" r:id="rId7" imgW="596900" imgH="431800" progId="Equation.3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900" y="4740275"/>
                        <a:ext cx="127635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6"/>
          <p:cNvGraphicFramePr>
            <a:graphicFrameLocks noChangeAspect="1"/>
          </p:cNvGraphicFramePr>
          <p:nvPr/>
        </p:nvGraphicFramePr>
        <p:xfrm>
          <a:off x="482600" y="5643563"/>
          <a:ext cx="37973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" name="" r:id="rId9" imgW="1777365" imgH="254000" progId="Equation.3">
                  <p:embed/>
                </p:oleObj>
              </mc:Choice>
              <mc:Fallback>
                <p:oleObj name="" r:id="rId9" imgW="1777365" imgH="254000" progId="Equation.3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600" y="5643563"/>
                        <a:ext cx="37973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7"/>
          <p:cNvGraphicFramePr>
            <a:graphicFrameLocks noChangeAspect="1"/>
          </p:cNvGraphicFramePr>
          <p:nvPr/>
        </p:nvGraphicFramePr>
        <p:xfrm>
          <a:off x="6972300" y="2870200"/>
          <a:ext cx="2857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11" imgW="285750" imgH="257175" progId="PBrush">
                  <p:embed/>
                </p:oleObj>
              </mc:Choice>
              <mc:Fallback>
                <p:oleObj name="" r:id="rId11" imgW="285750" imgH="257175" progId="PBrush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72300" y="2870200"/>
                        <a:ext cx="2857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8"/>
          <p:cNvGraphicFramePr>
            <a:graphicFrameLocks noChangeAspect="1"/>
          </p:cNvGraphicFramePr>
          <p:nvPr/>
        </p:nvGraphicFramePr>
        <p:xfrm>
          <a:off x="7010400" y="2667000"/>
          <a:ext cx="2095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13" imgW="209550" imgH="266700" progId="PBrush">
                  <p:embed/>
                </p:oleObj>
              </mc:Choice>
              <mc:Fallback>
                <p:oleObj name="" r:id="rId13" imgW="209550" imgH="266700" progId="PBrush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2667000"/>
                        <a:ext cx="20955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9"/>
          <p:cNvGraphicFramePr>
            <a:graphicFrameLocks noChangeAspect="1"/>
          </p:cNvGraphicFramePr>
          <p:nvPr/>
        </p:nvGraphicFramePr>
        <p:xfrm>
          <a:off x="7035800" y="4292600"/>
          <a:ext cx="2857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5" imgW="285750" imgH="257175" progId="PBrush">
                  <p:embed/>
                </p:oleObj>
              </mc:Choice>
              <mc:Fallback>
                <p:oleObj name="" r:id="rId15" imgW="285750" imgH="257175" progId="PBrush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5800" y="4292600"/>
                        <a:ext cx="2857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0"/>
          <p:cNvGraphicFramePr>
            <a:graphicFrameLocks noChangeAspect="1"/>
          </p:cNvGraphicFramePr>
          <p:nvPr/>
        </p:nvGraphicFramePr>
        <p:xfrm>
          <a:off x="6934200" y="4419600"/>
          <a:ext cx="2095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2" name="" r:id="rId16" imgW="209550" imgH="257175" progId="PBrush">
                  <p:embed/>
                </p:oleObj>
              </mc:Choice>
              <mc:Fallback>
                <p:oleObj name="" r:id="rId16" imgW="209550" imgH="257175" progId="PBrush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34200" y="4419600"/>
                        <a:ext cx="2095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1"/>
          <p:cNvGraphicFramePr>
            <a:graphicFrameLocks noChangeAspect="1"/>
          </p:cNvGraphicFramePr>
          <p:nvPr/>
        </p:nvGraphicFramePr>
        <p:xfrm>
          <a:off x="7200900" y="3009900"/>
          <a:ext cx="2857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8" imgW="285750" imgH="257175" progId="PBrush">
                  <p:embed/>
                </p:oleObj>
              </mc:Choice>
              <mc:Fallback>
                <p:oleObj name="" r:id="rId18" imgW="285750" imgH="257175" progId="PBrush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00900" y="3009900"/>
                        <a:ext cx="2857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2"/>
          <p:cNvGraphicFramePr>
            <a:graphicFrameLocks noChangeAspect="1"/>
          </p:cNvGraphicFramePr>
          <p:nvPr/>
        </p:nvGraphicFramePr>
        <p:xfrm>
          <a:off x="7353300" y="2819400"/>
          <a:ext cx="1809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19" imgW="180975" imgH="266700" progId="PBrush">
                  <p:embed/>
                </p:oleObj>
              </mc:Choice>
              <mc:Fallback>
                <p:oleObj name="" r:id="rId19" imgW="180975" imgH="266700" progId="PBrush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3300" y="2819400"/>
                        <a:ext cx="180975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3"/>
          <p:cNvGraphicFramePr>
            <a:graphicFrameLocks noChangeAspect="1"/>
          </p:cNvGraphicFramePr>
          <p:nvPr/>
        </p:nvGraphicFramePr>
        <p:xfrm>
          <a:off x="7759700" y="3657600"/>
          <a:ext cx="2857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21" imgW="285750" imgH="257175" progId="PBrush">
                  <p:embed/>
                </p:oleObj>
              </mc:Choice>
              <mc:Fallback>
                <p:oleObj name="" r:id="rId21" imgW="285750" imgH="257175" progId="PBrush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59700" y="3657600"/>
                        <a:ext cx="2857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4"/>
          <p:cNvGraphicFramePr>
            <a:graphicFrameLocks noChangeAspect="1"/>
          </p:cNvGraphicFramePr>
          <p:nvPr/>
        </p:nvGraphicFramePr>
        <p:xfrm>
          <a:off x="4284663" y="5105400"/>
          <a:ext cx="1793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" r:id="rId22" imgW="209550" imgH="266700" progId="PBrush">
                  <p:embed/>
                </p:oleObj>
              </mc:Choice>
              <mc:Fallback>
                <p:oleObj name="" r:id="rId22" imgW="209550" imgH="266700" progId="PBrush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84663" y="5105400"/>
                        <a:ext cx="179387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5"/>
          <p:cNvGraphicFramePr>
            <a:graphicFrameLocks noChangeAspect="1"/>
          </p:cNvGraphicFramePr>
          <p:nvPr/>
        </p:nvGraphicFramePr>
        <p:xfrm>
          <a:off x="2943225" y="2717800"/>
          <a:ext cx="2562225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23" imgW="3448050" imgH="3552825" progId="PBrush">
                  <p:embed/>
                </p:oleObj>
              </mc:Choice>
              <mc:Fallback>
                <p:oleObj name="" r:id="rId23" imgW="3448050" imgH="3552825" progId="PBrush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3225" y="2717800"/>
                        <a:ext cx="2562225" cy="246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6"/>
          <p:cNvGraphicFramePr>
            <a:graphicFrameLocks noChangeAspect="1"/>
          </p:cNvGraphicFramePr>
          <p:nvPr/>
        </p:nvGraphicFramePr>
        <p:xfrm>
          <a:off x="3049588" y="3035300"/>
          <a:ext cx="2101850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25" imgW="2828925" imgH="1914525" progId="PBrush">
                  <p:embed/>
                </p:oleObj>
              </mc:Choice>
              <mc:Fallback>
                <p:oleObj name="" r:id="rId25" imgW="2828925" imgH="1914525" progId="PBrush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9588" y="3035300"/>
                        <a:ext cx="2101850" cy="1328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7"/>
          <p:cNvGraphicFramePr>
            <a:graphicFrameLocks noChangeAspect="1"/>
          </p:cNvGraphicFramePr>
          <p:nvPr/>
        </p:nvGraphicFramePr>
        <p:xfrm>
          <a:off x="2943225" y="3987800"/>
          <a:ext cx="2127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" r:id="rId27" imgW="285750" imgH="257175" progId="PBrush">
                  <p:embed/>
                </p:oleObj>
              </mc:Choice>
              <mc:Fallback>
                <p:oleObj name="" r:id="rId27" imgW="285750" imgH="257175" progId="PBrush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3225" y="3987800"/>
                        <a:ext cx="212725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18"/>
          <p:cNvGraphicFramePr>
            <a:graphicFrameLocks noChangeAspect="1"/>
          </p:cNvGraphicFramePr>
          <p:nvPr/>
        </p:nvGraphicFramePr>
        <p:xfrm>
          <a:off x="3886200" y="3357563"/>
          <a:ext cx="546100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" r:id="rId28" imgW="733425" imgH="2495550" progId="PBrush">
                  <p:embed/>
                </p:oleObj>
              </mc:Choice>
              <mc:Fallback>
                <p:oleObj name="" r:id="rId28" imgW="733425" imgH="2495550" progId="PBrush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3357563"/>
                        <a:ext cx="546100" cy="173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19"/>
          <p:cNvGraphicFramePr>
            <a:graphicFrameLocks noChangeAspect="1"/>
          </p:cNvGraphicFramePr>
          <p:nvPr/>
        </p:nvGraphicFramePr>
        <p:xfrm>
          <a:off x="4302125" y="4983163"/>
          <a:ext cx="212725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" r:id="rId30" imgW="285750" imgH="257175" progId="PBrush">
                  <p:embed/>
                </p:oleObj>
              </mc:Choice>
              <mc:Fallback>
                <p:oleObj name="" r:id="rId30" imgW="285750" imgH="257175" progId="PBrush">
                  <p:embed/>
                  <p:pic>
                    <p:nvPicPr>
                      <p:cNvPr id="0" name="图片 338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02125" y="4983163"/>
                        <a:ext cx="212725" cy="17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0"/>
          <p:cNvGraphicFramePr>
            <a:graphicFrameLocks noChangeAspect="1"/>
          </p:cNvGraphicFramePr>
          <p:nvPr/>
        </p:nvGraphicFramePr>
        <p:xfrm>
          <a:off x="4414838" y="4868863"/>
          <a:ext cx="227012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" r:id="rId31" imgW="304800" imgH="266700" progId="PBrush">
                  <p:embed/>
                </p:oleObj>
              </mc:Choice>
              <mc:Fallback>
                <p:oleObj name="" r:id="rId31" imgW="304800" imgH="266700" progId="PBrush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4838" y="4868863"/>
                        <a:ext cx="227012" cy="18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1"/>
          <p:cNvGraphicFramePr>
            <a:graphicFrameLocks noChangeAspect="1"/>
          </p:cNvGraphicFramePr>
          <p:nvPr/>
        </p:nvGraphicFramePr>
        <p:xfrm>
          <a:off x="3744913" y="4965700"/>
          <a:ext cx="2127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33" imgW="285750" imgH="257175" progId="PBrush">
                  <p:embed/>
                </p:oleObj>
              </mc:Choice>
              <mc:Fallback>
                <p:oleObj name="" r:id="rId33" imgW="285750" imgH="257175" progId="PBrush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4913" y="4965700"/>
                        <a:ext cx="212725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2"/>
          <p:cNvGraphicFramePr>
            <a:graphicFrameLocks noChangeAspect="1"/>
          </p:cNvGraphicFramePr>
          <p:nvPr/>
        </p:nvGraphicFramePr>
        <p:xfrm>
          <a:off x="3678238" y="5054600"/>
          <a:ext cx="15716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" r:id="rId34" imgW="209550" imgH="257175" progId="PBrush">
                  <p:embed/>
                </p:oleObj>
              </mc:Choice>
              <mc:Fallback>
                <p:oleObj name="" r:id="rId34" imgW="209550" imgH="257175" progId="PBrush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78238" y="5054600"/>
                        <a:ext cx="157162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3"/>
          <p:cNvGraphicFramePr>
            <a:graphicFrameLocks noChangeAspect="1"/>
          </p:cNvGraphicFramePr>
          <p:nvPr/>
        </p:nvGraphicFramePr>
        <p:xfrm>
          <a:off x="3867150" y="4868863"/>
          <a:ext cx="2476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35" imgW="333375" imgH="228600" progId="PBrush">
                  <p:embed/>
                </p:oleObj>
              </mc:Choice>
              <mc:Fallback>
                <p:oleObj name="" r:id="rId35" imgW="333375" imgH="228600" progId="PBrush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67150" y="4868863"/>
                        <a:ext cx="24765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4"/>
          <p:cNvGraphicFramePr>
            <a:graphicFrameLocks noChangeAspect="1"/>
          </p:cNvGraphicFramePr>
          <p:nvPr/>
        </p:nvGraphicFramePr>
        <p:xfrm>
          <a:off x="2895600" y="4092575"/>
          <a:ext cx="134938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37" imgW="180975" imgH="266700" progId="PBrush">
                  <p:embed/>
                </p:oleObj>
              </mc:Choice>
              <mc:Fallback>
                <p:oleObj name="" r:id="rId37" imgW="180975" imgH="266700" progId="PBrush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4092575"/>
                        <a:ext cx="134938" cy="185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5"/>
          <p:cNvGraphicFramePr>
            <a:graphicFrameLocks noChangeAspect="1"/>
          </p:cNvGraphicFramePr>
          <p:nvPr/>
        </p:nvGraphicFramePr>
        <p:xfrm>
          <a:off x="3584575" y="3035300"/>
          <a:ext cx="530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38" imgW="714375" imgH="590550" progId="PBrush">
                  <p:embed/>
                </p:oleObj>
              </mc:Choice>
              <mc:Fallback>
                <p:oleObj name="" r:id="rId38" imgW="714375" imgH="590550" progId="PBrush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4575" y="3035300"/>
                        <a:ext cx="5302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6" name="Object 26"/>
          <p:cNvGraphicFramePr>
            <a:graphicFrameLocks noChangeAspect="1"/>
          </p:cNvGraphicFramePr>
          <p:nvPr/>
        </p:nvGraphicFramePr>
        <p:xfrm>
          <a:off x="3500438" y="3201988"/>
          <a:ext cx="211137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40" imgW="285750" imgH="257175" progId="PBrush">
                  <p:embed/>
                </p:oleObj>
              </mc:Choice>
              <mc:Fallback>
                <p:oleObj name="" r:id="rId40" imgW="285750" imgH="257175" progId="PBrush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0438" y="3201988"/>
                        <a:ext cx="211137" cy="17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7"/>
          <p:cNvGraphicFramePr>
            <a:graphicFrameLocks noChangeAspect="1"/>
          </p:cNvGraphicFramePr>
          <p:nvPr/>
        </p:nvGraphicFramePr>
        <p:xfrm>
          <a:off x="3330575" y="3159125"/>
          <a:ext cx="2540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" r:id="rId41" imgW="342900" imgH="228600" progId="PBrush">
                  <p:embed/>
                </p:oleObj>
              </mc:Choice>
              <mc:Fallback>
                <p:oleObj name="" r:id="rId41" imgW="342900" imgH="228600" progId="PBrush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30575" y="3159125"/>
                        <a:ext cx="254000" cy="15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8" name="Object 28"/>
          <p:cNvGraphicFramePr>
            <a:graphicFrameLocks noChangeAspect="1"/>
          </p:cNvGraphicFramePr>
          <p:nvPr/>
        </p:nvGraphicFramePr>
        <p:xfrm>
          <a:off x="3527425" y="3335338"/>
          <a:ext cx="128588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43" imgW="171450" imgH="238125" progId="PBrush">
                  <p:embed/>
                </p:oleObj>
              </mc:Choice>
              <mc:Fallback>
                <p:oleObj name="" r:id="rId43" imgW="171450" imgH="238125" progId="PBrush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27425" y="3335338"/>
                        <a:ext cx="128588" cy="165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9" name="Object 29"/>
          <p:cNvGraphicFramePr>
            <a:graphicFrameLocks noChangeAspect="1"/>
          </p:cNvGraphicFramePr>
          <p:nvPr/>
        </p:nvGraphicFramePr>
        <p:xfrm>
          <a:off x="7797800" y="3848100"/>
          <a:ext cx="1714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" r:id="rId45" imgW="171450" imgH="238125" progId="PBrush">
                  <p:embed/>
                </p:oleObj>
              </mc:Choice>
              <mc:Fallback>
                <p:oleObj name="" r:id="rId45" imgW="171450" imgH="238125" progId="PBrush">
                  <p:embed/>
                  <p:pic>
                    <p:nvPicPr>
                      <p:cNvPr id="0" name="图片 3379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97800" y="3848100"/>
                        <a:ext cx="171450" cy="238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554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线性系统的频域特性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4523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频率函数的基本概念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5.2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幅相频率特性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图）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5.3 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对数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频率特性（</a:t>
            </a:r>
            <a:r>
              <a:rPr lang="en-US" altLang="zh-CN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Bode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图）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5.4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频域稳定判据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稳定裕度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5.6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利用开环频率特性分析系统的性能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5.7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闭环频率特性曲线的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绘制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5297" name="Object 2"/>
          <p:cNvGraphicFramePr>
            <a:graphicFrameLocks noChangeAspect="1"/>
          </p:cNvGraphicFramePr>
          <p:nvPr/>
        </p:nvGraphicFramePr>
        <p:xfrm>
          <a:off x="5384800" y="1765300"/>
          <a:ext cx="33909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" name="" r:id="rId1" imgW="3390900" imgH="2514600" progId="PBrush">
                  <p:embed/>
                </p:oleObj>
              </mc:Choice>
              <mc:Fallback>
                <p:oleObj name="" r:id="rId1" imgW="3390900" imgH="2514600" progId="PBrush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84800" y="1765300"/>
                        <a:ext cx="3390900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3140075" y="3429000"/>
          <a:ext cx="16462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" name="" r:id="rId3" imgW="1333500" imgH="939800" progId="Equation.DSMT4">
                  <p:embed/>
                </p:oleObj>
              </mc:Choice>
              <mc:Fallback>
                <p:oleObj name="" r:id="rId3" imgW="1333500" imgH="939800" progId="Equation.DSMT4">
                  <p:embed/>
                  <p:pic>
                    <p:nvPicPr>
                      <p:cNvPr id="0" name="图片 35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0075" y="3429000"/>
                        <a:ext cx="1646238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299" name="Group 7"/>
          <p:cNvGrpSpPr/>
          <p:nvPr/>
        </p:nvGrpSpPr>
        <p:grpSpPr>
          <a:xfrm>
            <a:off x="88900" y="2133600"/>
            <a:ext cx="3216275" cy="725488"/>
            <a:chOff x="56" y="1344"/>
            <a:chExt cx="2026" cy="457"/>
          </a:xfrm>
        </p:grpSpPr>
        <p:graphicFrame>
          <p:nvGraphicFramePr>
            <p:cNvPr id="55300" name="Object 29"/>
            <p:cNvGraphicFramePr>
              <a:graphicFrameLocks noChangeAspect="1"/>
            </p:cNvGraphicFramePr>
            <p:nvPr/>
          </p:nvGraphicFramePr>
          <p:xfrm>
            <a:off x="1056" y="1344"/>
            <a:ext cx="102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" name="" r:id="rId5" imgW="888365" imgH="406400" progId="Equation.3">
                    <p:embed/>
                  </p:oleObj>
                </mc:Choice>
                <mc:Fallback>
                  <p:oleObj name="" r:id="rId5" imgW="888365" imgH="406400" progId="Equation.3">
                    <p:embed/>
                    <p:pic>
                      <p:nvPicPr>
                        <p:cNvPr id="0" name="图片 34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56" y="1344"/>
                          <a:ext cx="1026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1" name="Rectangle 9"/>
            <p:cNvSpPr/>
            <p:nvPr/>
          </p:nvSpPr>
          <p:spPr>
            <a:xfrm>
              <a:off x="56" y="1432"/>
              <a:ext cx="1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解</a:t>
              </a:r>
              <a:r>
                <a:rPr lang="en-US" altLang="zh-CN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. </a:t>
              </a: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依图有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02" name="Rectangle 10"/>
          <p:cNvSpPr/>
          <p:nvPr/>
        </p:nvSpPr>
        <p:spPr>
          <a:xfrm>
            <a:off x="127000" y="4343400"/>
            <a:ext cx="4343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Bode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图与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Nyquist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之间的对应关系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5303" name="Object 4"/>
          <p:cNvGraphicFramePr>
            <a:graphicFrameLocks noChangeAspect="1"/>
          </p:cNvGraphicFramePr>
          <p:nvPr/>
        </p:nvGraphicFramePr>
        <p:xfrm>
          <a:off x="762000" y="2946400"/>
          <a:ext cx="14668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8" name="" r:id="rId7" imgW="799465" imgH="203200" progId="Equation.3">
                  <p:embed/>
                </p:oleObj>
              </mc:Choice>
              <mc:Fallback>
                <p:oleObj name="" r:id="rId7" imgW="799465" imgH="203200" progId="Equation.3">
                  <p:embed/>
                  <p:pic>
                    <p:nvPicPr>
                      <p:cNvPr id="0" name="图片 35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2000" y="2946400"/>
                        <a:ext cx="1466850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5"/>
          <p:cNvGraphicFramePr>
            <a:graphicFrameLocks noChangeAspect="1"/>
          </p:cNvGraphicFramePr>
          <p:nvPr/>
        </p:nvGraphicFramePr>
        <p:xfrm>
          <a:off x="2514600" y="2701925"/>
          <a:ext cx="24209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6" name="" r:id="rId9" imgW="1320165" imgH="342900" progId="Equation.3">
                  <p:embed/>
                </p:oleObj>
              </mc:Choice>
              <mc:Fallback>
                <p:oleObj name="" r:id="rId9" imgW="1320165" imgH="342900" progId="Equation.3">
                  <p:embed/>
                  <p:pic>
                    <p:nvPicPr>
                      <p:cNvPr id="0" name="图片 34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14600" y="2701925"/>
                        <a:ext cx="2420938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6"/>
          <p:cNvGraphicFramePr>
            <a:graphicFrameLocks noChangeAspect="1"/>
          </p:cNvGraphicFramePr>
          <p:nvPr/>
        </p:nvGraphicFramePr>
        <p:xfrm>
          <a:off x="1447800" y="3962400"/>
          <a:ext cx="9064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" name="" r:id="rId11" imgW="494665" imgH="177800" progId="Equation.3">
                  <p:embed/>
                </p:oleObj>
              </mc:Choice>
              <mc:Fallback>
                <p:oleObj name="" r:id="rId11" imgW="494665" imgH="177800" progId="Equation.3">
                  <p:embed/>
                  <p:pic>
                    <p:nvPicPr>
                      <p:cNvPr id="0" name="图片 35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47800" y="3962400"/>
                        <a:ext cx="906463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6" name="Group 14"/>
          <p:cNvGrpSpPr/>
          <p:nvPr/>
        </p:nvGrpSpPr>
        <p:grpSpPr>
          <a:xfrm>
            <a:off x="127000" y="3429000"/>
            <a:ext cx="2676525" cy="396875"/>
            <a:chOff x="80" y="2160"/>
            <a:chExt cx="1686" cy="250"/>
          </a:xfrm>
        </p:grpSpPr>
        <p:sp>
          <p:nvSpPr>
            <p:cNvPr id="55307" name="Rectangle 15"/>
            <p:cNvSpPr/>
            <p:nvPr/>
          </p:nvSpPr>
          <p:spPr>
            <a:xfrm>
              <a:off x="80" y="216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转折频率</a:t>
              </a:r>
              <a:endPara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5308" name="Object 28"/>
            <p:cNvGraphicFramePr>
              <a:graphicFrameLocks noChangeAspect="1"/>
            </p:cNvGraphicFramePr>
            <p:nvPr/>
          </p:nvGraphicFramePr>
          <p:xfrm>
            <a:off x="886" y="2160"/>
            <a:ext cx="88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" name="" r:id="rId13" imgW="761365" imgH="215900" progId="Equation.3">
                    <p:embed/>
                  </p:oleObj>
                </mc:Choice>
                <mc:Fallback>
                  <p:oleObj name="" r:id="rId13" imgW="761365" imgH="215900" progId="Equation.3">
                    <p:embed/>
                    <p:pic>
                      <p:nvPicPr>
                        <p:cNvPr id="0" name="图片 350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86" y="2160"/>
                          <a:ext cx="880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9" name="Group 17"/>
          <p:cNvGrpSpPr/>
          <p:nvPr/>
        </p:nvGrpSpPr>
        <p:grpSpPr>
          <a:xfrm>
            <a:off x="127000" y="4876800"/>
            <a:ext cx="3173413" cy="482600"/>
            <a:chOff x="96" y="3072"/>
            <a:chExt cx="1999" cy="304"/>
          </a:xfrm>
        </p:grpSpPr>
        <p:sp>
          <p:nvSpPr>
            <p:cNvPr id="55310" name="Rectangle 18"/>
            <p:cNvSpPr/>
            <p:nvPr/>
          </p:nvSpPr>
          <p:spPr>
            <a:xfrm>
              <a:off x="96" y="3072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  <a:buChar char="•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截止频率</a:t>
              </a:r>
              <a:r>
                <a:rPr lang="en-US" altLang="zh-CN" dirty="0"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lang="en-US" altLang="zh-CN" baseline="-6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latin typeface="Calibri" panose="020F0502020204030204" pitchFamily="34" charset="0"/>
                  <a:ea typeface="宋体" panose="02010600030101010101" pitchFamily="2" charset="-122"/>
                </a:rPr>
                <a:t>：</a:t>
              </a:r>
              <a:endPara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5311" name="Object 27"/>
            <p:cNvGraphicFramePr>
              <a:graphicFrameLocks noChangeAspect="1"/>
            </p:cNvGraphicFramePr>
            <p:nvPr/>
          </p:nvGraphicFramePr>
          <p:xfrm>
            <a:off x="1200" y="3090"/>
            <a:ext cx="89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" name="" r:id="rId15" imgW="774065" imgH="254000" progId="Equation.3">
                    <p:embed/>
                  </p:oleObj>
                </mc:Choice>
                <mc:Fallback>
                  <p:oleObj name="" r:id="rId15" imgW="774065" imgH="254000" progId="Equation.3">
                    <p:embed/>
                    <p:pic>
                      <p:nvPicPr>
                        <p:cNvPr id="0" name="图片 34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00" y="3090"/>
                          <a:ext cx="895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12" name="Object 7">
            <a:hlinkClick r:id="" action="ppaction://customshow?id=2&amp;return=true"/>
          </p:cNvPr>
          <p:cNvGraphicFramePr>
            <a:graphicFrameLocks noChangeAspect="1"/>
          </p:cNvGraphicFramePr>
          <p:nvPr/>
        </p:nvGraphicFramePr>
        <p:xfrm>
          <a:off x="762000" y="5294313"/>
          <a:ext cx="39131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2" name="" r:id="rId17" imgW="2132965" imgH="406400" progId="Equation.3">
                  <p:embed/>
                </p:oleObj>
              </mc:Choice>
              <mc:Fallback>
                <p:oleObj name="" r:id="rId17" imgW="2132965" imgH="4064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0" y="5294313"/>
                        <a:ext cx="3913188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8"/>
          <p:cNvGraphicFramePr>
            <a:graphicFrameLocks noChangeAspect="1"/>
          </p:cNvGraphicFramePr>
          <p:nvPr/>
        </p:nvGraphicFramePr>
        <p:xfrm>
          <a:off x="774700" y="5903913"/>
          <a:ext cx="19335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" name="" r:id="rId19" imgW="1053465" imgH="406400" progId="Equation.3">
                  <p:embed/>
                </p:oleObj>
              </mc:Choice>
              <mc:Fallback>
                <p:oleObj name="" r:id="rId19" imgW="1053465" imgH="406400" progId="Equation.3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74700" y="5903913"/>
                        <a:ext cx="1933575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4" name="Object 9"/>
          <p:cNvGraphicFramePr>
            <a:graphicFrameLocks noChangeAspect="1"/>
          </p:cNvGraphicFramePr>
          <p:nvPr/>
        </p:nvGraphicFramePr>
        <p:xfrm>
          <a:off x="3043238" y="6122988"/>
          <a:ext cx="30527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" name="" r:id="rId21" imgW="1663700" imgH="241300" progId="Equation.3">
                  <p:embed/>
                </p:oleObj>
              </mc:Choice>
              <mc:Fallback>
                <p:oleObj name="" r:id="rId21" imgW="1663700" imgH="241300" progId="Equation.3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043238" y="6122988"/>
                        <a:ext cx="3052762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0"/>
          <p:cNvGraphicFramePr>
            <a:graphicFrameLocks noChangeAspect="1"/>
          </p:cNvGraphicFramePr>
          <p:nvPr/>
        </p:nvGraphicFramePr>
        <p:xfrm>
          <a:off x="5791200" y="4343400"/>
          <a:ext cx="26765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" name="" r:id="rId23" imgW="2676525" imgH="1800225" progId="PBrush">
                  <p:embed/>
                </p:oleObj>
              </mc:Choice>
              <mc:Fallback>
                <p:oleObj name="" r:id="rId23" imgW="2676525" imgH="1800225" progId="PBrush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4343400"/>
                        <a:ext cx="2676525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6" name="Object 11"/>
          <p:cNvGraphicFramePr>
            <a:graphicFrameLocks noChangeAspect="1"/>
          </p:cNvGraphicFramePr>
          <p:nvPr/>
        </p:nvGraphicFramePr>
        <p:xfrm>
          <a:off x="6908800" y="3543300"/>
          <a:ext cx="238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" r:id="rId25" imgW="238125" imgH="200025" progId="PBrush">
                  <p:embed/>
                </p:oleObj>
              </mc:Choice>
              <mc:Fallback>
                <p:oleObj name="" r:id="rId25" imgW="238125" imgH="200025" progId="PBrush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08800" y="3543300"/>
                        <a:ext cx="23812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12"/>
          <p:cNvGraphicFramePr>
            <a:graphicFrameLocks noChangeAspect="1"/>
          </p:cNvGraphicFramePr>
          <p:nvPr/>
        </p:nvGraphicFramePr>
        <p:xfrm>
          <a:off x="6807200" y="3606800"/>
          <a:ext cx="20161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" name="" r:id="rId27" imgW="200025" imgH="257175" progId="PBrush">
                  <p:embed/>
                </p:oleObj>
              </mc:Choice>
              <mc:Fallback>
                <p:oleObj name="" r:id="rId27" imgW="200025" imgH="257175" progId="PBrush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7200" y="3606800"/>
                        <a:ext cx="201613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8" name="Object 13"/>
          <p:cNvGraphicFramePr>
            <a:graphicFrameLocks noChangeAspect="1"/>
          </p:cNvGraphicFramePr>
          <p:nvPr/>
        </p:nvGraphicFramePr>
        <p:xfrm>
          <a:off x="5956300" y="4876800"/>
          <a:ext cx="11049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3" name="" r:id="rId29" imgW="1104900" imgH="1123950" progId="PBrush">
                  <p:embed/>
                </p:oleObj>
              </mc:Choice>
              <mc:Fallback>
                <p:oleObj name="" r:id="rId29" imgW="1104900" imgH="1123950" progId="PBrush">
                  <p:embed/>
                  <p:pic>
                    <p:nvPicPr>
                      <p:cNvPr id="0" name="图片 350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56300" y="4876800"/>
                        <a:ext cx="110490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9" name="Object 14"/>
          <p:cNvGraphicFramePr>
            <a:graphicFrameLocks noChangeAspect="1"/>
          </p:cNvGraphicFramePr>
          <p:nvPr/>
        </p:nvGraphicFramePr>
        <p:xfrm>
          <a:off x="6921500" y="5880100"/>
          <a:ext cx="238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" name="" r:id="rId31" imgW="238125" imgH="200025" progId="PBrush">
                  <p:embed/>
                </p:oleObj>
              </mc:Choice>
              <mc:Fallback>
                <p:oleObj name="" r:id="rId31" imgW="238125" imgH="200025" progId="PBrush">
                  <p:embed/>
                  <p:pic>
                    <p:nvPicPr>
                      <p:cNvPr id="0" name="图片 349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21500" y="5880100"/>
                        <a:ext cx="23812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0" name="Object 15"/>
          <p:cNvGraphicFramePr>
            <a:graphicFrameLocks noChangeAspect="1"/>
          </p:cNvGraphicFramePr>
          <p:nvPr/>
        </p:nvGraphicFramePr>
        <p:xfrm>
          <a:off x="6961188" y="5991225"/>
          <a:ext cx="20161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" name="" r:id="rId32" imgW="200025" imgH="257175" progId="PBrush">
                  <p:embed/>
                </p:oleObj>
              </mc:Choice>
              <mc:Fallback>
                <p:oleObj name="" r:id="rId32" imgW="200025" imgH="257175" progId="PBrush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1188" y="5991225"/>
                        <a:ext cx="201612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1" name="Object 16"/>
          <p:cNvGraphicFramePr>
            <a:graphicFrameLocks noChangeAspect="1"/>
          </p:cNvGraphicFramePr>
          <p:nvPr/>
        </p:nvGraphicFramePr>
        <p:xfrm>
          <a:off x="7267575" y="2387600"/>
          <a:ext cx="238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" name="" r:id="rId33" imgW="238125" imgH="200025" progId="PBrush">
                  <p:embed/>
                </p:oleObj>
              </mc:Choice>
              <mc:Fallback>
                <p:oleObj name="" r:id="rId33" imgW="238125" imgH="200025" progId="PBrush">
                  <p:embed/>
                  <p:pic>
                    <p:nvPicPr>
                      <p:cNvPr id="0" name="图片 349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67575" y="2387600"/>
                        <a:ext cx="23812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2" name="Object 17"/>
          <p:cNvGraphicFramePr>
            <a:graphicFrameLocks noChangeAspect="1"/>
          </p:cNvGraphicFramePr>
          <p:nvPr/>
        </p:nvGraphicFramePr>
        <p:xfrm>
          <a:off x="8054975" y="3165475"/>
          <a:ext cx="238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" name="" r:id="rId34" imgW="238125" imgH="200025" progId="PBrush">
                  <p:embed/>
                </p:oleObj>
              </mc:Choice>
              <mc:Fallback>
                <p:oleObj name="" r:id="rId34" imgW="238125" imgH="200025" progId="PBrush">
                  <p:embed/>
                  <p:pic>
                    <p:nvPicPr>
                      <p:cNvPr id="0" name="图片 349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54975" y="3165475"/>
                        <a:ext cx="23812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3" name="Object 18"/>
          <p:cNvGraphicFramePr>
            <a:graphicFrameLocks noChangeAspect="1"/>
          </p:cNvGraphicFramePr>
          <p:nvPr/>
        </p:nvGraphicFramePr>
        <p:xfrm>
          <a:off x="5626100" y="4673600"/>
          <a:ext cx="12477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" r:id="rId35" imgW="1247775" imgH="1104900" progId="PBrush">
                  <p:embed/>
                </p:oleObj>
              </mc:Choice>
              <mc:Fallback>
                <p:oleObj name="" r:id="rId35" imgW="1247775" imgH="1104900" progId="PBrush">
                  <p:embed/>
                  <p:pic>
                    <p:nvPicPr>
                      <p:cNvPr id="0" name="图片 3490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26100" y="4673600"/>
                        <a:ext cx="1247775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4" name="Object 19"/>
          <p:cNvGraphicFramePr>
            <a:graphicFrameLocks noChangeAspect="1"/>
          </p:cNvGraphicFramePr>
          <p:nvPr/>
        </p:nvGraphicFramePr>
        <p:xfrm>
          <a:off x="6108700" y="5499100"/>
          <a:ext cx="238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name="" r:id="rId37" imgW="238125" imgH="200025" progId="PBrush">
                  <p:embed/>
                </p:oleObj>
              </mc:Choice>
              <mc:Fallback>
                <p:oleObj name="" r:id="rId37" imgW="238125" imgH="200025" progId="PBrush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08700" y="5499100"/>
                        <a:ext cx="23812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5" name="Object 20"/>
          <p:cNvGraphicFramePr>
            <a:graphicFrameLocks noChangeAspect="1"/>
          </p:cNvGraphicFramePr>
          <p:nvPr/>
        </p:nvGraphicFramePr>
        <p:xfrm>
          <a:off x="7239000" y="2514600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" name="" r:id="rId38" imgW="228600" imgH="266700" progId="PBrush">
                  <p:embed/>
                </p:oleObj>
              </mc:Choice>
              <mc:Fallback>
                <p:oleObj name="" r:id="rId38" imgW="228600" imgH="266700" progId="PBrush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2514600"/>
                        <a:ext cx="2286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6" name="Object 21"/>
          <p:cNvGraphicFramePr>
            <a:graphicFrameLocks noChangeAspect="1"/>
          </p:cNvGraphicFramePr>
          <p:nvPr/>
        </p:nvGraphicFramePr>
        <p:xfrm>
          <a:off x="6057900" y="5613400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" name="" r:id="rId40" imgW="228600" imgH="266700" progId="PBrush">
                  <p:embed/>
                </p:oleObj>
              </mc:Choice>
              <mc:Fallback>
                <p:oleObj name="" r:id="rId40" imgW="228600" imgH="266700" progId="PBrush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3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7900" y="5613400"/>
                        <a:ext cx="2286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7" name="Object 22"/>
          <p:cNvGraphicFramePr>
            <a:graphicFrameLocks noChangeAspect="1"/>
          </p:cNvGraphicFramePr>
          <p:nvPr/>
        </p:nvGraphicFramePr>
        <p:xfrm>
          <a:off x="5727700" y="4711700"/>
          <a:ext cx="5429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" name="" r:id="rId41" imgW="542925" imgH="523875" progId="PBrush">
                  <p:embed/>
                </p:oleObj>
              </mc:Choice>
              <mc:Fallback>
                <p:oleObj name="" r:id="rId41" imgW="542925" imgH="523875" progId="PBrush">
                  <p:embed/>
                  <p:pic>
                    <p:nvPicPr>
                      <p:cNvPr id="0" name="图片 3517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27700" y="4711700"/>
                        <a:ext cx="542925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8" name="Object 23"/>
          <p:cNvGraphicFramePr>
            <a:graphicFrameLocks noChangeAspect="1"/>
          </p:cNvGraphicFramePr>
          <p:nvPr/>
        </p:nvGraphicFramePr>
        <p:xfrm>
          <a:off x="5880100" y="5041900"/>
          <a:ext cx="2381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6" name="" r:id="rId43" imgW="238125" imgH="200025" progId="PBrush">
                  <p:embed/>
                </p:oleObj>
              </mc:Choice>
              <mc:Fallback>
                <p:oleObj name="" r:id="rId43" imgW="238125" imgH="200025" progId="PBrush">
                  <p:embed/>
                  <p:pic>
                    <p:nvPicPr>
                      <p:cNvPr id="0" name="图片 352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80100" y="5041900"/>
                        <a:ext cx="238125" cy="20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29" name="Object 24"/>
          <p:cNvGraphicFramePr>
            <a:graphicFrameLocks noChangeAspect="1"/>
          </p:cNvGraphicFramePr>
          <p:nvPr/>
        </p:nvGraphicFramePr>
        <p:xfrm>
          <a:off x="8064500" y="3302000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7" name="" r:id="rId44" imgW="219075" imgH="228600" progId="PBrush">
                  <p:embed/>
                </p:oleObj>
              </mc:Choice>
              <mc:Fallback>
                <p:oleObj name="" r:id="rId44" imgW="219075" imgH="228600" progId="PBrush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4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64500" y="3302000"/>
                        <a:ext cx="2190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0" name="Object 25"/>
          <p:cNvGraphicFramePr>
            <a:graphicFrameLocks noChangeAspect="1"/>
          </p:cNvGraphicFramePr>
          <p:nvPr/>
        </p:nvGraphicFramePr>
        <p:xfrm>
          <a:off x="6016625" y="5092700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4" name="" r:id="rId46" imgW="219075" imgH="228600" progId="PBrush">
                  <p:embed/>
                </p:oleObj>
              </mc:Choice>
              <mc:Fallback>
                <p:oleObj name="" r:id="rId46" imgW="219075" imgH="228600" progId="PBrush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4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6625" y="5092700"/>
                        <a:ext cx="2190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1" name="Object 26"/>
          <p:cNvGraphicFramePr>
            <a:graphicFrameLocks noChangeAspect="1"/>
          </p:cNvGraphicFramePr>
          <p:nvPr/>
        </p:nvGraphicFramePr>
        <p:xfrm>
          <a:off x="8128000" y="4622800"/>
          <a:ext cx="5715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" name="" r:id="rId47" imgW="571500" imgH="247650" progId="PBrush">
                  <p:embed/>
                </p:oleObj>
              </mc:Choice>
              <mc:Fallback>
                <p:oleObj name="" r:id="rId47" imgW="571500" imgH="247650" progId="PBrush">
                  <p:embed/>
                  <p:pic>
                    <p:nvPicPr>
                      <p:cNvPr id="0" name="图片 3523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28000" y="4622800"/>
                        <a:ext cx="571500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32" name="标题 39"/>
          <p:cNvSpPr>
            <a:spLocks noGrp="1"/>
          </p:cNvSpPr>
          <p:nvPr>
            <p:ph type="title"/>
          </p:nvPr>
        </p:nvSpPr>
        <p:spPr>
          <a:xfrm>
            <a:off x="62865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lang="en-US" altLang="zh-CN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Bode</a:t>
            </a: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图确定系统传递函数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Box 3"/>
          <p:cNvSpPr txBox="1"/>
          <p:nvPr/>
        </p:nvSpPr>
        <p:spPr>
          <a:xfrm>
            <a:off x="1851025" y="1285875"/>
            <a:ext cx="28638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确定待定常数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22438" y="1855788"/>
          <a:ext cx="721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7213600" imgH="787400" progId="Equation.3">
                  <p:embed/>
                </p:oleObj>
              </mc:Choice>
              <mc:Fallback>
                <p:oleObj name="" r:id="rId1" imgW="7213600" imgH="7874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2438" y="1855788"/>
                        <a:ext cx="72136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1714500" y="2713038"/>
          <a:ext cx="6692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6692900" imgH="787400" progId="Equation.DSMT4">
                  <p:embed/>
                </p:oleObj>
              </mc:Choice>
              <mc:Fallback>
                <p:oleObj name="" r:id="rId3" imgW="6692900" imgH="7874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4500" y="2713038"/>
                        <a:ext cx="6692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250" y="3714750"/>
            <a:ext cx="14224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考虑到：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4">
            <a:hlinkClick r:id="" action="ppaction://customshow?id=3&amp;return=true"/>
          </p:cNvPr>
          <p:cNvGraphicFramePr>
            <a:graphicFrameLocks noChangeAspect="1"/>
          </p:cNvGraphicFramePr>
          <p:nvPr/>
        </p:nvGraphicFramePr>
        <p:xfrm>
          <a:off x="1714500" y="4270375"/>
          <a:ext cx="461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4610100" imgH="444500" progId="Equation.3">
                  <p:embed/>
                </p:oleObj>
              </mc:Choice>
              <mc:Fallback>
                <p:oleObj name="" r:id="rId5" imgW="4610100" imgH="4445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500" y="4270375"/>
                        <a:ext cx="4610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1684338" y="4984750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5245100" imgH="444500" progId="Equation.3">
                  <p:embed/>
                </p:oleObj>
              </mc:Choice>
              <mc:Fallback>
                <p:oleObj name="" r:id="rId7" imgW="5245100" imgH="444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338" y="4984750"/>
                        <a:ext cx="524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6"/>
          <p:cNvGraphicFramePr>
            <a:graphicFrameLocks noChangeAspect="1"/>
          </p:cNvGraphicFramePr>
          <p:nvPr/>
        </p:nvGraphicFramePr>
        <p:xfrm>
          <a:off x="2143125" y="500063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2565400" imgH="444500" progId="Equation.3">
                  <p:embed/>
                </p:oleObj>
              </mc:Choice>
              <mc:Fallback>
                <p:oleObj name="" r:id="rId9" imgW="2565400" imgH="4445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3125" y="500063"/>
                        <a:ext cx="2565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785938" y="5749925"/>
          <a:ext cx="228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1" imgW="2286000" imgH="393700" progId="Equation.3">
                  <p:embed/>
                </p:oleObj>
              </mc:Choice>
              <mc:Fallback>
                <p:oleObj name="" r:id="rId11" imgW="22860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5938" y="5749925"/>
                        <a:ext cx="2286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68" name="标题 53"/>
          <p:cNvSpPr>
            <a:spLocks noGrp="1"/>
          </p:cNvSpPr>
          <p:nvPr>
            <p:ph type="title"/>
          </p:nvPr>
        </p:nvSpPr>
        <p:spPr>
          <a:xfrm>
            <a:off x="1461770" y="274955"/>
            <a:ext cx="749554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5.3.2 </a:t>
            </a:r>
            <a:r>
              <a:rPr lang="zh-CN" altLang="en-US" sz="2800" b="1" dirty="0">
                <a:solidFill>
                  <a:srgbClr val="A50021"/>
                </a:solidFill>
              </a:rPr>
              <a:t>开环对数</a:t>
            </a:r>
            <a:r>
              <a:rPr lang="zh-CN" altLang="en-US" sz="2800" b="1" dirty="0">
                <a:solidFill>
                  <a:srgbClr val="A50021"/>
                </a:solidFill>
              </a:rPr>
              <a:t>频率特性曲线绘制（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楷体" panose="02010600040101010101" charset="-122"/>
                <a:cs typeface="Times New Roman" panose="02020603050405020304" pitchFamily="18" charset="0"/>
              </a:rPr>
              <a:t>Bode</a:t>
            </a:r>
            <a:r>
              <a:rPr lang="zh-CN" altLang="en-US" sz="2800" b="1" dirty="0">
                <a:solidFill>
                  <a:srgbClr val="A50021"/>
                </a:solidFill>
              </a:rPr>
              <a:t>）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1283970" y="1485900"/>
          <a:ext cx="6297295" cy="163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7" name="" r:id="rId1" imgW="3327400" imgH="862965" progId="Equation.3">
                  <p:embed/>
                </p:oleObj>
              </mc:Choice>
              <mc:Fallback>
                <p:oleObj name="" r:id="rId1" imgW="3327400" imgH="862965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3970" y="1485900"/>
                        <a:ext cx="6297295" cy="1633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792480" y="3045460"/>
          <a:ext cx="6855460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225800" imgH="469900" progId="Equation.3">
                  <p:embed/>
                </p:oleObj>
              </mc:Choice>
              <mc:Fallback>
                <p:oleObj name="" r:id="rId3" imgW="3225800" imgH="469900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" y="3045460"/>
                        <a:ext cx="6855460" cy="998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755650" y="5229225"/>
          <a:ext cx="1631315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5" imgW="736600" imgH="203200" progId="Equation.3">
                  <p:embed/>
                </p:oleObj>
              </mc:Choice>
              <mc:Fallback>
                <p:oleObj name="" r:id="rId5" imgW="736600" imgH="2032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5229225"/>
                        <a:ext cx="1631315" cy="413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1764030" y="5642610"/>
          <a:ext cx="428180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7" imgW="1892300" imgH="228600" progId="Equation.3">
                  <p:embed/>
                </p:oleObj>
              </mc:Choice>
              <mc:Fallback>
                <p:oleObj name="" r:id="rId7" imgW="1892300" imgH="2286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4030" y="5642610"/>
                        <a:ext cx="4281805" cy="519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49463" y="6021070"/>
          <a:ext cx="563245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489200" imgH="241300" progId="Equation.3">
                  <p:embed/>
                </p:oleObj>
              </mc:Choice>
              <mc:Fallback>
                <p:oleObj name="" r:id="rId9" imgW="2489200" imgH="2413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49463" y="6021070"/>
                        <a:ext cx="5632450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18933" y="4077653"/>
          <a:ext cx="636968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997200" imgH="228600" progId="Equation.3">
                  <p:embed/>
                </p:oleObj>
              </mc:Choice>
              <mc:Fallback>
                <p:oleObj name="" r:id="rId11" imgW="2997200" imgH="228600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8933" y="4077653"/>
                        <a:ext cx="636968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475105" y="4608513"/>
          <a:ext cx="6828790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213100" imgH="241300" progId="Equation.3">
                  <p:embed/>
                </p:oleObj>
              </mc:Choice>
              <mc:Fallback>
                <p:oleObj name="" r:id="rId13" imgW="3213100" imgH="241300" progId="Equation.3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75105" y="4608513"/>
                        <a:ext cx="6828790" cy="51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idx="1"/>
          </p:nvPr>
        </p:nvSpPr>
        <p:spPr>
          <a:xfrm>
            <a:off x="0" y="1574800"/>
            <a:ext cx="91440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sp>
        <p:nvSpPr>
          <p:cNvPr id="60418" name="Rectangle 4"/>
          <p:cNvSpPr/>
          <p:nvPr/>
        </p:nvSpPr>
        <p:spPr>
          <a:xfrm>
            <a:off x="76200" y="1752600"/>
            <a:ext cx="3962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绘制开环系统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Bode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</a:rPr>
              <a:t>图的步骤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5"/>
          <p:cNvSpPr/>
          <p:nvPr/>
        </p:nvSpPr>
        <p:spPr>
          <a:xfrm>
            <a:off x="241300" y="2667000"/>
            <a:ext cx="2971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⑴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G(j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标准型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Rectangle 6"/>
          <p:cNvSpPr/>
          <p:nvPr/>
        </p:nvSpPr>
        <p:spPr>
          <a:xfrm>
            <a:off x="228600" y="3657600"/>
            <a:ext cx="2819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⑵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顺序列出转折频率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Rectangle 7"/>
          <p:cNvSpPr/>
          <p:nvPr/>
        </p:nvSpPr>
        <p:spPr>
          <a:xfrm>
            <a:off x="228600" y="4648200"/>
            <a:ext cx="2362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⑶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确定基准线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Rectangle 8"/>
          <p:cNvSpPr/>
          <p:nvPr/>
        </p:nvSpPr>
        <p:spPr>
          <a:xfrm>
            <a:off x="228600" y="5880100"/>
            <a:ext cx="1600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⑷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叠加作图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3" name="AutoShape 9"/>
          <p:cNvSpPr/>
          <p:nvPr/>
        </p:nvSpPr>
        <p:spPr>
          <a:xfrm>
            <a:off x="4953000" y="4470400"/>
            <a:ext cx="152400" cy="762000"/>
          </a:xfrm>
          <a:prstGeom prst="leftBrace">
            <a:avLst>
              <a:gd name="adj1" fmla="val 4164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0424" name="Object 2"/>
          <p:cNvGraphicFramePr>
            <a:graphicFrameLocks noChangeAspect="1"/>
          </p:cNvGraphicFramePr>
          <p:nvPr/>
        </p:nvGraphicFramePr>
        <p:xfrm>
          <a:off x="5029200" y="2286000"/>
          <a:ext cx="28956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2" name="" r:id="rId1" imgW="1790700" imgH="762000" progId="Equation.3">
                  <p:embed/>
                </p:oleObj>
              </mc:Choice>
              <mc:Fallback>
                <p:oleObj name="" r:id="rId1" imgW="1790700" imgH="762000" progId="Equation.3">
                  <p:embed/>
                  <p:pic>
                    <p:nvPicPr>
                      <p:cNvPr id="0" name="图片 34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29200" y="2286000"/>
                        <a:ext cx="2895600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5" name="Group 11"/>
          <p:cNvGrpSpPr/>
          <p:nvPr/>
        </p:nvGrpSpPr>
        <p:grpSpPr>
          <a:xfrm>
            <a:off x="4267200" y="1600200"/>
            <a:ext cx="3873500" cy="749300"/>
            <a:chOff x="2840" y="1064"/>
            <a:chExt cx="2440" cy="472"/>
          </a:xfrm>
        </p:grpSpPr>
        <p:graphicFrame>
          <p:nvGraphicFramePr>
            <p:cNvPr id="60426" name="Object 5"/>
            <p:cNvGraphicFramePr>
              <a:graphicFrameLocks noChangeAspect="1"/>
            </p:cNvGraphicFramePr>
            <p:nvPr/>
          </p:nvGraphicFramePr>
          <p:xfrm>
            <a:off x="3310" y="1064"/>
            <a:ext cx="1970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" name="" r:id="rId3" imgW="1752600" imgH="431800" progId="Equation.3">
                    <p:embed/>
                  </p:oleObj>
                </mc:Choice>
                <mc:Fallback>
                  <p:oleObj name="" r:id="rId3" imgW="1752600" imgH="431800" progId="Equation.3">
                    <p:embed/>
                    <p:pic>
                      <p:nvPicPr>
                        <p:cNvPr id="0" name="图片 34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10" y="1064"/>
                          <a:ext cx="1970" cy="4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7" name="Rectangle 13"/>
            <p:cNvSpPr/>
            <p:nvPr/>
          </p:nvSpPr>
          <p:spPr>
            <a:xfrm>
              <a:off x="2840" y="114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endPara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28" name="Rectangle 14"/>
          <p:cNvSpPr/>
          <p:nvPr/>
        </p:nvSpPr>
        <p:spPr>
          <a:xfrm>
            <a:off x="5135563" y="3429000"/>
            <a:ext cx="1676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0.2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惯性环节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29" name="Rectangle 15"/>
          <p:cNvSpPr/>
          <p:nvPr/>
        </p:nvSpPr>
        <p:spPr>
          <a:xfrm>
            <a:off x="5135563" y="3721100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0.5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一阶复合微分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0" name="Rectangle 16"/>
          <p:cNvSpPr/>
          <p:nvPr/>
        </p:nvSpPr>
        <p:spPr>
          <a:xfrm>
            <a:off x="5249863" y="4025900"/>
            <a:ext cx="1828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1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振荡环节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1" name="AutoShape 17"/>
          <p:cNvSpPr/>
          <p:nvPr/>
        </p:nvSpPr>
        <p:spPr>
          <a:xfrm>
            <a:off x="4995863" y="3505200"/>
            <a:ext cx="152400" cy="838200"/>
          </a:xfrm>
          <a:prstGeom prst="leftBrace">
            <a:avLst>
              <a:gd name="adj1" fmla="val 4580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0432" name="Group 18"/>
          <p:cNvGrpSpPr/>
          <p:nvPr/>
        </p:nvGrpSpPr>
        <p:grpSpPr>
          <a:xfrm>
            <a:off x="5072063" y="4470400"/>
            <a:ext cx="3767137" cy="366713"/>
            <a:chOff x="3195" y="2816"/>
            <a:chExt cx="2373" cy="231"/>
          </a:xfrm>
        </p:grpSpPr>
        <p:graphicFrame>
          <p:nvGraphicFramePr>
            <p:cNvPr id="60433" name="Object 4"/>
            <p:cNvGraphicFramePr>
              <a:graphicFrameLocks noChangeAspect="1"/>
            </p:cNvGraphicFramePr>
            <p:nvPr/>
          </p:nvGraphicFramePr>
          <p:xfrm>
            <a:off x="3771" y="2830"/>
            <a:ext cx="179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" r:id="rId5" imgW="1524000" imgH="203200" progId="Equation.3">
                    <p:embed/>
                  </p:oleObj>
                </mc:Choice>
                <mc:Fallback>
                  <p:oleObj name="" r:id="rId5" imgW="1524000" imgH="203200" progId="Equation.3">
                    <p:embed/>
                    <p:pic>
                      <p:nvPicPr>
                        <p:cNvPr id="0" name="图片 34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71" y="2830"/>
                          <a:ext cx="179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4" name="Rectangle 20"/>
            <p:cNvSpPr/>
            <p:nvPr/>
          </p:nvSpPr>
          <p:spPr>
            <a:xfrm>
              <a:off x="3195" y="2816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基准点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0435" name="Group 21"/>
          <p:cNvGrpSpPr/>
          <p:nvPr/>
        </p:nvGrpSpPr>
        <p:grpSpPr>
          <a:xfrm>
            <a:off x="5084763" y="4851400"/>
            <a:ext cx="3014662" cy="396875"/>
            <a:chOff x="3203" y="3056"/>
            <a:chExt cx="1899" cy="250"/>
          </a:xfrm>
        </p:grpSpPr>
        <p:graphicFrame>
          <p:nvGraphicFramePr>
            <p:cNvPr id="60436" name="Object 3"/>
            <p:cNvGraphicFramePr>
              <a:graphicFrameLocks noChangeAspect="1"/>
            </p:cNvGraphicFramePr>
            <p:nvPr/>
          </p:nvGraphicFramePr>
          <p:xfrm>
            <a:off x="3771" y="3067"/>
            <a:ext cx="133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" r:id="rId7" imgW="1040765" imgH="215900" progId="Equation.3">
                    <p:embed/>
                  </p:oleObj>
                </mc:Choice>
                <mc:Fallback>
                  <p:oleObj name="" r:id="rId7" imgW="1040765" imgH="215900" progId="Equation.3">
                    <p:embed/>
                    <p:pic>
                      <p:nvPicPr>
                        <p:cNvPr id="0" name="图片 33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71" y="3067"/>
                          <a:ext cx="1331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7" name="Rectangle 23"/>
            <p:cNvSpPr/>
            <p:nvPr/>
          </p:nvSpPr>
          <p:spPr>
            <a:xfrm>
              <a:off x="3203" y="305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斜率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38" name="Rectangle 24"/>
          <p:cNvSpPr/>
          <p:nvPr/>
        </p:nvSpPr>
        <p:spPr>
          <a:xfrm>
            <a:off x="1828800" y="54991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一阶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39" name="Rectangle 25"/>
          <p:cNvSpPr/>
          <p:nvPr/>
        </p:nvSpPr>
        <p:spPr>
          <a:xfrm>
            <a:off x="2527300" y="5346700"/>
            <a:ext cx="2362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惯性环节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-20dB/dec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0" name="Rectangle 26"/>
          <p:cNvSpPr/>
          <p:nvPr/>
        </p:nvSpPr>
        <p:spPr>
          <a:xfrm>
            <a:off x="2514600" y="5691188"/>
            <a:ext cx="25146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复合微分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+20dB/dec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1" name="AutoShape 27"/>
          <p:cNvSpPr/>
          <p:nvPr/>
        </p:nvSpPr>
        <p:spPr>
          <a:xfrm>
            <a:off x="2438400" y="5422900"/>
            <a:ext cx="76200" cy="533400"/>
          </a:xfrm>
          <a:prstGeom prst="leftBrace">
            <a:avLst>
              <a:gd name="adj1" fmla="val 583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2" name="Rectangle 28"/>
          <p:cNvSpPr/>
          <p:nvPr/>
        </p:nvSpPr>
        <p:spPr>
          <a:xfrm>
            <a:off x="1828800" y="61468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二阶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3" name="Rectangle 29"/>
          <p:cNvSpPr/>
          <p:nvPr/>
        </p:nvSpPr>
        <p:spPr>
          <a:xfrm>
            <a:off x="2527300" y="5994400"/>
            <a:ext cx="24384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振荡环节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-40dB/dec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4" name="Rectangle 30"/>
          <p:cNvSpPr/>
          <p:nvPr/>
        </p:nvSpPr>
        <p:spPr>
          <a:xfrm>
            <a:off x="2527300" y="6275388"/>
            <a:ext cx="24384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复合微分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-40dB/dec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5" name="AutoShape 31"/>
          <p:cNvSpPr/>
          <p:nvPr/>
        </p:nvSpPr>
        <p:spPr>
          <a:xfrm>
            <a:off x="2438400" y="6070600"/>
            <a:ext cx="76200" cy="533400"/>
          </a:xfrm>
          <a:prstGeom prst="leftBrace">
            <a:avLst>
              <a:gd name="adj1" fmla="val 583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6" name="AutoShape 32"/>
          <p:cNvSpPr/>
          <p:nvPr/>
        </p:nvSpPr>
        <p:spPr>
          <a:xfrm>
            <a:off x="1752600" y="54483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7" name="Rectangle 33"/>
          <p:cNvSpPr/>
          <p:nvPr/>
        </p:nvSpPr>
        <p:spPr>
          <a:xfrm>
            <a:off x="5092700" y="5422900"/>
            <a:ext cx="30099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w=0.2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惯性环节   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-20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8" name="Rectangle 34"/>
          <p:cNvSpPr/>
          <p:nvPr/>
        </p:nvSpPr>
        <p:spPr>
          <a:xfrm>
            <a:off x="5092700" y="5715000"/>
            <a:ext cx="30861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w=0.5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一阶复合微分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+20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49" name="Rectangle 35"/>
          <p:cNvSpPr/>
          <p:nvPr/>
        </p:nvSpPr>
        <p:spPr>
          <a:xfrm>
            <a:off x="5105400" y="6019800"/>
            <a:ext cx="299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w=1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振荡环节   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-40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0450" name="AutoShape 36"/>
          <p:cNvSpPr/>
          <p:nvPr/>
        </p:nvSpPr>
        <p:spPr>
          <a:xfrm>
            <a:off x="4953000" y="5499100"/>
            <a:ext cx="152400" cy="838200"/>
          </a:xfrm>
          <a:prstGeom prst="leftBrace">
            <a:avLst>
              <a:gd name="adj1" fmla="val 4580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0451" name="Group 37"/>
          <p:cNvGrpSpPr/>
          <p:nvPr/>
        </p:nvGrpSpPr>
        <p:grpSpPr>
          <a:xfrm>
            <a:off x="2057400" y="4495800"/>
            <a:ext cx="2133600" cy="762000"/>
            <a:chOff x="1296" y="2832"/>
            <a:chExt cx="1344" cy="480"/>
          </a:xfrm>
        </p:grpSpPr>
        <p:sp>
          <p:nvSpPr>
            <p:cNvPr id="60452" name="Rectangle 38"/>
            <p:cNvSpPr/>
            <p:nvPr/>
          </p:nvSpPr>
          <p:spPr>
            <a:xfrm>
              <a:off x="1296" y="2832"/>
              <a:ext cx="1344" cy="4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最小转折频率之左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的特性及其延长线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53" name="AutoShape 39"/>
            <p:cNvSpPr/>
            <p:nvPr/>
          </p:nvSpPr>
          <p:spPr>
            <a:xfrm>
              <a:off x="1296" y="2832"/>
              <a:ext cx="1248" cy="480"/>
            </a:xfrm>
            <a:prstGeom prst="bracketPair">
              <a:avLst>
                <a:gd name="adj" fmla="val 16667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454" name="标题 40"/>
          <p:cNvSpPr>
            <a:spLocks noGrp="1"/>
          </p:cNvSpPr>
          <p:nvPr>
            <p:ph type="title"/>
          </p:nvPr>
        </p:nvSpPr>
        <p:spPr>
          <a:xfrm>
            <a:off x="628650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A50021"/>
                </a:solidFill>
              </a:rPr>
              <a:t>例</a:t>
            </a:r>
            <a:r>
              <a:rPr lang="en-US" altLang="zh-CN" sz="2800" b="1" dirty="0">
                <a:solidFill>
                  <a:srgbClr val="A50021"/>
                </a:solidFill>
              </a:rPr>
              <a:t>2</a:t>
            </a:r>
            <a:r>
              <a:rPr lang="zh-CN" altLang="en-US" sz="2800" b="1" dirty="0">
                <a:solidFill>
                  <a:srgbClr val="A50021"/>
                </a:solidFill>
              </a:rPr>
              <a:t>   绘制开环系统的近似对数频率特性图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idx="1"/>
          </p:nvPr>
        </p:nvSpPr>
        <p:spPr>
          <a:xfrm>
            <a:off x="63500" y="15748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sp>
        <p:nvSpPr>
          <p:cNvPr id="61442" name="Rectangle 4"/>
          <p:cNvSpPr/>
          <p:nvPr/>
        </p:nvSpPr>
        <p:spPr>
          <a:xfrm>
            <a:off x="152400" y="476885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⑸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修正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Rectangle 5"/>
          <p:cNvSpPr/>
          <p:nvPr/>
        </p:nvSpPr>
        <p:spPr>
          <a:xfrm>
            <a:off x="152400" y="592772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⑹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检查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AutoShape 6"/>
          <p:cNvSpPr/>
          <p:nvPr/>
        </p:nvSpPr>
        <p:spPr>
          <a:xfrm>
            <a:off x="1257300" y="4708525"/>
            <a:ext cx="152400" cy="762000"/>
          </a:xfrm>
          <a:prstGeom prst="leftBrace">
            <a:avLst>
              <a:gd name="adj1" fmla="val 4164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7"/>
          <p:cNvSpPr/>
          <p:nvPr/>
        </p:nvSpPr>
        <p:spPr>
          <a:xfrm>
            <a:off x="1295400" y="4632325"/>
            <a:ext cx="3962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①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两惯性环节转折频率很接近时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Rectangle 8"/>
          <p:cNvSpPr/>
          <p:nvPr/>
        </p:nvSpPr>
        <p:spPr>
          <a:xfrm>
            <a:off x="1295400" y="5064125"/>
            <a:ext cx="3962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②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振荡环节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(0.38, 0.8)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时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Rectangle 9"/>
          <p:cNvSpPr/>
          <p:nvPr/>
        </p:nvSpPr>
        <p:spPr>
          <a:xfrm>
            <a:off x="1295400" y="5546725"/>
            <a:ext cx="4800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①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L(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最右端曲线斜率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=-20(n-m) dB/dec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8" name="Rectangle 10"/>
          <p:cNvSpPr/>
          <p:nvPr/>
        </p:nvSpPr>
        <p:spPr>
          <a:xfrm>
            <a:off x="1295400" y="5940425"/>
            <a:ext cx="6705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②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转折点数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=(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惯性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)+(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一阶复合微分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)+(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振荡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)+(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二阶复合微分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49" name="Rectangle 11"/>
          <p:cNvSpPr/>
          <p:nvPr/>
        </p:nvSpPr>
        <p:spPr>
          <a:xfrm>
            <a:off x="1295400" y="6308725"/>
            <a:ext cx="2895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③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j(w)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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-90°(n-m)</a:t>
            </a:r>
            <a:endParaRPr lang="en-US" altLang="zh-CN" dirty="0"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61450" name="AutoShape 12"/>
          <p:cNvSpPr/>
          <p:nvPr/>
        </p:nvSpPr>
        <p:spPr>
          <a:xfrm>
            <a:off x="1244600" y="5622925"/>
            <a:ext cx="152400" cy="1006475"/>
          </a:xfrm>
          <a:prstGeom prst="leftBrace">
            <a:avLst>
              <a:gd name="adj1" fmla="val 55004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51" name="AutoShape 13"/>
          <p:cNvSpPr/>
          <p:nvPr/>
        </p:nvSpPr>
        <p:spPr>
          <a:xfrm>
            <a:off x="228600" y="1787525"/>
            <a:ext cx="152400" cy="762000"/>
          </a:xfrm>
          <a:prstGeom prst="leftBrace">
            <a:avLst>
              <a:gd name="adj1" fmla="val 41643"/>
              <a:gd name="adj2" fmla="val 50000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452" name="Group 14"/>
          <p:cNvGrpSpPr/>
          <p:nvPr/>
        </p:nvGrpSpPr>
        <p:grpSpPr>
          <a:xfrm>
            <a:off x="347663" y="1787525"/>
            <a:ext cx="3767137" cy="366713"/>
            <a:chOff x="3195" y="2816"/>
            <a:chExt cx="2373" cy="231"/>
          </a:xfrm>
        </p:grpSpPr>
        <p:graphicFrame>
          <p:nvGraphicFramePr>
            <p:cNvPr id="61453" name="Object 19"/>
            <p:cNvGraphicFramePr>
              <a:graphicFrameLocks noChangeAspect="1"/>
            </p:cNvGraphicFramePr>
            <p:nvPr/>
          </p:nvGraphicFramePr>
          <p:xfrm>
            <a:off x="3771" y="2830"/>
            <a:ext cx="179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2" name="" r:id="rId1" imgW="1524000" imgH="203200" progId="Equation.3">
                    <p:embed/>
                  </p:oleObj>
                </mc:Choice>
                <mc:Fallback>
                  <p:oleObj name="" r:id="rId1" imgW="1524000" imgH="203200" progId="Equation.3">
                    <p:embed/>
                    <p:pic>
                      <p:nvPicPr>
                        <p:cNvPr id="0" name="图片 336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71" y="2830"/>
                          <a:ext cx="1797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Rectangle 16"/>
            <p:cNvSpPr/>
            <p:nvPr/>
          </p:nvSpPr>
          <p:spPr>
            <a:xfrm>
              <a:off x="3195" y="2816"/>
              <a:ext cx="6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基准点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1455" name="Group 17"/>
          <p:cNvGrpSpPr/>
          <p:nvPr/>
        </p:nvGrpSpPr>
        <p:grpSpPr>
          <a:xfrm>
            <a:off x="360363" y="2168525"/>
            <a:ext cx="3014662" cy="396875"/>
            <a:chOff x="3203" y="3056"/>
            <a:chExt cx="1899" cy="250"/>
          </a:xfrm>
        </p:grpSpPr>
        <p:graphicFrame>
          <p:nvGraphicFramePr>
            <p:cNvPr id="61456" name="Object 18"/>
            <p:cNvGraphicFramePr>
              <a:graphicFrameLocks noChangeAspect="1"/>
            </p:cNvGraphicFramePr>
            <p:nvPr/>
          </p:nvGraphicFramePr>
          <p:xfrm>
            <a:off x="3771" y="3067"/>
            <a:ext cx="1331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3" name="" r:id="rId3" imgW="1040765" imgH="215900" progId="Equation.3">
                    <p:embed/>
                  </p:oleObj>
                </mc:Choice>
                <mc:Fallback>
                  <p:oleObj name="" r:id="rId3" imgW="1040765" imgH="215900" progId="Equation.3">
                    <p:embed/>
                    <p:pic>
                      <p:nvPicPr>
                        <p:cNvPr id="0" name="图片 336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71" y="3067"/>
                          <a:ext cx="1331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7" name="Rectangle 19"/>
            <p:cNvSpPr/>
            <p:nvPr/>
          </p:nvSpPr>
          <p:spPr>
            <a:xfrm>
              <a:off x="3203" y="3056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  <a:buFontTx/>
              </a:pPr>
              <a:r>
                <a:rPr lang="zh-CN" altLang="en-US" dirty="0">
                  <a:latin typeface="Calibri" panose="020F0502020204030204" pitchFamily="34" charset="0"/>
                  <a:ea typeface="宋体" panose="02010600030101010101" pitchFamily="2" charset="-122"/>
                </a:rPr>
                <a:t>斜率</a:t>
              </a: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1458" name="Rectangle 20"/>
          <p:cNvSpPr/>
          <p:nvPr/>
        </p:nvSpPr>
        <p:spPr>
          <a:xfrm>
            <a:off x="368300" y="2740025"/>
            <a:ext cx="30099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w=0.2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惯性环节   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-20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59" name="Rectangle 21"/>
          <p:cNvSpPr/>
          <p:nvPr/>
        </p:nvSpPr>
        <p:spPr>
          <a:xfrm>
            <a:off x="368300" y="3032125"/>
            <a:ext cx="30861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w=0.5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一阶复合微分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+20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60" name="Rectangle 22"/>
          <p:cNvSpPr/>
          <p:nvPr/>
        </p:nvSpPr>
        <p:spPr>
          <a:xfrm>
            <a:off x="381000" y="3336925"/>
            <a:ext cx="2997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w=1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振荡环节    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-40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61" name="AutoShape 23"/>
          <p:cNvSpPr/>
          <p:nvPr/>
        </p:nvSpPr>
        <p:spPr>
          <a:xfrm>
            <a:off x="228600" y="2816225"/>
            <a:ext cx="152400" cy="838200"/>
          </a:xfrm>
          <a:prstGeom prst="leftBrace">
            <a:avLst>
              <a:gd name="adj1" fmla="val 4580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62" name="Object 2"/>
          <p:cNvGraphicFramePr>
            <a:graphicFrameLocks noChangeAspect="1"/>
          </p:cNvGraphicFramePr>
          <p:nvPr/>
        </p:nvGraphicFramePr>
        <p:xfrm>
          <a:off x="3048000" y="2514600"/>
          <a:ext cx="21336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5" imgW="3333750" imgH="2952750" progId="PBrush">
                  <p:embed/>
                </p:oleObj>
              </mc:Choice>
              <mc:Fallback>
                <p:oleObj name="" r:id="rId5" imgW="3333750" imgH="2952750" progId="PBrush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2514600"/>
                        <a:ext cx="2133600" cy="188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3"/>
          <p:cNvGraphicFramePr>
            <a:graphicFrameLocks noChangeAspect="1"/>
          </p:cNvGraphicFramePr>
          <p:nvPr/>
        </p:nvGraphicFramePr>
        <p:xfrm>
          <a:off x="5048250" y="1981200"/>
          <a:ext cx="401955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7" imgW="4552950" imgH="3162300" progId="PBrush">
                  <p:embed/>
                </p:oleObj>
              </mc:Choice>
              <mc:Fallback>
                <p:oleObj name="" r:id="rId7" imgW="4552950" imgH="3162300" progId="PBrush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8250" y="1981200"/>
                        <a:ext cx="4019550" cy="297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4"/>
          <p:cNvGraphicFramePr>
            <a:graphicFrameLocks noChangeAspect="1"/>
          </p:cNvGraphicFramePr>
          <p:nvPr/>
        </p:nvGraphicFramePr>
        <p:xfrm>
          <a:off x="5294313" y="2374900"/>
          <a:ext cx="17668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9" imgW="2000250" imgH="533400" progId="PBrush">
                  <p:embed/>
                </p:oleObj>
              </mc:Choice>
              <mc:Fallback>
                <p:oleObj name="" r:id="rId9" imgW="2000250" imgH="533400" progId="PBrush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4313" y="2374900"/>
                        <a:ext cx="1766887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5"/>
          <p:cNvGraphicFramePr>
            <a:graphicFrameLocks noChangeAspect="1"/>
          </p:cNvGraphicFramePr>
          <p:nvPr/>
        </p:nvGraphicFramePr>
        <p:xfrm>
          <a:off x="6897688" y="2720975"/>
          <a:ext cx="201612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" r:id="rId11" imgW="228600" imgH="209550" progId="PBrush">
                  <p:embed/>
                </p:oleObj>
              </mc:Choice>
              <mc:Fallback>
                <p:oleObj name="" r:id="rId11" imgW="228600" imgH="209550" progId="PBrush">
                  <p:embed/>
                  <p:pic>
                    <p:nvPicPr>
                      <p:cNvPr id="0" name="图片 336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97688" y="2720975"/>
                        <a:ext cx="201612" cy="19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6"/>
          <p:cNvGraphicFramePr>
            <a:graphicFrameLocks noChangeAspect="1"/>
          </p:cNvGraphicFramePr>
          <p:nvPr/>
        </p:nvGraphicFramePr>
        <p:xfrm>
          <a:off x="6977063" y="2781300"/>
          <a:ext cx="612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13" imgW="695325" imgH="933450" progId="PBrush">
                  <p:embed/>
                </p:oleObj>
              </mc:Choice>
              <mc:Fallback>
                <p:oleObj name="" r:id="rId13" imgW="695325" imgH="933450" progId="PBrush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77063" y="2781300"/>
                        <a:ext cx="61277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7"/>
          <p:cNvGraphicFramePr>
            <a:graphicFrameLocks noChangeAspect="1"/>
          </p:cNvGraphicFramePr>
          <p:nvPr/>
        </p:nvGraphicFramePr>
        <p:xfrm>
          <a:off x="5294313" y="2368550"/>
          <a:ext cx="5556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5" imgW="628650" imgH="247650" progId="PBrush">
                  <p:embed/>
                </p:oleObj>
              </mc:Choice>
              <mc:Fallback>
                <p:oleObj name="" r:id="rId15" imgW="628650" imgH="247650" progId="PBrush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4313" y="2368550"/>
                        <a:ext cx="555625" cy="23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8"/>
          <p:cNvGraphicFramePr>
            <a:graphicFrameLocks noChangeAspect="1"/>
          </p:cNvGraphicFramePr>
          <p:nvPr/>
        </p:nvGraphicFramePr>
        <p:xfrm>
          <a:off x="5795963" y="2493963"/>
          <a:ext cx="731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17" imgW="828675" imgH="457200" progId="PBrush">
                  <p:embed/>
                </p:oleObj>
              </mc:Choice>
              <mc:Fallback>
                <p:oleObj name="" r:id="rId17" imgW="828675" imgH="457200" progId="PBrush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2493963"/>
                        <a:ext cx="731837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9"/>
          <p:cNvGraphicFramePr>
            <a:graphicFrameLocks noChangeAspect="1"/>
          </p:cNvGraphicFramePr>
          <p:nvPr/>
        </p:nvGraphicFramePr>
        <p:xfrm>
          <a:off x="6472238" y="2792413"/>
          <a:ext cx="5556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9" imgW="628650" imgH="314325" progId="PBrush">
                  <p:embed/>
                </p:oleObj>
              </mc:Choice>
              <mc:Fallback>
                <p:oleObj name="" r:id="rId19" imgW="628650" imgH="314325" progId="PBrush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2238" y="2792413"/>
                        <a:ext cx="55562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10"/>
          <p:cNvGraphicFramePr>
            <a:graphicFrameLocks noChangeAspect="1"/>
          </p:cNvGraphicFramePr>
          <p:nvPr/>
        </p:nvGraphicFramePr>
        <p:xfrm>
          <a:off x="5451475" y="2513013"/>
          <a:ext cx="269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21" imgW="304800" imgH="171450" progId="PBrush">
                  <p:embed/>
                </p:oleObj>
              </mc:Choice>
              <mc:Fallback>
                <p:oleObj name="" r:id="rId21" imgW="304800" imgH="171450" progId="PBrush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51475" y="2513013"/>
                        <a:ext cx="269875" cy="16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11"/>
          <p:cNvGraphicFramePr>
            <a:graphicFrameLocks noChangeAspect="1"/>
          </p:cNvGraphicFramePr>
          <p:nvPr/>
        </p:nvGraphicFramePr>
        <p:xfrm>
          <a:off x="5832475" y="2662238"/>
          <a:ext cx="269875" cy="16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23" imgW="304800" imgH="180975" progId="PBrush">
                  <p:embed/>
                </p:oleObj>
              </mc:Choice>
              <mc:Fallback>
                <p:oleObj name="" r:id="rId23" imgW="304800" imgH="180975" progId="PBrush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32475" y="2662238"/>
                        <a:ext cx="269875" cy="16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2" name="Object 12"/>
          <p:cNvGraphicFramePr>
            <a:graphicFrameLocks noChangeAspect="1"/>
          </p:cNvGraphicFramePr>
          <p:nvPr/>
        </p:nvGraphicFramePr>
        <p:xfrm>
          <a:off x="6561138" y="2751138"/>
          <a:ext cx="26987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25" imgW="304800" imgH="171450" progId="PBrush">
                  <p:embed/>
                </p:oleObj>
              </mc:Choice>
              <mc:Fallback>
                <p:oleObj name="" r:id="rId25" imgW="304800" imgH="171450" progId="PBrush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61138" y="2751138"/>
                        <a:ext cx="269875" cy="160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13"/>
          <p:cNvGraphicFramePr>
            <a:graphicFrameLocks noChangeAspect="1"/>
          </p:cNvGraphicFramePr>
          <p:nvPr/>
        </p:nvGraphicFramePr>
        <p:xfrm>
          <a:off x="6977063" y="2965450"/>
          <a:ext cx="1773237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26" imgW="2009775" imgH="1390650" progId="PBrush">
                  <p:embed/>
                </p:oleObj>
              </mc:Choice>
              <mc:Fallback>
                <p:oleObj name="" r:id="rId26" imgW="2009775" imgH="1390650" progId="PBrush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77063" y="2965450"/>
                        <a:ext cx="1773237" cy="130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4" name="Object 14"/>
          <p:cNvGraphicFramePr>
            <a:graphicFrameLocks noChangeAspect="1"/>
          </p:cNvGraphicFramePr>
          <p:nvPr/>
        </p:nvGraphicFramePr>
        <p:xfrm>
          <a:off x="7537450" y="3233738"/>
          <a:ext cx="268288" cy="17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28" imgW="304800" imgH="190500" progId="PBrush">
                  <p:embed/>
                </p:oleObj>
              </mc:Choice>
              <mc:Fallback>
                <p:oleObj name="" r:id="rId28" imgW="304800" imgH="190500" progId="PBrush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37450" y="3233738"/>
                        <a:ext cx="268288" cy="179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5" name="Object 15"/>
          <p:cNvGraphicFramePr>
            <a:graphicFrameLocks noChangeAspect="1"/>
          </p:cNvGraphicFramePr>
          <p:nvPr/>
        </p:nvGraphicFramePr>
        <p:xfrm>
          <a:off x="5272088" y="4054475"/>
          <a:ext cx="34480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30" imgW="3905250" imgH="866775" progId="PBrush">
                  <p:embed/>
                </p:oleObj>
              </mc:Choice>
              <mc:Fallback>
                <p:oleObj name="" r:id="rId30" imgW="3905250" imgH="866775" progId="PBrush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2088" y="4054475"/>
                        <a:ext cx="3448050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6" name="Object 16"/>
          <p:cNvGraphicFramePr>
            <a:graphicFrameLocks noChangeAspect="1"/>
          </p:cNvGraphicFramePr>
          <p:nvPr/>
        </p:nvGraphicFramePr>
        <p:xfrm>
          <a:off x="5407025" y="3925888"/>
          <a:ext cx="4365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32" imgW="495300" imgH="219075" progId="PBrush">
                  <p:embed/>
                </p:oleObj>
              </mc:Choice>
              <mc:Fallback>
                <p:oleObj name="" r:id="rId32" imgW="495300" imgH="219075" progId="PBrush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3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7025" y="3925888"/>
                        <a:ext cx="436563" cy="206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7" name="Object 17"/>
          <p:cNvGraphicFramePr>
            <a:graphicFrameLocks noChangeAspect="1"/>
          </p:cNvGraphicFramePr>
          <p:nvPr/>
        </p:nvGraphicFramePr>
        <p:xfrm>
          <a:off x="5848350" y="123825"/>
          <a:ext cx="31432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34" imgW="3143250" imgH="1323975" progId="PBrush">
                  <p:embed/>
                </p:oleObj>
              </mc:Choice>
              <mc:Fallback>
                <p:oleObj name="" r:id="rId34" imgW="3143250" imgH="1323975" progId="PBrush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848350" y="123825"/>
                        <a:ext cx="3143250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554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线性系统的频域特性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4523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频率函数的基本概念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5.2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幅相频率特性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图）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5.3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对数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频率特性（</a:t>
            </a:r>
            <a:r>
              <a:rPr lang="en-US" altLang="zh-CN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Bode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图）</a:t>
            </a:r>
            <a:endParaRPr lang="zh-CN" altLang="en-US" sz="2400" b="1" noProof="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5.4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频域稳定判据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稳定裕度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5.6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利用开环频率特性分析系统的性能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5.7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闭环频率特性曲线的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绘制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42926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en-US" sz="32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5.4 </a:t>
            </a:r>
            <a:r>
              <a:rPr lang="zh-CN" altLang="en-US" sz="32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奈奎斯特（</a:t>
            </a:r>
            <a:r>
              <a:rPr lang="en-US" altLang="zh-CN" sz="32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Nyquist</a:t>
            </a:r>
            <a:r>
              <a:rPr lang="zh-CN" altLang="en-US" sz="3200" b="1" noProof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）稳定判据</a:t>
            </a:r>
            <a:endParaRPr lang="zh-CN" altLang="en-US" sz="3200" b="1" noProof="0" dirty="0">
              <a:ln w="15875"/>
              <a:solidFill>
                <a:srgbClr val="C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070735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9750" y="1630045"/>
            <a:ext cx="8143875" cy="193484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342900" marR="0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b="1" kern="1200" cap="none" spc="0" normalizeH="0" baseline="0" noProof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频率稳定判据</a:t>
            </a:r>
            <a:endParaRPr kumimoji="0" lang="en-US" sz="2400" b="1" kern="1200" cap="none" spc="0" normalizeH="0" baseline="0" noProof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0033CC"/>
                </a:solidFill>
                <a:latin typeface="+mj-ea"/>
                <a:ea typeface="+mj-ea"/>
                <a:cs typeface="+mn-cs"/>
              </a:rPr>
              <a:t>系统稳定的充要条件</a:t>
            </a:r>
            <a:r>
              <a:rPr kumimoji="0" lang="en-US" altLang="zh-CN" sz="2400" b="1" kern="1200" cap="none" spc="0" normalizeH="0" baseline="0" noProof="0" dirty="0">
                <a:latin typeface="+mj-ea"/>
                <a:ea typeface="+mj-ea"/>
                <a:cs typeface="+mn-cs"/>
              </a:rPr>
              <a:t>——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全部闭环极点均具有负的实部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L="342900" marR="0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代数稳定判据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——Routh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判据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11505" y="3502025"/>
            <a:ext cx="301625" cy="740410"/>
          </a:xfrm>
          <a:prstGeom prst="lef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" name="TextBox 16"/>
          <p:cNvSpPr txBox="1"/>
          <p:nvPr/>
        </p:nvSpPr>
        <p:spPr>
          <a:xfrm>
            <a:off x="935990" y="3213735"/>
            <a:ext cx="8143875" cy="1241425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由闭环特征多项式系数（不解根）判断系统稳定性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不能用于研究如何调整系统结构来改善系统稳定性的问题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539750" y="4365625"/>
            <a:ext cx="8143875" cy="1934845"/>
          </a:xfrm>
          <a:prstGeom prst="rect">
            <a:avLst/>
          </a:prstGeom>
          <a:noFill/>
        </p:spPr>
        <p:txBody>
          <a:bodyPr>
            <a:noAutofit/>
          </a:bodyPr>
          <a:p>
            <a:pPr marL="342900" marR="0" indent="-3429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频域稳定判据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——</a:t>
            </a: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Nyquist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判据、对数稳定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判据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574675" y="5229860"/>
            <a:ext cx="301625" cy="1229360"/>
          </a:xfrm>
          <a:prstGeom prst="leftBrac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7" name="TextBox 16"/>
          <p:cNvSpPr txBox="1"/>
          <p:nvPr/>
        </p:nvSpPr>
        <p:spPr>
          <a:xfrm>
            <a:off x="899160" y="4941570"/>
            <a:ext cx="8143875" cy="1241425"/>
          </a:xfrm>
          <a:prstGeom prst="rect">
            <a:avLst/>
          </a:prstGeom>
          <a:noFill/>
        </p:spPr>
        <p:txBody>
          <a:bodyPr>
            <a:noAutofit/>
          </a:bodyPr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由开环频率特性直接判定闭环系统的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稳定性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可以研究包含延迟环节的系统的稳定性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问题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可研究如何调整系统结构参数改善系统稳定性及性能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问题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>
    <p:pull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idx="1"/>
          </p:nvPr>
        </p:nvSpPr>
        <p:spPr>
          <a:xfrm>
            <a:off x="50800" y="15621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type="title"/>
          </p:nvPr>
        </p:nvSpPr>
        <p:spPr>
          <a:xfrm>
            <a:off x="508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  <a:tileRect/>
          </a:gra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§5.4.1                 </a:t>
            </a:r>
            <a:r>
              <a:rPr lang="zh-CN" altLang="en-US" sz="3200" dirty="0">
                <a:latin typeface="华文新魏" panose="02010800040101010101" charset="-122"/>
                <a:ea typeface="华文新魏" panose="02010800040101010101" charset="-122"/>
              </a:rPr>
              <a:t>奈奎斯特稳定判据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en-US" altLang="zh-CN" sz="2000" dirty="0">
                <a:ea typeface="华文新魏" panose="02010800040101010101" charset="-122"/>
              </a:rPr>
              <a:t>(1)</a:t>
            </a:r>
            <a:endParaRPr lang="en-US" altLang="zh-CN" sz="2000" dirty="0">
              <a:ea typeface="华文新魏" panose="02010800040101010101" charset="-122"/>
            </a:endParaRPr>
          </a:p>
        </p:txBody>
      </p:sp>
      <p:sp>
        <p:nvSpPr>
          <p:cNvPr id="64515" name="Rectangle 4"/>
          <p:cNvSpPr/>
          <p:nvPr/>
        </p:nvSpPr>
        <p:spPr>
          <a:xfrm>
            <a:off x="317500" y="2279650"/>
            <a:ext cx="838200" cy="4572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rgbClr val="FFFFFF"/>
              </a:gs>
              <a:gs pos="100000">
                <a:srgbClr val="99FF99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解释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6" name="Rectangle 5"/>
          <p:cNvSpPr/>
          <p:nvPr/>
        </p:nvSpPr>
        <p:spPr>
          <a:xfrm>
            <a:off x="304800" y="4495800"/>
            <a:ext cx="914400" cy="4572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rgbClr val="FFFFFF"/>
              </a:gs>
              <a:gs pos="100000">
                <a:srgbClr val="99FF99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说明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17" name="Object 2"/>
          <p:cNvGraphicFramePr>
            <a:graphicFrameLocks noChangeAspect="1"/>
          </p:cNvGraphicFramePr>
          <p:nvPr/>
        </p:nvGraphicFramePr>
        <p:xfrm>
          <a:off x="1295400" y="5021263"/>
          <a:ext cx="21812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1167765" imgH="444500" progId="Equation.3">
                  <p:embed/>
                </p:oleObj>
              </mc:Choice>
              <mc:Fallback>
                <p:oleObj name="" r:id="rId1" imgW="1167765" imgH="444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5021263"/>
                        <a:ext cx="218122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"/>
          <p:cNvGraphicFramePr>
            <a:graphicFrameLocks noChangeAspect="1"/>
          </p:cNvGraphicFramePr>
          <p:nvPr/>
        </p:nvGraphicFramePr>
        <p:xfrm>
          <a:off x="1295400" y="2660650"/>
          <a:ext cx="41148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702435" imgH="330835" progId="Equation.3">
                  <p:embed/>
                </p:oleObj>
              </mc:Choice>
              <mc:Fallback>
                <p:oleObj name="" r:id="rId3" imgW="1702435" imgH="33083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660650"/>
                        <a:ext cx="4114800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Rectangle 10"/>
          <p:cNvSpPr/>
          <p:nvPr/>
        </p:nvSpPr>
        <p:spPr>
          <a:xfrm>
            <a:off x="76200" y="16764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§5.4.1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奈奎斯特稳定判据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20" name="Object 4"/>
          <p:cNvGraphicFramePr>
            <a:graphicFrameLocks noChangeAspect="1"/>
          </p:cNvGraphicFramePr>
          <p:nvPr/>
        </p:nvGraphicFramePr>
        <p:xfrm>
          <a:off x="1295400" y="2338388"/>
          <a:ext cx="169545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605155" imgH="104775" progId="Equation.3">
                  <p:embed/>
                </p:oleObj>
              </mc:Choice>
              <mc:Fallback>
                <p:oleObj name="" r:id="rId5" imgW="605155" imgH="10477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338388"/>
                        <a:ext cx="1695450" cy="347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12"/>
          <p:cNvSpPr/>
          <p:nvPr/>
        </p:nvSpPr>
        <p:spPr>
          <a:xfrm>
            <a:off x="304800" y="282575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4522" name="Object 5"/>
          <p:cNvGraphicFramePr>
            <a:graphicFrameLocks noChangeAspect="1"/>
          </p:cNvGraphicFramePr>
          <p:nvPr/>
        </p:nvGraphicFramePr>
        <p:xfrm>
          <a:off x="1295400" y="3803650"/>
          <a:ext cx="5810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7" imgW="304800" imgH="165100" progId="Equation.3">
                  <p:embed/>
                </p:oleObj>
              </mc:Choice>
              <mc:Fallback>
                <p:oleObj name="" r:id="rId7" imgW="304800" imgH="1651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803650"/>
                        <a:ext cx="581025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6"/>
          <p:cNvGraphicFramePr>
            <a:graphicFrameLocks noChangeAspect="1"/>
          </p:cNvGraphicFramePr>
          <p:nvPr/>
        </p:nvGraphicFramePr>
        <p:xfrm>
          <a:off x="2001838" y="3536950"/>
          <a:ext cx="3873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135255" imgH="147955" progId="Equation.3">
                  <p:embed/>
                </p:oleObj>
              </mc:Choice>
              <mc:Fallback>
                <p:oleObj name="" r:id="rId9" imgW="135255" imgH="14795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1838" y="3536950"/>
                        <a:ext cx="3873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7"/>
          <p:cNvGraphicFramePr>
            <a:graphicFrameLocks noChangeAspect="1"/>
          </p:cNvGraphicFramePr>
          <p:nvPr/>
        </p:nvGraphicFramePr>
        <p:xfrm>
          <a:off x="1989138" y="3994150"/>
          <a:ext cx="4111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1" imgW="147955" imgH="147955" progId="Equation.3">
                  <p:embed/>
                </p:oleObj>
              </mc:Choice>
              <mc:Fallback>
                <p:oleObj name="" r:id="rId11" imgW="147955" imgH="14795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9138" y="3994150"/>
                        <a:ext cx="411162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AutoShape 16"/>
          <p:cNvSpPr/>
          <p:nvPr/>
        </p:nvSpPr>
        <p:spPr>
          <a:xfrm>
            <a:off x="1892300" y="3575050"/>
            <a:ext cx="76200" cy="762000"/>
          </a:xfrm>
          <a:prstGeom prst="leftBrace">
            <a:avLst>
              <a:gd name="adj1" fmla="val 8328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26" name="Object 8"/>
          <p:cNvGraphicFramePr>
            <a:graphicFrameLocks noChangeAspect="1"/>
          </p:cNvGraphicFramePr>
          <p:nvPr/>
        </p:nvGraphicFramePr>
        <p:xfrm>
          <a:off x="2514600" y="3575050"/>
          <a:ext cx="31226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3" imgW="1284605" imgH="117475" progId="Equation.3">
                  <p:embed/>
                </p:oleObj>
              </mc:Choice>
              <mc:Fallback>
                <p:oleObj name="" r:id="rId13" imgW="1284605" imgH="11747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3575050"/>
                        <a:ext cx="3122613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7" name="Object 9"/>
          <p:cNvGraphicFramePr>
            <a:graphicFrameLocks noChangeAspect="1"/>
          </p:cNvGraphicFramePr>
          <p:nvPr/>
        </p:nvGraphicFramePr>
        <p:xfrm>
          <a:off x="2500313" y="3821113"/>
          <a:ext cx="35829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1476375" imgH="300355" progId="Equation.3">
                  <p:embed/>
                </p:oleObj>
              </mc:Choice>
              <mc:Fallback>
                <p:oleObj name="" r:id="rId15" imgW="1476375" imgH="30035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0313" y="3821113"/>
                        <a:ext cx="3582987" cy="750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8" name="Rectangle 19"/>
          <p:cNvSpPr/>
          <p:nvPr/>
        </p:nvSpPr>
        <p:spPr>
          <a:xfrm>
            <a:off x="6019800" y="3536950"/>
            <a:ext cx="1066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endParaRPr lang="zh-CN" altLang="en-US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9" name="Rectangle 20"/>
          <p:cNvSpPr/>
          <p:nvPr/>
        </p:nvSpPr>
        <p:spPr>
          <a:xfrm>
            <a:off x="6019800" y="3994150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endParaRPr lang="zh-CN" altLang="en-US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30" name="Rectangle 21"/>
          <p:cNvSpPr/>
          <p:nvPr/>
        </p:nvSpPr>
        <p:spPr>
          <a:xfrm>
            <a:off x="1219200" y="44958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系统结构图如图所示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31" name="Rectangle 22"/>
          <p:cNvSpPr/>
          <p:nvPr/>
        </p:nvSpPr>
        <p:spPr>
          <a:xfrm>
            <a:off x="317500" y="51689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32" name="Object 10"/>
          <p:cNvGraphicFramePr>
            <a:graphicFrameLocks noChangeAspect="1"/>
          </p:cNvGraphicFramePr>
          <p:nvPr/>
        </p:nvGraphicFramePr>
        <p:xfrm>
          <a:off x="1295400" y="5842000"/>
          <a:ext cx="2244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7" imgW="1143000" imgH="431800" progId="Equation.3">
                  <p:embed/>
                </p:oleObj>
              </mc:Choice>
              <mc:Fallback>
                <p:oleObj name="" r:id="rId17" imgW="1143000" imgH="4318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95400" y="5842000"/>
                        <a:ext cx="224472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11"/>
          <p:cNvGraphicFramePr>
            <a:graphicFrameLocks noChangeAspect="1"/>
          </p:cNvGraphicFramePr>
          <p:nvPr/>
        </p:nvGraphicFramePr>
        <p:xfrm>
          <a:off x="6883400" y="1600200"/>
          <a:ext cx="191452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9" imgW="2219325" imgH="1981200" progId="PBrush">
                  <p:embed/>
                </p:oleObj>
              </mc:Choice>
              <mc:Fallback>
                <p:oleObj name="" r:id="rId19" imgW="2219325" imgH="1981200" progId="PBrush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3400" y="1600200"/>
                        <a:ext cx="1914525" cy="170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12"/>
          <p:cNvGraphicFramePr>
            <a:graphicFrameLocks noChangeAspect="1"/>
          </p:cNvGraphicFramePr>
          <p:nvPr/>
        </p:nvGraphicFramePr>
        <p:xfrm>
          <a:off x="6886575" y="3479800"/>
          <a:ext cx="19526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1" imgW="1952625" imgH="1343025" progId="PBrush">
                  <p:embed/>
                </p:oleObj>
              </mc:Choice>
              <mc:Fallback>
                <p:oleObj name="" r:id="rId21" imgW="1952625" imgH="1343025" progId="PBrush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6575" y="3479800"/>
                        <a:ext cx="1952625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5" name="Object 13"/>
          <p:cNvGraphicFramePr>
            <a:graphicFrameLocks noChangeAspect="1"/>
          </p:cNvGraphicFramePr>
          <p:nvPr/>
        </p:nvGraphicFramePr>
        <p:xfrm>
          <a:off x="7645400" y="4622800"/>
          <a:ext cx="4000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3" imgW="400050" imgH="257175" progId="PBrush">
                  <p:embed/>
                </p:oleObj>
              </mc:Choice>
              <mc:Fallback>
                <p:oleObj name="" r:id="rId23" imgW="400050" imgH="257175" progId="PBrush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45400" y="4622800"/>
                        <a:ext cx="4000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14"/>
          <p:cNvGraphicFramePr>
            <a:graphicFrameLocks noChangeAspect="1"/>
          </p:cNvGraphicFramePr>
          <p:nvPr/>
        </p:nvGraphicFramePr>
        <p:xfrm>
          <a:off x="7785100" y="4191000"/>
          <a:ext cx="771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5" imgW="771525" imgH="438150" progId="PBrush">
                  <p:embed/>
                </p:oleObj>
              </mc:Choice>
              <mc:Fallback>
                <p:oleObj name="" r:id="rId25" imgW="771525" imgH="438150" progId="PBrush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85100" y="4191000"/>
                        <a:ext cx="77152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7" name="Object 15"/>
          <p:cNvGraphicFramePr>
            <a:graphicFrameLocks noChangeAspect="1"/>
          </p:cNvGraphicFramePr>
          <p:nvPr/>
        </p:nvGraphicFramePr>
        <p:xfrm>
          <a:off x="6769100" y="4635500"/>
          <a:ext cx="3905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7" imgW="390525" imgH="257175" progId="PBrush">
                  <p:embed/>
                </p:oleObj>
              </mc:Choice>
              <mc:Fallback>
                <p:oleObj name="" r:id="rId27" imgW="390525" imgH="257175" progId="PBrush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9100" y="4635500"/>
                        <a:ext cx="390525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8" name="Object 16"/>
          <p:cNvGraphicFramePr>
            <a:graphicFrameLocks noChangeAspect="1"/>
          </p:cNvGraphicFramePr>
          <p:nvPr/>
        </p:nvGraphicFramePr>
        <p:xfrm>
          <a:off x="6959600" y="3784600"/>
          <a:ext cx="15811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29" imgW="1581150" imgH="847725" progId="PBrush">
                  <p:embed/>
                </p:oleObj>
              </mc:Choice>
              <mc:Fallback>
                <p:oleObj name="" r:id="rId29" imgW="1581150" imgH="847725" progId="PBrush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9600" y="3784600"/>
                        <a:ext cx="1581150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17"/>
          <p:cNvGraphicFramePr>
            <a:graphicFrameLocks noChangeAspect="1"/>
          </p:cNvGraphicFramePr>
          <p:nvPr/>
        </p:nvGraphicFramePr>
        <p:xfrm>
          <a:off x="6762750" y="5257800"/>
          <a:ext cx="21526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1" imgW="2152650" imgH="1152525" progId="PBrush">
                  <p:embed/>
                </p:oleObj>
              </mc:Choice>
              <mc:Fallback>
                <p:oleObj name="" r:id="rId31" imgW="2152650" imgH="1152525" progId="PBrush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62750" y="5257800"/>
                        <a:ext cx="215265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18"/>
          <p:cNvGraphicFramePr>
            <a:graphicFrameLocks noChangeAspect="1"/>
          </p:cNvGraphicFramePr>
          <p:nvPr/>
        </p:nvGraphicFramePr>
        <p:xfrm>
          <a:off x="3505200" y="5003800"/>
          <a:ext cx="30114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3" imgW="1263015" imgH="339725" progId="Equation.3">
                  <p:embed/>
                </p:oleObj>
              </mc:Choice>
              <mc:Fallback>
                <p:oleObj name="" r:id="rId33" imgW="1263015" imgH="33972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003800"/>
                        <a:ext cx="30114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idx="1"/>
          </p:nvPr>
        </p:nvSpPr>
        <p:spPr>
          <a:xfrm>
            <a:off x="63500" y="15748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  <a:tileRect/>
          </a:gra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§5.4.1                 </a:t>
            </a:r>
            <a:r>
              <a:rPr lang="zh-CN" altLang="en-US" sz="3200" dirty="0">
                <a:latin typeface="华文新魏" panose="02010800040101010101" charset="-122"/>
                <a:ea typeface="华文新魏" panose="02010800040101010101" charset="-122"/>
              </a:rPr>
              <a:t>奈奎斯特稳定判据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en-US" altLang="zh-CN" sz="2000" dirty="0">
                <a:ea typeface="华文新魏" panose="02010800040101010101" charset="-122"/>
              </a:rPr>
              <a:t>(2)</a:t>
            </a:r>
            <a:endParaRPr lang="en-US" altLang="zh-CN" sz="2000" dirty="0">
              <a:ea typeface="华文新魏" panose="02010800040101010101" charset="-122"/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533400" y="2206625"/>
          <a:ext cx="220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1116965" imgH="203200" progId="Equation.3">
                  <p:embed/>
                </p:oleObj>
              </mc:Choice>
              <mc:Fallback>
                <p:oleObj name="" r:id="rId1" imgW="1116965" imgH="2032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2206625"/>
                        <a:ext cx="22098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7"/>
          <p:cNvSpPr/>
          <p:nvPr/>
        </p:nvSpPr>
        <p:spPr>
          <a:xfrm>
            <a:off x="533400" y="56388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F(s)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的特点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20"/>
          <p:cNvSpPr/>
          <p:nvPr/>
        </p:nvSpPr>
        <p:spPr>
          <a:xfrm>
            <a:off x="533400" y="1676400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构造辅助函数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F(s)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42" name="Object 3"/>
          <p:cNvGraphicFramePr>
            <a:graphicFrameLocks noChangeAspect="1"/>
          </p:cNvGraphicFramePr>
          <p:nvPr/>
        </p:nvGraphicFramePr>
        <p:xfrm>
          <a:off x="6248400" y="3657600"/>
          <a:ext cx="1981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1143000" imgH="431800" progId="Equation.3">
                  <p:embed/>
                </p:oleObj>
              </mc:Choice>
              <mc:Fallback>
                <p:oleObj name="" r:id="rId3" imgW="1143000" imgH="431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400" y="3657600"/>
                        <a:ext cx="1981200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4"/>
          <p:cNvGraphicFramePr>
            <a:graphicFrameLocks noChangeAspect="1"/>
          </p:cNvGraphicFramePr>
          <p:nvPr/>
        </p:nvGraphicFramePr>
        <p:xfrm>
          <a:off x="6019800" y="2133600"/>
          <a:ext cx="243840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2152650" imgH="1152525" progId="PBrush">
                  <p:embed/>
                </p:oleObj>
              </mc:Choice>
              <mc:Fallback>
                <p:oleObj name="" r:id="rId5" imgW="2152650" imgH="1152525" progId="PBrush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2133600"/>
                        <a:ext cx="2438400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5"/>
          <p:cNvGraphicFramePr>
            <a:graphicFrameLocks noChangeAspect="1"/>
          </p:cNvGraphicFramePr>
          <p:nvPr/>
        </p:nvGraphicFramePr>
        <p:xfrm>
          <a:off x="1193800" y="3425825"/>
          <a:ext cx="429418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7" imgW="1793875" imgH="339725" progId="Equation.3">
                  <p:embed/>
                </p:oleObj>
              </mc:Choice>
              <mc:Fallback>
                <p:oleObj name="" r:id="rId7" imgW="1793875" imgH="33972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3800" y="3425825"/>
                        <a:ext cx="4294188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6"/>
          <p:cNvGraphicFramePr>
            <a:graphicFrameLocks noChangeAspect="1"/>
          </p:cNvGraphicFramePr>
          <p:nvPr/>
        </p:nvGraphicFramePr>
        <p:xfrm>
          <a:off x="1206500" y="4313238"/>
          <a:ext cx="39846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9" imgW="1659255" imgH="330835" progId="Equation.3">
                  <p:embed/>
                </p:oleObj>
              </mc:Choice>
              <mc:Fallback>
                <p:oleObj name="" r:id="rId9" imgW="1659255" imgH="33083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06500" y="4313238"/>
                        <a:ext cx="398462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Rectangle 26"/>
          <p:cNvSpPr/>
          <p:nvPr/>
        </p:nvSpPr>
        <p:spPr>
          <a:xfrm>
            <a:off x="2286000" y="5397500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①  F(s)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7" name="Rectangle 27"/>
          <p:cNvSpPr/>
          <p:nvPr/>
        </p:nvSpPr>
        <p:spPr>
          <a:xfrm>
            <a:off x="3810000" y="5576888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极点  </a:t>
            </a:r>
            <a:r>
              <a:rPr lang="en-US" altLang="zh-CN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aseline="-1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开环极点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8" name="Rectangle 28"/>
          <p:cNvSpPr/>
          <p:nvPr/>
        </p:nvSpPr>
        <p:spPr>
          <a:xfrm>
            <a:off x="3810000" y="51816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零点  </a:t>
            </a:r>
            <a:r>
              <a:rPr lang="en-US" altLang="zh-CN" sz="2400" dirty="0">
                <a:solidFill>
                  <a:srgbClr val="CC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sz="2400" baseline="-12000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闭环极点</a:t>
            </a:r>
            <a:endParaRPr lang="zh-CN" altLang="en-US" sz="2400" baseline="-1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9" name="AutoShape 29"/>
          <p:cNvSpPr/>
          <p:nvPr/>
        </p:nvSpPr>
        <p:spPr>
          <a:xfrm>
            <a:off x="6553200" y="5270500"/>
            <a:ext cx="152400" cy="762000"/>
          </a:xfrm>
          <a:prstGeom prst="rightBrace">
            <a:avLst>
              <a:gd name="adj1" fmla="val 41643"/>
              <a:gd name="adj2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50" name="Rectangle 30"/>
          <p:cNvSpPr/>
          <p:nvPr/>
        </p:nvSpPr>
        <p:spPr>
          <a:xfrm>
            <a:off x="6781800" y="53721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个数相同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51" name="Rectangle 31"/>
          <p:cNvSpPr/>
          <p:nvPr/>
        </p:nvSpPr>
        <p:spPr>
          <a:xfrm>
            <a:off x="2286000" y="60960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52" name="Object 7"/>
          <p:cNvGraphicFramePr>
            <a:graphicFrameLocks noChangeAspect="1"/>
          </p:cNvGraphicFramePr>
          <p:nvPr/>
        </p:nvGraphicFramePr>
        <p:xfrm>
          <a:off x="2819400" y="6161088"/>
          <a:ext cx="27432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1" imgW="1062355" imgH="135255" progId="Equation.3">
                  <p:embed/>
                </p:oleObj>
              </mc:Choice>
              <mc:Fallback>
                <p:oleObj name="" r:id="rId11" imgW="1062355" imgH="13525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6161088"/>
                        <a:ext cx="27432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8"/>
          <p:cNvGraphicFramePr>
            <a:graphicFrameLocks noChangeAspect="1"/>
          </p:cNvGraphicFramePr>
          <p:nvPr/>
        </p:nvGraphicFramePr>
        <p:xfrm>
          <a:off x="1193800" y="2611438"/>
          <a:ext cx="3911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2070100" imgH="444500" progId="Equation.3">
                  <p:embed/>
                </p:oleObj>
              </mc:Choice>
              <mc:Fallback>
                <p:oleObj name="" r:id="rId13" imgW="2070100" imgH="4445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3800" y="2611438"/>
                        <a:ext cx="391160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AutoShape 34"/>
          <p:cNvSpPr/>
          <p:nvPr/>
        </p:nvSpPr>
        <p:spPr>
          <a:xfrm>
            <a:off x="3708400" y="5219700"/>
            <a:ext cx="76200" cy="838200"/>
          </a:xfrm>
          <a:prstGeom prst="leftBrace">
            <a:avLst>
              <a:gd name="adj1" fmla="val 9161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55" name="AutoShape 35"/>
          <p:cNvSpPr/>
          <p:nvPr/>
        </p:nvSpPr>
        <p:spPr>
          <a:xfrm>
            <a:off x="2133600" y="518160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66561" name="Rectangle 1026"/>
          <p:cNvSpPr>
            <a:spLocks noGrp="1"/>
          </p:cNvSpPr>
          <p:nvPr>
            <p:ph idx="1"/>
          </p:nvPr>
        </p:nvSpPr>
        <p:spPr>
          <a:xfrm>
            <a:off x="63500" y="1574800"/>
            <a:ext cx="8991600" cy="5257800"/>
          </a:xfrm>
          <a:gradFill rotWithShape="1">
            <a:gsLst>
              <a:gs pos="0">
                <a:srgbClr val="FFFF99"/>
              </a:gs>
              <a:gs pos="50000">
                <a:srgbClr val="FFFFF1"/>
              </a:gs>
              <a:gs pos="100000">
                <a:srgbClr val="FFFF99"/>
              </a:gs>
            </a:gsLst>
            <a:lin ang="5400000" scaled="1"/>
            <a:tileRect/>
          </a:gradFill>
          <a:ln>
            <a:solidFill>
              <a:srgbClr val="009900"/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endParaRPr lang="zh-CN" altLang="zh-CN" sz="2400" dirty="0">
              <a:latin typeface="华文新魏" panose="02010800040101010101" charset="-122"/>
              <a:ea typeface="黑体" panose="02010609060101010101" pitchFamily="49" charset="-122"/>
            </a:endParaRPr>
          </a:p>
        </p:txBody>
      </p:sp>
      <p:sp>
        <p:nvSpPr>
          <p:cNvPr id="66562" name="Rectangle 1027"/>
          <p:cNvSpPr>
            <a:spLocks noGrp="1"/>
          </p:cNvSpPr>
          <p:nvPr>
            <p:ph type="title"/>
          </p:nvPr>
        </p:nvSpPr>
        <p:spPr>
          <a:xfrm>
            <a:off x="76200" y="939800"/>
            <a:ext cx="8991600" cy="533400"/>
          </a:xfrm>
          <a:gradFill rotWithShape="0">
            <a:gsLst>
              <a:gs pos="0">
                <a:srgbClr val="3366FF"/>
              </a:gs>
              <a:gs pos="100000">
                <a:srgbClr val="FFFF99"/>
              </a:gs>
            </a:gsLst>
            <a:lin ang="5400000" scaled="1"/>
            <a:tileRect/>
          </a:gra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dirty="0">
                <a:latin typeface="华文新魏" panose="02010800040101010101" charset="-122"/>
                <a:ea typeface="华文新魏" panose="02010800040101010101" charset="-122"/>
              </a:rPr>
              <a:t>§5.4.1                 </a:t>
            </a:r>
            <a:r>
              <a:rPr lang="zh-CN" altLang="en-US" sz="3200" dirty="0">
                <a:latin typeface="华文新魏" panose="02010800040101010101" charset="-122"/>
                <a:ea typeface="华文新魏" panose="02010800040101010101" charset="-122"/>
              </a:rPr>
              <a:t>奈奎斯特稳定判据</a:t>
            </a:r>
            <a:r>
              <a:rPr lang="zh-CN" altLang="en-US" sz="2800" dirty="0">
                <a:latin typeface="华文新魏" panose="02010800040101010101" charset="-122"/>
                <a:ea typeface="华文新魏" panose="02010800040101010101" charset="-122"/>
              </a:rPr>
              <a:t>  </a:t>
            </a:r>
            <a:r>
              <a:rPr lang="en-US" altLang="zh-CN" sz="2000" dirty="0">
                <a:ea typeface="华文新魏" panose="02010800040101010101" charset="-122"/>
              </a:rPr>
              <a:t>(3)</a:t>
            </a:r>
            <a:endParaRPr lang="en-US" altLang="zh-CN" sz="2000" dirty="0">
              <a:ea typeface="华文新魏" panose="02010800040101010101" charset="-122"/>
            </a:endParaRPr>
          </a:p>
        </p:txBody>
      </p:sp>
      <p:sp>
        <p:nvSpPr>
          <p:cNvPr id="66563" name="Rectangle 1030"/>
          <p:cNvSpPr/>
          <p:nvPr/>
        </p:nvSpPr>
        <p:spPr>
          <a:xfrm>
            <a:off x="152400" y="1781175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F(s)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在右半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平面有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4" name="Object 2"/>
          <p:cNvGraphicFramePr>
            <a:graphicFrameLocks noChangeAspect="1"/>
          </p:cNvGraphicFramePr>
          <p:nvPr/>
        </p:nvGraphicFramePr>
        <p:xfrm>
          <a:off x="533400" y="2565400"/>
          <a:ext cx="419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1628775" imgH="330835" progId="Equation.3">
                  <p:embed/>
                </p:oleObj>
              </mc:Choice>
              <mc:Fallback>
                <p:oleObj name="" r:id="rId1" imgW="1628775" imgH="33083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565400"/>
                        <a:ext cx="4191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Rectangle 1035"/>
          <p:cNvSpPr/>
          <p:nvPr/>
        </p:nvSpPr>
        <p:spPr>
          <a:xfrm>
            <a:off x="762000" y="5953125"/>
            <a:ext cx="6858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R:  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绕奈氏路径一周时，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F(j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包围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[F]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平面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(0, j0)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点的圈数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Rectangle 1036"/>
          <p:cNvSpPr/>
          <p:nvPr/>
        </p:nvSpPr>
        <p:spPr>
          <a:xfrm>
            <a:off x="3124200" y="2032000"/>
            <a:ext cx="3124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个极点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开环极点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7" name="Rectangle 1037"/>
          <p:cNvSpPr/>
          <p:nvPr/>
        </p:nvSpPr>
        <p:spPr>
          <a:xfrm>
            <a:off x="3124200" y="1651000"/>
            <a:ext cx="3124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个零点  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闭环极点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aseline="-1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AutoShape 1044"/>
          <p:cNvSpPr/>
          <p:nvPr/>
        </p:nvSpPr>
        <p:spPr>
          <a:xfrm>
            <a:off x="609600" y="60198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9" name="Rectangle 1045"/>
          <p:cNvSpPr/>
          <p:nvPr/>
        </p:nvSpPr>
        <p:spPr>
          <a:xfrm>
            <a:off x="5562600" y="168592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Z=2</a:t>
            </a:r>
            <a:endParaRPr lang="en-US" altLang="zh-CN" baseline="-1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Rectangle 1046"/>
          <p:cNvSpPr/>
          <p:nvPr/>
        </p:nvSpPr>
        <p:spPr>
          <a:xfrm>
            <a:off x="5562600" y="202247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P=1</a:t>
            </a:r>
            <a:endParaRPr lang="en-US" altLang="zh-CN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71" name="Rectangle 1047"/>
          <p:cNvSpPr/>
          <p:nvPr/>
        </p:nvSpPr>
        <p:spPr>
          <a:xfrm>
            <a:off x="520700" y="3641725"/>
            <a:ext cx="3810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绕奈氏路径转过一周，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572" name="Object 3"/>
          <p:cNvGraphicFramePr>
            <a:graphicFrameLocks noChangeAspect="1"/>
          </p:cNvGraphicFramePr>
          <p:nvPr/>
        </p:nvGraphicFramePr>
        <p:xfrm>
          <a:off x="533400" y="4459288"/>
          <a:ext cx="53244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" imgW="2692400" imgH="203200" progId="Equation.3">
                  <p:embed/>
                </p:oleObj>
              </mc:Choice>
              <mc:Fallback>
                <p:oleObj name="" r:id="rId3" imgW="2692400" imgH="203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459288"/>
                        <a:ext cx="5324475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Rectangle 1050"/>
          <p:cNvSpPr/>
          <p:nvPr/>
        </p:nvSpPr>
        <p:spPr>
          <a:xfrm>
            <a:off x="762000" y="6308725"/>
            <a:ext cx="71628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N: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开环幅相曲线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GH(j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包围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[G]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平面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(-1, j0)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点的圈数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4" name="Rectangle 1051"/>
          <p:cNvSpPr/>
          <p:nvPr/>
        </p:nvSpPr>
        <p:spPr>
          <a:xfrm>
            <a:off x="495300" y="3997325"/>
            <a:ext cx="4927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F(j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绕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[F]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平面原点转过的角度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dirty="0">
                <a:latin typeface="Symbol" panose="05050102010706020507" pitchFamily="18" charset="2"/>
                <a:ea typeface="宋体" panose="02010600030101010101" pitchFamily="2" charset="-122"/>
              </a:rPr>
              <a:t>(w)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575" name="Object 4"/>
          <p:cNvGraphicFramePr>
            <a:graphicFrameLocks noChangeAspect="1"/>
          </p:cNvGraphicFramePr>
          <p:nvPr/>
        </p:nvGraphicFramePr>
        <p:xfrm>
          <a:off x="533400" y="4856163"/>
          <a:ext cx="2743200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1019175" imgH="104775" progId="Equation.3">
                  <p:embed/>
                </p:oleObj>
              </mc:Choice>
              <mc:Fallback>
                <p:oleObj name="" r:id="rId5" imgW="1019175" imgH="104775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4856163"/>
                        <a:ext cx="2743200" cy="3381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FFFFFF"/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5"/>
          <p:cNvGraphicFramePr>
            <a:graphicFrameLocks noChangeAspect="1"/>
          </p:cNvGraphicFramePr>
          <p:nvPr/>
        </p:nvGraphicFramePr>
        <p:xfrm>
          <a:off x="1905000" y="2400300"/>
          <a:ext cx="6143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248285" imgH="117475" progId="Equation.3">
                  <p:embed/>
                </p:oleObj>
              </mc:Choice>
              <mc:Fallback>
                <p:oleObj name="" r:id="rId7" imgW="248285" imgH="117475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2400300"/>
                        <a:ext cx="614363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6"/>
          <p:cNvGraphicFramePr>
            <a:graphicFrameLocks noChangeAspect="1"/>
          </p:cNvGraphicFramePr>
          <p:nvPr/>
        </p:nvGraphicFramePr>
        <p:xfrm>
          <a:off x="2819400" y="2400300"/>
          <a:ext cx="6143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248285" imgH="117475" progId="Equation.3">
                  <p:embed/>
                </p:oleObj>
              </mc:Choice>
              <mc:Fallback>
                <p:oleObj name="" r:id="rId9" imgW="248285" imgH="11747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2400300"/>
                        <a:ext cx="614363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8" name="Object 7"/>
          <p:cNvGraphicFramePr>
            <a:graphicFrameLocks noChangeAspect="1"/>
          </p:cNvGraphicFramePr>
          <p:nvPr/>
        </p:nvGraphicFramePr>
        <p:xfrm>
          <a:off x="1866900" y="3289300"/>
          <a:ext cx="6143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1" imgW="248285" imgH="117475" progId="Equation.3">
                  <p:embed/>
                </p:oleObj>
              </mc:Choice>
              <mc:Fallback>
                <p:oleObj name="" r:id="rId11" imgW="248285" imgH="11747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6900" y="3289300"/>
                        <a:ext cx="614363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8"/>
          <p:cNvGraphicFramePr>
            <a:graphicFrameLocks noChangeAspect="1"/>
          </p:cNvGraphicFramePr>
          <p:nvPr/>
        </p:nvGraphicFramePr>
        <p:xfrm>
          <a:off x="3962400" y="2425700"/>
          <a:ext cx="2286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3" imgW="74295" imgH="117475" progId="Equation.3">
                  <p:embed/>
                </p:oleObj>
              </mc:Choice>
              <mc:Fallback>
                <p:oleObj name="" r:id="rId13" imgW="74295" imgH="11747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2425700"/>
                        <a:ext cx="22860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0" name="Object 9"/>
          <p:cNvGraphicFramePr>
            <a:graphicFrameLocks noChangeAspect="1"/>
          </p:cNvGraphicFramePr>
          <p:nvPr/>
        </p:nvGraphicFramePr>
        <p:xfrm>
          <a:off x="3022600" y="3297238"/>
          <a:ext cx="2286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5" imgW="74295" imgH="117475" progId="Equation.3">
                  <p:embed/>
                </p:oleObj>
              </mc:Choice>
              <mc:Fallback>
                <p:oleObj name="" r:id="rId15" imgW="74295" imgH="11747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22600" y="3297238"/>
                        <a:ext cx="228600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10"/>
          <p:cNvGraphicFramePr>
            <a:graphicFrameLocks noChangeAspect="1"/>
          </p:cNvGraphicFramePr>
          <p:nvPr/>
        </p:nvGraphicFramePr>
        <p:xfrm>
          <a:off x="3987800" y="3314700"/>
          <a:ext cx="2286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7" imgW="74295" imgH="117475" progId="Equation.3">
                  <p:embed/>
                </p:oleObj>
              </mc:Choice>
              <mc:Fallback>
                <p:oleObj name="" r:id="rId17" imgW="74295" imgH="11747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87800" y="3314700"/>
                        <a:ext cx="228600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2" name="Object 11"/>
          <p:cNvGraphicFramePr>
            <a:graphicFrameLocks noChangeAspect="1"/>
          </p:cNvGraphicFramePr>
          <p:nvPr/>
        </p:nvGraphicFramePr>
        <p:xfrm>
          <a:off x="6165850" y="1600200"/>
          <a:ext cx="24955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9" imgW="3486150" imgH="3133725" progId="PBrush">
                  <p:embed/>
                </p:oleObj>
              </mc:Choice>
              <mc:Fallback>
                <p:oleObj name="" r:id="rId19" imgW="3486150" imgH="3133725" progId="PBrush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65850" y="1600200"/>
                        <a:ext cx="249555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12"/>
          <p:cNvGraphicFramePr>
            <a:graphicFrameLocks noChangeAspect="1"/>
          </p:cNvGraphicFramePr>
          <p:nvPr/>
        </p:nvGraphicFramePr>
        <p:xfrm>
          <a:off x="7356475" y="2100263"/>
          <a:ext cx="889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1" imgW="123825" imgH="933450" progId="PBrush">
                  <p:embed/>
                </p:oleObj>
              </mc:Choice>
              <mc:Fallback>
                <p:oleObj name="" r:id="rId21" imgW="123825" imgH="933450" progId="PBrush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6475" y="2100263"/>
                        <a:ext cx="88900" cy="681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13"/>
          <p:cNvGraphicFramePr>
            <a:graphicFrameLocks noChangeAspect="1"/>
          </p:cNvGraphicFramePr>
          <p:nvPr/>
        </p:nvGraphicFramePr>
        <p:xfrm>
          <a:off x="7350125" y="1795463"/>
          <a:ext cx="115888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3" imgW="161925" imgH="295275" progId="PBrush">
                  <p:embed/>
                </p:oleObj>
              </mc:Choice>
              <mc:Fallback>
                <p:oleObj name="" r:id="rId23" imgW="161925" imgH="295275" progId="PBrush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50125" y="1795463"/>
                        <a:ext cx="115888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5" name="Object 14"/>
          <p:cNvGraphicFramePr>
            <a:graphicFrameLocks noChangeAspect="1"/>
          </p:cNvGraphicFramePr>
          <p:nvPr/>
        </p:nvGraphicFramePr>
        <p:xfrm>
          <a:off x="7375525" y="1785938"/>
          <a:ext cx="1111250" cy="201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5" imgW="1552575" imgH="2762250" progId="PBrush">
                  <p:embed/>
                </p:oleObj>
              </mc:Choice>
              <mc:Fallback>
                <p:oleObj name="" r:id="rId25" imgW="1552575" imgH="2762250" progId="PBrush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75525" y="1785938"/>
                        <a:ext cx="1111250" cy="201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15"/>
          <p:cNvGraphicFramePr>
            <a:graphicFrameLocks noChangeAspect="1"/>
          </p:cNvGraphicFramePr>
          <p:nvPr/>
        </p:nvGraphicFramePr>
        <p:xfrm>
          <a:off x="7340600" y="2767013"/>
          <a:ext cx="1158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7" imgW="161925" imgH="1409700" progId="PBrush">
                  <p:embed/>
                </p:oleObj>
              </mc:Choice>
              <mc:Fallback>
                <p:oleObj name="" r:id="rId27" imgW="161925" imgH="1409700" progId="PBrush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40600" y="2767013"/>
                        <a:ext cx="115888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7" name="Object 16"/>
          <p:cNvGraphicFramePr>
            <a:graphicFrameLocks noChangeAspect="1"/>
          </p:cNvGraphicFramePr>
          <p:nvPr/>
        </p:nvGraphicFramePr>
        <p:xfrm>
          <a:off x="609600" y="5181600"/>
          <a:ext cx="3886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9" imgW="1720215" imgH="339725" progId="Equation.3">
                  <p:embed/>
                </p:oleObj>
              </mc:Choice>
              <mc:Fallback>
                <p:oleObj name="" r:id="rId29" imgW="1720215" imgH="33972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5181600"/>
                        <a:ext cx="38862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17"/>
          <p:cNvGraphicFramePr>
            <a:graphicFrameLocks noChangeAspect="1"/>
          </p:cNvGraphicFramePr>
          <p:nvPr/>
        </p:nvGraphicFramePr>
        <p:xfrm>
          <a:off x="6324600" y="4330700"/>
          <a:ext cx="11334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31" imgW="1133475" imgH="762000" progId="PBrush">
                  <p:embed/>
                </p:oleObj>
              </mc:Choice>
              <mc:Fallback>
                <p:oleObj name="" r:id="rId31" imgW="1133475" imgH="762000" progId="PBrush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4330700"/>
                        <a:ext cx="113347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9" name="Object 18"/>
          <p:cNvGraphicFramePr>
            <a:graphicFrameLocks noChangeAspect="1"/>
          </p:cNvGraphicFramePr>
          <p:nvPr/>
        </p:nvGraphicFramePr>
        <p:xfrm>
          <a:off x="6096000" y="50673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3" imgW="304800" imgH="228600" progId="PBrush">
                  <p:embed/>
                </p:oleObj>
              </mc:Choice>
              <mc:Fallback>
                <p:oleObj name="" r:id="rId33" imgW="304800" imgH="228600" progId="PBrush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5067300"/>
                        <a:ext cx="3048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19"/>
          <p:cNvGraphicFramePr>
            <a:graphicFrameLocks noChangeAspect="1"/>
          </p:cNvGraphicFramePr>
          <p:nvPr/>
        </p:nvGraphicFramePr>
        <p:xfrm>
          <a:off x="6324600" y="5016500"/>
          <a:ext cx="11334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35" imgW="1133475" imgH="771525" progId="PBrush">
                  <p:embed/>
                </p:oleObj>
              </mc:Choice>
              <mc:Fallback>
                <p:oleObj name="" r:id="rId35" imgW="1133475" imgH="771525" progId="PBrush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5016500"/>
                        <a:ext cx="113347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1" name="Object 20"/>
          <p:cNvGraphicFramePr>
            <a:graphicFrameLocks noChangeAspect="1"/>
          </p:cNvGraphicFramePr>
          <p:nvPr/>
        </p:nvGraphicFramePr>
        <p:xfrm>
          <a:off x="7048500" y="4330700"/>
          <a:ext cx="1162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7" imgW="1162050" imgH="723900" progId="PBrush">
                  <p:embed/>
                </p:oleObj>
              </mc:Choice>
              <mc:Fallback>
                <p:oleObj name="" r:id="rId37" imgW="1162050" imgH="723900" progId="PBrush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48500" y="4330700"/>
                        <a:ext cx="116205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2" name="Object 21"/>
          <p:cNvGraphicFramePr>
            <a:graphicFrameLocks noChangeAspect="1"/>
          </p:cNvGraphicFramePr>
          <p:nvPr/>
        </p:nvGraphicFramePr>
        <p:xfrm>
          <a:off x="7061200" y="4991100"/>
          <a:ext cx="1162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9" imgW="1162050" imgH="781050" progId="PBrush">
                  <p:embed/>
                </p:oleObj>
              </mc:Choice>
              <mc:Fallback>
                <p:oleObj name="" r:id="rId39" imgW="1162050" imgH="781050" progId="PBrush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61200" y="4991100"/>
                        <a:ext cx="116205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3" name="AutoShape 1072"/>
          <p:cNvSpPr/>
          <p:nvPr/>
        </p:nvSpPr>
        <p:spPr>
          <a:xfrm>
            <a:off x="3048000" y="1701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594" name="Object 22"/>
          <p:cNvGraphicFramePr>
            <a:graphicFrameLocks noChangeAspect="1"/>
          </p:cNvGraphicFramePr>
          <p:nvPr/>
        </p:nvGraphicFramePr>
        <p:xfrm>
          <a:off x="4700588" y="5256213"/>
          <a:ext cx="124301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41" imgW="531495" imgH="117475" progId="Equation.3">
                  <p:embed/>
                </p:oleObj>
              </mc:Choice>
              <mc:Fallback>
                <p:oleObj name="" r:id="rId41" imgW="531495" imgH="11747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00588" y="5256213"/>
                        <a:ext cx="1243012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5" name="Object 23"/>
          <p:cNvGraphicFramePr>
            <a:graphicFrameLocks noChangeAspect="1"/>
          </p:cNvGraphicFramePr>
          <p:nvPr/>
        </p:nvGraphicFramePr>
        <p:xfrm>
          <a:off x="4746625" y="5637213"/>
          <a:ext cx="11969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43" imgW="513715" imgH="117475" progId="Equation.3">
                  <p:embed/>
                </p:oleObj>
              </mc:Choice>
              <mc:Fallback>
                <p:oleObj name="" r:id="rId43" imgW="513715" imgH="11747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46625" y="5637213"/>
                        <a:ext cx="1196975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6" name="AutoShape 1075"/>
          <p:cNvSpPr/>
          <p:nvPr/>
        </p:nvSpPr>
        <p:spPr>
          <a:xfrm>
            <a:off x="4610100" y="525780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597" name="Object 24"/>
          <p:cNvGraphicFramePr>
            <a:graphicFrameLocks noChangeAspect="1"/>
          </p:cNvGraphicFramePr>
          <p:nvPr/>
        </p:nvGraphicFramePr>
        <p:xfrm>
          <a:off x="6746875" y="4479925"/>
          <a:ext cx="12001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45" imgW="1200150" imgH="1009650" progId="PBrush">
                  <p:embed/>
                </p:oleObj>
              </mc:Choice>
              <mc:Fallback>
                <p:oleObj name="" r:id="rId45" imgW="1200150" imgH="1009650" progId="PBrush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46875" y="4479925"/>
                        <a:ext cx="12001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5"/>
          <p:cNvSpPr/>
          <p:nvPr/>
        </p:nvSpPr>
        <p:spPr>
          <a:xfrm>
            <a:off x="215900" y="34290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 依题有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905000" y="3276600"/>
          <a:ext cx="2590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" imgW="1231265" imgH="203200" progId="Equation.3">
                  <p:embed/>
                </p:oleObj>
              </mc:Choice>
              <mc:Fallback>
                <p:oleObj name="" r:id="rId1" imgW="1231265" imgH="2032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276600"/>
                        <a:ext cx="2590800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228600" y="5105400"/>
          <a:ext cx="8366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304800" imgH="165100" progId="Equation.3">
                  <p:embed/>
                </p:oleObj>
              </mc:Choice>
              <mc:Fallback>
                <p:oleObj name="" r:id="rId3" imgW="304800" imgH="1651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5105400"/>
                        <a:ext cx="836613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10"/>
          <p:cNvSpPr/>
          <p:nvPr/>
        </p:nvSpPr>
        <p:spPr>
          <a:xfrm>
            <a:off x="3733800" y="4351338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89" name="Object 4"/>
          <p:cNvGraphicFramePr>
            <a:graphicFrameLocks noChangeAspect="1"/>
          </p:cNvGraphicFramePr>
          <p:nvPr/>
        </p:nvGraphicFramePr>
        <p:xfrm>
          <a:off x="838200" y="2201863"/>
          <a:ext cx="20875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5" imgW="914400" imgH="431800" progId="Equation.3">
                  <p:embed/>
                </p:oleObj>
              </mc:Choice>
              <mc:Fallback>
                <p:oleObj name="" r:id="rId5" imgW="914400" imgH="4318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201863"/>
                        <a:ext cx="2087563" cy="960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/>
          <p:cNvGraphicFramePr>
            <a:graphicFrameLocks noChangeAspect="1"/>
          </p:cNvGraphicFramePr>
          <p:nvPr/>
        </p:nvGraphicFramePr>
        <p:xfrm>
          <a:off x="1905000" y="3771900"/>
          <a:ext cx="243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7" imgW="1155700" imgH="203200" progId="Equation.3">
                  <p:embed/>
                </p:oleObj>
              </mc:Choice>
              <mc:Fallback>
                <p:oleObj name="" r:id="rId7" imgW="1155700" imgH="2032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3771900"/>
                        <a:ext cx="2438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6"/>
          <p:cNvGraphicFramePr>
            <a:graphicFrameLocks noChangeAspect="1"/>
          </p:cNvGraphicFramePr>
          <p:nvPr/>
        </p:nvGraphicFramePr>
        <p:xfrm>
          <a:off x="1217613" y="4351338"/>
          <a:ext cx="9509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9" imgW="443865" imgH="215900" progId="Equation.3">
                  <p:embed/>
                </p:oleObj>
              </mc:Choice>
              <mc:Fallback>
                <p:oleObj name="" r:id="rId9" imgW="443865" imgH="2159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7613" y="4351338"/>
                        <a:ext cx="950912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7"/>
          <p:cNvGraphicFramePr>
            <a:graphicFrameLocks noChangeAspect="1"/>
          </p:cNvGraphicFramePr>
          <p:nvPr/>
        </p:nvGraphicFramePr>
        <p:xfrm>
          <a:off x="2609850" y="4381500"/>
          <a:ext cx="895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1" imgW="419100" imgH="177800" progId="Equation.3">
                  <p:embed/>
                </p:oleObj>
              </mc:Choice>
              <mc:Fallback>
                <p:oleObj name="" r:id="rId11" imgW="419100" imgH="177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9850" y="4381500"/>
                        <a:ext cx="8953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8"/>
          <p:cNvGraphicFramePr>
            <a:graphicFrameLocks noChangeAspect="1"/>
          </p:cNvGraphicFramePr>
          <p:nvPr/>
        </p:nvGraphicFramePr>
        <p:xfrm>
          <a:off x="1219200" y="4876800"/>
          <a:ext cx="3505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3" imgW="1637665" imgH="177800" progId="Equation.3">
                  <p:embed/>
                </p:oleObj>
              </mc:Choice>
              <mc:Fallback>
                <p:oleObj name="" r:id="rId13" imgW="1637665" imgH="1778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9200" y="4876800"/>
                        <a:ext cx="3505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9"/>
          <p:cNvGraphicFramePr>
            <a:graphicFrameLocks noChangeAspect="1"/>
          </p:cNvGraphicFramePr>
          <p:nvPr/>
        </p:nvGraphicFramePr>
        <p:xfrm>
          <a:off x="1247775" y="5492750"/>
          <a:ext cx="9509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5" imgW="443865" imgH="215900" progId="Equation.3">
                  <p:embed/>
                </p:oleObj>
              </mc:Choice>
              <mc:Fallback>
                <p:oleObj name="" r:id="rId15" imgW="443865" imgH="2159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47775" y="5492750"/>
                        <a:ext cx="950913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"/>
          <p:cNvGraphicFramePr>
            <a:graphicFrameLocks noChangeAspect="1"/>
          </p:cNvGraphicFramePr>
          <p:nvPr/>
        </p:nvGraphicFramePr>
        <p:xfrm>
          <a:off x="2566988" y="5332413"/>
          <a:ext cx="9509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7" imgW="443865" imgH="405765" progId="Equation.3">
                  <p:embed/>
                </p:oleObj>
              </mc:Choice>
              <mc:Fallback>
                <p:oleObj name="" r:id="rId17" imgW="443865" imgH="40576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566988" y="5332413"/>
                        <a:ext cx="950912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1"/>
          <p:cNvGraphicFramePr>
            <a:graphicFrameLocks noChangeAspect="1"/>
          </p:cNvGraphicFramePr>
          <p:nvPr/>
        </p:nvGraphicFramePr>
        <p:xfrm>
          <a:off x="1219200" y="5938838"/>
          <a:ext cx="35877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19" imgW="1675765" imgH="406400" progId="Equation.3">
                  <p:embed/>
                </p:oleObj>
              </mc:Choice>
              <mc:Fallback>
                <p:oleObj name="" r:id="rId19" imgW="1675765" imgH="4064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19200" y="5938838"/>
                        <a:ext cx="3587750" cy="842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19"/>
          <p:cNvSpPr/>
          <p:nvPr/>
        </p:nvSpPr>
        <p:spPr>
          <a:xfrm>
            <a:off x="3886200" y="5522913"/>
            <a:ext cx="9906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7598" name="Object 12"/>
          <p:cNvGraphicFramePr>
            <a:graphicFrameLocks noChangeAspect="1"/>
          </p:cNvGraphicFramePr>
          <p:nvPr/>
        </p:nvGraphicFramePr>
        <p:xfrm>
          <a:off x="5867400" y="2743200"/>
          <a:ext cx="19621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1" imgW="1962150" imgH="1104900" progId="PBrush">
                  <p:embed/>
                </p:oleObj>
              </mc:Choice>
              <mc:Fallback>
                <p:oleObj name="" r:id="rId21" imgW="1962150" imgH="1104900" progId="PBrush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2743200"/>
                        <a:ext cx="196215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3"/>
          <p:cNvGraphicFramePr>
            <a:graphicFrameLocks noChangeAspect="1"/>
          </p:cNvGraphicFramePr>
          <p:nvPr/>
        </p:nvGraphicFramePr>
        <p:xfrm>
          <a:off x="5486400" y="4267200"/>
          <a:ext cx="290512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23" imgW="2905125" imgH="1771650" progId="PBrush">
                  <p:embed/>
                </p:oleObj>
              </mc:Choice>
              <mc:Fallback>
                <p:oleObj name="" r:id="rId23" imgW="2905125" imgH="1771650" progId="PBrush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4267200"/>
                        <a:ext cx="2905125" cy="177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0" name="AutoShape 22"/>
          <p:cNvSpPr/>
          <p:nvPr/>
        </p:nvSpPr>
        <p:spPr>
          <a:xfrm>
            <a:off x="1752600" y="3276600"/>
            <a:ext cx="76200" cy="838200"/>
          </a:xfrm>
          <a:prstGeom prst="leftBrace">
            <a:avLst>
              <a:gd name="adj1" fmla="val 9161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1" name="AutoShape 23"/>
          <p:cNvSpPr/>
          <p:nvPr/>
        </p:nvSpPr>
        <p:spPr>
          <a:xfrm>
            <a:off x="1066800" y="4406900"/>
            <a:ext cx="76200" cy="2133600"/>
          </a:xfrm>
          <a:prstGeom prst="leftBrace">
            <a:avLst>
              <a:gd name="adj1" fmla="val 23320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602" name="Object 14"/>
          <p:cNvGraphicFramePr>
            <a:graphicFrameLocks noChangeAspect="1"/>
          </p:cNvGraphicFramePr>
          <p:nvPr/>
        </p:nvGraphicFramePr>
        <p:xfrm>
          <a:off x="5861050" y="3263900"/>
          <a:ext cx="161925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5" imgW="1619250" imgH="209550" progId="PBrush">
                  <p:embed/>
                </p:oleObj>
              </mc:Choice>
              <mc:Fallback>
                <p:oleObj name="" r:id="rId25" imgW="1619250" imgH="209550" progId="PBrush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1050" y="3263900"/>
                        <a:ext cx="1619250" cy="20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5"/>
          <p:cNvGraphicFramePr>
            <a:graphicFrameLocks noChangeAspect="1"/>
          </p:cNvGraphicFramePr>
          <p:nvPr/>
        </p:nvGraphicFramePr>
        <p:xfrm>
          <a:off x="6692900" y="4521200"/>
          <a:ext cx="4095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7" imgW="409575" imgH="276225" progId="PBrush">
                  <p:embed/>
                </p:oleObj>
              </mc:Choice>
              <mc:Fallback>
                <p:oleObj name="" r:id="rId27" imgW="409575" imgH="276225" progId="PBrush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92900" y="4521200"/>
                        <a:ext cx="409575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16"/>
          <p:cNvGraphicFramePr>
            <a:graphicFrameLocks noChangeAspect="1"/>
          </p:cNvGraphicFramePr>
          <p:nvPr/>
        </p:nvGraphicFramePr>
        <p:xfrm>
          <a:off x="6750050" y="4762500"/>
          <a:ext cx="12763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9" imgW="1276350" imgH="666750" progId="PBrush">
                  <p:embed/>
                </p:oleObj>
              </mc:Choice>
              <mc:Fallback>
                <p:oleObj name="" r:id="rId29" imgW="1276350" imgH="666750" progId="PBrush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50050" y="4762500"/>
                        <a:ext cx="1276350" cy="66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17"/>
          <p:cNvGraphicFramePr>
            <a:graphicFrameLocks noChangeAspect="1"/>
          </p:cNvGraphicFramePr>
          <p:nvPr/>
        </p:nvGraphicFramePr>
        <p:xfrm>
          <a:off x="5638800" y="4521200"/>
          <a:ext cx="40005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31" imgW="400050" imgH="276225" progId="PBrush">
                  <p:embed/>
                </p:oleObj>
              </mc:Choice>
              <mc:Fallback>
                <p:oleObj name="" r:id="rId31" imgW="400050" imgH="276225" progId="PBrush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4521200"/>
                        <a:ext cx="400050" cy="27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18"/>
          <p:cNvGraphicFramePr>
            <a:graphicFrameLocks noChangeAspect="1"/>
          </p:cNvGraphicFramePr>
          <p:nvPr/>
        </p:nvGraphicFramePr>
        <p:xfrm>
          <a:off x="5753100" y="4749800"/>
          <a:ext cx="22574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33" imgW="2257425" imgH="1171575" progId="PBrush">
                  <p:embed/>
                </p:oleObj>
              </mc:Choice>
              <mc:Fallback>
                <p:oleObj name="" r:id="rId33" imgW="2257425" imgH="1171575" progId="PBrush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3100" y="4749800"/>
                        <a:ext cx="2257425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19"/>
          <p:cNvGraphicFramePr>
            <a:graphicFrameLocks noChangeAspect="1"/>
          </p:cNvGraphicFramePr>
          <p:nvPr/>
        </p:nvGraphicFramePr>
        <p:xfrm>
          <a:off x="3200400" y="2492375"/>
          <a:ext cx="3124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5" imgW="1071245" imgH="135255" progId="Equation.3">
                  <p:embed/>
                </p:oleObj>
              </mc:Choice>
              <mc:Fallback>
                <p:oleObj name="" r:id="rId35" imgW="1071245" imgH="13525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492375"/>
                        <a:ext cx="312420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8" name="标题 27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已知单位反馈系统开环传递函数</a:t>
            </a:r>
            <a:r>
              <a:rPr lang="en-US" altLang="zh-CN" sz="2400" b="1" dirty="0">
                <a:solidFill>
                  <a:srgbClr val="990033"/>
                </a:solidFill>
              </a:rPr>
              <a:t>,</a:t>
            </a:r>
            <a:r>
              <a:rPr lang="zh-CN" altLang="en-US" sz="2400" b="1" dirty="0">
                <a:solidFill>
                  <a:srgbClr val="990033"/>
                </a:solidFill>
                <a:latin typeface="Symbol" panose="05050102010706020507" pitchFamily="18" charset="2"/>
              </a:rPr>
              <a:t>分析系统稳定性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。</a:t>
            </a:r>
            <a:b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</a:br>
            <a:endParaRPr lang="zh-CN" altLang="en-US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5"/>
          <p:cNvSpPr/>
          <p:nvPr/>
        </p:nvSpPr>
        <p:spPr>
          <a:xfrm>
            <a:off x="215900" y="3505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 依题有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905000" y="3352800"/>
          <a:ext cx="20034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951865" imgH="203200" progId="Equation.3">
                  <p:embed/>
                </p:oleObj>
              </mc:Choice>
              <mc:Fallback>
                <p:oleObj name="" r:id="rId1" imgW="951865" imgH="2032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352800"/>
                        <a:ext cx="20034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28600" y="5105400"/>
          <a:ext cx="8366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3" imgW="304800" imgH="165100" progId="Equation.3">
                  <p:embed/>
                </p:oleObj>
              </mc:Choice>
              <mc:Fallback>
                <p:oleObj name="" r:id="rId3" imgW="304800" imgH="1651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5105400"/>
                        <a:ext cx="836613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8"/>
          <p:cNvSpPr/>
          <p:nvPr/>
        </p:nvSpPr>
        <p:spPr>
          <a:xfrm>
            <a:off x="3962400" y="4440238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1066800" y="2198688"/>
          <a:ext cx="48006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5" imgW="2247900" imgH="444500" progId="Equation.3">
                  <p:embed/>
                </p:oleObj>
              </mc:Choice>
              <mc:Fallback>
                <p:oleObj name="" r:id="rId5" imgW="2247900" imgH="4445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2198688"/>
                        <a:ext cx="4800600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5"/>
          <p:cNvGraphicFramePr>
            <a:graphicFrameLocks noChangeAspect="1"/>
          </p:cNvGraphicFramePr>
          <p:nvPr/>
        </p:nvGraphicFramePr>
        <p:xfrm>
          <a:off x="1897063" y="3848100"/>
          <a:ext cx="2598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7" imgW="1231265" imgH="203200" progId="Equation.3">
                  <p:embed/>
                </p:oleObj>
              </mc:Choice>
              <mc:Fallback>
                <p:oleObj name="" r:id="rId7" imgW="1231265" imgH="2032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7063" y="3848100"/>
                        <a:ext cx="259873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6"/>
          <p:cNvGraphicFramePr>
            <a:graphicFrameLocks noChangeAspect="1"/>
          </p:cNvGraphicFramePr>
          <p:nvPr/>
        </p:nvGraphicFramePr>
        <p:xfrm>
          <a:off x="1150938" y="4440238"/>
          <a:ext cx="10858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9" imgW="508000" imgH="215900" progId="Equation.3">
                  <p:embed/>
                </p:oleObj>
              </mc:Choice>
              <mc:Fallback>
                <p:oleObj name="" r:id="rId9" imgW="508000" imgH="2159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0938" y="4440238"/>
                        <a:ext cx="10858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7"/>
          <p:cNvGraphicFramePr>
            <a:graphicFrameLocks noChangeAspect="1"/>
          </p:cNvGraphicFramePr>
          <p:nvPr/>
        </p:nvGraphicFramePr>
        <p:xfrm>
          <a:off x="2609850" y="4470400"/>
          <a:ext cx="895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1" imgW="419100" imgH="177800" progId="Equation.3">
                  <p:embed/>
                </p:oleObj>
              </mc:Choice>
              <mc:Fallback>
                <p:oleObj name="" r:id="rId11" imgW="419100" imgH="1778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9850" y="4470400"/>
                        <a:ext cx="8953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8"/>
          <p:cNvGraphicFramePr>
            <a:graphicFrameLocks noChangeAspect="1"/>
          </p:cNvGraphicFramePr>
          <p:nvPr/>
        </p:nvGraphicFramePr>
        <p:xfrm>
          <a:off x="1192213" y="4965700"/>
          <a:ext cx="3559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3" imgW="1663065" imgH="177800" progId="Equation.3">
                  <p:embed/>
                </p:oleObj>
              </mc:Choice>
              <mc:Fallback>
                <p:oleObj name="" r:id="rId13" imgW="1663065" imgH="177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2213" y="4965700"/>
                        <a:ext cx="35591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9"/>
          <p:cNvGraphicFramePr>
            <a:graphicFrameLocks noChangeAspect="1"/>
          </p:cNvGraphicFramePr>
          <p:nvPr/>
        </p:nvGraphicFramePr>
        <p:xfrm>
          <a:off x="1166813" y="5570538"/>
          <a:ext cx="11128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5" imgW="520700" imgH="215900" progId="Equation.3">
                  <p:embed/>
                </p:oleObj>
              </mc:Choice>
              <mc:Fallback>
                <p:oleObj name="" r:id="rId15" imgW="520700" imgH="2159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6813" y="5570538"/>
                        <a:ext cx="1112837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0"/>
          <p:cNvGraphicFramePr>
            <a:graphicFrameLocks noChangeAspect="1"/>
          </p:cNvGraphicFramePr>
          <p:nvPr/>
        </p:nvGraphicFramePr>
        <p:xfrm>
          <a:off x="2498725" y="5659438"/>
          <a:ext cx="10874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7" imgW="508000" imgH="165100" progId="Equation.3">
                  <p:embed/>
                </p:oleObj>
              </mc:Choice>
              <mc:Fallback>
                <p:oleObj name="" r:id="rId17" imgW="508000" imgH="1651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8725" y="5659438"/>
                        <a:ext cx="1087438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1"/>
          <p:cNvGraphicFramePr>
            <a:graphicFrameLocks noChangeAspect="1"/>
          </p:cNvGraphicFramePr>
          <p:nvPr/>
        </p:nvGraphicFramePr>
        <p:xfrm>
          <a:off x="1181100" y="6149975"/>
          <a:ext cx="36972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9" imgW="1726565" imgH="203200" progId="Equation.3">
                  <p:embed/>
                </p:oleObj>
              </mc:Choice>
              <mc:Fallback>
                <p:oleObj name="" r:id="rId19" imgW="1726565" imgH="2032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81100" y="6149975"/>
                        <a:ext cx="3697288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Rectangle 17"/>
          <p:cNvSpPr/>
          <p:nvPr/>
        </p:nvSpPr>
        <p:spPr>
          <a:xfrm>
            <a:off x="3886200" y="56007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2" name="AutoShape 20"/>
          <p:cNvSpPr/>
          <p:nvPr/>
        </p:nvSpPr>
        <p:spPr>
          <a:xfrm>
            <a:off x="1752600" y="3352800"/>
            <a:ext cx="76200" cy="838200"/>
          </a:xfrm>
          <a:prstGeom prst="leftBrace">
            <a:avLst>
              <a:gd name="adj1" fmla="val 9161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23" name="AutoShape 21"/>
          <p:cNvSpPr/>
          <p:nvPr/>
        </p:nvSpPr>
        <p:spPr>
          <a:xfrm>
            <a:off x="1066800" y="4406900"/>
            <a:ext cx="76200" cy="2133600"/>
          </a:xfrm>
          <a:prstGeom prst="leftBrace">
            <a:avLst>
              <a:gd name="adj1" fmla="val 23320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8624" name="Object 12"/>
          <p:cNvGraphicFramePr>
            <a:graphicFrameLocks noChangeAspect="1"/>
          </p:cNvGraphicFramePr>
          <p:nvPr/>
        </p:nvGraphicFramePr>
        <p:xfrm>
          <a:off x="5562600" y="2286000"/>
          <a:ext cx="25146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21" imgW="2514600" imgH="2228850" progId="PBrush">
                  <p:embed/>
                </p:oleObj>
              </mc:Choice>
              <mc:Fallback>
                <p:oleObj name="" r:id="rId21" imgW="2514600" imgH="2228850" progId="PBrush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2286000"/>
                        <a:ext cx="2514600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3"/>
          <p:cNvGraphicFramePr>
            <a:graphicFrameLocks noChangeAspect="1"/>
          </p:cNvGraphicFramePr>
          <p:nvPr/>
        </p:nvGraphicFramePr>
        <p:xfrm>
          <a:off x="5524500" y="3505200"/>
          <a:ext cx="8001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23" imgW="800100" imgH="161925" progId="PBrush">
                  <p:embed/>
                </p:oleObj>
              </mc:Choice>
              <mc:Fallback>
                <p:oleObj name="" r:id="rId23" imgW="800100" imgH="161925" progId="PBrush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24500" y="3505200"/>
                        <a:ext cx="800100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4"/>
          <p:cNvGraphicFramePr>
            <a:graphicFrameLocks noChangeAspect="1"/>
          </p:cNvGraphicFramePr>
          <p:nvPr/>
        </p:nvGraphicFramePr>
        <p:xfrm>
          <a:off x="6667500" y="3530600"/>
          <a:ext cx="628650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25" imgW="628650" imgH="133350" progId="PBrush">
                  <p:embed/>
                </p:oleObj>
              </mc:Choice>
              <mc:Fallback>
                <p:oleObj name="" r:id="rId25" imgW="628650" imgH="133350" progId="PBrush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0" y="3530600"/>
                        <a:ext cx="628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5"/>
          <p:cNvGraphicFramePr>
            <a:graphicFrameLocks noChangeAspect="1"/>
          </p:cNvGraphicFramePr>
          <p:nvPr/>
        </p:nvGraphicFramePr>
        <p:xfrm>
          <a:off x="7061200" y="2616200"/>
          <a:ext cx="8763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7" imgW="876300" imgH="1943100" progId="PBrush">
                  <p:embed/>
                </p:oleObj>
              </mc:Choice>
              <mc:Fallback>
                <p:oleObj name="" r:id="rId27" imgW="876300" imgH="1943100" progId="PBrush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61200" y="2616200"/>
                        <a:ext cx="87630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16"/>
          <p:cNvGraphicFramePr>
            <a:graphicFrameLocks noChangeAspect="1"/>
          </p:cNvGraphicFramePr>
          <p:nvPr/>
        </p:nvGraphicFramePr>
        <p:xfrm>
          <a:off x="5619750" y="4572000"/>
          <a:ext cx="28384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9" imgW="2838450" imgH="1800225" progId="PBrush">
                  <p:embed/>
                </p:oleObj>
              </mc:Choice>
              <mc:Fallback>
                <p:oleObj name="" r:id="rId29" imgW="2838450" imgH="1800225" progId="PBrush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19750" y="4572000"/>
                        <a:ext cx="2838450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17"/>
          <p:cNvGraphicFramePr>
            <a:graphicFrameLocks noChangeAspect="1"/>
          </p:cNvGraphicFramePr>
          <p:nvPr/>
        </p:nvGraphicFramePr>
        <p:xfrm>
          <a:off x="5969000" y="5267325"/>
          <a:ext cx="13906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31" imgW="1390650" imgH="695325" progId="PBrush">
                  <p:embed/>
                </p:oleObj>
              </mc:Choice>
              <mc:Fallback>
                <p:oleObj name="" r:id="rId31" imgW="1390650" imgH="695325" progId="PBrush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0" y="5267325"/>
                        <a:ext cx="1390650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18"/>
          <p:cNvGraphicFramePr>
            <a:graphicFrameLocks noChangeAspect="1"/>
          </p:cNvGraphicFramePr>
          <p:nvPr/>
        </p:nvGraphicFramePr>
        <p:xfrm>
          <a:off x="5994400" y="5064125"/>
          <a:ext cx="5238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3" imgW="523875" imgH="228600" progId="PBrush">
                  <p:embed/>
                </p:oleObj>
              </mc:Choice>
              <mc:Fallback>
                <p:oleObj name="" r:id="rId33" imgW="523875" imgH="228600" progId="PBrush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94400" y="5064125"/>
                        <a:ext cx="52387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19"/>
          <p:cNvGraphicFramePr>
            <a:graphicFrameLocks noChangeAspect="1"/>
          </p:cNvGraphicFramePr>
          <p:nvPr/>
        </p:nvGraphicFramePr>
        <p:xfrm>
          <a:off x="7124700" y="5026025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35" imgW="304800" imgH="266700" progId="PBrush">
                  <p:embed/>
                </p:oleObj>
              </mc:Choice>
              <mc:Fallback>
                <p:oleObj name="" r:id="rId35" imgW="304800" imgH="266700" progId="PBrush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24700" y="5026025"/>
                        <a:ext cx="304800" cy="26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0"/>
          <p:cNvGraphicFramePr>
            <a:graphicFrameLocks noChangeAspect="1"/>
          </p:cNvGraphicFramePr>
          <p:nvPr/>
        </p:nvGraphicFramePr>
        <p:xfrm>
          <a:off x="5791200" y="5241925"/>
          <a:ext cx="22860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7" imgW="2286000" imgH="962025" progId="PBrush">
                  <p:embed/>
                </p:oleObj>
              </mc:Choice>
              <mc:Fallback>
                <p:oleObj name="" r:id="rId37" imgW="2286000" imgH="962025" progId="PBrush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5241925"/>
                        <a:ext cx="228600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1"/>
          <p:cNvGraphicFramePr>
            <a:graphicFrameLocks noChangeAspect="1"/>
          </p:cNvGraphicFramePr>
          <p:nvPr/>
        </p:nvGraphicFramePr>
        <p:xfrm>
          <a:off x="5803900" y="5054600"/>
          <a:ext cx="676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9" imgW="676275" imgH="504825" progId="PBrush">
                  <p:embed/>
                </p:oleObj>
              </mc:Choice>
              <mc:Fallback>
                <p:oleObj name="" r:id="rId39" imgW="676275" imgH="504825" progId="PBrush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03900" y="5054600"/>
                        <a:ext cx="6762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2"/>
          <p:cNvGraphicFramePr>
            <a:graphicFrameLocks noChangeAspect="1"/>
          </p:cNvGraphicFramePr>
          <p:nvPr/>
        </p:nvGraphicFramePr>
        <p:xfrm>
          <a:off x="7899400" y="5013325"/>
          <a:ext cx="295275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41" imgW="295275" imgH="247650" progId="PBrush">
                  <p:embed/>
                </p:oleObj>
              </mc:Choice>
              <mc:Fallback>
                <p:oleObj name="" r:id="rId41" imgW="295275" imgH="247650" progId="PBrush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99400" y="5013325"/>
                        <a:ext cx="295275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5" name="标题 30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已知单位反馈系统开环传递函数</a:t>
            </a:r>
            <a:r>
              <a:rPr lang="en-US" altLang="zh-CN" sz="2400" b="1" dirty="0">
                <a:solidFill>
                  <a:srgbClr val="990033"/>
                </a:solidFill>
              </a:rPr>
              <a:t>,</a:t>
            </a:r>
            <a:r>
              <a:rPr lang="zh-CN" altLang="en-US" sz="2400" b="1" dirty="0">
                <a:solidFill>
                  <a:srgbClr val="990033"/>
                </a:solidFill>
                <a:latin typeface="Symbol" panose="05050102010706020507" pitchFamily="18" charset="2"/>
              </a:rPr>
              <a:t>分析系统稳定性</a:t>
            </a:r>
            <a:endParaRPr lang="zh-CN" altLang="en-US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3313" name="Object 2"/>
          <p:cNvGraphicFramePr>
            <a:graphicFrameLocks noChangeAspect="1"/>
          </p:cNvGraphicFramePr>
          <p:nvPr/>
        </p:nvGraphicFramePr>
        <p:xfrm>
          <a:off x="2789238" y="398463"/>
          <a:ext cx="4140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4140200" imgH="673100" progId="Equation.DSMT4">
                  <p:embed/>
                </p:oleObj>
              </mc:Choice>
              <mc:Fallback>
                <p:oleObj name="" r:id="rId1" imgW="4140200" imgH="673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9238" y="398463"/>
                        <a:ext cx="41402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TextBox 4"/>
          <p:cNvSpPr txBox="1"/>
          <p:nvPr/>
        </p:nvSpPr>
        <p:spPr>
          <a:xfrm>
            <a:off x="1714500" y="357188"/>
            <a:ext cx="1004888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注解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88" y="3194050"/>
            <a:ext cx="8429625" cy="2032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考虑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G(s)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的分子和分母多项式为实系数，所以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a(</a:t>
            </a:r>
            <a:r>
              <a:rPr lang="el-GR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c(</a:t>
            </a:r>
            <a:r>
              <a:rPr lang="el-GR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为关于</a:t>
            </a:r>
            <a:r>
              <a:rPr lang="el-GR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ω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的偶次幂实系数多项式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偶函数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b(</a:t>
            </a:r>
            <a:r>
              <a:rPr lang="el-GR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d(</a:t>
            </a:r>
            <a:r>
              <a:rPr lang="el-GR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ω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为关于</a:t>
            </a:r>
            <a:r>
              <a:rPr lang="el-GR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ω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的奇次幂实系数多项式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奇函数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906243" name="Object 3"/>
          <p:cNvGraphicFramePr>
            <a:graphicFrameLocks noChangeAspect="1"/>
          </p:cNvGraphicFramePr>
          <p:nvPr/>
        </p:nvGraphicFramePr>
        <p:xfrm>
          <a:off x="2143125" y="5541963"/>
          <a:ext cx="4394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394200" imgH="673100" progId="Equation.DSMT4">
                  <p:embed/>
                </p:oleObj>
              </mc:Choice>
              <mc:Fallback>
                <p:oleObj name="" r:id="rId3" imgW="4394200" imgH="673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3125" y="5541963"/>
                        <a:ext cx="43942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878013" y="1214438"/>
          <a:ext cx="290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908300" imgH="889000" progId="Equation.DSMT4">
                  <p:embed/>
                </p:oleObj>
              </mc:Choice>
              <mc:Fallback>
                <p:oleObj name="" r:id="rId5" imgW="2908300" imgH="8890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013" y="1214438"/>
                        <a:ext cx="2908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857375" y="2327275"/>
          <a:ext cx="3644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3644900" imgH="673100" progId="Equation.DSMT4">
                  <p:embed/>
                </p:oleObj>
              </mc:Choice>
              <mc:Fallback>
                <p:oleObj name="" r:id="rId7" imgW="3644900" imgH="673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7375" y="2327275"/>
                        <a:ext cx="36449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5629275" y="2327275"/>
          <a:ext cx="3086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3086100" imgH="673100" progId="Equation.DSMT4">
                  <p:embed/>
                </p:oleObj>
              </mc:Choice>
              <mc:Fallback>
                <p:oleObj name="" r:id="rId9" imgW="3086100" imgH="6731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9275" y="2327275"/>
                        <a:ext cx="30861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55473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线性系统的频域特性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45231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5.1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频率函数的基本概念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5.2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幅相频率特性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（</a:t>
            </a:r>
            <a:r>
              <a:rPr lang="en-US" altLang="zh-CN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Nyquist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图）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5.3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对数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频率特性（</a:t>
            </a:r>
            <a:r>
              <a:rPr lang="en-US" altLang="zh-CN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Bode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图）</a:t>
            </a:r>
            <a:endParaRPr lang="zh-CN" altLang="en-US" sz="2400" b="1" noProof="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5.4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频域稳定判据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5.5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稳定裕度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5.6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利用开环频率特性分析系统的性能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5.7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闭环频率特性曲线的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绘制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17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5"/>
          <p:cNvSpPr/>
          <p:nvPr/>
        </p:nvSpPr>
        <p:spPr>
          <a:xfrm>
            <a:off x="381000" y="3606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 依题有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070100" y="3252788"/>
          <a:ext cx="20034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951865" imgH="203200" progId="Equation.3">
                  <p:embed/>
                </p:oleObj>
              </mc:Choice>
              <mc:Fallback>
                <p:oleObj name="" r:id="rId1" imgW="951865" imgH="2032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70100" y="3252788"/>
                        <a:ext cx="20034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93700" y="5338763"/>
          <a:ext cx="8366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304800" imgH="165100" progId="Equation.3">
                  <p:embed/>
                </p:oleObj>
              </mc:Choice>
              <mc:Fallback>
                <p:oleObj name="" r:id="rId3" imgW="304800" imgH="1651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5338763"/>
                        <a:ext cx="836613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8"/>
          <p:cNvSpPr/>
          <p:nvPr/>
        </p:nvSpPr>
        <p:spPr>
          <a:xfrm>
            <a:off x="4127500" y="4668838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1231900" y="2160588"/>
          <a:ext cx="3568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5" imgW="1612900" imgH="444500" progId="Equation.3">
                  <p:embed/>
                </p:oleObj>
              </mc:Choice>
              <mc:Fallback>
                <p:oleObj name="" r:id="rId5" imgW="1612900" imgH="4445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1900" y="2160588"/>
                        <a:ext cx="35687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5"/>
          <p:cNvGraphicFramePr>
            <a:graphicFrameLocks noChangeAspect="1"/>
          </p:cNvGraphicFramePr>
          <p:nvPr/>
        </p:nvGraphicFramePr>
        <p:xfrm>
          <a:off x="2070100" y="4165600"/>
          <a:ext cx="2598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7" imgW="1231265" imgH="203200" progId="Equation.3">
                  <p:embed/>
                </p:oleObj>
              </mc:Choice>
              <mc:Fallback>
                <p:oleObj name="" r:id="rId7" imgW="1231265" imgH="2032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70100" y="4165600"/>
                        <a:ext cx="25987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6"/>
          <p:cNvGraphicFramePr>
            <a:graphicFrameLocks noChangeAspect="1"/>
          </p:cNvGraphicFramePr>
          <p:nvPr/>
        </p:nvGraphicFramePr>
        <p:xfrm>
          <a:off x="1316038" y="4668838"/>
          <a:ext cx="10858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9" imgW="508000" imgH="215900" progId="Equation.3">
                  <p:embed/>
                </p:oleObj>
              </mc:Choice>
              <mc:Fallback>
                <p:oleObj name="" r:id="rId9" imgW="508000" imgH="2159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6038" y="4668838"/>
                        <a:ext cx="10858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7"/>
          <p:cNvGraphicFramePr>
            <a:graphicFrameLocks noChangeAspect="1"/>
          </p:cNvGraphicFramePr>
          <p:nvPr/>
        </p:nvGraphicFramePr>
        <p:xfrm>
          <a:off x="2774950" y="4699000"/>
          <a:ext cx="895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11" imgW="419100" imgH="177800" progId="Equation.3">
                  <p:embed/>
                </p:oleObj>
              </mc:Choice>
              <mc:Fallback>
                <p:oleObj name="" r:id="rId11" imgW="419100" imgH="177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74950" y="4699000"/>
                        <a:ext cx="8953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8"/>
          <p:cNvGraphicFramePr>
            <a:graphicFrameLocks noChangeAspect="1"/>
          </p:cNvGraphicFramePr>
          <p:nvPr/>
        </p:nvGraphicFramePr>
        <p:xfrm>
          <a:off x="1357313" y="5194300"/>
          <a:ext cx="3559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13" imgW="1663065" imgH="177800" progId="Equation.3">
                  <p:embed/>
                </p:oleObj>
              </mc:Choice>
              <mc:Fallback>
                <p:oleObj name="" r:id="rId13" imgW="1663065" imgH="177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57313" y="5194300"/>
                        <a:ext cx="35591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9"/>
          <p:cNvGraphicFramePr>
            <a:graphicFrameLocks noChangeAspect="1"/>
          </p:cNvGraphicFramePr>
          <p:nvPr/>
        </p:nvGraphicFramePr>
        <p:xfrm>
          <a:off x="1331913" y="5672138"/>
          <a:ext cx="11128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5" imgW="520700" imgH="215900" progId="Equation.3">
                  <p:embed/>
                </p:oleObj>
              </mc:Choice>
              <mc:Fallback>
                <p:oleObj name="" r:id="rId15" imgW="520700" imgH="2159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31913" y="5672138"/>
                        <a:ext cx="1112837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0"/>
          <p:cNvGraphicFramePr>
            <a:graphicFrameLocks noChangeAspect="1"/>
          </p:cNvGraphicFramePr>
          <p:nvPr/>
        </p:nvGraphicFramePr>
        <p:xfrm>
          <a:off x="2663825" y="5761038"/>
          <a:ext cx="10874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7" imgW="508000" imgH="165100" progId="Equation.3">
                  <p:embed/>
                </p:oleObj>
              </mc:Choice>
              <mc:Fallback>
                <p:oleObj name="" r:id="rId17" imgW="508000" imgH="1651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3825" y="5761038"/>
                        <a:ext cx="1087438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1"/>
          <p:cNvGraphicFramePr>
            <a:graphicFrameLocks noChangeAspect="1"/>
          </p:cNvGraphicFramePr>
          <p:nvPr/>
        </p:nvGraphicFramePr>
        <p:xfrm>
          <a:off x="1331913" y="6208713"/>
          <a:ext cx="3968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9" imgW="1854200" imgH="203200" progId="Equation.3">
                  <p:embed/>
                </p:oleObj>
              </mc:Choice>
              <mc:Fallback>
                <p:oleObj name="" r:id="rId19" imgW="1854200" imgH="203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31913" y="6208713"/>
                        <a:ext cx="396875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Rectangle 17"/>
          <p:cNvSpPr/>
          <p:nvPr/>
        </p:nvSpPr>
        <p:spPr>
          <a:xfrm>
            <a:off x="4051300" y="57023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6" name="AutoShape 18"/>
          <p:cNvSpPr/>
          <p:nvPr/>
        </p:nvSpPr>
        <p:spPr>
          <a:xfrm>
            <a:off x="1917700" y="3276600"/>
            <a:ext cx="76200" cy="1219200"/>
          </a:xfrm>
          <a:prstGeom prst="leftBrace">
            <a:avLst>
              <a:gd name="adj1" fmla="val 133259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47" name="AutoShape 19"/>
          <p:cNvSpPr/>
          <p:nvPr/>
        </p:nvSpPr>
        <p:spPr>
          <a:xfrm>
            <a:off x="1231900" y="4737100"/>
            <a:ext cx="76200" cy="1816100"/>
          </a:xfrm>
          <a:prstGeom prst="leftBrace">
            <a:avLst>
              <a:gd name="adj1" fmla="val 198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648" name="Object 12"/>
          <p:cNvGraphicFramePr>
            <a:graphicFrameLocks noChangeAspect="1"/>
          </p:cNvGraphicFramePr>
          <p:nvPr/>
        </p:nvGraphicFramePr>
        <p:xfrm>
          <a:off x="5616575" y="2222500"/>
          <a:ext cx="248602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1" imgW="2486025" imgH="2171700" progId="PBrush">
                  <p:embed/>
                </p:oleObj>
              </mc:Choice>
              <mc:Fallback>
                <p:oleObj name="" r:id="rId21" imgW="2486025" imgH="2171700" progId="PBrush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16575" y="2222500"/>
                        <a:ext cx="2486025" cy="217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3"/>
          <p:cNvGraphicFramePr>
            <a:graphicFrameLocks noChangeAspect="1"/>
          </p:cNvGraphicFramePr>
          <p:nvPr/>
        </p:nvGraphicFramePr>
        <p:xfrm>
          <a:off x="5524500" y="3397250"/>
          <a:ext cx="8001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3" imgW="800100" imgH="161925" progId="PBrush">
                  <p:embed/>
                </p:oleObj>
              </mc:Choice>
              <mc:Fallback>
                <p:oleObj name="" r:id="rId23" imgW="800100" imgH="161925" progId="PBrush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24500" y="3397250"/>
                        <a:ext cx="800100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14"/>
          <p:cNvGraphicFramePr>
            <a:graphicFrameLocks noChangeAspect="1"/>
          </p:cNvGraphicFramePr>
          <p:nvPr/>
        </p:nvGraphicFramePr>
        <p:xfrm>
          <a:off x="6667500" y="3422650"/>
          <a:ext cx="628650" cy="13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5" imgW="628650" imgH="133350" progId="PBrush">
                  <p:embed/>
                </p:oleObj>
              </mc:Choice>
              <mc:Fallback>
                <p:oleObj name="" r:id="rId25" imgW="628650" imgH="133350" progId="PBrush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67500" y="3422650"/>
                        <a:ext cx="628650" cy="13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15"/>
          <p:cNvGraphicFramePr>
            <a:graphicFrameLocks noChangeAspect="1"/>
          </p:cNvGraphicFramePr>
          <p:nvPr/>
        </p:nvGraphicFramePr>
        <p:xfrm>
          <a:off x="7061200" y="2508250"/>
          <a:ext cx="8763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7" imgW="876300" imgH="1943100" progId="PBrush">
                  <p:embed/>
                </p:oleObj>
              </mc:Choice>
              <mc:Fallback>
                <p:oleObj name="" r:id="rId27" imgW="876300" imgH="1943100" progId="PBrush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61200" y="2508250"/>
                        <a:ext cx="876300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16"/>
          <p:cNvGraphicFramePr>
            <a:graphicFrameLocks noChangeAspect="1"/>
          </p:cNvGraphicFramePr>
          <p:nvPr/>
        </p:nvGraphicFramePr>
        <p:xfrm>
          <a:off x="2070100" y="3670300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9" imgW="1231265" imgH="228600" progId="Equation.3">
                  <p:embed/>
                </p:oleObj>
              </mc:Choice>
              <mc:Fallback>
                <p:oleObj name="" r:id="rId29" imgW="1231265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70100" y="3670300"/>
                        <a:ext cx="2590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17"/>
          <p:cNvGraphicFramePr>
            <a:graphicFrameLocks noChangeAspect="1"/>
          </p:cNvGraphicFramePr>
          <p:nvPr/>
        </p:nvGraphicFramePr>
        <p:xfrm>
          <a:off x="5791200" y="4368800"/>
          <a:ext cx="268605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1" imgW="2686050" imgH="2219325" progId="PBrush">
                  <p:embed/>
                </p:oleObj>
              </mc:Choice>
              <mc:Fallback>
                <p:oleObj name="" r:id="rId31" imgW="2686050" imgH="2219325" progId="PBrush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4368800"/>
                        <a:ext cx="2686050" cy="221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18"/>
          <p:cNvGraphicFramePr>
            <a:graphicFrameLocks noChangeAspect="1"/>
          </p:cNvGraphicFramePr>
          <p:nvPr/>
        </p:nvGraphicFramePr>
        <p:xfrm>
          <a:off x="6261100" y="4883150"/>
          <a:ext cx="100965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3" imgW="1009650" imgH="1590675" progId="PBrush">
                  <p:embed/>
                </p:oleObj>
              </mc:Choice>
              <mc:Fallback>
                <p:oleObj name="" r:id="rId33" imgW="1009650" imgH="1590675" progId="PBrush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61100" y="4883150"/>
                        <a:ext cx="1009650" cy="159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19"/>
          <p:cNvGraphicFramePr>
            <a:graphicFrameLocks noChangeAspect="1"/>
          </p:cNvGraphicFramePr>
          <p:nvPr/>
        </p:nvGraphicFramePr>
        <p:xfrm>
          <a:off x="5829300" y="4746625"/>
          <a:ext cx="14668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5" imgW="1466850" imgH="1685925" progId="PBrush">
                  <p:embed/>
                </p:oleObj>
              </mc:Choice>
              <mc:Fallback>
                <p:oleObj name="" r:id="rId35" imgW="1466850" imgH="1685925" progId="PBrush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9300" y="4746625"/>
                        <a:ext cx="1466850" cy="168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0"/>
          <p:cNvGraphicFramePr>
            <a:graphicFrameLocks noChangeAspect="1"/>
          </p:cNvGraphicFramePr>
          <p:nvPr/>
        </p:nvGraphicFramePr>
        <p:xfrm>
          <a:off x="6178550" y="5051425"/>
          <a:ext cx="20193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7" imgW="2019300" imgH="1495425" progId="PBrush">
                  <p:embed/>
                </p:oleObj>
              </mc:Choice>
              <mc:Fallback>
                <p:oleObj name="" r:id="rId37" imgW="2019300" imgH="1495425" progId="PBrush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8550" y="5051425"/>
                        <a:ext cx="2019300" cy="1495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7" name="标题 28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4295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例 </a:t>
            </a:r>
            <a:r>
              <a:rPr lang="en-US" altLang="zh-CN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已知单位反馈系统开环传递函数</a:t>
            </a:r>
            <a:r>
              <a:rPr lang="en-US" altLang="zh-CN" sz="2400" b="1" dirty="0">
                <a:solidFill>
                  <a:srgbClr val="990033"/>
                </a:solidFill>
              </a:rPr>
              <a:t>,</a:t>
            </a:r>
            <a:r>
              <a:rPr lang="zh-CN" altLang="en-US" sz="2400" b="1" dirty="0">
                <a:solidFill>
                  <a:srgbClr val="990033"/>
                </a:solidFill>
                <a:latin typeface="Symbol" panose="05050102010706020507" pitchFamily="18" charset="2"/>
              </a:rPr>
              <a:t>分析系统稳定性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5"/>
          <p:cNvSpPr/>
          <p:nvPr/>
        </p:nvSpPr>
        <p:spPr>
          <a:xfrm>
            <a:off x="215900" y="3606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 依题有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1905000" y="3252788"/>
          <a:ext cx="20034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951865" imgH="203200" progId="Equation.3">
                  <p:embed/>
                </p:oleObj>
              </mc:Choice>
              <mc:Fallback>
                <p:oleObj name="" r:id="rId1" imgW="951865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3252788"/>
                        <a:ext cx="200342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228600" y="5338763"/>
          <a:ext cx="8366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304800" imgH="165100" progId="Equation.3">
                  <p:embed/>
                </p:oleObj>
              </mc:Choice>
              <mc:Fallback>
                <p:oleObj name="" r:id="rId3" imgW="304800" imgH="165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5338763"/>
                        <a:ext cx="836613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8"/>
          <p:cNvSpPr/>
          <p:nvPr/>
        </p:nvSpPr>
        <p:spPr>
          <a:xfrm>
            <a:off x="3962400" y="4668838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0661" name="Object 4"/>
          <p:cNvGraphicFramePr>
            <a:graphicFrameLocks noChangeAspect="1"/>
          </p:cNvGraphicFramePr>
          <p:nvPr/>
        </p:nvGraphicFramePr>
        <p:xfrm>
          <a:off x="838200" y="2160588"/>
          <a:ext cx="37369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688465" imgH="444500" progId="Equation.3">
                  <p:embed/>
                </p:oleObj>
              </mc:Choice>
              <mc:Fallback>
                <p:oleObj name="" r:id="rId5" imgW="1688465" imgH="4445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160588"/>
                        <a:ext cx="373697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1905000" y="4165600"/>
          <a:ext cx="2598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231265" imgH="203200" progId="Equation.3">
                  <p:embed/>
                </p:oleObj>
              </mc:Choice>
              <mc:Fallback>
                <p:oleObj name="" r:id="rId7" imgW="1231265" imgH="2032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4165600"/>
                        <a:ext cx="25987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6"/>
          <p:cNvGraphicFramePr>
            <a:graphicFrameLocks noChangeAspect="1"/>
          </p:cNvGraphicFramePr>
          <p:nvPr/>
        </p:nvGraphicFramePr>
        <p:xfrm>
          <a:off x="1150938" y="4668838"/>
          <a:ext cx="10858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9" imgW="508000" imgH="215900" progId="Equation.3">
                  <p:embed/>
                </p:oleObj>
              </mc:Choice>
              <mc:Fallback>
                <p:oleObj name="" r:id="rId9" imgW="50800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0938" y="4668838"/>
                        <a:ext cx="1085850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7"/>
          <p:cNvGraphicFramePr>
            <a:graphicFrameLocks noChangeAspect="1"/>
          </p:cNvGraphicFramePr>
          <p:nvPr/>
        </p:nvGraphicFramePr>
        <p:xfrm>
          <a:off x="2609850" y="4699000"/>
          <a:ext cx="8953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419100" imgH="177800" progId="Equation.3">
                  <p:embed/>
                </p:oleObj>
              </mc:Choice>
              <mc:Fallback>
                <p:oleObj name="" r:id="rId11" imgW="419100" imgH="177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09850" y="4699000"/>
                        <a:ext cx="8953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8"/>
          <p:cNvGraphicFramePr>
            <a:graphicFrameLocks noChangeAspect="1"/>
          </p:cNvGraphicFramePr>
          <p:nvPr/>
        </p:nvGraphicFramePr>
        <p:xfrm>
          <a:off x="1192213" y="5194300"/>
          <a:ext cx="35591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3" imgW="1663065" imgH="177800" progId="Equation.3">
                  <p:embed/>
                </p:oleObj>
              </mc:Choice>
              <mc:Fallback>
                <p:oleObj name="" r:id="rId13" imgW="1663065" imgH="177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2213" y="5194300"/>
                        <a:ext cx="35591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9"/>
          <p:cNvGraphicFramePr>
            <a:graphicFrameLocks noChangeAspect="1"/>
          </p:cNvGraphicFramePr>
          <p:nvPr/>
        </p:nvGraphicFramePr>
        <p:xfrm>
          <a:off x="1166813" y="5672138"/>
          <a:ext cx="11128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5" imgW="520700" imgH="215900" progId="Equation.3">
                  <p:embed/>
                </p:oleObj>
              </mc:Choice>
              <mc:Fallback>
                <p:oleObj name="" r:id="rId15" imgW="520700" imgH="215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66813" y="5672138"/>
                        <a:ext cx="1112837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0"/>
          <p:cNvGraphicFramePr>
            <a:graphicFrameLocks noChangeAspect="1"/>
          </p:cNvGraphicFramePr>
          <p:nvPr/>
        </p:nvGraphicFramePr>
        <p:xfrm>
          <a:off x="2498725" y="5761038"/>
          <a:ext cx="108743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508000" imgH="165100" progId="Equation.3">
                  <p:embed/>
                </p:oleObj>
              </mc:Choice>
              <mc:Fallback>
                <p:oleObj name="" r:id="rId17" imgW="508000" imgH="165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98725" y="5761038"/>
                        <a:ext cx="1087438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1"/>
          <p:cNvGraphicFramePr>
            <a:graphicFrameLocks noChangeAspect="1"/>
          </p:cNvGraphicFramePr>
          <p:nvPr/>
        </p:nvGraphicFramePr>
        <p:xfrm>
          <a:off x="1150938" y="6208713"/>
          <a:ext cx="39687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9" imgW="1854200" imgH="203200" progId="Equation.3">
                  <p:embed/>
                </p:oleObj>
              </mc:Choice>
              <mc:Fallback>
                <p:oleObj name="" r:id="rId19" imgW="18542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50938" y="6208713"/>
                        <a:ext cx="3968750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Rectangle 17"/>
          <p:cNvSpPr/>
          <p:nvPr/>
        </p:nvSpPr>
        <p:spPr>
          <a:xfrm>
            <a:off x="3886200" y="57023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70" name="AutoShape 18"/>
          <p:cNvSpPr/>
          <p:nvPr/>
        </p:nvSpPr>
        <p:spPr>
          <a:xfrm>
            <a:off x="1752600" y="3276600"/>
            <a:ext cx="76200" cy="1219200"/>
          </a:xfrm>
          <a:prstGeom prst="leftBrace">
            <a:avLst>
              <a:gd name="adj1" fmla="val 133259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71" name="AutoShape 19"/>
          <p:cNvSpPr/>
          <p:nvPr/>
        </p:nvSpPr>
        <p:spPr>
          <a:xfrm>
            <a:off x="1066800" y="4737100"/>
            <a:ext cx="76200" cy="1816100"/>
          </a:xfrm>
          <a:prstGeom prst="leftBrace">
            <a:avLst>
              <a:gd name="adj1" fmla="val 198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0672" name="Object 12"/>
          <p:cNvGraphicFramePr>
            <a:graphicFrameLocks noChangeAspect="1"/>
          </p:cNvGraphicFramePr>
          <p:nvPr/>
        </p:nvGraphicFramePr>
        <p:xfrm>
          <a:off x="1909763" y="3657600"/>
          <a:ext cx="27511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1" imgW="1308100" imgH="228600" progId="Equation.3">
                  <p:embed/>
                </p:oleObj>
              </mc:Choice>
              <mc:Fallback>
                <p:oleObj name="" r:id="rId21" imgW="13081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9763" y="3657600"/>
                        <a:ext cx="2751137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3"/>
          <p:cNvGraphicFramePr>
            <a:graphicFrameLocks noChangeAspect="1"/>
          </p:cNvGraphicFramePr>
          <p:nvPr/>
        </p:nvGraphicFramePr>
        <p:xfrm>
          <a:off x="5981700" y="4699000"/>
          <a:ext cx="28575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3" imgW="2857500" imgH="1762125" progId="PBrush">
                  <p:embed/>
                </p:oleObj>
              </mc:Choice>
              <mc:Fallback>
                <p:oleObj name="" r:id="rId23" imgW="2857500" imgH="1762125" progId="PBrush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81700" y="4699000"/>
                        <a:ext cx="2857500" cy="176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4"/>
          <p:cNvGraphicFramePr>
            <a:graphicFrameLocks noChangeAspect="1"/>
          </p:cNvGraphicFramePr>
          <p:nvPr/>
        </p:nvGraphicFramePr>
        <p:xfrm>
          <a:off x="4800600" y="2438400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5" imgW="711200" imgH="215900" progId="Equation.3">
                  <p:embed/>
                </p:oleObj>
              </mc:Choice>
              <mc:Fallback>
                <p:oleObj name="" r:id="rId25" imgW="711200" imgH="215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00600" y="2438400"/>
                        <a:ext cx="12954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15"/>
          <p:cNvGraphicFramePr>
            <a:graphicFrameLocks noChangeAspect="1"/>
          </p:cNvGraphicFramePr>
          <p:nvPr/>
        </p:nvGraphicFramePr>
        <p:xfrm>
          <a:off x="6515100" y="5207000"/>
          <a:ext cx="12477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7" imgW="1247775" imgH="942975" progId="PBrush">
                  <p:embed/>
                </p:oleObj>
              </mc:Choice>
              <mc:Fallback>
                <p:oleObj name="" r:id="rId27" imgW="1247775" imgH="942975" progId="PBrush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15100" y="5207000"/>
                        <a:ext cx="124777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16"/>
          <p:cNvGraphicFramePr>
            <a:graphicFrameLocks noChangeAspect="1"/>
          </p:cNvGraphicFramePr>
          <p:nvPr/>
        </p:nvGraphicFramePr>
        <p:xfrm>
          <a:off x="5905500" y="5067300"/>
          <a:ext cx="184785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9" imgW="1847850" imgH="1238250" progId="PBrush">
                  <p:embed/>
                </p:oleObj>
              </mc:Choice>
              <mc:Fallback>
                <p:oleObj name="" r:id="rId29" imgW="1847850" imgH="1238250" progId="PBrush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5500" y="5067300"/>
                        <a:ext cx="1847850" cy="1238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17"/>
          <p:cNvGraphicFramePr>
            <a:graphicFrameLocks noChangeAspect="1"/>
          </p:cNvGraphicFramePr>
          <p:nvPr/>
        </p:nvGraphicFramePr>
        <p:xfrm>
          <a:off x="5807075" y="5257800"/>
          <a:ext cx="29813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1" imgW="2981325" imgH="1295400" progId="PBrush">
                  <p:embed/>
                </p:oleObj>
              </mc:Choice>
              <mc:Fallback>
                <p:oleObj name="" r:id="rId31" imgW="2981325" imgH="1295400" progId="PBrush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07075" y="5257800"/>
                        <a:ext cx="2981325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8" name="Object 18"/>
          <p:cNvGraphicFramePr>
            <a:graphicFrameLocks noChangeAspect="1"/>
          </p:cNvGraphicFramePr>
          <p:nvPr/>
        </p:nvGraphicFramePr>
        <p:xfrm>
          <a:off x="7747000" y="5295900"/>
          <a:ext cx="4095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3" imgW="409575" imgH="219075" progId="PBrush">
                  <p:embed/>
                </p:oleObj>
              </mc:Choice>
              <mc:Fallback>
                <p:oleObj name="" r:id="rId33" imgW="409575" imgH="219075" progId="PBrush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47000" y="5295900"/>
                        <a:ext cx="40957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19"/>
          <p:cNvGraphicFramePr>
            <a:graphicFrameLocks noChangeAspect="1"/>
          </p:cNvGraphicFramePr>
          <p:nvPr/>
        </p:nvGraphicFramePr>
        <p:xfrm>
          <a:off x="6248400" y="1905000"/>
          <a:ext cx="23336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5" imgW="2333625" imgH="1943100" progId="PBrush">
                  <p:embed/>
                </p:oleObj>
              </mc:Choice>
              <mc:Fallback>
                <p:oleObj name="" r:id="rId35" imgW="2333625" imgH="1943100" progId="PBrush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48400" y="1905000"/>
                        <a:ext cx="2333625" cy="194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0" name="Object 20"/>
          <p:cNvGraphicFramePr>
            <a:graphicFrameLocks noChangeAspect="1"/>
          </p:cNvGraphicFramePr>
          <p:nvPr/>
        </p:nvGraphicFramePr>
        <p:xfrm>
          <a:off x="7975600" y="2974975"/>
          <a:ext cx="333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7" imgW="333375" imgH="619125" progId="PBrush">
                  <p:embed/>
                </p:oleObj>
              </mc:Choice>
              <mc:Fallback>
                <p:oleObj name="" r:id="rId37" imgW="333375" imgH="619125" progId="PBrush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75600" y="2974975"/>
                        <a:ext cx="33337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1" name="Object 21"/>
          <p:cNvGraphicFramePr>
            <a:graphicFrameLocks noChangeAspect="1"/>
          </p:cNvGraphicFramePr>
          <p:nvPr/>
        </p:nvGraphicFramePr>
        <p:xfrm>
          <a:off x="6172200" y="3340100"/>
          <a:ext cx="666750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9" imgW="666750" imgH="142875" progId="PBrush">
                  <p:embed/>
                </p:oleObj>
              </mc:Choice>
              <mc:Fallback>
                <p:oleObj name="" r:id="rId39" imgW="666750" imgH="142875" progId="PBrush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3340100"/>
                        <a:ext cx="666750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2" name="Object 22"/>
          <p:cNvGraphicFramePr>
            <a:graphicFrameLocks noChangeAspect="1"/>
          </p:cNvGraphicFramePr>
          <p:nvPr/>
        </p:nvGraphicFramePr>
        <p:xfrm>
          <a:off x="7048500" y="3340100"/>
          <a:ext cx="676275" cy="14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41" imgW="676275" imgH="142875" progId="PBrush">
                  <p:embed/>
                </p:oleObj>
              </mc:Choice>
              <mc:Fallback>
                <p:oleObj name="" r:id="rId41" imgW="676275" imgH="142875" progId="PBrush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48500" y="3340100"/>
                        <a:ext cx="676275" cy="142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3"/>
          <p:cNvGraphicFramePr>
            <a:graphicFrameLocks noChangeAspect="1"/>
          </p:cNvGraphicFramePr>
          <p:nvPr/>
        </p:nvGraphicFramePr>
        <p:xfrm>
          <a:off x="8140700" y="3070225"/>
          <a:ext cx="3333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43" imgW="333375" imgH="219075" progId="PBrush">
                  <p:embed/>
                </p:oleObj>
              </mc:Choice>
              <mc:Fallback>
                <p:oleObj name="" r:id="rId43" imgW="333375" imgH="219075" progId="PBrush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40700" y="3070225"/>
                        <a:ext cx="33337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4" name="Object 24"/>
          <p:cNvGraphicFramePr>
            <a:graphicFrameLocks noChangeAspect="1"/>
          </p:cNvGraphicFramePr>
          <p:nvPr/>
        </p:nvGraphicFramePr>
        <p:xfrm>
          <a:off x="7404100" y="1917700"/>
          <a:ext cx="933450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45" imgW="933450" imgH="2981325" progId="PBrush">
                  <p:embed/>
                </p:oleObj>
              </mc:Choice>
              <mc:Fallback>
                <p:oleObj name="" r:id="rId45" imgW="933450" imgH="2981325" progId="PBrush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04100" y="1917700"/>
                        <a:ext cx="933450" cy="298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5"/>
          <p:cNvGraphicFramePr>
            <a:graphicFrameLocks noChangeAspect="1"/>
          </p:cNvGraphicFramePr>
          <p:nvPr/>
        </p:nvGraphicFramePr>
        <p:xfrm>
          <a:off x="7874000" y="1930400"/>
          <a:ext cx="4953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47" imgW="495300" imgH="2933700" progId="PBrush">
                  <p:embed/>
                </p:oleObj>
              </mc:Choice>
              <mc:Fallback>
                <p:oleObj name="" r:id="rId47" imgW="495300" imgH="2933700" progId="PBrush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74000" y="1930400"/>
                        <a:ext cx="495300" cy="293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标题 33"/>
          <p:cNvSpPr>
            <a:spLocks noGrp="1"/>
          </p:cNvSpPr>
          <p:nvPr>
            <p:ph type="title"/>
          </p:nvPr>
        </p:nvSpPr>
        <p:spPr>
          <a:xfrm>
            <a:off x="1428750" y="274638"/>
            <a:ext cx="725805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已知单位反馈系统开环传递函数</a:t>
            </a:r>
            <a:r>
              <a:rPr lang="en-US" altLang="zh-CN" sz="2400" b="1" dirty="0">
                <a:solidFill>
                  <a:srgbClr val="990033"/>
                </a:solidFill>
              </a:rPr>
              <a:t>,</a:t>
            </a:r>
            <a:r>
              <a:rPr lang="zh-CN" altLang="en-US" sz="2400" b="1" dirty="0">
                <a:solidFill>
                  <a:srgbClr val="990033"/>
                </a:solidFill>
                <a:latin typeface="Symbol" panose="05050102010706020507" pitchFamily="18" charset="2"/>
              </a:rPr>
              <a:t>分析系统稳定性</a:t>
            </a:r>
            <a:endParaRPr lang="zh-CN" altLang="en-US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1" name="Object 2"/>
          <p:cNvGraphicFramePr>
            <a:graphicFrameLocks noChangeAspect="1"/>
          </p:cNvGraphicFramePr>
          <p:nvPr/>
        </p:nvGraphicFramePr>
        <p:xfrm>
          <a:off x="2454275" y="3273425"/>
          <a:ext cx="1736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605155" imgH="104775" progId="Equation.3">
                  <p:embed/>
                </p:oleObj>
              </mc:Choice>
              <mc:Fallback>
                <p:oleObj name="" r:id="rId1" imgW="605155" imgH="10477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54275" y="3273425"/>
                        <a:ext cx="1736725" cy="3556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FFFFFF"/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3"/>
          <p:cNvGraphicFramePr>
            <a:graphicFrameLocks noChangeAspect="1"/>
          </p:cNvGraphicFramePr>
          <p:nvPr/>
        </p:nvGraphicFramePr>
        <p:xfrm>
          <a:off x="152400" y="4983163"/>
          <a:ext cx="7620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04800" imgH="165100" progId="Equation.3">
                  <p:embed/>
                </p:oleObj>
              </mc:Choice>
              <mc:Fallback>
                <p:oleObj name="" r:id="rId3" imgW="304800" imgH="1651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983163"/>
                        <a:ext cx="762000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3" name="Rectangle 8"/>
          <p:cNvSpPr/>
          <p:nvPr/>
        </p:nvSpPr>
        <p:spPr>
          <a:xfrm>
            <a:off x="1676400" y="5013325"/>
            <a:ext cx="9144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914400" y="2216150"/>
          <a:ext cx="35687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" imgW="1612900" imgH="444500" progId="Equation.3">
                  <p:embed/>
                </p:oleObj>
              </mc:Choice>
              <mc:Fallback>
                <p:oleObj name="" r:id="rId5" imgW="1612900" imgH="4445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2216150"/>
                        <a:ext cx="35687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066800" y="4576763"/>
          <a:ext cx="4333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203200" imgH="215900" progId="Equation.3">
                  <p:embed/>
                </p:oleObj>
              </mc:Choice>
              <mc:Fallback>
                <p:oleObj name="" r:id="rId7" imgW="203200" imgH="215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576763"/>
                        <a:ext cx="433388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701800" y="4219575"/>
          <a:ext cx="320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1562100" imgH="215900" progId="Equation.3">
                  <p:embed/>
                </p:oleObj>
              </mc:Choice>
              <mc:Fallback>
                <p:oleObj name="" r:id="rId9" imgW="1562100" imgH="2159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1800" y="4219575"/>
                        <a:ext cx="3200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1687513" y="4676775"/>
          <a:ext cx="3413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1663065" imgH="177800" progId="Equation.3">
                  <p:embed/>
                </p:oleObj>
              </mc:Choice>
              <mc:Fallback>
                <p:oleObj name="" r:id="rId11" imgW="1663065" imgH="177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7513" y="4676775"/>
                        <a:ext cx="34131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082675" y="5595938"/>
          <a:ext cx="4619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215900" imgH="215900" progId="Equation.3">
                  <p:embed/>
                </p:oleObj>
              </mc:Choice>
              <mc:Fallback>
                <p:oleObj name="" r:id="rId13" imgW="215900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2675" y="5595938"/>
                        <a:ext cx="461963" cy="449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1676400" y="5522913"/>
          <a:ext cx="3352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1637665" imgH="215900" progId="Equation.3">
                  <p:embed/>
                </p:oleObj>
              </mc:Choice>
              <mc:Fallback>
                <p:oleObj name="" r:id="rId15" imgW="1637665" imgH="2159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6400" y="5522913"/>
                        <a:ext cx="33528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679575" y="5956300"/>
          <a:ext cx="37941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7" imgW="1854200" imgH="203200" progId="Equation.3">
                  <p:embed/>
                </p:oleObj>
              </mc:Choice>
              <mc:Fallback>
                <p:oleObj name="" r:id="rId17" imgW="1854200" imgH="2032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79575" y="5956300"/>
                        <a:ext cx="3794125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7"/>
          <p:cNvSpPr/>
          <p:nvPr/>
        </p:nvSpPr>
        <p:spPr>
          <a:xfrm>
            <a:off x="1676400" y="6308725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2" name="AutoShape 19"/>
          <p:cNvSpPr/>
          <p:nvPr/>
        </p:nvSpPr>
        <p:spPr>
          <a:xfrm>
            <a:off x="952500" y="4343400"/>
            <a:ext cx="76200" cy="1816100"/>
          </a:xfrm>
          <a:prstGeom prst="leftBrace">
            <a:avLst>
              <a:gd name="adj1" fmla="val 198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693" name="Object 11"/>
          <p:cNvGraphicFramePr>
            <a:graphicFrameLocks noChangeAspect="1"/>
          </p:cNvGraphicFramePr>
          <p:nvPr/>
        </p:nvGraphicFramePr>
        <p:xfrm>
          <a:off x="2438400" y="3670300"/>
          <a:ext cx="1752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675005" imgH="147955" progId="Equation.3">
                  <p:embed/>
                </p:oleObj>
              </mc:Choice>
              <mc:Fallback>
                <p:oleObj name="" r:id="rId19" imgW="675005" imgH="14795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C0504D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3670300"/>
                        <a:ext cx="1752600" cy="422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FFFFFF"/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AutoShape 25"/>
          <p:cNvSpPr/>
          <p:nvPr/>
        </p:nvSpPr>
        <p:spPr>
          <a:xfrm>
            <a:off x="1524000" y="425132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5" name="AutoShape 26"/>
          <p:cNvSpPr/>
          <p:nvPr/>
        </p:nvSpPr>
        <p:spPr>
          <a:xfrm>
            <a:off x="1524000" y="5524500"/>
            <a:ext cx="152400" cy="1104900"/>
          </a:xfrm>
          <a:prstGeom prst="leftBrace">
            <a:avLst>
              <a:gd name="adj1" fmla="val 60383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696" name="AutoShape 27"/>
          <p:cNvSpPr/>
          <p:nvPr/>
        </p:nvSpPr>
        <p:spPr>
          <a:xfrm>
            <a:off x="2286000" y="3327400"/>
            <a:ext cx="152400" cy="711200"/>
          </a:xfrm>
          <a:prstGeom prst="leftBrace">
            <a:avLst>
              <a:gd name="adj1" fmla="val 38867"/>
              <a:gd name="adj2" fmla="val 50000"/>
            </a:avLst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5400000" scaled="1"/>
            <a:tileRect/>
          </a:gradFill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697" name="Object 12"/>
          <p:cNvGraphicFramePr>
            <a:graphicFrameLocks noChangeAspect="1"/>
          </p:cNvGraphicFramePr>
          <p:nvPr/>
        </p:nvGraphicFramePr>
        <p:xfrm>
          <a:off x="5486400" y="4038600"/>
          <a:ext cx="32575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1" imgW="3257550" imgH="2667000" progId="PBrush">
                  <p:embed/>
                </p:oleObj>
              </mc:Choice>
              <mc:Fallback>
                <p:oleObj name="" r:id="rId21" imgW="3257550" imgH="2667000" progId="PBrush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4038600"/>
                        <a:ext cx="3257550" cy="266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3"/>
          <p:cNvGraphicFramePr>
            <a:graphicFrameLocks noChangeAspect="1"/>
          </p:cNvGraphicFramePr>
          <p:nvPr/>
        </p:nvGraphicFramePr>
        <p:xfrm>
          <a:off x="5892800" y="4203700"/>
          <a:ext cx="276225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3" imgW="2762250" imgH="2457450" progId="PBrush">
                  <p:embed/>
                </p:oleObj>
              </mc:Choice>
              <mc:Fallback>
                <p:oleObj name="" r:id="rId23" imgW="2762250" imgH="2457450" progId="PBrush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92800" y="4203700"/>
                        <a:ext cx="2762250" cy="2457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4"/>
          <p:cNvGraphicFramePr>
            <a:graphicFrameLocks noChangeAspect="1"/>
          </p:cNvGraphicFramePr>
          <p:nvPr/>
        </p:nvGraphicFramePr>
        <p:xfrm>
          <a:off x="5867400" y="4775200"/>
          <a:ext cx="23526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" r:id="rId25" imgW="2352675" imgH="1962150" progId="PBrush">
                  <p:embed/>
                </p:oleObj>
              </mc:Choice>
              <mc:Fallback>
                <p:oleObj name="" r:id="rId25" imgW="2352675" imgH="1962150" progId="PBrush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4775200"/>
                        <a:ext cx="2352675" cy="196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5"/>
          <p:cNvGraphicFramePr>
            <a:graphicFrameLocks noChangeAspect="1"/>
          </p:cNvGraphicFramePr>
          <p:nvPr/>
        </p:nvGraphicFramePr>
        <p:xfrm>
          <a:off x="5908675" y="5613400"/>
          <a:ext cx="2524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" name="" r:id="rId27" imgW="2524125" imgH="800100" progId="PBrush">
                  <p:embed/>
                </p:oleObj>
              </mc:Choice>
              <mc:Fallback>
                <p:oleObj name="" r:id="rId27" imgW="2524125" imgH="800100" progId="PBrush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08675" y="5613400"/>
                        <a:ext cx="252412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16"/>
          <p:cNvGraphicFramePr>
            <a:graphicFrameLocks noChangeAspect="1"/>
          </p:cNvGraphicFramePr>
          <p:nvPr/>
        </p:nvGraphicFramePr>
        <p:xfrm>
          <a:off x="6442075" y="5143500"/>
          <a:ext cx="3524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4" name="" r:id="rId29" imgW="352425" imgH="895350" progId="PBrush">
                  <p:embed/>
                </p:oleObj>
              </mc:Choice>
              <mc:Fallback>
                <p:oleObj name="" r:id="rId29" imgW="352425" imgH="895350" progId="PBrush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2075" y="5143500"/>
                        <a:ext cx="3524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17"/>
          <p:cNvGraphicFramePr>
            <a:graphicFrameLocks noChangeAspect="1"/>
          </p:cNvGraphicFramePr>
          <p:nvPr/>
        </p:nvGraphicFramePr>
        <p:xfrm>
          <a:off x="7251700" y="5181600"/>
          <a:ext cx="323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" r:id="rId31" imgW="323850" imgH="1019175" progId="PBrush">
                  <p:embed/>
                </p:oleObj>
              </mc:Choice>
              <mc:Fallback>
                <p:oleObj name="" r:id="rId31" imgW="323850" imgH="1019175" progId="PBrush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51700" y="5181600"/>
                        <a:ext cx="323850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18"/>
          <p:cNvGraphicFramePr>
            <a:graphicFrameLocks noChangeAspect="1"/>
          </p:cNvGraphicFramePr>
          <p:nvPr/>
        </p:nvGraphicFramePr>
        <p:xfrm>
          <a:off x="6186488" y="2209800"/>
          <a:ext cx="1966912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2" name="" r:id="rId33" imgW="2714625" imgH="2457450" progId="PBrush">
                  <p:embed/>
                </p:oleObj>
              </mc:Choice>
              <mc:Fallback>
                <p:oleObj name="" r:id="rId33" imgW="2714625" imgH="2457450" progId="PBrush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86488" y="2209800"/>
                        <a:ext cx="1966912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4" name="Rectangle 35"/>
          <p:cNvSpPr/>
          <p:nvPr/>
        </p:nvSpPr>
        <p:spPr>
          <a:xfrm>
            <a:off x="152400" y="34036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对数稳定判据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1705" name="Object 19"/>
          <p:cNvGraphicFramePr>
            <a:graphicFrameLocks noChangeAspect="1"/>
          </p:cNvGraphicFramePr>
          <p:nvPr/>
        </p:nvGraphicFramePr>
        <p:xfrm>
          <a:off x="5791200" y="5168900"/>
          <a:ext cx="2016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" name="" r:id="rId35" imgW="200025" imgH="504825" progId="PBrush">
                  <p:embed/>
                </p:oleObj>
              </mc:Choice>
              <mc:Fallback>
                <p:oleObj name="" r:id="rId35" imgW="200025" imgH="504825" progId="PBrush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5168900"/>
                        <a:ext cx="2016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6" name="Object 20"/>
          <p:cNvGraphicFramePr>
            <a:graphicFrameLocks noChangeAspect="1"/>
          </p:cNvGraphicFramePr>
          <p:nvPr/>
        </p:nvGraphicFramePr>
        <p:xfrm>
          <a:off x="5854700" y="5156200"/>
          <a:ext cx="742950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" name="" r:id="rId37" imgW="742950" imgH="104775" progId="PBrush">
                  <p:embed/>
                </p:oleObj>
              </mc:Choice>
              <mc:Fallback>
                <p:oleObj name="" r:id="rId37" imgW="742950" imgH="104775" progId="PBrush">
                  <p:embed/>
                  <p:pic>
                    <p:nvPicPr>
                      <p:cNvPr id="0" name="图片 341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4700" y="5156200"/>
                        <a:ext cx="742950" cy="10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7" name="Object 21"/>
          <p:cNvGraphicFramePr>
            <a:graphicFrameLocks noChangeAspect="1"/>
          </p:cNvGraphicFramePr>
          <p:nvPr/>
        </p:nvGraphicFramePr>
        <p:xfrm>
          <a:off x="5867400" y="5156200"/>
          <a:ext cx="1590675" cy="10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" r:id="rId39" imgW="1590675" imgH="104775" progId="PBrush">
                  <p:embed/>
                </p:oleObj>
              </mc:Choice>
              <mc:Fallback>
                <p:oleObj name="" r:id="rId39" imgW="1590675" imgH="104775" progId="PBrush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5156200"/>
                        <a:ext cx="1590675" cy="104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8" name="Object 22"/>
          <p:cNvGraphicFramePr>
            <a:graphicFrameLocks noChangeAspect="1"/>
          </p:cNvGraphicFramePr>
          <p:nvPr/>
        </p:nvGraphicFramePr>
        <p:xfrm>
          <a:off x="6556375" y="5203825"/>
          <a:ext cx="85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0" name="" r:id="rId41" imgW="85725" imgH="1209675" progId="PBrush">
                  <p:embed/>
                </p:oleObj>
              </mc:Choice>
              <mc:Fallback>
                <p:oleObj name="" r:id="rId41" imgW="85725" imgH="1209675" progId="PBrush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6375" y="5203825"/>
                        <a:ext cx="85725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3"/>
          <p:cNvGraphicFramePr>
            <a:graphicFrameLocks noChangeAspect="1"/>
          </p:cNvGraphicFramePr>
          <p:nvPr/>
        </p:nvGraphicFramePr>
        <p:xfrm>
          <a:off x="7381875" y="5194300"/>
          <a:ext cx="85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" name="" r:id="rId43" imgW="85725" imgH="1209675" progId="PBrush">
                  <p:embed/>
                </p:oleObj>
              </mc:Choice>
              <mc:Fallback>
                <p:oleObj name="" r:id="rId43" imgW="85725" imgH="1209675" progId="PBrush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81875" y="5194300"/>
                        <a:ext cx="85725" cy="1209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0" name="Object 24"/>
          <p:cNvGraphicFramePr>
            <a:graphicFrameLocks noChangeAspect="1"/>
          </p:cNvGraphicFramePr>
          <p:nvPr/>
        </p:nvGraphicFramePr>
        <p:xfrm>
          <a:off x="6908800" y="6067425"/>
          <a:ext cx="3143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1" name="" r:id="rId44" imgW="314325" imgH="219075" progId="PBrush">
                  <p:embed/>
                </p:oleObj>
              </mc:Choice>
              <mc:Fallback>
                <p:oleObj name="" r:id="rId44" imgW="314325" imgH="219075" progId="PBrush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4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08800" y="6067425"/>
                        <a:ext cx="314325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标题 34"/>
          <p:cNvSpPr>
            <a:spLocks noGrp="1"/>
          </p:cNvSpPr>
          <p:nvPr>
            <p:ph type="title"/>
          </p:nvPr>
        </p:nvSpPr>
        <p:spPr>
          <a:xfrm>
            <a:off x="1571625" y="274638"/>
            <a:ext cx="7286625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例 已知单位反馈系统开环传递函数</a:t>
            </a:r>
            <a:r>
              <a:rPr lang="en-US" altLang="zh-CN" sz="2400" b="1" dirty="0">
                <a:solidFill>
                  <a:srgbClr val="990033"/>
                </a:solidFill>
              </a:rPr>
              <a:t>,</a:t>
            </a:r>
            <a:r>
              <a:rPr lang="zh-CN" altLang="en-US" sz="2400" b="1" dirty="0">
                <a:solidFill>
                  <a:srgbClr val="990033"/>
                </a:solidFill>
                <a:latin typeface="Symbol" panose="05050102010706020507" pitchFamily="18" charset="2"/>
              </a:rPr>
              <a:t>分析系统稳定性</a:t>
            </a:r>
            <a:endParaRPr lang="zh-CN" altLang="en-US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2705" name="Object 2"/>
          <p:cNvGraphicFramePr>
            <a:graphicFrameLocks noChangeAspect="1"/>
          </p:cNvGraphicFramePr>
          <p:nvPr/>
        </p:nvGraphicFramePr>
        <p:xfrm>
          <a:off x="965200" y="2922588"/>
          <a:ext cx="2438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5" name="" r:id="rId1" imgW="958215" imgH="135255" progId="Equation.3">
                  <p:embed/>
                </p:oleObj>
              </mc:Choice>
              <mc:Fallback>
                <p:oleObj name="" r:id="rId1" imgW="958215" imgH="135255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2922588"/>
                        <a:ext cx="2438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6" name="Object 3"/>
          <p:cNvGraphicFramePr>
            <a:graphicFrameLocks noChangeAspect="1"/>
          </p:cNvGraphicFramePr>
          <p:nvPr/>
        </p:nvGraphicFramePr>
        <p:xfrm>
          <a:off x="152400" y="4953000"/>
          <a:ext cx="685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" name="" r:id="rId3" imgW="304800" imgH="165100" progId="Equation.3">
                  <p:embed/>
                </p:oleObj>
              </mc:Choice>
              <mc:Fallback>
                <p:oleObj name="" r:id="rId3" imgW="304800" imgH="165100" progId="Equation.3">
                  <p:embed/>
                  <p:pic>
                    <p:nvPicPr>
                      <p:cNvPr id="0" name="图片 34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4953000"/>
                        <a:ext cx="68580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7"/>
          <p:cNvSpPr/>
          <p:nvPr/>
        </p:nvSpPr>
        <p:spPr>
          <a:xfrm>
            <a:off x="4419600" y="3976688"/>
            <a:ext cx="1219200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381000" y="1968500"/>
          <a:ext cx="4224338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" name="" r:id="rId5" imgW="2057400" imgH="444500" progId="Equation.3">
                  <p:embed/>
                </p:oleObj>
              </mc:Choice>
              <mc:Fallback>
                <p:oleObj name="" r:id="rId5" imgW="2057400" imgH="444500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1968500"/>
                        <a:ext cx="4224338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952500" y="4013200"/>
          <a:ext cx="39846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" r:id="rId7" imgW="203200" imgH="215900" progId="Equation.3">
                  <p:embed/>
                </p:oleObj>
              </mc:Choice>
              <mc:Fallback>
                <p:oleObj name="" r:id="rId7" imgW="203200" imgH="215900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2500" y="4013200"/>
                        <a:ext cx="398463" cy="414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552575" y="3810000"/>
          <a:ext cx="294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" name="" r:id="rId9" imgW="1562100" imgH="215900" progId="Equation.3">
                  <p:embed/>
                </p:oleObj>
              </mc:Choice>
              <mc:Fallback>
                <p:oleObj name="" r:id="rId9" imgW="1562100" imgH="215900" progId="Equation.3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52575" y="3810000"/>
                        <a:ext cx="2946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1562100" y="4171950"/>
          <a:ext cx="30940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" r:id="rId11" imgW="1637665" imgH="177800" progId="Equation.3">
                  <p:embed/>
                </p:oleObj>
              </mc:Choice>
              <mc:Fallback>
                <p:oleObj name="" r:id="rId11" imgW="1637665" imgH="177800" progId="Equation.3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62100" y="4171950"/>
                        <a:ext cx="3094038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968375" y="5075238"/>
          <a:ext cx="4238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" r:id="rId13" imgW="215900" imgH="215900" progId="Equation.3">
                  <p:embed/>
                </p:oleObj>
              </mc:Choice>
              <mc:Fallback>
                <p:oleObj name="" r:id="rId13" imgW="215900" imgH="215900" progId="Equation.3">
                  <p:embed/>
                  <p:pic>
                    <p:nvPicPr>
                      <p:cNvPr id="0" name="图片 34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68375" y="5075238"/>
                        <a:ext cx="423863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1522413" y="4473575"/>
          <a:ext cx="29352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" name="" r:id="rId15" imgW="1624965" imgH="406400" progId="Equation.3">
                  <p:embed/>
                </p:oleObj>
              </mc:Choice>
              <mc:Fallback>
                <p:oleObj name="" r:id="rId15" imgW="1624965" imgH="406400" progId="Equation.3">
                  <p:embed/>
                  <p:pic>
                    <p:nvPicPr>
                      <p:cNvPr id="0" name="图片 34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2413" y="4473575"/>
                        <a:ext cx="2935287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536700" y="4994275"/>
          <a:ext cx="3073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" name="" r:id="rId17" imgW="1675765" imgH="406400" progId="Equation.3">
                  <p:embed/>
                </p:oleObj>
              </mc:Choice>
              <mc:Fallback>
                <p:oleObj name="" r:id="rId17" imgW="1675765" imgH="406400" progId="Equation.3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36700" y="4994275"/>
                        <a:ext cx="3073400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5"/>
          <p:cNvSpPr/>
          <p:nvPr/>
        </p:nvSpPr>
        <p:spPr>
          <a:xfrm>
            <a:off x="4495800" y="4953000"/>
            <a:ext cx="1052513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6" name="AutoShape 16"/>
          <p:cNvSpPr/>
          <p:nvPr/>
        </p:nvSpPr>
        <p:spPr>
          <a:xfrm>
            <a:off x="838200" y="3810000"/>
            <a:ext cx="114300" cy="2743200"/>
          </a:xfrm>
          <a:prstGeom prst="leftBrace">
            <a:avLst>
              <a:gd name="adj1" fmla="val 20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7" name="AutoShape 17"/>
          <p:cNvSpPr/>
          <p:nvPr/>
        </p:nvSpPr>
        <p:spPr>
          <a:xfrm>
            <a:off x="1374775" y="3871913"/>
            <a:ext cx="152400" cy="609600"/>
          </a:xfrm>
          <a:prstGeom prst="leftBrace">
            <a:avLst>
              <a:gd name="adj1" fmla="val 33314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8" name="AutoShape 18"/>
          <p:cNvSpPr/>
          <p:nvPr/>
        </p:nvSpPr>
        <p:spPr>
          <a:xfrm>
            <a:off x="1333500" y="4648200"/>
            <a:ext cx="152400" cy="858838"/>
          </a:xfrm>
          <a:prstGeom prst="leftBrace">
            <a:avLst>
              <a:gd name="adj1" fmla="val 4693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19" name="AutoShape 19"/>
          <p:cNvSpPr/>
          <p:nvPr/>
        </p:nvSpPr>
        <p:spPr>
          <a:xfrm>
            <a:off x="812800" y="2971800"/>
            <a:ext cx="152400" cy="679450"/>
          </a:xfrm>
          <a:prstGeom prst="leftBrace">
            <a:avLst>
              <a:gd name="adj1" fmla="val 37132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720" name="Object 11"/>
          <p:cNvGraphicFramePr>
            <a:graphicFrameLocks noChangeAspect="1"/>
          </p:cNvGraphicFramePr>
          <p:nvPr/>
        </p:nvGraphicFramePr>
        <p:xfrm>
          <a:off x="965200" y="3341688"/>
          <a:ext cx="2438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4" name="" r:id="rId19" imgW="958215" imgH="135255" progId="Equation.3">
                  <p:embed/>
                </p:oleObj>
              </mc:Choice>
              <mc:Fallback>
                <p:oleObj name="" r:id="rId19" imgW="958215" imgH="135255" progId="Equation.3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3341688"/>
                        <a:ext cx="2438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2"/>
          <p:cNvGraphicFramePr>
            <a:graphicFrameLocks noChangeAspect="1"/>
          </p:cNvGraphicFramePr>
          <p:nvPr/>
        </p:nvGraphicFramePr>
        <p:xfrm>
          <a:off x="965200" y="5978525"/>
          <a:ext cx="423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3" name="" r:id="rId21" imgW="215900" imgH="228600" progId="Equation.3">
                  <p:embed/>
                </p:oleObj>
              </mc:Choice>
              <mc:Fallback>
                <p:oleObj name="" r:id="rId21" imgW="215900" imgH="228600" progId="Equation.3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5200" y="5978525"/>
                        <a:ext cx="4238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13"/>
          <p:cNvGraphicFramePr>
            <a:graphicFrameLocks noChangeAspect="1"/>
          </p:cNvGraphicFramePr>
          <p:nvPr/>
        </p:nvGraphicFramePr>
        <p:xfrm>
          <a:off x="1512888" y="5600700"/>
          <a:ext cx="3021012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" r:id="rId23" imgW="1713865" imgH="406400" progId="Equation.3">
                  <p:embed/>
                </p:oleObj>
              </mc:Choice>
              <mc:Fallback>
                <p:oleObj name="" r:id="rId23" imgW="1713865" imgH="406400" progId="Equation.3">
                  <p:embed/>
                  <p:pic>
                    <p:nvPicPr>
                      <p:cNvPr id="0" name="图片 34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12888" y="5600700"/>
                        <a:ext cx="3021012" cy="69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4"/>
          <p:cNvGraphicFramePr>
            <a:graphicFrameLocks noChangeAspect="1"/>
          </p:cNvGraphicFramePr>
          <p:nvPr/>
        </p:nvGraphicFramePr>
        <p:xfrm>
          <a:off x="1552575" y="6096000"/>
          <a:ext cx="32861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name="" r:id="rId25" imgW="1892300" imgH="406400" progId="Equation.3">
                  <p:embed/>
                </p:oleObj>
              </mc:Choice>
              <mc:Fallback>
                <p:oleObj name="" r:id="rId25" imgW="1892300" imgH="406400" progId="Equation.3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52575" y="6096000"/>
                        <a:ext cx="3286125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Rectangle 24"/>
          <p:cNvSpPr/>
          <p:nvPr/>
        </p:nvSpPr>
        <p:spPr>
          <a:xfrm>
            <a:off x="4419600" y="5994400"/>
            <a:ext cx="1052513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20000"/>
              </a:spcBef>
              <a:buFontTx/>
            </a:pP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不稳定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25" name="AutoShape 25"/>
          <p:cNvSpPr/>
          <p:nvPr/>
        </p:nvSpPr>
        <p:spPr>
          <a:xfrm>
            <a:off x="1358900" y="5791200"/>
            <a:ext cx="127000" cy="838200"/>
          </a:xfrm>
          <a:prstGeom prst="leftBrace">
            <a:avLst>
              <a:gd name="adj1" fmla="val 55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2726" name="Object 15"/>
          <p:cNvGraphicFramePr>
            <a:graphicFrameLocks noChangeAspect="1"/>
          </p:cNvGraphicFramePr>
          <p:nvPr/>
        </p:nvGraphicFramePr>
        <p:xfrm>
          <a:off x="5791200" y="3911600"/>
          <a:ext cx="327660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" r:id="rId27" imgW="3276600" imgH="2724150" progId="PBrush">
                  <p:embed/>
                </p:oleObj>
              </mc:Choice>
              <mc:Fallback>
                <p:oleObj name="" r:id="rId27" imgW="3276600" imgH="2724150" progId="PBrush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3911600"/>
                        <a:ext cx="3276600" cy="2724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16"/>
          <p:cNvGraphicFramePr>
            <a:graphicFrameLocks noChangeAspect="1"/>
          </p:cNvGraphicFramePr>
          <p:nvPr/>
        </p:nvGraphicFramePr>
        <p:xfrm>
          <a:off x="5857875" y="5162550"/>
          <a:ext cx="2409825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5" name="" r:id="rId29" imgW="2409825" imgH="1695450" progId="PBrush">
                  <p:embed/>
                </p:oleObj>
              </mc:Choice>
              <mc:Fallback>
                <p:oleObj name="" r:id="rId29" imgW="2409825" imgH="1695450" progId="PBrush">
                  <p:embed/>
                  <p:pic>
                    <p:nvPicPr>
                      <p:cNvPr id="0" name="图片 344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7875" y="5162550"/>
                        <a:ext cx="2409825" cy="169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8" name="Object 17"/>
          <p:cNvGraphicFramePr>
            <a:graphicFrameLocks noChangeAspect="1"/>
          </p:cNvGraphicFramePr>
          <p:nvPr/>
        </p:nvGraphicFramePr>
        <p:xfrm>
          <a:off x="5842000" y="4733925"/>
          <a:ext cx="25241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" r:id="rId31" imgW="2524125" imgH="1857375" progId="PBrush">
                  <p:embed/>
                </p:oleObj>
              </mc:Choice>
              <mc:Fallback>
                <p:oleObj name="" r:id="rId31" imgW="2524125" imgH="1857375" progId="PBrush">
                  <p:embed/>
                  <p:pic>
                    <p:nvPicPr>
                      <p:cNvPr id="0" name="图片 344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2000" y="4733925"/>
                        <a:ext cx="2524125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18"/>
          <p:cNvGraphicFramePr>
            <a:graphicFrameLocks noChangeAspect="1"/>
          </p:cNvGraphicFramePr>
          <p:nvPr/>
        </p:nvGraphicFramePr>
        <p:xfrm>
          <a:off x="5854700" y="4184650"/>
          <a:ext cx="27241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6" name="" r:id="rId33" imgW="2724150" imgH="2114550" progId="PBrush">
                  <p:embed/>
                </p:oleObj>
              </mc:Choice>
              <mc:Fallback>
                <p:oleObj name="" r:id="rId33" imgW="2724150" imgH="2114550" progId="PBrush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4700" y="4184650"/>
                        <a:ext cx="2724150" cy="211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0" name="Object 19"/>
          <p:cNvGraphicFramePr>
            <a:graphicFrameLocks noChangeAspect="1"/>
          </p:cNvGraphicFramePr>
          <p:nvPr/>
        </p:nvGraphicFramePr>
        <p:xfrm>
          <a:off x="5181600" y="5181600"/>
          <a:ext cx="63817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6" name="" r:id="rId35" imgW="638175" imgH="295275" progId="PBrush">
                  <p:embed/>
                </p:oleObj>
              </mc:Choice>
              <mc:Fallback>
                <p:oleObj name="" r:id="rId35" imgW="638175" imgH="295275" progId="PBrush">
                  <p:embed/>
                  <p:pic>
                    <p:nvPicPr>
                      <p:cNvPr id="0" name="图片 3445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638175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0"/>
          <p:cNvGraphicFramePr>
            <a:graphicFrameLocks noChangeAspect="1"/>
          </p:cNvGraphicFramePr>
          <p:nvPr/>
        </p:nvGraphicFramePr>
        <p:xfrm>
          <a:off x="5181600" y="4775200"/>
          <a:ext cx="6667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7" name="" r:id="rId37" imgW="666750" imgH="247650" progId="PBrush">
                  <p:embed/>
                </p:oleObj>
              </mc:Choice>
              <mc:Fallback>
                <p:oleObj name="" r:id="rId37" imgW="666750" imgH="247650" progId="PBrush">
                  <p:embed/>
                  <p:pic>
                    <p:nvPicPr>
                      <p:cNvPr id="0" name="图片 344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4775200"/>
                        <a:ext cx="666750" cy="24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21"/>
          <p:cNvGraphicFramePr>
            <a:graphicFrameLocks noChangeAspect="1"/>
          </p:cNvGraphicFramePr>
          <p:nvPr/>
        </p:nvGraphicFramePr>
        <p:xfrm>
          <a:off x="5232400" y="4241800"/>
          <a:ext cx="6286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name="" r:id="rId39" imgW="628650" imgH="257175" progId="PBrush">
                  <p:embed/>
                </p:oleObj>
              </mc:Choice>
              <mc:Fallback>
                <p:oleObj name="" r:id="rId39" imgW="628650" imgH="257175" progId="PBrush">
                  <p:embed/>
                  <p:pic>
                    <p:nvPicPr>
                      <p:cNvPr id="0" name="图片 3447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32400" y="4241800"/>
                        <a:ext cx="628650" cy="25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3" name="Object 22"/>
          <p:cNvGraphicFramePr>
            <a:graphicFrameLocks noChangeAspect="1"/>
          </p:cNvGraphicFramePr>
          <p:nvPr/>
        </p:nvGraphicFramePr>
        <p:xfrm>
          <a:off x="4454525" y="2057400"/>
          <a:ext cx="16129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9" name="" r:id="rId41" imgW="2409825" imgH="2705100" progId="PBrush">
                  <p:embed/>
                </p:oleObj>
              </mc:Choice>
              <mc:Fallback>
                <p:oleObj name="" r:id="rId41" imgW="2409825" imgH="2705100" progId="PBrush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54525" y="2057400"/>
                        <a:ext cx="1612900" cy="182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4" name="Object 23"/>
          <p:cNvGraphicFramePr>
            <a:graphicFrameLocks noChangeAspect="1"/>
          </p:cNvGraphicFramePr>
          <p:nvPr/>
        </p:nvGraphicFramePr>
        <p:xfrm>
          <a:off x="4343400" y="2973388"/>
          <a:ext cx="433388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" r:id="rId43" imgW="647700" imgH="152400" progId="PBrush">
                  <p:embed/>
                </p:oleObj>
              </mc:Choice>
              <mc:Fallback>
                <p:oleObj name="" r:id="rId43" imgW="647700" imgH="152400" progId="PBrush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2973388"/>
                        <a:ext cx="433388" cy="10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5" name="Object 24"/>
          <p:cNvGraphicFramePr>
            <a:graphicFrameLocks noChangeAspect="1"/>
          </p:cNvGraphicFramePr>
          <p:nvPr/>
        </p:nvGraphicFramePr>
        <p:xfrm>
          <a:off x="5032375" y="2989263"/>
          <a:ext cx="714375" cy="8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0" name="" r:id="rId45" imgW="1066800" imgH="123825" progId="PBrush">
                  <p:embed/>
                </p:oleObj>
              </mc:Choice>
              <mc:Fallback>
                <p:oleObj name="" r:id="rId45" imgW="1066800" imgH="123825" progId="PBrush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2375" y="2989263"/>
                        <a:ext cx="714375" cy="84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6" name="Object 25"/>
          <p:cNvGraphicFramePr>
            <a:graphicFrameLocks noChangeAspect="1"/>
          </p:cNvGraphicFramePr>
          <p:nvPr/>
        </p:nvGraphicFramePr>
        <p:xfrm>
          <a:off x="5408613" y="2160588"/>
          <a:ext cx="515937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9" name="" r:id="rId47" imgW="771525" imgH="2562225" progId="PBrush">
                  <p:embed/>
                </p:oleObj>
              </mc:Choice>
              <mc:Fallback>
                <p:oleObj name="" r:id="rId47" imgW="771525" imgH="2562225" progId="PBrush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8613" y="2160588"/>
                        <a:ext cx="515937" cy="172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7" name="Object 26"/>
          <p:cNvGraphicFramePr>
            <a:graphicFrameLocks noChangeAspect="1"/>
          </p:cNvGraphicFramePr>
          <p:nvPr/>
        </p:nvGraphicFramePr>
        <p:xfrm>
          <a:off x="6099175" y="2359025"/>
          <a:ext cx="294322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" r:id="rId49" imgW="2943225" imgH="1304925" progId="PBrush">
                  <p:embed/>
                </p:oleObj>
              </mc:Choice>
              <mc:Fallback>
                <p:oleObj name="" r:id="rId49" imgW="2943225" imgH="1304925" progId="PBrush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9175" y="2359025"/>
                        <a:ext cx="2943225" cy="1304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8" name="Object 27"/>
          <p:cNvGraphicFramePr>
            <a:graphicFrameLocks noChangeAspect="1"/>
          </p:cNvGraphicFramePr>
          <p:nvPr/>
        </p:nvGraphicFramePr>
        <p:xfrm>
          <a:off x="7404100" y="2917825"/>
          <a:ext cx="1009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7" name="" r:id="rId51" imgW="1009650" imgH="838200" progId="PBrush">
                  <p:embed/>
                </p:oleObj>
              </mc:Choice>
              <mc:Fallback>
                <p:oleObj name="" r:id="rId51" imgW="1009650" imgH="838200" progId="PBrush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04100" y="2917825"/>
                        <a:ext cx="100965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9" name="Object 28"/>
          <p:cNvGraphicFramePr>
            <a:graphicFrameLocks noChangeAspect="1"/>
          </p:cNvGraphicFramePr>
          <p:nvPr/>
        </p:nvGraphicFramePr>
        <p:xfrm>
          <a:off x="6883400" y="2689225"/>
          <a:ext cx="15049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" r:id="rId53" imgW="1504950" imgH="1066800" progId="PBrush">
                  <p:embed/>
                </p:oleObj>
              </mc:Choice>
              <mc:Fallback>
                <p:oleObj name="" r:id="rId53" imgW="1504950" imgH="1066800" progId="PBrush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83400" y="2689225"/>
                        <a:ext cx="15049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29"/>
          <p:cNvGraphicFramePr>
            <a:graphicFrameLocks noChangeAspect="1"/>
          </p:cNvGraphicFramePr>
          <p:nvPr/>
        </p:nvGraphicFramePr>
        <p:xfrm>
          <a:off x="5854700" y="5607050"/>
          <a:ext cx="27241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" name="" r:id="rId55" imgW="2724150" imgH="704850" progId="PBrush">
                  <p:embed/>
                </p:oleObj>
              </mc:Choice>
              <mc:Fallback>
                <p:oleObj name="" r:id="rId55" imgW="2724150" imgH="704850" progId="PBrush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5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4700" y="5607050"/>
                        <a:ext cx="272415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1" name="Object 30"/>
          <p:cNvGraphicFramePr>
            <a:graphicFrameLocks noChangeAspect="1"/>
          </p:cNvGraphicFramePr>
          <p:nvPr/>
        </p:nvGraphicFramePr>
        <p:xfrm>
          <a:off x="6057900" y="2562225"/>
          <a:ext cx="23431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" r:id="rId57" imgW="2343150" imgH="1247775" progId="PBrush">
                  <p:embed/>
                </p:oleObj>
              </mc:Choice>
              <mc:Fallback>
                <p:oleObj name="" r:id="rId57" imgW="2343150" imgH="1247775" progId="PBrush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5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7900" y="2562225"/>
                        <a:ext cx="2343150" cy="124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2" name="标题 41"/>
          <p:cNvSpPr>
            <a:spLocks noGrp="1"/>
          </p:cNvSpPr>
          <p:nvPr>
            <p:ph type="title"/>
          </p:nvPr>
        </p:nvSpPr>
        <p:spPr>
          <a:xfrm>
            <a:off x="1428750" y="274638"/>
            <a:ext cx="7572375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例 </a:t>
            </a:r>
            <a:r>
              <a:rPr lang="en-US" altLang="zh-CN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33"/>
                </a:solidFill>
                <a:latin typeface="宋体" panose="02010600030101010101" pitchFamily="2" charset="-122"/>
              </a:rPr>
              <a:t>已知单位反馈系统开环传递函数</a:t>
            </a:r>
            <a:r>
              <a:rPr lang="en-US" altLang="zh-CN" sz="2400" b="1" dirty="0">
                <a:solidFill>
                  <a:srgbClr val="990033"/>
                </a:solidFill>
              </a:rPr>
              <a:t>,</a:t>
            </a:r>
            <a:r>
              <a:rPr lang="zh-CN" altLang="en-US" sz="2400" b="1" dirty="0">
                <a:solidFill>
                  <a:srgbClr val="990033"/>
                </a:solidFill>
                <a:latin typeface="Symbol" panose="05050102010706020507" pitchFamily="18" charset="2"/>
              </a:rPr>
              <a:t>分析系统稳定性</a:t>
            </a:r>
            <a:endParaRPr lang="zh-CN" altLang="en-US" sz="2400" b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9" name="Text Box 3"/>
          <p:cNvSpPr txBox="1"/>
          <p:nvPr/>
        </p:nvSpPr>
        <p:spPr>
          <a:xfrm>
            <a:off x="266700" y="1109663"/>
            <a:ext cx="7519988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z=p-2N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400" dirty="0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p=0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G(jω)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过</a:t>
            </a:r>
            <a:r>
              <a:rPr lang="en-US" altLang="zh-CN" sz="24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(-1,j0)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点时，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609600" y="1681163"/>
            <a:ext cx="4826000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临界稳定，</a:t>
            </a:r>
            <a:r>
              <a:rPr lang="zh-CN" altLang="en-US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见下图：</a:t>
            </a:r>
            <a:endParaRPr lang="zh-CN" altLang="en-US" sz="24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2255838" y="4824413"/>
            <a:ext cx="5629275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4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G(jω)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曲线过</a:t>
            </a:r>
            <a:r>
              <a:rPr lang="en-US" alt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(-1, j0)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点时，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709738" y="5426075"/>
            <a:ext cx="2419350" cy="641350"/>
            <a:chOff x="593" y="2973"/>
            <a:chExt cx="1524" cy="404"/>
          </a:xfrm>
        </p:grpSpPr>
        <p:sp>
          <p:nvSpPr>
            <p:cNvPr id="73733" name="Text Box 7"/>
            <p:cNvSpPr txBox="1"/>
            <p:nvPr/>
          </p:nvSpPr>
          <p:spPr>
            <a:xfrm>
              <a:off x="666" y="2973"/>
              <a:ext cx="145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600" dirty="0">
                  <a:latin typeface="Arial" panose="020B0604020202020204" pitchFamily="34" charset="0"/>
                  <a:ea typeface="宋体" panose="02010600030101010101" pitchFamily="2" charset="-122"/>
                </a:rPr>
                <a:t>G(jω)  =1</a:t>
              </a:r>
              <a:endParaRPr lang="en-US" altLang="zh-CN" sz="3600" dirty="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3734" name="Line 8"/>
            <p:cNvSpPr/>
            <p:nvPr/>
          </p:nvSpPr>
          <p:spPr>
            <a:xfrm>
              <a:off x="593" y="3042"/>
              <a:ext cx="0" cy="2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735" name="Line 9"/>
            <p:cNvSpPr/>
            <p:nvPr/>
          </p:nvSpPr>
          <p:spPr>
            <a:xfrm>
              <a:off x="1546" y="3054"/>
              <a:ext cx="0" cy="2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60426" name="Object 2"/>
          <p:cNvGraphicFramePr>
            <a:graphicFrameLocks noChangeAspect="1"/>
          </p:cNvGraphicFramePr>
          <p:nvPr/>
        </p:nvGraphicFramePr>
        <p:xfrm>
          <a:off x="4214813" y="5681663"/>
          <a:ext cx="5921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" r:id="rId1" imgW="228600" imgH="292100" progId="Equation.3">
                  <p:embed/>
                </p:oleObj>
              </mc:Choice>
              <mc:Fallback>
                <p:oleObj name="" r:id="rId1" imgW="228600" imgH="292100" progId="Equation.3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4813" y="5681663"/>
                        <a:ext cx="592137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1"/>
          <p:cNvSpPr txBox="1"/>
          <p:nvPr/>
        </p:nvSpPr>
        <p:spPr>
          <a:xfrm>
            <a:off x="5111750" y="5905500"/>
            <a:ext cx="3421063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dirty="0">
                <a:solidFill>
                  <a:srgbClr val="FF3300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同时成立</a:t>
            </a:r>
            <a:endParaRPr lang="zh-CN" altLang="en-US" sz="2800" dirty="0">
              <a:solidFill>
                <a:srgbClr val="FF33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60428" name="Text Box 12"/>
          <p:cNvSpPr txBox="1"/>
          <p:nvPr/>
        </p:nvSpPr>
        <p:spPr>
          <a:xfrm>
            <a:off x="838200" y="4752975"/>
            <a:ext cx="1789113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4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特点：</a:t>
            </a:r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9" name="Text Box 13"/>
          <p:cNvSpPr txBox="1"/>
          <p:nvPr/>
        </p:nvSpPr>
        <p:spPr>
          <a:xfrm>
            <a:off x="990600" y="5991225"/>
            <a:ext cx="3733800" cy="7620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∠ G(jω) </a:t>
            </a:r>
            <a:r>
              <a:rPr lang="en-US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= -</a:t>
            </a:r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</a:rPr>
              <a:t>180</a:t>
            </a:r>
            <a:r>
              <a:rPr lang="en-US" altLang="zh-CN" sz="36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endParaRPr lang="en-US" altLang="zh-CN" sz="3600" baseline="30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0" name="Oval 14"/>
          <p:cNvSpPr/>
          <p:nvPr/>
        </p:nvSpPr>
        <p:spPr>
          <a:xfrm>
            <a:off x="4021138" y="2679700"/>
            <a:ext cx="1600200" cy="1601788"/>
          </a:xfrm>
          <a:prstGeom prst="ellipse">
            <a:avLst/>
          </a:prstGeom>
          <a:noFill/>
          <a:ln w="38100" cap="flat" cmpd="sng">
            <a:solidFill>
              <a:srgbClr val="3030C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1" name="Freeform 15"/>
          <p:cNvSpPr/>
          <p:nvPr/>
        </p:nvSpPr>
        <p:spPr>
          <a:xfrm>
            <a:off x="3552825" y="3254375"/>
            <a:ext cx="1247775" cy="144145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786" h="908">
                <a:moveTo>
                  <a:pt x="0" y="908"/>
                </a:moveTo>
                <a:cubicBezTo>
                  <a:pt x="9" y="869"/>
                  <a:pt x="42" y="751"/>
                  <a:pt x="66" y="675"/>
                </a:cubicBezTo>
                <a:cubicBezTo>
                  <a:pt x="90" y="599"/>
                  <a:pt x="120" y="515"/>
                  <a:pt x="144" y="454"/>
                </a:cubicBezTo>
                <a:cubicBezTo>
                  <a:pt x="168" y="393"/>
                  <a:pt x="186" y="362"/>
                  <a:pt x="210" y="310"/>
                </a:cubicBezTo>
                <a:cubicBezTo>
                  <a:pt x="234" y="258"/>
                  <a:pt x="249" y="192"/>
                  <a:pt x="288" y="144"/>
                </a:cubicBezTo>
                <a:cubicBezTo>
                  <a:pt x="327" y="96"/>
                  <a:pt x="410" y="44"/>
                  <a:pt x="443" y="22"/>
                </a:cubicBezTo>
                <a:cubicBezTo>
                  <a:pt x="476" y="0"/>
                  <a:pt x="465" y="13"/>
                  <a:pt x="487" y="11"/>
                </a:cubicBezTo>
                <a:cubicBezTo>
                  <a:pt x="509" y="9"/>
                  <a:pt x="548" y="7"/>
                  <a:pt x="576" y="11"/>
                </a:cubicBezTo>
                <a:cubicBezTo>
                  <a:pt x="604" y="15"/>
                  <a:pt x="631" y="26"/>
                  <a:pt x="653" y="33"/>
                </a:cubicBezTo>
                <a:cubicBezTo>
                  <a:pt x="675" y="40"/>
                  <a:pt x="686" y="37"/>
                  <a:pt x="708" y="55"/>
                </a:cubicBezTo>
                <a:cubicBezTo>
                  <a:pt x="730" y="73"/>
                  <a:pt x="770" y="122"/>
                  <a:pt x="786" y="14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" name="Group 16"/>
          <p:cNvGrpSpPr/>
          <p:nvPr/>
        </p:nvGrpSpPr>
        <p:grpSpPr>
          <a:xfrm>
            <a:off x="3081338" y="1952625"/>
            <a:ext cx="3167062" cy="2743200"/>
            <a:chOff x="1941" y="1008"/>
            <a:chExt cx="1995" cy="1728"/>
          </a:xfrm>
        </p:grpSpPr>
        <p:sp>
          <p:nvSpPr>
            <p:cNvPr id="73743" name="Text Box 17"/>
            <p:cNvSpPr txBox="1"/>
            <p:nvPr/>
          </p:nvSpPr>
          <p:spPr>
            <a:xfrm>
              <a:off x="2987" y="1907"/>
              <a:ext cx="38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8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3744" name="Group 18"/>
            <p:cNvGrpSpPr/>
            <p:nvPr/>
          </p:nvGrpSpPr>
          <p:grpSpPr>
            <a:xfrm>
              <a:off x="1941" y="1008"/>
              <a:ext cx="1995" cy="1728"/>
              <a:chOff x="1941" y="1008"/>
              <a:chExt cx="1995" cy="1728"/>
            </a:xfrm>
          </p:grpSpPr>
          <p:sp>
            <p:nvSpPr>
              <p:cNvPr id="73745" name="Line 19"/>
              <p:cNvSpPr/>
              <p:nvPr/>
            </p:nvSpPr>
            <p:spPr>
              <a:xfrm>
                <a:off x="1941" y="1968"/>
                <a:ext cx="1995" cy="0"/>
              </a:xfrm>
              <a:prstGeom prst="line">
                <a:avLst/>
              </a:prstGeom>
              <a:ln w="38100" cap="flat" cmpd="sng">
                <a:solidFill>
                  <a:srgbClr val="3030C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3746" name="Line 20"/>
              <p:cNvSpPr/>
              <p:nvPr/>
            </p:nvSpPr>
            <p:spPr>
              <a:xfrm flipV="1">
                <a:off x="3024" y="1104"/>
                <a:ext cx="0" cy="1632"/>
              </a:xfrm>
              <a:prstGeom prst="line">
                <a:avLst/>
              </a:prstGeom>
              <a:ln w="38100" cap="flat" cmpd="sng">
                <a:solidFill>
                  <a:srgbClr val="3030C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3747" name="Text Box 21"/>
              <p:cNvSpPr txBox="1"/>
              <p:nvPr/>
            </p:nvSpPr>
            <p:spPr>
              <a:xfrm>
                <a:off x="3057" y="1008"/>
                <a:ext cx="336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2800" dirty="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j</a:t>
                </a:r>
                <a:endParaRPr lang="en-US" altLang="zh-CN" sz="2800" dirty="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8" name="Text Box 22"/>
              <p:cNvSpPr txBox="1"/>
              <p:nvPr/>
            </p:nvSpPr>
            <p:spPr>
              <a:xfrm>
                <a:off x="3504" y="1692"/>
                <a:ext cx="288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49" name="Text Box 23"/>
              <p:cNvSpPr txBox="1"/>
              <p:nvPr/>
            </p:nvSpPr>
            <p:spPr>
              <a:xfrm>
                <a:off x="2289" y="1709"/>
                <a:ext cx="303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FontTx/>
                </a:pPr>
                <a:r>
                  <a:rPr lang="en-US" altLang="zh-CN" sz="2800" dirty="0">
                    <a:latin typeface="Arial" panose="020B0604020202020204" pitchFamily="34" charset="0"/>
                    <a:ea typeface="宋体" panose="02010600030101010101" pitchFamily="2" charset="-122"/>
                  </a:rPr>
                  <a:t>-1</a:t>
                </a:r>
                <a:endPara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0440" name="Oval 24"/>
          <p:cNvSpPr/>
          <p:nvPr/>
        </p:nvSpPr>
        <p:spPr>
          <a:xfrm>
            <a:off x="3962400" y="3400425"/>
            <a:ext cx="150813" cy="15240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3030C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41" name="Text Box 25"/>
          <p:cNvSpPr txBox="1"/>
          <p:nvPr/>
        </p:nvSpPr>
        <p:spPr>
          <a:xfrm>
            <a:off x="3581400" y="4252913"/>
            <a:ext cx="1066800" cy="5191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G(jω)</a:t>
            </a:r>
            <a:endParaRPr lang="en-US" altLang="zh-CN" sz="2800" dirty="0">
              <a:solidFill>
                <a:srgbClr val="FF33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3752" name="标题 25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78581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800" b="1" dirty="0">
                <a:solidFill>
                  <a:srgbClr val="990033"/>
                </a:solidFill>
              </a:rPr>
              <a:t>5.5</a:t>
            </a:r>
            <a:r>
              <a:rPr lang="zh-CN" altLang="en-US" sz="2800" b="1" dirty="0">
                <a:solidFill>
                  <a:srgbClr val="990033"/>
                </a:solidFill>
              </a:rPr>
              <a:t>         稳定裕度</a:t>
            </a:r>
            <a:endParaRPr lang="zh-CN" altLang="en-US" sz="28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0" grpId="0"/>
      <p:bldP spid="60421" grpId="0"/>
      <p:bldP spid="60427" grpId="0"/>
      <p:bldP spid="60428" grpId="0"/>
      <p:bldP spid="60429" grpId="0"/>
      <p:bldP spid="60430" grpId="0" bldLvl="0" animBg="1"/>
      <p:bldP spid="60440" grpId="0" bldLvl="0" animBg="1"/>
      <p:bldP spid="604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Oval 2"/>
          <p:cNvSpPr/>
          <p:nvPr/>
        </p:nvSpPr>
        <p:spPr>
          <a:xfrm>
            <a:off x="5434013" y="1114425"/>
            <a:ext cx="2514600" cy="2516188"/>
          </a:xfrm>
          <a:prstGeom prst="ellipse">
            <a:avLst/>
          </a:prstGeom>
          <a:noFill/>
          <a:ln w="635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Line 3"/>
          <p:cNvSpPr/>
          <p:nvPr/>
        </p:nvSpPr>
        <p:spPr>
          <a:xfrm flipH="1">
            <a:off x="5591175" y="2362200"/>
            <a:ext cx="1101725" cy="568325"/>
          </a:xfrm>
          <a:prstGeom prst="line">
            <a:avLst/>
          </a:prstGeom>
          <a:ln w="2540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44" name="Freeform 4"/>
          <p:cNvSpPr>
            <a:spLocks noChangeAspect="1"/>
          </p:cNvSpPr>
          <p:nvPr/>
        </p:nvSpPr>
        <p:spPr>
          <a:xfrm>
            <a:off x="5416550" y="1979613"/>
            <a:ext cx="1289050" cy="241617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812" h="1522">
                <a:moveTo>
                  <a:pt x="0" y="1522"/>
                </a:moveTo>
                <a:cubicBezTo>
                  <a:pt x="12" y="1400"/>
                  <a:pt x="46" y="955"/>
                  <a:pt x="70" y="780"/>
                </a:cubicBezTo>
                <a:cubicBezTo>
                  <a:pt x="94" y="605"/>
                  <a:pt x="123" y="549"/>
                  <a:pt x="147" y="470"/>
                </a:cubicBezTo>
                <a:cubicBezTo>
                  <a:pt x="171" y="391"/>
                  <a:pt x="192" y="352"/>
                  <a:pt x="214" y="304"/>
                </a:cubicBezTo>
                <a:cubicBezTo>
                  <a:pt x="236" y="256"/>
                  <a:pt x="241" y="224"/>
                  <a:pt x="277" y="182"/>
                </a:cubicBezTo>
                <a:cubicBezTo>
                  <a:pt x="313" y="140"/>
                  <a:pt x="370" y="77"/>
                  <a:pt x="428" y="49"/>
                </a:cubicBezTo>
                <a:cubicBezTo>
                  <a:pt x="486" y="21"/>
                  <a:pt x="568" y="0"/>
                  <a:pt x="624" y="16"/>
                </a:cubicBezTo>
                <a:cubicBezTo>
                  <a:pt x="680" y="32"/>
                  <a:pt x="733" y="107"/>
                  <a:pt x="764" y="145"/>
                </a:cubicBezTo>
                <a:cubicBezTo>
                  <a:pt x="795" y="183"/>
                  <a:pt x="804" y="225"/>
                  <a:pt x="812" y="241"/>
                </a:cubicBezTo>
              </a:path>
            </a:pathLst>
          </a:custGeom>
          <a:noFill/>
          <a:ln w="5715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756" name="Line 5"/>
          <p:cNvSpPr/>
          <p:nvPr/>
        </p:nvSpPr>
        <p:spPr>
          <a:xfrm>
            <a:off x="4343400" y="2362200"/>
            <a:ext cx="44196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4757" name="Line 6"/>
          <p:cNvSpPr/>
          <p:nvPr/>
        </p:nvSpPr>
        <p:spPr>
          <a:xfrm flipV="1">
            <a:off x="6705600" y="533400"/>
            <a:ext cx="0" cy="3778250"/>
          </a:xfrm>
          <a:prstGeom prst="line">
            <a:avLst/>
          </a:prstGeom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4758" name="Text Box 7"/>
          <p:cNvSpPr txBox="1"/>
          <p:nvPr/>
        </p:nvSpPr>
        <p:spPr>
          <a:xfrm>
            <a:off x="6781800" y="304800"/>
            <a:ext cx="533400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9" name="Text Box 8"/>
          <p:cNvSpPr txBox="1"/>
          <p:nvPr/>
        </p:nvSpPr>
        <p:spPr>
          <a:xfrm>
            <a:off x="6681788" y="2268538"/>
            <a:ext cx="387350" cy="579437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60" name="Text Box 9"/>
          <p:cNvSpPr txBox="1"/>
          <p:nvPr/>
        </p:nvSpPr>
        <p:spPr>
          <a:xfrm>
            <a:off x="7910513" y="1876425"/>
            <a:ext cx="387350" cy="579438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Oval 10"/>
          <p:cNvSpPr/>
          <p:nvPr/>
        </p:nvSpPr>
        <p:spPr>
          <a:xfrm>
            <a:off x="5722938" y="2293938"/>
            <a:ext cx="115887" cy="115887"/>
          </a:xfrm>
          <a:prstGeom prst="ellipse">
            <a:avLst/>
          </a:prstGeom>
          <a:solidFill>
            <a:srgbClr val="0000FF"/>
          </a:solidFill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1" name="Oval 11"/>
          <p:cNvSpPr/>
          <p:nvPr/>
        </p:nvSpPr>
        <p:spPr>
          <a:xfrm>
            <a:off x="5527675" y="2886075"/>
            <a:ext cx="115888" cy="115888"/>
          </a:xfrm>
          <a:prstGeom prst="ellipse">
            <a:avLst/>
          </a:prstGeom>
          <a:solidFill>
            <a:srgbClr val="0000FF"/>
          </a:solidFill>
          <a:ln w="38100" cap="flat" cmpd="sng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2" name="Text Box 12"/>
          <p:cNvSpPr txBox="1"/>
          <p:nvPr/>
        </p:nvSpPr>
        <p:spPr>
          <a:xfrm>
            <a:off x="5638800" y="2768600"/>
            <a:ext cx="609600" cy="396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000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3" name="Text Box 13"/>
          <p:cNvSpPr txBox="1"/>
          <p:nvPr/>
        </p:nvSpPr>
        <p:spPr>
          <a:xfrm>
            <a:off x="5448300" y="1828800"/>
            <a:ext cx="609600" cy="40005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ω</a:t>
            </a:r>
            <a:r>
              <a:rPr lang="en-US" altLang="zh-CN" sz="20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endParaRPr lang="en-US" altLang="zh-CN" sz="2000" baseline="-25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4" name="Oval 14"/>
          <p:cNvSpPr/>
          <p:nvPr/>
        </p:nvSpPr>
        <p:spPr>
          <a:xfrm>
            <a:off x="5384800" y="2311400"/>
            <a:ext cx="115888" cy="115888"/>
          </a:xfrm>
          <a:prstGeom prst="ellipse">
            <a:avLst/>
          </a:prstGeom>
          <a:solidFill>
            <a:srgbClr val="000000"/>
          </a:solidFill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5" name="Text Box 15"/>
          <p:cNvSpPr txBox="1"/>
          <p:nvPr/>
        </p:nvSpPr>
        <p:spPr>
          <a:xfrm>
            <a:off x="4800600" y="2451100"/>
            <a:ext cx="457200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γ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6" name="Line 16"/>
          <p:cNvSpPr/>
          <p:nvPr/>
        </p:nvSpPr>
        <p:spPr>
          <a:xfrm>
            <a:off x="4114800" y="1447800"/>
            <a:ext cx="1295400" cy="0"/>
          </a:xfrm>
          <a:prstGeom prst="line">
            <a:avLst/>
          </a:prstGeom>
          <a:ln w="19050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57" name="Line 17"/>
          <p:cNvSpPr/>
          <p:nvPr/>
        </p:nvSpPr>
        <p:spPr>
          <a:xfrm>
            <a:off x="5410200" y="1447800"/>
            <a:ext cx="914400" cy="914400"/>
          </a:xfrm>
          <a:prstGeom prst="line">
            <a:avLst/>
          </a:prstGeom>
          <a:ln w="19050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58" name="Text Box 18"/>
          <p:cNvSpPr txBox="1"/>
          <p:nvPr/>
        </p:nvSpPr>
        <p:spPr>
          <a:xfrm>
            <a:off x="5410200" y="3886200"/>
            <a:ext cx="1371600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G(jω)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4114800" y="762000"/>
            <a:ext cx="1371600" cy="620713"/>
            <a:chOff x="1968" y="2544"/>
            <a:chExt cx="864" cy="391"/>
          </a:xfrm>
        </p:grpSpPr>
        <p:sp>
          <p:nvSpPr>
            <p:cNvPr id="74771" name="Text Box 20"/>
            <p:cNvSpPr txBox="1"/>
            <p:nvPr/>
          </p:nvSpPr>
          <p:spPr>
            <a:xfrm>
              <a:off x="1968" y="2544"/>
              <a:ext cx="86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G(jω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72" name="Line 21"/>
            <p:cNvSpPr/>
            <p:nvPr/>
          </p:nvSpPr>
          <p:spPr>
            <a:xfrm>
              <a:off x="1968" y="2592"/>
              <a:ext cx="0" cy="33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773" name="Line 22"/>
            <p:cNvSpPr/>
            <p:nvPr/>
          </p:nvSpPr>
          <p:spPr>
            <a:xfrm>
              <a:off x="2806" y="2599"/>
              <a:ext cx="0" cy="336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463" name="Freeform 23"/>
          <p:cNvSpPr/>
          <p:nvPr/>
        </p:nvSpPr>
        <p:spPr>
          <a:xfrm>
            <a:off x="6248400" y="2362200"/>
            <a:ext cx="1219200" cy="506413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768" h="319">
                <a:moveTo>
                  <a:pt x="0" y="144"/>
                </a:moveTo>
                <a:cubicBezTo>
                  <a:pt x="27" y="164"/>
                  <a:pt x="91" y="236"/>
                  <a:pt x="165" y="263"/>
                </a:cubicBezTo>
                <a:cubicBezTo>
                  <a:pt x="239" y="290"/>
                  <a:pt x="361" y="319"/>
                  <a:pt x="442" y="309"/>
                </a:cubicBezTo>
                <a:cubicBezTo>
                  <a:pt x="523" y="299"/>
                  <a:pt x="595" y="256"/>
                  <a:pt x="649" y="205"/>
                </a:cubicBezTo>
                <a:cubicBezTo>
                  <a:pt x="703" y="154"/>
                  <a:pt x="743" y="43"/>
                  <a:pt x="768" y="0"/>
                </a:cubicBezTo>
              </a:path>
            </a:pathLst>
          </a:custGeom>
          <a:noFill/>
          <a:ln w="19050" cap="flat" cmpd="sng">
            <a:solidFill>
              <a:schemeClr val="bg1"/>
            </a:solidFill>
            <a:prstDash val="solid"/>
            <a:round/>
            <a:headEnd type="triangle" w="med" len="lg"/>
            <a:tailEnd type="none" w="med" len="med"/>
          </a:ln>
        </p:spPr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464" name="Text Box 24"/>
          <p:cNvSpPr txBox="1"/>
          <p:nvPr/>
        </p:nvSpPr>
        <p:spPr>
          <a:xfrm>
            <a:off x="7315200" y="3535363"/>
            <a:ext cx="1828800" cy="5794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∠G(jω</a:t>
            </a:r>
            <a:r>
              <a:rPr lang="en-US" altLang="zh-CN" sz="32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5" name="Line 25"/>
          <p:cNvSpPr/>
          <p:nvPr/>
        </p:nvSpPr>
        <p:spPr>
          <a:xfrm>
            <a:off x="7239000" y="2743200"/>
            <a:ext cx="914400" cy="914400"/>
          </a:xfrm>
          <a:prstGeom prst="line">
            <a:avLst/>
          </a:prstGeom>
          <a:ln w="19050" cap="flat" cmpd="sng">
            <a:solidFill>
              <a:srgbClr val="00CC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66" name="Freeform 26"/>
          <p:cNvSpPr/>
          <p:nvPr/>
        </p:nvSpPr>
        <p:spPr>
          <a:xfrm>
            <a:off x="4648200" y="2362200"/>
            <a:ext cx="287338" cy="95091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0"/>
              </a:cxn>
            </a:cxnLst>
            <a:pathLst>
              <a:path w="182" h="529">
                <a:moveTo>
                  <a:pt x="182" y="529"/>
                </a:moveTo>
                <a:cubicBezTo>
                  <a:pt x="167" y="507"/>
                  <a:pt x="114" y="435"/>
                  <a:pt x="89" y="394"/>
                </a:cubicBezTo>
                <a:cubicBezTo>
                  <a:pt x="64" y="353"/>
                  <a:pt x="34" y="291"/>
                  <a:pt x="30" y="284"/>
                </a:cubicBezTo>
                <a:cubicBezTo>
                  <a:pt x="26" y="277"/>
                  <a:pt x="66" y="365"/>
                  <a:pt x="63" y="351"/>
                </a:cubicBezTo>
                <a:cubicBezTo>
                  <a:pt x="60" y="337"/>
                  <a:pt x="23" y="233"/>
                  <a:pt x="13" y="199"/>
                </a:cubicBezTo>
                <a:cubicBezTo>
                  <a:pt x="3" y="165"/>
                  <a:pt x="5" y="169"/>
                  <a:pt x="4" y="148"/>
                </a:cubicBezTo>
                <a:cubicBezTo>
                  <a:pt x="3" y="127"/>
                  <a:pt x="5" y="97"/>
                  <a:pt x="4" y="72"/>
                </a:cubicBezTo>
                <a:cubicBezTo>
                  <a:pt x="3" y="47"/>
                  <a:pt x="1" y="15"/>
                  <a:pt x="0" y="0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lg"/>
            <a:tailEnd type="triangle" w="med" len="lg"/>
          </a:ln>
        </p:spPr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467" name="Text Box 27"/>
          <p:cNvSpPr txBox="1"/>
          <p:nvPr/>
        </p:nvSpPr>
        <p:spPr>
          <a:xfrm>
            <a:off x="152400" y="1508125"/>
            <a:ext cx="5140325" cy="7016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∠G(jω</a:t>
            </a:r>
            <a:r>
              <a:rPr lang="en-US" altLang="zh-CN" sz="40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– γ = –180</a:t>
            </a:r>
            <a:r>
              <a:rPr lang="en-US" altLang="zh-CN" sz="4000" baseline="30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endParaRPr lang="en-US" altLang="zh-CN" sz="4000" baseline="300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285750" y="609600"/>
            <a:ext cx="2914650" cy="769938"/>
            <a:chOff x="324" y="528"/>
            <a:chExt cx="1836" cy="485"/>
          </a:xfrm>
        </p:grpSpPr>
        <p:grpSp>
          <p:nvGrpSpPr>
            <p:cNvPr id="74780" name="Group 29"/>
            <p:cNvGrpSpPr/>
            <p:nvPr/>
          </p:nvGrpSpPr>
          <p:grpSpPr>
            <a:xfrm>
              <a:off x="768" y="576"/>
              <a:ext cx="864" cy="391"/>
              <a:chOff x="1968" y="2544"/>
              <a:chExt cx="864" cy="391"/>
            </a:xfrm>
          </p:grpSpPr>
          <p:sp>
            <p:nvSpPr>
              <p:cNvPr id="74781" name="Text Box 30"/>
              <p:cNvSpPr txBox="1"/>
              <p:nvPr/>
            </p:nvSpPr>
            <p:spPr>
              <a:xfrm>
                <a:off x="1968" y="2544"/>
                <a:ext cx="864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32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G(jω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zh-CN" sz="32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2" name="Line 31"/>
              <p:cNvSpPr/>
              <p:nvPr/>
            </p:nvSpPr>
            <p:spPr>
              <a:xfrm>
                <a:off x="1968" y="2592"/>
                <a:ext cx="0" cy="336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83" name="Line 32"/>
              <p:cNvSpPr/>
              <p:nvPr/>
            </p:nvSpPr>
            <p:spPr>
              <a:xfrm>
                <a:off x="2806" y="2599"/>
                <a:ext cx="0" cy="336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4784" name="Text Box 33"/>
            <p:cNvSpPr txBox="1"/>
            <p:nvPr/>
          </p:nvSpPr>
          <p:spPr>
            <a:xfrm>
              <a:off x="324" y="528"/>
              <a:ext cx="492" cy="48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44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  <a:r>
                <a:rPr lang="en-US" altLang="zh-CN" sz="4400" baseline="-25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endParaRPr lang="en-US" altLang="zh-CN" sz="4400" baseline="-25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785" name="Text Box 34"/>
            <p:cNvSpPr txBox="1"/>
            <p:nvPr/>
          </p:nvSpPr>
          <p:spPr>
            <a:xfrm>
              <a:off x="1632" y="566"/>
              <a:ext cx="528" cy="44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40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=1</a:t>
              </a:r>
              <a:endParaRPr lang="en-US" altLang="zh-CN" sz="40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786" name="Text Box 35"/>
          <p:cNvSpPr txBox="1"/>
          <p:nvPr/>
        </p:nvSpPr>
        <p:spPr>
          <a:xfrm>
            <a:off x="2270125" y="2582863"/>
            <a:ext cx="184150" cy="579437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p>
            <a:pPr>
              <a:buFontTx/>
            </a:pPr>
            <a:endParaRPr lang="zh-CN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36"/>
          <p:cNvGrpSpPr/>
          <p:nvPr/>
        </p:nvGrpSpPr>
        <p:grpSpPr>
          <a:xfrm>
            <a:off x="457200" y="3478213"/>
            <a:ext cx="4343400" cy="1322387"/>
            <a:chOff x="336" y="1296"/>
            <a:chExt cx="2736" cy="833"/>
          </a:xfrm>
        </p:grpSpPr>
        <p:grpSp>
          <p:nvGrpSpPr>
            <p:cNvPr id="74788" name="Group 37"/>
            <p:cNvGrpSpPr/>
            <p:nvPr/>
          </p:nvGrpSpPr>
          <p:grpSpPr>
            <a:xfrm>
              <a:off x="336" y="1361"/>
              <a:ext cx="2736" cy="768"/>
              <a:chOff x="336" y="1361"/>
              <a:chExt cx="2736" cy="768"/>
            </a:xfrm>
          </p:grpSpPr>
          <p:sp>
            <p:nvSpPr>
              <p:cNvPr id="74789" name="Rectangle 38"/>
              <p:cNvSpPr/>
              <p:nvPr/>
            </p:nvSpPr>
            <p:spPr>
              <a:xfrm>
                <a:off x="336" y="1361"/>
                <a:ext cx="2736" cy="768"/>
              </a:xfrm>
              <a:prstGeom prst="rect">
                <a:avLst/>
              </a:prstGeom>
              <a:solidFill>
                <a:srgbClr val="FFFF00"/>
              </a:solidFill>
              <a:ln w="38100" cap="flat" cmpd="sng">
                <a:solidFill>
                  <a:srgbClr val="FFFF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90" name="Text Box 39"/>
              <p:cNvSpPr txBox="1"/>
              <p:nvPr/>
            </p:nvSpPr>
            <p:spPr>
              <a:xfrm>
                <a:off x="384" y="1694"/>
                <a:ext cx="924" cy="2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buFontTx/>
                </a:pPr>
                <a:r>
                  <a:rPr lang="zh-CN" altLang="en-US" sz="2400" b="1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幅值裕度</a:t>
                </a:r>
                <a:endParaRPr lang="zh-CN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91" name="Text Box 40"/>
              <p:cNvSpPr txBox="1"/>
              <p:nvPr/>
            </p:nvSpPr>
            <p:spPr>
              <a:xfrm>
                <a:off x="1218" y="1552"/>
                <a:ext cx="846" cy="52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buFontTx/>
                </a:pPr>
                <a:r>
                  <a:rPr lang="en-US" altLang="zh-CN" sz="48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4800" baseline="-250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r>
                  <a:rPr lang="en-US" altLang="zh-CN" sz="48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</a:t>
                </a:r>
                <a:endParaRPr lang="en-US" altLang="zh-CN" sz="480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4792" name="Group 41"/>
            <p:cNvGrpSpPr/>
            <p:nvPr/>
          </p:nvGrpSpPr>
          <p:grpSpPr>
            <a:xfrm>
              <a:off x="2075" y="1296"/>
              <a:ext cx="973" cy="785"/>
              <a:chOff x="4080" y="3206"/>
              <a:chExt cx="973" cy="785"/>
            </a:xfrm>
          </p:grpSpPr>
          <p:sp>
            <p:nvSpPr>
              <p:cNvPr id="74793" name="Text Box 42"/>
              <p:cNvSpPr txBox="1"/>
              <p:nvPr/>
            </p:nvSpPr>
            <p:spPr>
              <a:xfrm>
                <a:off x="4132" y="3600"/>
                <a:ext cx="864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32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G(jω</a:t>
                </a:r>
                <a:r>
                  <a:rPr lang="en-US" altLang="zh-CN" sz="3200" baseline="-250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</a:t>
                </a:r>
                <a:r>
                  <a:rPr lang="en-US" altLang="zh-CN" sz="32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zh-CN" sz="320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94" name="Line 43"/>
              <p:cNvSpPr/>
              <p:nvPr/>
            </p:nvSpPr>
            <p:spPr>
              <a:xfrm>
                <a:off x="4132" y="3648"/>
                <a:ext cx="0" cy="336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95" name="Line 44"/>
              <p:cNvSpPr/>
              <p:nvPr/>
            </p:nvSpPr>
            <p:spPr>
              <a:xfrm>
                <a:off x="4970" y="3655"/>
                <a:ext cx="0" cy="336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96" name="Line 45"/>
              <p:cNvSpPr/>
              <p:nvPr/>
            </p:nvSpPr>
            <p:spPr>
              <a:xfrm>
                <a:off x="4080" y="3600"/>
                <a:ext cx="973" cy="0"/>
              </a:xfrm>
              <a:prstGeom prst="line">
                <a:avLst/>
              </a:prstGeom>
              <a:ln w="38100" cap="flat" cmpd="sng">
                <a:solidFill>
                  <a:srgbClr val="3030C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797" name="Text Box 46"/>
              <p:cNvSpPr txBox="1"/>
              <p:nvPr/>
            </p:nvSpPr>
            <p:spPr>
              <a:xfrm>
                <a:off x="4368" y="3206"/>
                <a:ext cx="288" cy="44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4000" dirty="0">
                    <a:solidFill>
                      <a:schemeClr val="accent2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400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47"/>
          <p:cNvGrpSpPr/>
          <p:nvPr/>
        </p:nvGrpSpPr>
        <p:grpSpPr>
          <a:xfrm>
            <a:off x="398463" y="4786313"/>
            <a:ext cx="5173662" cy="1069975"/>
            <a:chOff x="0" y="3100"/>
            <a:chExt cx="3259" cy="674"/>
          </a:xfrm>
        </p:grpSpPr>
        <p:sp>
          <p:nvSpPr>
            <p:cNvPr id="74799" name="Rectangle 48"/>
            <p:cNvSpPr/>
            <p:nvPr/>
          </p:nvSpPr>
          <p:spPr>
            <a:xfrm>
              <a:off x="0" y="3168"/>
              <a:ext cx="3168" cy="57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800" name="Object 2"/>
            <p:cNvGraphicFramePr>
              <a:graphicFrameLocks noChangeAspect="1"/>
            </p:cNvGraphicFramePr>
            <p:nvPr/>
          </p:nvGraphicFramePr>
          <p:xfrm>
            <a:off x="71" y="3100"/>
            <a:ext cx="3188" cy="6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8" name="" r:id="rId1" imgW="1435100" imgH="292100" progId="Equation.DSMT4">
                    <p:embed/>
                  </p:oleObj>
                </mc:Choice>
                <mc:Fallback>
                  <p:oleObj name="" r:id="rId1" imgW="1435100" imgH="292100" progId="Equation.DSMT4">
                    <p:embed/>
                    <p:pic>
                      <p:nvPicPr>
                        <p:cNvPr id="0" name="图片 345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1" y="3100"/>
                          <a:ext cx="3188" cy="6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0"/>
          <p:cNvGrpSpPr/>
          <p:nvPr/>
        </p:nvGrpSpPr>
        <p:grpSpPr>
          <a:xfrm>
            <a:off x="365125" y="5661025"/>
            <a:ext cx="7086600" cy="1066800"/>
            <a:chOff x="144" y="3600"/>
            <a:chExt cx="4464" cy="672"/>
          </a:xfrm>
        </p:grpSpPr>
        <p:sp>
          <p:nvSpPr>
            <p:cNvPr id="74802" name="Rectangle 51"/>
            <p:cNvSpPr/>
            <p:nvPr/>
          </p:nvSpPr>
          <p:spPr>
            <a:xfrm>
              <a:off x="144" y="3744"/>
              <a:ext cx="4464" cy="528"/>
            </a:xfrm>
            <a:prstGeom prst="rect">
              <a:avLst/>
            </a:prstGeom>
            <a:solidFill>
              <a:srgbClr val="FF31C9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803" name="Text Box 52"/>
            <p:cNvSpPr txBox="1"/>
            <p:nvPr/>
          </p:nvSpPr>
          <p:spPr>
            <a:xfrm>
              <a:off x="240" y="3883"/>
              <a:ext cx="1584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24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相角裕度</a:t>
              </a:r>
              <a:endParaRPr lang="zh-CN" altLang="en-US" sz="24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804" name="Text Box 53"/>
            <p:cNvSpPr txBox="1"/>
            <p:nvPr/>
          </p:nvSpPr>
          <p:spPr>
            <a:xfrm>
              <a:off x="2064" y="3767"/>
              <a:ext cx="2496" cy="44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4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=180</a:t>
              </a:r>
              <a:r>
                <a:rPr lang="en-US" altLang="zh-CN" sz="4000" baseline="30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 </a:t>
              </a:r>
              <a:r>
                <a:rPr lang="en-US" altLang="zh-CN" sz="4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+∠G(jω</a:t>
              </a:r>
              <a:r>
                <a:rPr lang="en-US" altLang="zh-CN" sz="4000" baseline="-25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r>
                <a:rPr lang="en-US" altLang="zh-CN" sz="40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endParaRPr lang="en-US" altLang="zh-CN" sz="4000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74805" name="Text Box 54"/>
            <p:cNvSpPr txBox="1"/>
            <p:nvPr/>
          </p:nvSpPr>
          <p:spPr>
            <a:xfrm>
              <a:off x="1776" y="3600"/>
              <a:ext cx="336" cy="576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5400" dirty="0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γ</a:t>
              </a:r>
              <a:endParaRPr lang="en-US" altLang="zh-CN" sz="5400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1496" name="Line 56"/>
          <p:cNvSpPr/>
          <p:nvPr/>
        </p:nvSpPr>
        <p:spPr>
          <a:xfrm flipH="1">
            <a:off x="4724400" y="2362200"/>
            <a:ext cx="1981200" cy="1028700"/>
          </a:xfrm>
          <a:prstGeom prst="line">
            <a:avLst/>
          </a:prstGeom>
          <a:ln w="38100" cap="flat" cmpd="sng">
            <a:solidFill>
              <a:srgbClr val="66FF33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61497" name="Line 57"/>
          <p:cNvSpPr/>
          <p:nvPr/>
        </p:nvSpPr>
        <p:spPr>
          <a:xfrm flipH="1">
            <a:off x="5791200" y="2362200"/>
            <a:ext cx="914400" cy="0"/>
          </a:xfrm>
          <a:prstGeom prst="line">
            <a:avLst/>
          </a:prstGeom>
          <a:ln w="38100" cap="flat" cmpd="sng">
            <a:solidFill>
              <a:srgbClr val="FF99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1498" name="Line 58"/>
          <p:cNvSpPr/>
          <p:nvPr/>
        </p:nvSpPr>
        <p:spPr>
          <a:xfrm>
            <a:off x="5867400" y="2362200"/>
            <a:ext cx="838200" cy="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9" name="Line 59"/>
          <p:cNvSpPr/>
          <p:nvPr/>
        </p:nvSpPr>
        <p:spPr>
          <a:xfrm>
            <a:off x="5867400" y="2362200"/>
            <a:ext cx="838200" cy="0"/>
          </a:xfrm>
          <a:prstGeom prst="line">
            <a:avLst/>
          </a:prstGeom>
          <a:ln w="381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810" name="Text Box 60"/>
          <p:cNvSpPr txBox="1"/>
          <p:nvPr/>
        </p:nvSpPr>
        <p:spPr>
          <a:xfrm>
            <a:off x="5013325" y="1876425"/>
            <a:ext cx="685800" cy="5794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6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6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0" fill="hold"/>
                                        <p:tgtEl>
                                          <p:spTgt spid="61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0" fill="hold"/>
                                        <p:tgtEl>
                                          <p:spTgt spid="61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0" fill="hold"/>
                                        <p:tgtEl>
                                          <p:spTgt spid="61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0" fill="hold"/>
                                        <p:tgtEl>
                                          <p:spTgt spid="61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3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ldLvl="0" animBg="1"/>
      <p:bldP spid="61450" grpId="0" bldLvl="0" animBg="1"/>
      <p:bldP spid="61451" grpId="0" bldLvl="0" animBg="1"/>
      <p:bldP spid="61452" grpId="0"/>
      <p:bldP spid="61453" grpId="0"/>
      <p:bldP spid="61454" grpId="0" bldLvl="0" animBg="1"/>
      <p:bldP spid="61455" grpId="0"/>
      <p:bldP spid="61458" grpId="0"/>
      <p:bldP spid="61464" grpId="0"/>
      <p:bldP spid="6146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Tx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615950" y="357188"/>
          <a:ext cx="7800975" cy="616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" r:id="rId1" imgW="4810125" imgH="3771900" progId="PBrush">
                  <p:embed/>
                </p:oleObj>
              </mc:Choice>
              <mc:Fallback>
                <p:oleObj name="" r:id="rId1" imgW="4810125" imgH="3771900" progId="PBrush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950" y="357188"/>
                        <a:ext cx="7800975" cy="616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79" name="Group 3"/>
          <p:cNvGrpSpPr/>
          <p:nvPr/>
        </p:nvGrpSpPr>
        <p:grpSpPr>
          <a:xfrm>
            <a:off x="742950" y="1320800"/>
            <a:ext cx="909638" cy="396875"/>
            <a:chOff x="184" y="577"/>
            <a:chExt cx="573" cy="250"/>
          </a:xfrm>
        </p:grpSpPr>
        <p:sp>
          <p:nvSpPr>
            <p:cNvPr id="75780" name="Rectangle 4"/>
            <p:cNvSpPr/>
            <p:nvPr/>
          </p:nvSpPr>
          <p:spPr>
            <a:xfrm>
              <a:off x="184" y="589"/>
              <a:ext cx="510" cy="2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1" name="Text Box 5"/>
            <p:cNvSpPr txBox="1"/>
            <p:nvPr/>
          </p:nvSpPr>
          <p:spPr>
            <a:xfrm>
              <a:off x="281" y="577"/>
              <a:ext cx="4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0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0dB</a:t>
              </a:r>
              <a:endPara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5782" name="Group 6"/>
          <p:cNvGrpSpPr/>
          <p:nvPr/>
        </p:nvGrpSpPr>
        <p:grpSpPr>
          <a:xfrm>
            <a:off x="760413" y="4530725"/>
            <a:ext cx="857250" cy="396875"/>
            <a:chOff x="228" y="2608"/>
            <a:chExt cx="540" cy="250"/>
          </a:xfrm>
        </p:grpSpPr>
        <p:sp>
          <p:nvSpPr>
            <p:cNvPr id="75783" name="Rectangle 7"/>
            <p:cNvSpPr/>
            <p:nvPr/>
          </p:nvSpPr>
          <p:spPr>
            <a:xfrm>
              <a:off x="228" y="2617"/>
              <a:ext cx="492" cy="23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4" name="Text Box 8"/>
            <p:cNvSpPr txBox="1"/>
            <p:nvPr/>
          </p:nvSpPr>
          <p:spPr>
            <a:xfrm>
              <a:off x="288" y="2608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0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-180</a:t>
              </a:r>
              <a:r>
                <a:rPr lang="en-US" altLang="zh-CN" sz="2000" baseline="300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endPara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3" name="Line 9"/>
          <p:cNvSpPr/>
          <p:nvPr/>
        </p:nvSpPr>
        <p:spPr>
          <a:xfrm>
            <a:off x="3657600" y="1519238"/>
            <a:ext cx="0" cy="236696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2474" name="Line 10"/>
          <p:cNvSpPr/>
          <p:nvPr/>
        </p:nvSpPr>
        <p:spPr>
          <a:xfrm>
            <a:off x="4818063" y="1690688"/>
            <a:ext cx="0" cy="3033712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4" name="Group 11"/>
          <p:cNvGrpSpPr/>
          <p:nvPr/>
        </p:nvGrpSpPr>
        <p:grpSpPr>
          <a:xfrm>
            <a:off x="3449638" y="914400"/>
            <a:ext cx="436562" cy="627063"/>
            <a:chOff x="2173" y="576"/>
            <a:chExt cx="275" cy="395"/>
          </a:xfrm>
        </p:grpSpPr>
        <p:sp>
          <p:nvSpPr>
            <p:cNvPr id="75788" name="Text Box 12"/>
            <p:cNvSpPr txBox="1"/>
            <p:nvPr/>
          </p:nvSpPr>
          <p:spPr>
            <a:xfrm>
              <a:off x="2173" y="576"/>
              <a:ext cx="27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32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89" name="Oval 13"/>
            <p:cNvSpPr/>
            <p:nvPr/>
          </p:nvSpPr>
          <p:spPr>
            <a:xfrm>
              <a:off x="2274" y="893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4897438" y="3119438"/>
            <a:ext cx="741362" cy="614362"/>
            <a:chOff x="5293" y="1725"/>
            <a:chExt cx="467" cy="387"/>
          </a:xfrm>
        </p:grpSpPr>
        <p:sp>
          <p:nvSpPr>
            <p:cNvPr id="75791" name="Rectangle 15"/>
            <p:cNvSpPr/>
            <p:nvPr/>
          </p:nvSpPr>
          <p:spPr>
            <a:xfrm>
              <a:off x="5313" y="1824"/>
              <a:ext cx="336" cy="28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2" name="Text Box 16"/>
            <p:cNvSpPr txBox="1"/>
            <p:nvPr/>
          </p:nvSpPr>
          <p:spPr>
            <a:xfrm>
              <a:off x="5293" y="1725"/>
              <a:ext cx="46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Tx/>
                <a:buFontTx/>
              </a:pPr>
              <a:r>
                <a:rPr lang="en-US" altLang="zh-CN" sz="320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ω</a:t>
              </a:r>
              <a:r>
                <a:rPr lang="en-US" altLang="zh-CN" sz="3200" baseline="-25000">
                  <a:solidFill>
                    <a:srgbClr val="FF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3200" baseline="-2500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Palatino Linotype" panose="0204050205050503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7"/>
          <p:cNvGrpSpPr/>
          <p:nvPr/>
        </p:nvGrpSpPr>
        <p:grpSpPr>
          <a:xfrm>
            <a:off x="3657600" y="3154363"/>
            <a:ext cx="769938" cy="579437"/>
            <a:chOff x="5040" y="1344"/>
            <a:chExt cx="384" cy="365"/>
          </a:xfrm>
        </p:grpSpPr>
        <p:sp>
          <p:nvSpPr>
            <p:cNvPr id="75794" name="Rectangle 18"/>
            <p:cNvSpPr/>
            <p:nvPr/>
          </p:nvSpPr>
          <p:spPr>
            <a:xfrm>
              <a:off x="5088" y="1444"/>
              <a:ext cx="288" cy="24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5" name="Text Box 19"/>
            <p:cNvSpPr txBox="1"/>
            <p:nvPr/>
          </p:nvSpPr>
          <p:spPr>
            <a:xfrm>
              <a:off x="5040" y="1344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ω</a:t>
              </a:r>
              <a:r>
                <a:rPr lang="en-US" altLang="zh-CN" sz="20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0"/>
          <p:cNvGrpSpPr/>
          <p:nvPr/>
        </p:nvGrpSpPr>
        <p:grpSpPr>
          <a:xfrm>
            <a:off x="4419600" y="4419600"/>
            <a:ext cx="533400" cy="579438"/>
            <a:chOff x="2784" y="2784"/>
            <a:chExt cx="336" cy="365"/>
          </a:xfrm>
        </p:grpSpPr>
        <p:sp>
          <p:nvSpPr>
            <p:cNvPr id="75797" name="Oval 21"/>
            <p:cNvSpPr/>
            <p:nvPr/>
          </p:nvSpPr>
          <p:spPr>
            <a:xfrm>
              <a:off x="3005" y="2945"/>
              <a:ext cx="78" cy="79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798" name="Text Box 22"/>
            <p:cNvSpPr txBox="1"/>
            <p:nvPr/>
          </p:nvSpPr>
          <p:spPr>
            <a:xfrm>
              <a:off x="2784" y="2784"/>
              <a:ext cx="336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32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87" name="Line 23"/>
          <p:cNvSpPr/>
          <p:nvPr/>
        </p:nvSpPr>
        <p:spPr>
          <a:xfrm>
            <a:off x="3657600" y="3883025"/>
            <a:ext cx="0" cy="841375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488" name="Line 24"/>
          <p:cNvSpPr/>
          <p:nvPr/>
        </p:nvSpPr>
        <p:spPr>
          <a:xfrm>
            <a:off x="4835525" y="1447800"/>
            <a:ext cx="0" cy="301625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801" name="Line 25"/>
          <p:cNvSpPr/>
          <p:nvPr/>
        </p:nvSpPr>
        <p:spPr>
          <a:xfrm>
            <a:off x="4800600" y="1676400"/>
            <a:ext cx="0" cy="0"/>
          </a:xfrm>
          <a:prstGeom prst="line">
            <a:avLst/>
          </a:prstGeom>
          <a:ln w="38100" cap="flat" cmpd="sng">
            <a:solidFill>
              <a:srgbClr val="3030C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90" name="Line 26"/>
          <p:cNvSpPr/>
          <p:nvPr/>
        </p:nvSpPr>
        <p:spPr>
          <a:xfrm>
            <a:off x="1600200" y="4724400"/>
            <a:ext cx="21336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" name="Group 27"/>
          <p:cNvGrpSpPr/>
          <p:nvPr/>
        </p:nvGrpSpPr>
        <p:grpSpPr>
          <a:xfrm>
            <a:off x="4654550" y="1465263"/>
            <a:ext cx="679450" cy="269875"/>
            <a:chOff x="2932" y="923"/>
            <a:chExt cx="428" cy="170"/>
          </a:xfrm>
        </p:grpSpPr>
        <p:sp>
          <p:nvSpPr>
            <p:cNvPr id="75804" name="Line 28"/>
            <p:cNvSpPr/>
            <p:nvPr/>
          </p:nvSpPr>
          <p:spPr>
            <a:xfrm flipV="1">
              <a:off x="2932" y="923"/>
              <a:ext cx="428" cy="0"/>
            </a:xfrm>
            <a:prstGeom prst="line">
              <a:avLst/>
            </a:prstGeom>
            <a:ln w="38100" cap="flat" cmpd="sng">
              <a:solidFill>
                <a:srgbClr val="3030C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805" name="Line 29"/>
            <p:cNvSpPr/>
            <p:nvPr/>
          </p:nvSpPr>
          <p:spPr>
            <a:xfrm>
              <a:off x="3024" y="1093"/>
              <a:ext cx="336" cy="0"/>
            </a:xfrm>
            <a:prstGeom prst="line">
              <a:avLst/>
            </a:prstGeom>
            <a:ln w="38100" cap="flat" cmpd="sng">
              <a:solidFill>
                <a:srgbClr val="3030C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2494" name="Line 30"/>
          <p:cNvSpPr/>
          <p:nvPr/>
        </p:nvSpPr>
        <p:spPr>
          <a:xfrm>
            <a:off x="3200400" y="3886200"/>
            <a:ext cx="457200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495" name="Text Box 31"/>
          <p:cNvSpPr txBox="1"/>
          <p:nvPr/>
        </p:nvSpPr>
        <p:spPr>
          <a:xfrm>
            <a:off x="1828800" y="3657600"/>
            <a:ext cx="2022475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∠ G(jω</a:t>
            </a:r>
            <a:r>
              <a:rPr lang="en-US" altLang="zh-CN" baseline="-25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9" name="Group 32"/>
          <p:cNvGrpSpPr/>
          <p:nvPr/>
        </p:nvGrpSpPr>
        <p:grpSpPr>
          <a:xfrm>
            <a:off x="5257800" y="1336675"/>
            <a:ext cx="1958975" cy="547688"/>
            <a:chOff x="779" y="1968"/>
            <a:chExt cx="1234" cy="345"/>
          </a:xfrm>
        </p:grpSpPr>
        <p:graphicFrame>
          <p:nvGraphicFramePr>
            <p:cNvPr id="75809" name="Object 4"/>
            <p:cNvGraphicFramePr>
              <a:graphicFrameLocks noChangeAspect="1"/>
            </p:cNvGraphicFramePr>
            <p:nvPr/>
          </p:nvGraphicFramePr>
          <p:xfrm>
            <a:off x="1226" y="1982"/>
            <a:ext cx="787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9" name="" r:id="rId3" imgW="545465" imgH="254000" progId="Equation.DSMT4">
                    <p:embed/>
                  </p:oleObj>
                </mc:Choice>
                <mc:Fallback>
                  <p:oleObj name="" r:id="rId3" imgW="545465" imgH="254000" progId="Equation.DSMT4">
                    <p:embed/>
                    <p:pic>
                      <p:nvPicPr>
                        <p:cNvPr id="0" name="图片 34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26" y="1982"/>
                          <a:ext cx="787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0" name="Text Box 34"/>
            <p:cNvSpPr txBox="1"/>
            <p:nvPr/>
          </p:nvSpPr>
          <p:spPr>
            <a:xfrm>
              <a:off x="779" y="1968"/>
              <a:ext cx="91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20lg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1628775" y="3886200"/>
            <a:ext cx="3159125" cy="766763"/>
            <a:chOff x="1152" y="2515"/>
            <a:chExt cx="1566" cy="484"/>
          </a:xfrm>
        </p:grpSpPr>
        <p:sp>
          <p:nvSpPr>
            <p:cNvPr id="75812" name="Text Box 36"/>
            <p:cNvSpPr txBox="1"/>
            <p:nvPr/>
          </p:nvSpPr>
          <p:spPr>
            <a:xfrm>
              <a:off x="1152" y="2515"/>
              <a:ext cx="432" cy="40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600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–</a:t>
              </a:r>
              <a:r>
                <a:rPr lang="en-US" altLang="zh-CN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γ</a:t>
              </a:r>
              <a:endParaRPr lang="en-US" altLang="zh-CN" sz="4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5813" name="Group 37"/>
            <p:cNvGrpSpPr/>
            <p:nvPr/>
          </p:nvGrpSpPr>
          <p:grpSpPr>
            <a:xfrm>
              <a:off x="1470" y="2556"/>
              <a:ext cx="1248" cy="443"/>
              <a:chOff x="3360" y="2486"/>
              <a:chExt cx="1248" cy="443"/>
            </a:xfrm>
          </p:grpSpPr>
          <p:sp>
            <p:nvSpPr>
              <p:cNvPr id="75814" name="Text Box 38"/>
              <p:cNvSpPr txBox="1"/>
              <p:nvPr/>
            </p:nvSpPr>
            <p:spPr>
              <a:xfrm>
                <a:off x="3600" y="2496"/>
                <a:ext cx="1008" cy="36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3200" dirty="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–180</a:t>
                </a:r>
                <a:r>
                  <a:rPr lang="en-US" altLang="zh-CN" sz="3200" baseline="30000" dirty="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o</a:t>
                </a:r>
                <a:endParaRPr lang="en-US" altLang="zh-CN" sz="3200" baseline="30000" dirty="0">
                  <a:solidFill>
                    <a:srgbClr val="FF33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75815" name="Text Box 39"/>
              <p:cNvSpPr txBox="1"/>
              <p:nvPr/>
            </p:nvSpPr>
            <p:spPr>
              <a:xfrm>
                <a:off x="3360" y="2486"/>
                <a:ext cx="336" cy="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4000" dirty="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=</a:t>
                </a:r>
                <a:endParaRPr lang="en-US" altLang="zh-CN" sz="4000" dirty="0">
                  <a:solidFill>
                    <a:srgbClr val="FF3300"/>
                  </a:solidFill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Group 40"/>
          <p:cNvGrpSpPr/>
          <p:nvPr/>
        </p:nvGrpSpPr>
        <p:grpSpPr>
          <a:xfrm>
            <a:off x="1828800" y="5867400"/>
            <a:ext cx="6096000" cy="690563"/>
            <a:chOff x="1152" y="3744"/>
            <a:chExt cx="3840" cy="435"/>
          </a:xfrm>
        </p:grpSpPr>
        <p:grpSp>
          <p:nvGrpSpPr>
            <p:cNvPr id="75817" name="Group 41"/>
            <p:cNvGrpSpPr/>
            <p:nvPr/>
          </p:nvGrpSpPr>
          <p:grpSpPr>
            <a:xfrm>
              <a:off x="2370" y="3744"/>
              <a:ext cx="2622" cy="435"/>
              <a:chOff x="3016" y="3415"/>
              <a:chExt cx="2622" cy="435"/>
            </a:xfrm>
          </p:grpSpPr>
          <p:sp>
            <p:nvSpPr>
              <p:cNvPr id="75818" name="Rectangle 42"/>
              <p:cNvSpPr/>
              <p:nvPr/>
            </p:nvSpPr>
            <p:spPr>
              <a:xfrm>
                <a:off x="3024" y="3415"/>
                <a:ext cx="2481" cy="435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19" name="Text Box 43"/>
              <p:cNvSpPr txBox="1"/>
              <p:nvPr/>
            </p:nvSpPr>
            <p:spPr>
              <a:xfrm>
                <a:off x="3016" y="3434"/>
                <a:ext cx="262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3600" dirty="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γ</a:t>
                </a:r>
                <a:r>
                  <a:rPr lang="en-US" altLang="zh-CN" sz="3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=180+ ∠ G(jω</a:t>
                </a:r>
                <a:r>
                  <a:rPr lang="en-US" altLang="zh-CN" sz="3600" baseline="-25000" dirty="0">
                    <a:solidFill>
                      <a:srgbClr val="FF33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3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)</a:t>
                </a:r>
                <a:endParaRPr lang="en-US" altLang="zh-CN" sz="3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20" name="Text Box 44"/>
            <p:cNvSpPr txBox="1"/>
            <p:nvPr/>
          </p:nvSpPr>
          <p:spPr>
            <a:xfrm>
              <a:off x="1152" y="3811"/>
              <a:ext cx="13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相角裕度</a:t>
              </a:r>
              <a:r>
                <a:rPr lang="en-US" altLang="zh-CN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endParaRPr lang="en-US" altLang="zh-CN" sz="32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45"/>
          <p:cNvGrpSpPr/>
          <p:nvPr/>
        </p:nvGrpSpPr>
        <p:grpSpPr>
          <a:xfrm>
            <a:off x="1981200" y="228600"/>
            <a:ext cx="5486400" cy="650875"/>
            <a:chOff x="2112" y="3836"/>
            <a:chExt cx="3456" cy="410"/>
          </a:xfrm>
        </p:grpSpPr>
        <p:sp>
          <p:nvSpPr>
            <p:cNvPr id="75822" name="Text Box 46"/>
            <p:cNvSpPr txBox="1"/>
            <p:nvPr/>
          </p:nvSpPr>
          <p:spPr>
            <a:xfrm>
              <a:off x="2112" y="3859"/>
              <a:ext cx="13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幅值裕度</a:t>
              </a:r>
              <a:r>
                <a:rPr lang="en-US" altLang="zh-CN" sz="3200" dirty="0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:</a:t>
              </a:r>
              <a:endParaRPr lang="en-US" altLang="zh-CN" sz="32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5823" name="Group 47"/>
            <p:cNvGrpSpPr/>
            <p:nvPr/>
          </p:nvGrpSpPr>
          <p:grpSpPr>
            <a:xfrm>
              <a:off x="3312" y="3836"/>
              <a:ext cx="2256" cy="410"/>
              <a:chOff x="3312" y="3836"/>
              <a:chExt cx="2256" cy="410"/>
            </a:xfrm>
          </p:grpSpPr>
          <p:sp>
            <p:nvSpPr>
              <p:cNvPr id="75824" name="Rectangle 48"/>
              <p:cNvSpPr/>
              <p:nvPr/>
            </p:nvSpPr>
            <p:spPr>
              <a:xfrm>
                <a:off x="3312" y="3870"/>
                <a:ext cx="2256" cy="376"/>
              </a:xfrm>
              <a:prstGeom prst="rect">
                <a:avLst/>
              </a:prstGeom>
              <a:solidFill>
                <a:srgbClr val="FFB1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5825" name="Group 49"/>
              <p:cNvGrpSpPr/>
              <p:nvPr/>
            </p:nvGrpSpPr>
            <p:grpSpPr>
              <a:xfrm>
                <a:off x="3458" y="3836"/>
                <a:ext cx="1913" cy="365"/>
                <a:chOff x="816" y="3888"/>
                <a:chExt cx="1913" cy="365"/>
              </a:xfrm>
            </p:grpSpPr>
            <p:sp>
              <p:nvSpPr>
                <p:cNvPr id="75826" name="Text Box 50"/>
                <p:cNvSpPr txBox="1"/>
                <p:nvPr/>
              </p:nvSpPr>
              <p:spPr>
                <a:xfrm>
                  <a:off x="816" y="3888"/>
                  <a:ext cx="182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  <a:buFontTx/>
                  </a:pPr>
                  <a:r>
                    <a:rPr lang="en-US" altLang="zh-CN" sz="3200" dirty="0">
                      <a:solidFill>
                        <a:srgbClr val="FF33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h</a:t>
                  </a:r>
                  <a:r>
                    <a:rPr lang="en-US" altLang="zh-CN" sz="32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dB=</a:t>
                  </a:r>
                  <a:r>
                    <a:rPr lang="zh-CN" altLang="en-US" sz="32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－</a:t>
                  </a:r>
                  <a:r>
                    <a:rPr lang="en-US" altLang="zh-CN" sz="3200" dirty="0">
                      <a:latin typeface="Arial" panose="020B0604020202020204" pitchFamily="34" charset="0"/>
                      <a:ea typeface="宋体" panose="02010600030101010101" pitchFamily="2" charset="-122"/>
                    </a:rPr>
                    <a:t>20lg</a:t>
                  </a:r>
                  <a:endParaRPr lang="en-US" altLang="zh-CN" sz="32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aphicFrame>
              <p:nvGraphicFramePr>
                <p:cNvPr id="75827" name="Object 3"/>
                <p:cNvGraphicFramePr>
                  <a:graphicFrameLocks noChangeAspect="1"/>
                </p:cNvGraphicFramePr>
                <p:nvPr/>
              </p:nvGraphicFramePr>
              <p:xfrm>
                <a:off x="2283" y="3963"/>
                <a:ext cx="446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69" name="" r:id="rId5" imgW="545465" imgH="254000" progId="Equation.DSMT4">
                        <p:embed/>
                      </p:oleObj>
                    </mc:Choice>
                    <mc:Fallback>
                      <p:oleObj name="" r:id="rId5" imgW="545465" imgH="254000" progId="Equation.DSMT4">
                        <p:embed/>
                        <p:pic>
                          <p:nvPicPr>
                            <p:cNvPr id="0" name="图片 3468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83" y="3963"/>
                              <a:ext cx="446" cy="22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75828" name="Rectangle 52"/>
          <p:cNvSpPr>
            <a:spLocks noGrp="1"/>
          </p:cNvSpPr>
          <p:nvPr>
            <p:ph type="title"/>
          </p:nvPr>
        </p:nvSpPr>
        <p:spPr>
          <a:xfrm>
            <a:off x="3810000" y="6629400"/>
            <a:ext cx="838200" cy="152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500" b="1" dirty="0">
                <a:solidFill>
                  <a:srgbClr val="FFCC99"/>
                </a:solidFill>
              </a:rPr>
              <a:t>稳定裕度的定义续</a:t>
            </a:r>
            <a:r>
              <a:rPr lang="en-US" altLang="zh-CN" sz="500" b="1" dirty="0">
                <a:solidFill>
                  <a:srgbClr val="FFCC99"/>
                </a:solidFill>
              </a:rPr>
              <a:t>2</a:t>
            </a:r>
            <a:endParaRPr lang="en-US" altLang="zh-CN" sz="500" b="1" dirty="0">
              <a:solidFill>
                <a:srgbClr val="FFCC99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9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381000" y="1447800"/>
            <a:ext cx="8763000" cy="4648200"/>
            <a:chOff x="240" y="1200"/>
            <a:chExt cx="5520" cy="2928"/>
          </a:xfrm>
        </p:grpSpPr>
        <p:grpSp>
          <p:nvGrpSpPr>
            <p:cNvPr id="78850" name="Group 3"/>
            <p:cNvGrpSpPr/>
            <p:nvPr/>
          </p:nvGrpSpPr>
          <p:grpSpPr>
            <a:xfrm>
              <a:off x="1920" y="2976"/>
              <a:ext cx="1498" cy="576"/>
              <a:chOff x="1920" y="2616"/>
              <a:chExt cx="1498" cy="576"/>
            </a:xfrm>
          </p:grpSpPr>
          <p:sp>
            <p:nvSpPr>
              <p:cNvPr id="78851" name="AutoShape 4"/>
              <p:cNvSpPr/>
              <p:nvPr/>
            </p:nvSpPr>
            <p:spPr>
              <a:xfrm>
                <a:off x="1920" y="2616"/>
                <a:ext cx="1484" cy="576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>
                <a:noFill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52" name="Text Box 5"/>
              <p:cNvSpPr txBox="1"/>
              <p:nvPr/>
            </p:nvSpPr>
            <p:spPr>
              <a:xfrm>
                <a:off x="1920" y="2664"/>
                <a:ext cx="1498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FontTx/>
                </a:pPr>
                <a:r>
                  <a:rPr lang="pt-PT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Stability of </a:t>
                </a:r>
                <a:endParaRPr lang="pt-PT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algn="ctr">
                  <a:buFontTx/>
                </a:pPr>
                <a:r>
                  <a:rPr lang="pt-PT" altLang="zh-CN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closed-loop system</a:t>
                </a:r>
                <a:endParaRPr lang="en-US" altLang="zh-CN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8853" name="Group 6"/>
            <p:cNvGrpSpPr/>
            <p:nvPr/>
          </p:nvGrpSpPr>
          <p:grpSpPr>
            <a:xfrm>
              <a:off x="3872" y="2400"/>
              <a:ext cx="1792" cy="672"/>
              <a:chOff x="3872" y="2040"/>
              <a:chExt cx="1792" cy="672"/>
            </a:xfrm>
          </p:grpSpPr>
          <p:sp>
            <p:nvSpPr>
              <p:cNvPr id="78854" name="AutoShape 7"/>
              <p:cNvSpPr/>
              <p:nvPr/>
            </p:nvSpPr>
            <p:spPr>
              <a:xfrm>
                <a:off x="3914" y="2040"/>
                <a:ext cx="1702" cy="672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>
                <a:noFill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55" name="Text Box 8"/>
              <p:cNvSpPr txBox="1"/>
              <p:nvPr/>
            </p:nvSpPr>
            <p:spPr>
              <a:xfrm>
                <a:off x="3872" y="2136"/>
                <a:ext cx="1792" cy="4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FontTx/>
                </a:pPr>
                <a:r>
                  <a:rPr lang="pt-PT" altLang="zh-CN" sz="1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Location of closed-loop poles relative to imaginary axis (left/right)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856" name="Text Box 9"/>
            <p:cNvSpPr txBox="1"/>
            <p:nvPr/>
          </p:nvSpPr>
          <p:spPr>
            <a:xfrm>
              <a:off x="2208" y="3585"/>
              <a:ext cx="11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pt-PT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Nyquist Criterion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8857" name="Group 10"/>
            <p:cNvGrpSpPr/>
            <p:nvPr/>
          </p:nvGrpSpPr>
          <p:grpSpPr>
            <a:xfrm>
              <a:off x="4128" y="1200"/>
              <a:ext cx="1265" cy="507"/>
              <a:chOff x="4128" y="840"/>
              <a:chExt cx="1265" cy="507"/>
            </a:xfrm>
          </p:grpSpPr>
          <p:sp>
            <p:nvSpPr>
              <p:cNvPr id="78858" name="AutoShape 11"/>
              <p:cNvSpPr/>
              <p:nvPr/>
            </p:nvSpPr>
            <p:spPr>
              <a:xfrm>
                <a:off x="4128" y="840"/>
                <a:ext cx="1265" cy="507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>
                <a:noFill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59" name="Text Box 12"/>
              <p:cNvSpPr txBox="1"/>
              <p:nvPr/>
            </p:nvSpPr>
            <p:spPr>
              <a:xfrm>
                <a:off x="4159" y="867"/>
                <a:ext cx="1234" cy="4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FontTx/>
                </a:pPr>
                <a:r>
                  <a:rPr lang="pt-PT" altLang="zh-CN" sz="1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Location of closed-loop poles as a function of gain 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8860" name="AutoShape 13"/>
            <p:cNvSpPr/>
            <p:nvPr/>
          </p:nvSpPr>
          <p:spPr>
            <a:xfrm>
              <a:off x="1920" y="1392"/>
              <a:ext cx="1920" cy="240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1" name="Text Box 14"/>
            <p:cNvSpPr txBox="1"/>
            <p:nvPr/>
          </p:nvSpPr>
          <p:spPr>
            <a:xfrm>
              <a:off x="2268" y="1216"/>
              <a:ext cx="8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pt-PT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Root-Locus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2" name="AutoShape 15"/>
            <p:cNvSpPr/>
            <p:nvPr/>
          </p:nvSpPr>
          <p:spPr>
            <a:xfrm>
              <a:off x="240" y="1776"/>
              <a:ext cx="336" cy="1872"/>
            </a:xfrm>
            <a:prstGeom prst="upDownArrow">
              <a:avLst>
                <a:gd name="adj1" fmla="val 50000"/>
                <a:gd name="adj2" fmla="val 111402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3" name="AutoShape 16"/>
            <p:cNvSpPr/>
            <p:nvPr/>
          </p:nvSpPr>
          <p:spPr>
            <a:xfrm>
              <a:off x="528" y="2448"/>
              <a:ext cx="1254" cy="408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>
              <a:noFill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4" name="AutoShape 17"/>
            <p:cNvSpPr/>
            <p:nvPr/>
          </p:nvSpPr>
          <p:spPr>
            <a:xfrm>
              <a:off x="1872" y="2544"/>
              <a:ext cx="1968" cy="240"/>
            </a:xfrm>
            <a:prstGeom prst="rightArrow">
              <a:avLst>
                <a:gd name="adj1" fmla="val 50000"/>
                <a:gd name="adj2" fmla="val 204962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5" name="Text Box 18"/>
            <p:cNvSpPr txBox="1"/>
            <p:nvPr/>
          </p:nvSpPr>
          <p:spPr>
            <a:xfrm>
              <a:off x="2205" y="2361"/>
              <a:ext cx="105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buFontTx/>
              </a:pPr>
              <a:r>
                <a:rPr lang="pt-PT" altLang="zh-CN" sz="1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pt-PT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Routh-Hurwitz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6" name="AutoShape 19"/>
            <p:cNvSpPr/>
            <p:nvPr/>
          </p:nvSpPr>
          <p:spPr>
            <a:xfrm>
              <a:off x="4464" y="1776"/>
              <a:ext cx="480" cy="48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7" name="AutoShape 20"/>
            <p:cNvSpPr/>
            <p:nvPr/>
          </p:nvSpPr>
          <p:spPr>
            <a:xfrm>
              <a:off x="288" y="1280"/>
              <a:ext cx="1440" cy="408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>
              <a:noFill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68" name="Text Box 21"/>
            <p:cNvSpPr txBox="1"/>
            <p:nvPr/>
          </p:nvSpPr>
          <p:spPr>
            <a:xfrm>
              <a:off x="446" y="1312"/>
              <a:ext cx="1186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buFontTx/>
              </a:pPr>
              <a:r>
                <a:rPr lang="pt-PT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Poles and zeros</a:t>
              </a:r>
              <a:endParaRPr lang="pt-PT" altLang="zh-CN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FontTx/>
              </a:pPr>
              <a:r>
                <a:rPr lang="pt-PT" altLang="zh-CN" sz="1400" b="1" dirty="0">
                  <a:latin typeface="Arial" panose="020B0604020202020204" pitchFamily="34" charset="0"/>
                  <a:ea typeface="宋体" panose="02010600030101010101" pitchFamily="2" charset="-122"/>
                </a:rPr>
                <a:t>open-loop      </a:t>
              </a:r>
              <a:endParaRPr lang="en-US" altLang="zh-CN" sz="1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869" name="Object 2"/>
            <p:cNvGraphicFramePr>
              <a:graphicFrameLocks noChangeAspect="1"/>
            </p:cNvGraphicFramePr>
            <p:nvPr/>
          </p:nvGraphicFramePr>
          <p:xfrm>
            <a:off x="1084" y="1484"/>
            <a:ext cx="548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" name="" r:id="rId1" imgW="492125" imgH="135255" progId="Equation.3">
                    <p:embed/>
                  </p:oleObj>
                </mc:Choice>
                <mc:Fallback>
                  <p:oleObj name="" r:id="rId1" imgW="492125" imgH="135255" progId="Equation.3">
                    <p:embed/>
                    <p:pic>
                      <p:nvPicPr>
                        <p:cNvPr id="0" name="图片 347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4" y="1484"/>
                          <a:ext cx="548" cy="1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870" name="Group 23"/>
            <p:cNvGrpSpPr/>
            <p:nvPr/>
          </p:nvGrpSpPr>
          <p:grpSpPr>
            <a:xfrm>
              <a:off x="240" y="3720"/>
              <a:ext cx="1494" cy="408"/>
              <a:chOff x="240" y="3720"/>
              <a:chExt cx="1494" cy="408"/>
            </a:xfrm>
          </p:grpSpPr>
          <p:sp>
            <p:nvSpPr>
              <p:cNvPr id="78871" name="AutoShape 24"/>
              <p:cNvSpPr/>
              <p:nvPr/>
            </p:nvSpPr>
            <p:spPr>
              <a:xfrm>
                <a:off x="240" y="3720"/>
                <a:ext cx="1494" cy="408"/>
              </a:xfrm>
              <a:prstGeom prst="roundRect">
                <a:avLst>
                  <a:gd name="adj" fmla="val 16667"/>
                </a:avLst>
              </a:prstGeom>
              <a:solidFill>
                <a:srgbClr val="00FF00"/>
              </a:solidFill>
              <a:ln w="9525">
                <a:noFill/>
              </a:ln>
              <a:effectLst>
                <a:outerShdw dist="107763" dir="18900000" algn="ctr" rotWithShape="0">
                  <a:schemeClr val="bg2"/>
                </a:outerShdw>
              </a:effectLst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872" name="Text Box 25"/>
              <p:cNvSpPr txBox="1"/>
              <p:nvPr/>
            </p:nvSpPr>
            <p:spPr>
              <a:xfrm>
                <a:off x="336" y="3754"/>
                <a:ext cx="1344" cy="3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Tx/>
                </a:pPr>
                <a:r>
                  <a:rPr lang="pt-PT" altLang="zh-CN" sz="1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Frequency Response</a:t>
                </a:r>
                <a:endParaRPr lang="pt-PT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buFontTx/>
                </a:pPr>
                <a:r>
                  <a:rPr lang="pt-PT" altLang="zh-CN" sz="1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open-loop  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8873" name="Object 4"/>
              <p:cNvGraphicFramePr>
                <a:graphicFrameLocks noChangeAspect="1"/>
              </p:cNvGraphicFramePr>
              <p:nvPr/>
            </p:nvGraphicFramePr>
            <p:xfrm>
              <a:off x="925" y="3920"/>
              <a:ext cx="747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1" name="" r:id="rId3" imgW="683895" imgH="135255" progId="Equation.3">
                      <p:embed/>
                    </p:oleObj>
                  </mc:Choice>
                  <mc:Fallback>
                    <p:oleObj name="" r:id="rId3" imgW="683895" imgH="135255" progId="Equation.3">
                      <p:embed/>
                      <p:pic>
                        <p:nvPicPr>
                          <p:cNvPr id="0" name="图片 3470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25" y="3920"/>
                            <a:ext cx="747" cy="17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874" name="Group 27"/>
            <p:cNvGrpSpPr/>
            <p:nvPr/>
          </p:nvGrpSpPr>
          <p:grpSpPr>
            <a:xfrm>
              <a:off x="480" y="2425"/>
              <a:ext cx="1488" cy="407"/>
              <a:chOff x="1536" y="1728"/>
              <a:chExt cx="1488" cy="407"/>
            </a:xfrm>
          </p:grpSpPr>
          <p:sp>
            <p:nvSpPr>
              <p:cNvPr id="78875" name="Text Box 28"/>
              <p:cNvSpPr txBox="1"/>
              <p:nvPr/>
            </p:nvSpPr>
            <p:spPr>
              <a:xfrm>
                <a:off x="1536" y="1728"/>
                <a:ext cx="148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FontTx/>
                </a:pPr>
                <a:r>
                  <a:rPr lang="pt-PT" altLang="zh-CN" sz="14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Characteristic Equation</a:t>
                </a:r>
                <a:endParaRPr lang="en-US" altLang="zh-CN" sz="14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8876" name="Object 3"/>
              <p:cNvGraphicFramePr>
                <a:graphicFrameLocks noChangeAspect="1"/>
              </p:cNvGraphicFramePr>
              <p:nvPr/>
            </p:nvGraphicFramePr>
            <p:xfrm>
              <a:off x="1776" y="1968"/>
              <a:ext cx="86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73" name="" r:id="rId5" imgW="818515" imgH="135255" progId="Equation.3">
                      <p:embed/>
                    </p:oleObj>
                  </mc:Choice>
                  <mc:Fallback>
                    <p:oleObj name="" r:id="rId5" imgW="818515" imgH="135255" progId="Equation.3">
                      <p:embed/>
                      <p:pic>
                        <p:nvPicPr>
                          <p:cNvPr id="0" name="图片 3472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776" y="1968"/>
                            <a:ext cx="864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8877" name="AutoShape 30"/>
            <p:cNvSpPr/>
            <p:nvPr/>
          </p:nvSpPr>
          <p:spPr>
            <a:xfrm>
              <a:off x="1824" y="3312"/>
              <a:ext cx="3936" cy="768"/>
            </a:xfrm>
            <a:custGeom>
              <a:avLst/>
              <a:gdLst/>
              <a:ahLst/>
              <a:cxnLst>
                <a:cxn ang="17694720">
                  <a:pos x="0" y="0"/>
                </a:cxn>
                <a:cxn ang="11796480">
                  <a:pos x="0" y="0"/>
                </a:cxn>
                <a:cxn ang="1179648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lnTo>
                    <a:pt x="15429" y="0"/>
                  </a:ln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8878" name="AutoShape 31"/>
            <p:cNvSpPr/>
            <p:nvPr/>
          </p:nvSpPr>
          <p:spPr>
            <a:xfrm>
              <a:off x="1056" y="1728"/>
              <a:ext cx="384" cy="624"/>
            </a:xfrm>
            <a:prstGeom prst="downArrow">
              <a:avLst>
                <a:gd name="adj1" fmla="val 50000"/>
                <a:gd name="adj2" fmla="val 40625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79" name="AutoShape 32"/>
            <p:cNvSpPr/>
            <p:nvPr/>
          </p:nvSpPr>
          <p:spPr>
            <a:xfrm>
              <a:off x="1056" y="2928"/>
              <a:ext cx="432" cy="672"/>
            </a:xfrm>
            <a:prstGeom prst="upArrow">
              <a:avLst>
                <a:gd name="adj1" fmla="val 50000"/>
                <a:gd name="adj2" fmla="val 38881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8880" name="AutoShape 33"/>
            <p:cNvSpPr/>
            <p:nvPr/>
          </p:nvSpPr>
          <p:spPr>
            <a:xfrm rot="3802818">
              <a:off x="3528" y="2880"/>
              <a:ext cx="336" cy="384"/>
            </a:xfrm>
            <a:prstGeom prst="upDownArrow">
              <a:avLst>
                <a:gd name="adj1" fmla="val 50000"/>
                <a:gd name="adj2" fmla="val 22851"/>
              </a:avLst>
            </a:prstGeom>
            <a:solidFill>
              <a:schemeClr val="hlink"/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594" name="Text Box 34"/>
          <p:cNvSpPr txBox="1"/>
          <p:nvPr/>
        </p:nvSpPr>
        <p:spPr>
          <a:xfrm>
            <a:off x="3200400" y="533400"/>
            <a:ext cx="2438400" cy="64135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FF00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  <a:buFontTx/>
            </a:pPr>
            <a:r>
              <a:rPr lang="en-US" altLang="zh-CN" sz="3600" dirty="0">
                <a:latin typeface="Comic Sans MS" panose="030F0702030302020204" pitchFamily="66" charset="0"/>
                <a:ea typeface="宋体" panose="02010600030101010101" pitchFamily="2" charset="-122"/>
              </a:rPr>
              <a:t>stability</a:t>
            </a:r>
            <a:endParaRPr lang="en-US" altLang="zh-CN" sz="36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Object 2"/>
          <p:cNvGraphicFramePr>
            <a:graphicFrameLocks noChangeAspect="1"/>
          </p:cNvGraphicFramePr>
          <p:nvPr/>
        </p:nvGraphicFramePr>
        <p:xfrm>
          <a:off x="2571750" y="571500"/>
          <a:ext cx="256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65400" imgH="444500" progId="Equation.3">
                  <p:embed/>
                </p:oleObj>
              </mc:Choice>
              <mc:Fallback>
                <p:oleObj name="" r:id="rId1" imgW="25654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571500"/>
                        <a:ext cx="2565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533650" y="1357313"/>
          <a:ext cx="461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610100" imgH="787400" progId="Equation.3">
                  <p:embed/>
                </p:oleObj>
              </mc:Choice>
              <mc:Fallback>
                <p:oleObj name="" r:id="rId3" imgW="4610100" imgH="7874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3650" y="1357313"/>
                        <a:ext cx="46101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6" name="Object 4"/>
          <p:cNvGraphicFramePr>
            <a:graphicFrameLocks noChangeAspect="1"/>
          </p:cNvGraphicFramePr>
          <p:nvPr/>
        </p:nvGraphicFramePr>
        <p:xfrm>
          <a:off x="2500313" y="2214563"/>
          <a:ext cx="568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5689600" imgH="863600" progId="Equation.3">
                  <p:embed/>
                </p:oleObj>
              </mc:Choice>
              <mc:Fallback>
                <p:oleObj name="" r:id="rId5" imgW="5689600" imgH="863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313" y="2214563"/>
                        <a:ext cx="5689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7" name="Object 5"/>
          <p:cNvGraphicFramePr>
            <a:graphicFrameLocks noChangeAspect="1"/>
          </p:cNvGraphicFramePr>
          <p:nvPr/>
        </p:nvGraphicFramePr>
        <p:xfrm>
          <a:off x="2500313" y="3136900"/>
          <a:ext cx="553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5537200" imgH="863600" progId="Equation.3">
                  <p:embed/>
                </p:oleObj>
              </mc:Choice>
              <mc:Fallback>
                <p:oleObj name="" r:id="rId7" imgW="5537200" imgH="863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0313" y="3136900"/>
                        <a:ext cx="55372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/>
          <p:cNvGraphicFramePr>
            <a:graphicFrameLocks noChangeAspect="1"/>
          </p:cNvGraphicFramePr>
          <p:nvPr/>
        </p:nvGraphicFramePr>
        <p:xfrm>
          <a:off x="2500313" y="4143375"/>
          <a:ext cx="420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4203700" imgH="863600" progId="Equation.3">
                  <p:embed/>
                </p:oleObj>
              </mc:Choice>
              <mc:Fallback>
                <p:oleObj name="" r:id="rId9" imgW="4203700" imgH="863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0313" y="4143375"/>
                        <a:ext cx="42037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7"/>
          <p:cNvGraphicFramePr>
            <a:graphicFrameLocks noChangeAspect="1"/>
          </p:cNvGraphicFramePr>
          <p:nvPr/>
        </p:nvGraphicFramePr>
        <p:xfrm>
          <a:off x="1325563" y="5607050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3124200" imgH="393700" progId="Equation.3">
                  <p:embed/>
                </p:oleObj>
              </mc:Choice>
              <mc:Fallback>
                <p:oleObj name="" r:id="rId11" imgW="31242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25563" y="5607050"/>
                        <a:ext cx="3124200" cy="3937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0" name="Object 8"/>
          <p:cNvGraphicFramePr>
            <a:graphicFrameLocks noChangeAspect="1"/>
          </p:cNvGraphicFramePr>
          <p:nvPr/>
        </p:nvGraphicFramePr>
        <p:xfrm>
          <a:off x="5324475" y="5619750"/>
          <a:ext cx="224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2247900" imgH="381000" progId="Equation.3">
                  <p:embed/>
                </p:oleObj>
              </mc:Choice>
              <mc:Fallback>
                <p:oleObj name="" r:id="rId13" imgW="2247900" imgH="381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24475" y="5619750"/>
                        <a:ext cx="2247900" cy="381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990600" y="1027113"/>
            <a:ext cx="6838950" cy="1868487"/>
            <a:chOff x="624" y="-336"/>
            <a:chExt cx="4308" cy="1177"/>
          </a:xfrm>
        </p:grpSpPr>
        <p:grpSp>
          <p:nvGrpSpPr>
            <p:cNvPr id="15363" name="Group 3"/>
            <p:cNvGrpSpPr/>
            <p:nvPr/>
          </p:nvGrpSpPr>
          <p:grpSpPr>
            <a:xfrm>
              <a:off x="624" y="-336"/>
              <a:ext cx="4308" cy="1177"/>
              <a:chOff x="624" y="720"/>
              <a:chExt cx="4308" cy="1177"/>
            </a:xfrm>
          </p:grpSpPr>
          <p:graphicFrame>
            <p:nvGraphicFramePr>
              <p:cNvPr id="15364" name="Object 3"/>
              <p:cNvGraphicFramePr>
                <a:graphicFrameLocks noChangeAspect="1"/>
              </p:cNvGraphicFramePr>
              <p:nvPr/>
            </p:nvGraphicFramePr>
            <p:xfrm>
              <a:off x="624" y="720"/>
              <a:ext cx="4308" cy="1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" imgW="4533900" imgH="1238250" progId="PBrush">
                      <p:embed/>
                    </p:oleObj>
                  </mc:Choice>
                  <mc:Fallback>
                    <p:oleObj name="" r:id="rId1" imgW="4533900" imgH="1238250" progId="PBrush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624" y="720"/>
                            <a:ext cx="4308" cy="1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65" name="Group 5"/>
              <p:cNvGrpSpPr/>
              <p:nvPr/>
            </p:nvGrpSpPr>
            <p:grpSpPr>
              <a:xfrm>
                <a:off x="1058" y="1122"/>
                <a:ext cx="145" cy="145"/>
                <a:chOff x="1614" y="3341"/>
                <a:chExt cx="145" cy="145"/>
              </a:xfrm>
            </p:grpSpPr>
            <p:sp>
              <p:nvSpPr>
                <p:cNvPr id="15366" name="Line 6"/>
                <p:cNvSpPr/>
                <p:nvPr/>
              </p:nvSpPr>
              <p:spPr>
                <a:xfrm>
                  <a:off x="1614" y="3408"/>
                  <a:ext cx="145" cy="0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5367" name="Line 7"/>
                <p:cNvSpPr/>
                <p:nvPr/>
              </p:nvSpPr>
              <p:spPr>
                <a:xfrm>
                  <a:off x="1680" y="3341"/>
                  <a:ext cx="0" cy="145"/>
                </a:xfrm>
                <a:prstGeom prst="line">
                  <a:avLst/>
                </a:prstGeom>
                <a:ln w="317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5368" name="Line 8"/>
              <p:cNvSpPr/>
              <p:nvPr/>
            </p:nvSpPr>
            <p:spPr>
              <a:xfrm>
                <a:off x="1143" y="1323"/>
                <a:ext cx="144" cy="0"/>
              </a:xfrm>
              <a:prstGeom prst="line">
                <a:avLst/>
              </a:prstGeom>
              <a:ln w="317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5369" name="Rectangle 9"/>
            <p:cNvSpPr/>
            <p:nvPr/>
          </p:nvSpPr>
          <p:spPr>
            <a:xfrm>
              <a:off x="912" y="-96"/>
              <a:ext cx="528" cy="528"/>
            </a:xfrm>
            <a:prstGeom prst="rect">
              <a:avLst/>
            </a:prstGeom>
            <a:solidFill>
              <a:srgbClr val="00FFFF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Oval 10"/>
            <p:cNvSpPr/>
            <p:nvPr/>
          </p:nvSpPr>
          <p:spPr>
            <a:xfrm>
              <a:off x="1104" y="24"/>
              <a:ext cx="215" cy="21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Line 11"/>
            <p:cNvSpPr/>
            <p:nvPr/>
          </p:nvSpPr>
          <p:spPr>
            <a:xfrm>
              <a:off x="864" y="132"/>
              <a:ext cx="2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2" name="Line 12"/>
            <p:cNvSpPr/>
            <p:nvPr/>
          </p:nvSpPr>
          <p:spPr>
            <a:xfrm flipV="1">
              <a:off x="1224" y="240"/>
              <a:ext cx="0" cy="2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5373" name="Line 13"/>
            <p:cNvSpPr/>
            <p:nvPr/>
          </p:nvSpPr>
          <p:spPr>
            <a:xfrm>
              <a:off x="1308" y="132"/>
              <a:ext cx="1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74" name="Line 14"/>
            <p:cNvSpPr/>
            <p:nvPr/>
          </p:nvSpPr>
          <p:spPr>
            <a:xfrm>
              <a:off x="1296" y="28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3024" name="Text Box 16"/>
          <p:cNvSpPr txBox="1"/>
          <p:nvPr/>
        </p:nvSpPr>
        <p:spPr>
          <a:xfrm>
            <a:off x="228600" y="457200"/>
            <a:ext cx="3911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设系统结构如图，</a:t>
            </a:r>
            <a:endParaRPr lang="zh-CN" altLang="en-US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25" name="Text Box 17"/>
          <p:cNvSpPr txBox="1"/>
          <p:nvPr/>
        </p:nvSpPr>
        <p:spPr>
          <a:xfrm>
            <a:off x="3429000" y="44291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由劳斯判据知系统稳定。</a:t>
            </a:r>
            <a:endParaRPr lang="zh-CN" altLang="en-US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Text Box 18"/>
          <p:cNvSpPr txBox="1"/>
          <p:nvPr/>
        </p:nvSpPr>
        <p:spPr>
          <a:xfrm>
            <a:off x="0" y="2895600"/>
            <a:ext cx="78851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给系统输入一个</a:t>
            </a:r>
            <a:r>
              <a:rPr lang="zh-CN" altLang="en-US" sz="28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幅值不变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频率</a:t>
            </a:r>
            <a:r>
              <a:rPr lang="zh-CN" altLang="en-US" sz="28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不断增大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的正弦，</a:t>
            </a:r>
            <a:endParaRPr lang="zh-CN" altLang="en-US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27" name="Object 2"/>
          <p:cNvGraphicFramePr>
            <a:graphicFrameLocks noChangeAspect="1"/>
          </p:cNvGraphicFramePr>
          <p:nvPr/>
        </p:nvGraphicFramePr>
        <p:xfrm>
          <a:off x="457200" y="990600"/>
          <a:ext cx="7848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5619750" imgH="1304925" progId="PBrush">
                  <p:embed/>
                </p:oleObj>
              </mc:Choice>
              <mc:Fallback>
                <p:oleObj name="" r:id="rId3" imgW="5619750" imgH="1304925" progId="PBrush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990600"/>
                        <a:ext cx="78486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Text Box 20"/>
          <p:cNvSpPr txBox="1"/>
          <p:nvPr/>
        </p:nvSpPr>
        <p:spPr>
          <a:xfrm>
            <a:off x="-9525" y="4810125"/>
            <a:ext cx="256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=1</a:t>
            </a:r>
            <a:r>
              <a:rPr lang="en-US" altLang="zh-CN" sz="2800" b="1" dirty="0">
                <a:solidFill>
                  <a:srgbClr val="99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ω=0.5</a:t>
            </a:r>
            <a:endParaRPr lang="en-US" altLang="zh-CN" sz="2800" b="1" dirty="0">
              <a:solidFill>
                <a:srgbClr val="99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29" name="Text Box 21"/>
          <p:cNvSpPr txBox="1"/>
          <p:nvPr/>
        </p:nvSpPr>
        <p:spPr>
          <a:xfrm>
            <a:off x="2438400" y="4786313"/>
            <a:ext cx="13414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rgbClr val="99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ω=1</a:t>
            </a:r>
            <a:endParaRPr lang="en-US" altLang="zh-CN" sz="2800" b="1" dirty="0">
              <a:solidFill>
                <a:srgbClr val="99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30" name="Text Box 22"/>
          <p:cNvSpPr txBox="1"/>
          <p:nvPr/>
        </p:nvSpPr>
        <p:spPr>
          <a:xfrm>
            <a:off x="4219575" y="4786313"/>
            <a:ext cx="11445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rgbClr val="99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ω=2</a:t>
            </a:r>
            <a:endParaRPr lang="en-US" altLang="zh-CN" sz="2800" b="1" dirty="0">
              <a:solidFill>
                <a:srgbClr val="99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31" name="Text Box 23"/>
          <p:cNvSpPr txBox="1"/>
          <p:nvPr/>
        </p:nvSpPr>
        <p:spPr>
          <a:xfrm>
            <a:off x="5976938" y="4800600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rgbClr val="99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ω=2.5</a:t>
            </a:r>
            <a:endParaRPr lang="en-US" altLang="zh-CN" sz="2800" b="1" dirty="0">
              <a:solidFill>
                <a:srgbClr val="99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32" name="Text Box 24"/>
          <p:cNvSpPr txBox="1"/>
          <p:nvPr/>
        </p:nvSpPr>
        <p:spPr>
          <a:xfrm>
            <a:off x="7848600" y="48006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solidFill>
                  <a:srgbClr val="99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ω=4</a:t>
            </a:r>
            <a:endParaRPr lang="en-US" altLang="zh-CN" sz="2800" b="1" dirty="0">
              <a:solidFill>
                <a:srgbClr val="99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33" name="Text Box 25"/>
          <p:cNvSpPr txBox="1"/>
          <p:nvPr/>
        </p:nvSpPr>
        <p:spPr>
          <a:xfrm>
            <a:off x="7372350" y="2924175"/>
            <a:ext cx="17716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曲线如下</a:t>
            </a:r>
            <a:r>
              <a:rPr lang="en-US" altLang="zh-CN" b="1" dirty="0">
                <a:solidFill>
                  <a:schemeClr val="accent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  <a:endParaRPr lang="en-US" altLang="zh-CN" b="1" dirty="0">
              <a:solidFill>
                <a:schemeClr val="accent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5991225" y="1090613"/>
            <a:ext cx="762000" cy="641350"/>
            <a:chOff x="5280" y="660"/>
            <a:chExt cx="480" cy="404"/>
          </a:xfrm>
        </p:grpSpPr>
        <p:sp>
          <p:nvSpPr>
            <p:cNvPr id="15386" name="Rectangle 27"/>
            <p:cNvSpPr/>
            <p:nvPr/>
          </p:nvSpPr>
          <p:spPr>
            <a:xfrm>
              <a:off x="5305" y="736"/>
              <a:ext cx="359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Text Box 28"/>
            <p:cNvSpPr txBox="1"/>
            <p:nvPr/>
          </p:nvSpPr>
          <p:spPr>
            <a:xfrm>
              <a:off x="5280" y="660"/>
              <a:ext cx="48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en-US" altLang="zh-CN" sz="36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40</a:t>
              </a:r>
              <a:endParaRPr lang="en-US" altLang="zh-CN" sz="36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6769100" y="-33337"/>
            <a:ext cx="1093788" cy="795337"/>
            <a:chOff x="4264" y="-21"/>
            <a:chExt cx="689" cy="501"/>
          </a:xfrm>
        </p:grpSpPr>
        <p:grpSp>
          <p:nvGrpSpPr>
            <p:cNvPr id="15389" name="Group 30"/>
            <p:cNvGrpSpPr/>
            <p:nvPr/>
          </p:nvGrpSpPr>
          <p:grpSpPr>
            <a:xfrm>
              <a:off x="4512" y="-21"/>
              <a:ext cx="441" cy="405"/>
              <a:chOff x="5127" y="96"/>
              <a:chExt cx="441" cy="405"/>
            </a:xfrm>
          </p:grpSpPr>
          <p:sp>
            <p:nvSpPr>
              <p:cNvPr id="15390" name="Text Box 31"/>
              <p:cNvSpPr txBox="1"/>
              <p:nvPr/>
            </p:nvSpPr>
            <p:spPr>
              <a:xfrm>
                <a:off x="5136" y="96"/>
                <a:ext cx="43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  <a:buFontTx/>
                </a:pPr>
                <a:r>
                  <a:rPr lang="zh-CN" altLang="en-US" sz="3600" b="1" dirty="0">
                    <a:solidFill>
                      <a:srgbClr val="FF33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不</a:t>
                </a:r>
                <a:endParaRPr lang="zh-CN" altLang="en-US" sz="3600" b="1" dirty="0">
                  <a:solidFill>
                    <a:srgbClr val="FF3300"/>
                  </a:solidFill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91" name="Oval 32"/>
              <p:cNvSpPr/>
              <p:nvPr/>
            </p:nvSpPr>
            <p:spPr>
              <a:xfrm>
                <a:off x="5127" y="117"/>
                <a:ext cx="432" cy="384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FontTx/>
                </a:pPr>
                <a:endParaRPr lang="zh-CN" altLang="en-US" dirty="0"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392" name="Freeform 33"/>
            <p:cNvSpPr/>
            <p:nvPr/>
          </p:nvSpPr>
          <p:spPr>
            <a:xfrm>
              <a:off x="4264" y="192"/>
              <a:ext cx="248" cy="288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56" y="48"/>
                </a:cxn>
                <a:cxn ang="0">
                  <a:pos x="8" y="192"/>
                </a:cxn>
                <a:cxn ang="0">
                  <a:pos x="8" y="288"/>
                </a:cxn>
              </a:cxnLst>
              <a:pathLst>
                <a:path w="248" h="288">
                  <a:moveTo>
                    <a:pt x="248" y="0"/>
                  </a:moveTo>
                  <a:cubicBezTo>
                    <a:pt x="172" y="8"/>
                    <a:pt x="96" y="16"/>
                    <a:pt x="56" y="48"/>
                  </a:cubicBezTo>
                  <a:cubicBezTo>
                    <a:pt x="16" y="80"/>
                    <a:pt x="16" y="152"/>
                    <a:pt x="8" y="192"/>
                  </a:cubicBezTo>
                  <a:cubicBezTo>
                    <a:pt x="0" y="232"/>
                    <a:pt x="8" y="272"/>
                    <a:pt x="8" y="2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pic>
        <p:nvPicPr>
          <p:cNvPr id="43042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1892300" cy="14176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3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300663"/>
            <a:ext cx="1908175" cy="155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4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0288" y="5300663"/>
            <a:ext cx="1728787" cy="1512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5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8863" y="3429000"/>
            <a:ext cx="1700212" cy="1470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6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8625" y="3429000"/>
            <a:ext cx="1871663" cy="1470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7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4975" y="5300663"/>
            <a:ext cx="1830388" cy="1528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8" name="Picture 4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4688" y="5300663"/>
            <a:ext cx="1758950" cy="1547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49" name="Picture 4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5638" y="3448050"/>
            <a:ext cx="1800225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50" name="Picture 4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49675" y="3429000"/>
            <a:ext cx="1758950" cy="14462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51" name="Picture 4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41738" y="5300663"/>
            <a:ext cx="1749425" cy="153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52" name="Rectangle 44"/>
          <p:cNvSpPr/>
          <p:nvPr/>
        </p:nvSpPr>
        <p:spPr>
          <a:xfrm>
            <a:off x="0" y="3451225"/>
            <a:ext cx="9072563" cy="1490663"/>
          </a:xfrm>
          <a:prstGeom prst="rect">
            <a:avLst/>
          </a:prstGeom>
          <a:solidFill>
            <a:srgbClr val="61FFD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FontTx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Group 45"/>
          <p:cNvGrpSpPr/>
          <p:nvPr/>
        </p:nvGrpSpPr>
        <p:grpSpPr>
          <a:xfrm>
            <a:off x="152400" y="3860800"/>
            <a:ext cx="1611313" cy="657225"/>
            <a:chOff x="96" y="981"/>
            <a:chExt cx="1015" cy="414"/>
          </a:xfrm>
        </p:grpSpPr>
        <p:sp>
          <p:nvSpPr>
            <p:cNvPr id="15405" name="Oval 46"/>
            <p:cNvSpPr/>
            <p:nvPr/>
          </p:nvSpPr>
          <p:spPr>
            <a:xfrm>
              <a:off x="96" y="981"/>
              <a:ext cx="1015" cy="414"/>
            </a:xfrm>
            <a:prstGeom prst="ellipse">
              <a:avLst/>
            </a:prstGeom>
            <a:solidFill>
              <a:srgbClr val="FFFF93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FontTx/>
              </a:pPr>
              <a:endParaRPr lang="zh-CN" altLang="en-US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06" name="Text Box 47"/>
            <p:cNvSpPr txBox="1"/>
            <p:nvPr/>
          </p:nvSpPr>
          <p:spPr>
            <a:xfrm>
              <a:off x="236" y="1000"/>
              <a:ext cx="73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FontTx/>
              </a:pPr>
              <a:r>
                <a:rPr lang="zh-CN" altLang="en-US" sz="3200" b="1" dirty="0">
                  <a:solidFill>
                    <a:schemeClr val="tx2"/>
                  </a:solidFill>
                  <a:latin typeface="Calibri" panose="020F0502020204030204" pitchFamily="34" charset="0"/>
                  <a:ea typeface="宋体" panose="02010600030101010101" pitchFamily="2" charset="-122"/>
                </a:rPr>
                <a:t>结论</a:t>
              </a:r>
              <a:endParaRPr lang="zh-CN" alt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56" name="Text Box 48"/>
          <p:cNvSpPr txBox="1"/>
          <p:nvPr/>
        </p:nvSpPr>
        <p:spPr>
          <a:xfrm>
            <a:off x="1908175" y="3692525"/>
            <a:ext cx="708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给</a:t>
            </a: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稳定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的系统输入一个正弦，其</a:t>
            </a: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稳态输出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是与输入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57" name="Text Box 49"/>
          <p:cNvSpPr txBox="1"/>
          <p:nvPr/>
        </p:nvSpPr>
        <p:spPr>
          <a:xfrm>
            <a:off x="1933575" y="4195763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Tx/>
            </a:pP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同频率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的正弦，幅值随</a:t>
            </a:r>
            <a:r>
              <a:rPr lang="en-US" altLang="zh-CN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而</a:t>
            </a: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变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，相角</a:t>
            </a: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ω</a:t>
            </a:r>
            <a:r>
              <a:rPr lang="zh-CN" altLang="en-US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的函数。</a:t>
            </a:r>
            <a:endParaRPr lang="zh-CN" altLang="en-US" b="1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3058" name="Picture 5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2997200"/>
            <a:ext cx="4410075" cy="386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59" name="Picture 5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56100" y="3000375"/>
            <a:ext cx="4752975" cy="385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60" name="Picture 5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3068638"/>
            <a:ext cx="4410075" cy="3789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61" name="Picture 5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2997200"/>
            <a:ext cx="4500563" cy="3860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62" name="Picture 5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0825" y="1217613"/>
            <a:ext cx="1008063" cy="115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9" dur="500"/>
                                        <p:tgtEl>
                                          <p:spTgt spid="43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3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3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4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4" grpId="0"/>
      <p:bldP spid="43025" grpId="0"/>
      <p:bldP spid="43026" grpId="0"/>
      <p:bldP spid="43028" grpId="0"/>
      <p:bldP spid="43029" grpId="0"/>
      <p:bldP spid="43030" grpId="0"/>
      <p:bldP spid="43031" grpId="0"/>
      <p:bldP spid="43032" grpId="0"/>
      <p:bldP spid="43033" grpId="0"/>
      <p:bldP spid="43052" grpId="0" animBg="1"/>
      <p:bldP spid="43056" grpId="0"/>
      <p:bldP spid="430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6"/>
          <p:cNvSpPr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FontTx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en-US" altLang="zh-CN" sz="1200" dirty="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27652" name="Picture 4" descr="O72A017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7175" y="1857375"/>
            <a:ext cx="3600450" cy="2616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1500188" y="500063"/>
            <a:ext cx="7315200" cy="785812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solidFill>
                  <a:srgbClr val="C00000"/>
                </a:solidFill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</a:rPr>
              <a:t>    </a:t>
            </a:r>
            <a:r>
              <a:rPr lang="en-US" altLang="zh-CN" sz="2800" b="1" dirty="0">
                <a:solidFill>
                  <a:srgbClr val="C00000"/>
                </a:solidFill>
              </a:rPr>
              <a:t>RC</a:t>
            </a:r>
            <a:r>
              <a:rPr lang="zh-CN" altLang="en-US" sz="2800" b="1" dirty="0">
                <a:solidFill>
                  <a:srgbClr val="C00000"/>
                </a:solidFill>
              </a:rPr>
              <a:t>网络的频率特性函数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484" name="TextBox 16"/>
          <p:cNvSpPr txBox="1"/>
          <p:nvPr/>
        </p:nvSpPr>
        <p:spPr>
          <a:xfrm>
            <a:off x="4000500" y="1357313"/>
            <a:ext cx="5143500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Tx/>
            </a:pP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输入端为正弦信号时，电容的复阻抗为：</a:t>
            </a:r>
            <a:endParaRPr lang="zh-CN" altLang="en-US" sz="24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5378450" y="2571750"/>
          <a:ext cx="152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2" imgW="1524000" imgH="723900" progId="Equation.3">
                  <p:embed/>
                </p:oleObj>
              </mc:Choice>
              <mc:Fallback>
                <p:oleObj name="" r:id="rId2" imgW="1524000" imgH="7239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8450" y="2571750"/>
                        <a:ext cx="1524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5313363" y="3786188"/>
          <a:ext cx="170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4" imgW="1701800" imgH="787400" progId="Equation.3">
                  <p:embed/>
                </p:oleObj>
              </mc:Choice>
              <mc:Fallback>
                <p:oleObj name="" r:id="rId4" imgW="1701800" imgH="787400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3363" y="3786188"/>
                        <a:ext cx="17018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1071563" y="4857750"/>
          <a:ext cx="5930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6" imgW="5930900" imgH="1562100" progId="Equation.3">
                  <p:embed/>
                </p:oleObj>
              </mc:Choice>
              <mc:Fallback>
                <p:oleObj name="" r:id="rId6" imgW="5930900" imgH="15621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71563" y="4857750"/>
                        <a:ext cx="593090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9"/>
          <p:cNvGraphicFramePr>
            <a:graphicFrameLocks noChangeAspect="1"/>
          </p:cNvGraphicFramePr>
          <p:nvPr/>
        </p:nvGraphicFramePr>
        <p:xfrm>
          <a:off x="4483100" y="32448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8" imgW="177800" imgH="368300" progId="Equation.3">
                  <p:embed/>
                </p:oleObj>
              </mc:Choice>
              <mc:Fallback>
                <p:oleObj name="" r:id="rId8" imgW="177800" imgH="3683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83100" y="3244850"/>
                        <a:ext cx="1778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YjQ0NzQ2YTFkNjM3NmI3ZGVkMzczNjgxOTJlY2MyYm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4527</Words>
  <Application>WPS 演示</Application>
  <PresentationFormat>全屏显示(4:3)</PresentationFormat>
  <Paragraphs>804</Paragraphs>
  <Slides>68</Slides>
  <Notes>0</Notes>
  <HiddenSlides>9</HiddenSlides>
  <MMClips>0</MMClips>
  <ScaleCrop>false</ScaleCrop>
  <HeadingPairs>
    <vt:vector size="10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619</vt:i4>
      </vt:variant>
      <vt:variant>
        <vt:lpstr>幻灯片标题</vt:lpstr>
      </vt:variant>
      <vt:variant>
        <vt:i4>68</vt:i4>
      </vt:variant>
      <vt:variant>
        <vt:lpstr>自定义放映</vt:lpstr>
      </vt:variant>
      <vt:variant>
        <vt:i4>4</vt:i4>
      </vt:variant>
    </vt:vector>
  </HeadingPairs>
  <TitlesOfParts>
    <vt:vector size="711" baseType="lpstr">
      <vt:lpstr>Arial</vt:lpstr>
      <vt:lpstr>宋体</vt:lpstr>
      <vt:lpstr>Wingdings</vt:lpstr>
      <vt:lpstr>Calibri</vt:lpstr>
      <vt:lpstr>方正魏碑_GBK</vt:lpstr>
      <vt:lpstr>黑体</vt:lpstr>
      <vt:lpstr>Times New Roman</vt:lpstr>
      <vt:lpstr>仿宋_GB2312</vt:lpstr>
      <vt:lpstr>微软雅黑</vt:lpstr>
      <vt:lpstr>Arial Unicode MS</vt:lpstr>
      <vt:lpstr>Tahoma</vt:lpstr>
      <vt:lpstr>Symbol</vt:lpstr>
      <vt:lpstr>华文新魏</vt:lpstr>
      <vt:lpstr>华文楷体</vt:lpstr>
      <vt:lpstr>Wingdings</vt:lpstr>
      <vt:lpstr>楷体_GB2312</vt:lpstr>
      <vt:lpstr>Palatino Linotype</vt:lpstr>
      <vt:lpstr>Comic Sans MS</vt:lpstr>
      <vt:lpstr>Office 主题</vt:lpstr>
      <vt:lpstr>1_Office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PBrush</vt:lpstr>
      <vt:lpstr>PBrush</vt:lpstr>
      <vt:lpstr>PBrush</vt:lpstr>
      <vt:lpstr>Equation.3</vt:lpstr>
      <vt:lpstr>Equation.3</vt:lpstr>
      <vt:lpstr>Equation.3</vt:lpstr>
      <vt:lpstr>PBrush</vt:lpstr>
      <vt:lpstr>PBrush</vt:lpstr>
      <vt:lpstr>PBrush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Equation.DSMT4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Equation.DSMT4</vt:lpstr>
      <vt:lpstr>PBrush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Equation.DSMT4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Equation.DSMT4</vt:lpstr>
      <vt:lpstr>Equation.DSMT4</vt:lpstr>
      <vt:lpstr>Equation.3</vt:lpstr>
      <vt:lpstr>PBrush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Equation.3</vt:lpstr>
      <vt:lpstr>Equation.3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PBrush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PBrush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Equation.3</vt:lpstr>
      <vt:lpstr>PBrush</vt:lpstr>
      <vt:lpstr>Equation.3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PBrush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Equation.3</vt:lpstr>
      <vt:lpstr>Equation.DSMT4</vt:lpstr>
      <vt:lpstr>PBrush</vt:lpstr>
      <vt:lpstr>Equation.DSMT4</vt:lpstr>
      <vt:lpstr>Equation.DSMT4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自动控制原理</vt:lpstr>
      <vt:lpstr>第五章  线性系统的频域特性分析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    RC网络的频率特性函数</vt:lpstr>
      <vt:lpstr>例1    RC网络的频率特性函数(1)</vt:lpstr>
      <vt:lpstr>PowerPoint 演示文稿</vt:lpstr>
      <vt:lpstr>三种数学模型之间的关系</vt:lpstr>
      <vt:lpstr>例2 绘制RC网络(惯性环节)的极坐标图</vt:lpstr>
      <vt:lpstr>PowerPoint 演示文稿</vt:lpstr>
      <vt:lpstr>惯性环节的奈奎斯特图</vt:lpstr>
      <vt:lpstr>自动控制原理</vt:lpstr>
      <vt:lpstr>PowerPoint 演示文稿</vt:lpstr>
      <vt:lpstr>PowerPoint 演示文稿</vt:lpstr>
      <vt:lpstr>PowerPoint 演示文稿</vt:lpstr>
      <vt:lpstr>(6) 振荡环节</vt:lpstr>
      <vt:lpstr>振荡环节的频率特性曲线(1)</vt:lpstr>
      <vt:lpstr>振荡环节的频率特性曲线(2)</vt:lpstr>
      <vt:lpstr>(7) 二阶复合微分</vt:lpstr>
      <vt:lpstr>⑻ 延迟环节</vt:lpstr>
      <vt:lpstr>自动控制原理</vt:lpstr>
      <vt:lpstr>5.2.2 开环幅相特性曲线的绘制</vt:lpstr>
      <vt:lpstr>开环系统奈奎斯特曲线绘制方法</vt:lpstr>
      <vt:lpstr>开环系统奈奎斯特曲线绘制方法例题</vt:lpstr>
      <vt:lpstr>开环系统奈奎斯特曲线绘制方法例题</vt:lpstr>
      <vt:lpstr>结    论</vt:lpstr>
      <vt:lpstr>(2) 对数坐标频率特性图(伯德图)</vt:lpstr>
      <vt:lpstr>PowerPoint 演示文稿</vt:lpstr>
      <vt:lpstr>对数坐标</vt:lpstr>
      <vt:lpstr>说     明</vt:lpstr>
      <vt:lpstr>例3 绘制惯性环节伯德图</vt:lpstr>
      <vt:lpstr>T=1s时的L(ω)的Ф(ω)值</vt:lpstr>
      <vt:lpstr>惯性环节低通特性</vt:lpstr>
      <vt:lpstr>5.3  典型环节的频率特性</vt:lpstr>
      <vt:lpstr>(5) 一阶微分环节</vt:lpstr>
      <vt:lpstr>(6) 振荡环节</vt:lpstr>
      <vt:lpstr>振荡环节的渐进对数幅频特性</vt:lpstr>
      <vt:lpstr>振荡环节对数频率特性</vt:lpstr>
      <vt:lpstr>PowerPoint 演示文稿</vt:lpstr>
      <vt:lpstr>(7) 二阶微分环节</vt:lpstr>
      <vt:lpstr>⑻ 延迟环节</vt:lpstr>
      <vt:lpstr>例2  根据Bode图确定系统传递函数</vt:lpstr>
      <vt:lpstr>PowerPoint 演示文稿</vt:lpstr>
      <vt:lpstr>自动控制原理</vt:lpstr>
      <vt:lpstr>例1 根据Bode图确定系统传递函数</vt:lpstr>
      <vt:lpstr>5.3.2 开环对数频率特性曲线绘制（Bode）</vt:lpstr>
      <vt:lpstr>例2   绘制开环系统的近似对数频率特性图</vt:lpstr>
      <vt:lpstr>PowerPoint 演示文稿</vt:lpstr>
      <vt:lpstr>自动控制原理</vt:lpstr>
      <vt:lpstr>5.4 奈奎斯特（Nyquist）稳定判据</vt:lpstr>
      <vt:lpstr>§5.4.1                 奈奎斯特稳定判据  (1)</vt:lpstr>
      <vt:lpstr>§5.4.1                 奈奎斯特稳定判据  (2)</vt:lpstr>
      <vt:lpstr>§5.4.1                 奈奎斯特稳定判据  (3)</vt:lpstr>
      <vt:lpstr>例 已知单位反馈系统开环传递函数,分析系统稳定性。 </vt:lpstr>
      <vt:lpstr>例 已知单位反馈系统开环传递函数,分析系统稳定性</vt:lpstr>
      <vt:lpstr>自动控制原理</vt:lpstr>
      <vt:lpstr>例  已知单位反馈系统开环传递函数,分析系统稳定性。</vt:lpstr>
      <vt:lpstr>例 已知单位反馈系统开环传递函数,分析系统稳定性</vt:lpstr>
      <vt:lpstr>例 已知单位反馈系统开环传递函数,分析系统稳定性</vt:lpstr>
      <vt:lpstr>例  已知单位反馈系统开环传递函数,分析系统稳定性</vt:lpstr>
      <vt:lpstr>5.5         稳定裕度</vt:lpstr>
      <vt:lpstr>PowerPoint 演示文稿</vt:lpstr>
      <vt:lpstr>稳定裕度的定义续2</vt:lpstr>
      <vt:lpstr>PowerPoint 演示文稿</vt:lpstr>
      <vt:lpstr>对数坐标</vt:lpstr>
      <vt:lpstr>系统的型号</vt:lpstr>
      <vt:lpstr>对数直线方程</vt:lpstr>
      <vt:lpstr>注解</vt:lpstr>
    </vt:vector>
  </TitlesOfParts>
  <Company>ECUST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自动控制原理</dc:title>
  <dc:creator>Shi Hongbo</dc:creator>
  <cp:lastModifiedBy>Zhongmei Li</cp:lastModifiedBy>
  <cp:revision>234</cp:revision>
  <dcterms:created xsi:type="dcterms:W3CDTF">2007-09-05T11:55:00Z</dcterms:created>
  <dcterms:modified xsi:type="dcterms:W3CDTF">2025-04-21T03:32:27Z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73E3EDFF00034F08B70315F935ABD88D_13</vt:lpwstr>
  </property>
  <property fmtid="{D5CDD505-2E9C-101B-9397-08002B2CF9AE}" pid="3" name="KSOProductBuildVer">
    <vt:lpwstr>2052-12.1.0.20305</vt:lpwstr>
  </property>
</Properties>
</file>